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468" r:id="rId2"/>
    <p:sldId id="438" r:id="rId3"/>
    <p:sldId id="439" r:id="rId4"/>
    <p:sldId id="482" r:id="rId5"/>
    <p:sldId id="441" r:id="rId6"/>
    <p:sldId id="483" r:id="rId7"/>
    <p:sldId id="443" r:id="rId8"/>
    <p:sldId id="484" r:id="rId9"/>
    <p:sldId id="445" r:id="rId10"/>
    <p:sldId id="446" r:id="rId11"/>
    <p:sldId id="447" r:id="rId12"/>
    <p:sldId id="485" r:id="rId13"/>
    <p:sldId id="449" r:id="rId14"/>
    <p:sldId id="450" r:id="rId15"/>
    <p:sldId id="451" r:id="rId16"/>
    <p:sldId id="452" r:id="rId17"/>
    <p:sldId id="455" r:id="rId18"/>
    <p:sldId id="456" r:id="rId19"/>
    <p:sldId id="457" r:id="rId20"/>
    <p:sldId id="458" r:id="rId21"/>
    <p:sldId id="459" r:id="rId22"/>
    <p:sldId id="460" r:id="rId23"/>
    <p:sldId id="461" r:id="rId24"/>
    <p:sldId id="462" r:id="rId25"/>
    <p:sldId id="480" r:id="rId26"/>
    <p:sldId id="481" r:id="rId27"/>
    <p:sldId id="465" r:id="rId28"/>
    <p:sldId id="466" r:id="rId29"/>
    <p:sldId id="467" r:id="rId30"/>
    <p:sldId id="469" r:id="rId31"/>
    <p:sldId id="470" r:id="rId32"/>
    <p:sldId id="471" r:id="rId33"/>
    <p:sldId id="472" r:id="rId34"/>
    <p:sldId id="473" r:id="rId35"/>
    <p:sldId id="474" r:id="rId36"/>
    <p:sldId id="475" r:id="rId37"/>
    <p:sldId id="476" r:id="rId38"/>
    <p:sldId id="477" r:id="rId39"/>
    <p:sldId id="478" r:id="rId40"/>
    <p:sldId id="48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78381A-7293-4CD5-A5A2-4C5FF27FB616}" v="21" dt="2023-01-19T09:41:06.1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88" autoAdjust="0"/>
    <p:restoredTop sz="89088" autoAdjust="0"/>
  </p:normalViewPr>
  <p:slideViewPr>
    <p:cSldViewPr snapToGrid="0">
      <p:cViewPr varScale="1">
        <p:scale>
          <a:sx n="52" d="100"/>
          <a:sy n="52" d="100"/>
        </p:scale>
        <p:origin x="108" y="10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0978381A-7293-4CD5-A5A2-4C5FF27FB616}"/>
    <pc:docChg chg="undo custSel modSld">
      <pc:chgData name="Alfred Smith" userId="3c60a3631c0db8ad" providerId="LiveId" clId="{0978381A-7293-4CD5-A5A2-4C5FF27FB616}" dt="2023-01-19T09:41:06.186" v="68"/>
      <pc:docMkLst>
        <pc:docMk/>
      </pc:docMkLst>
      <pc:sldChg chg="modSp mod modTransition">
        <pc:chgData name="Alfred Smith" userId="3c60a3631c0db8ad" providerId="LiveId" clId="{0978381A-7293-4CD5-A5A2-4C5FF27FB616}" dt="2023-01-19T09:39:49.997" v="30"/>
        <pc:sldMkLst>
          <pc:docMk/>
          <pc:sldMk cId="3261377596" sldId="438"/>
        </pc:sldMkLst>
        <pc:spChg chg="mod">
          <ac:chgData name="Alfred Smith" userId="3c60a3631c0db8ad" providerId="LiveId" clId="{0978381A-7293-4CD5-A5A2-4C5FF27FB616}" dt="2023-01-19T09:38:01.835" v="6" actId="14100"/>
          <ac:spMkLst>
            <pc:docMk/>
            <pc:sldMk cId="3261377596" sldId="438"/>
            <ac:spMk id="5" creationId="{1B08A32D-2F99-8426-A090-E0F20506666A}"/>
          </ac:spMkLst>
        </pc:spChg>
      </pc:sldChg>
      <pc:sldChg chg="addSp delSp modSp mod modTransition modAnim">
        <pc:chgData name="Alfred Smith" userId="3c60a3631c0db8ad" providerId="LiveId" clId="{0978381A-7293-4CD5-A5A2-4C5FF27FB616}" dt="2023-01-19T09:40:34.994" v="50"/>
        <pc:sldMkLst>
          <pc:docMk/>
          <pc:sldMk cId="3759221820" sldId="439"/>
        </pc:sldMkLst>
        <pc:spChg chg="add mod">
          <ac:chgData name="Alfred Smith" userId="3c60a3631c0db8ad" providerId="LiveId" clId="{0978381A-7293-4CD5-A5A2-4C5FF27FB616}" dt="2023-01-19T09:40:34.994" v="50"/>
          <ac:spMkLst>
            <pc:docMk/>
            <pc:sldMk cId="3759221820" sldId="439"/>
            <ac:spMk id="2" creationId="{5752A782-EB13-BF37-236F-1E8C4F10A798}"/>
          </ac:spMkLst>
        </pc:spChg>
        <pc:spChg chg="del">
          <ac:chgData name="Alfred Smith" userId="3c60a3631c0db8ad" providerId="LiveId" clId="{0978381A-7293-4CD5-A5A2-4C5FF27FB616}" dt="2023-01-19T09:40:22.287" v="49" actId="478"/>
          <ac:spMkLst>
            <pc:docMk/>
            <pc:sldMk cId="3759221820" sldId="439"/>
            <ac:spMk id="6" creationId="{416C064E-628E-47C0-A712-DB178FE9901E}"/>
          </ac:spMkLst>
        </pc:spChg>
        <pc:picChg chg="del">
          <ac:chgData name="Alfred Smith" userId="3c60a3631c0db8ad" providerId="LiveId" clId="{0978381A-7293-4CD5-A5A2-4C5FF27FB616}" dt="2023-01-19T09:39:49.997" v="30"/>
          <ac:picMkLst>
            <pc:docMk/>
            <pc:sldMk cId="3759221820" sldId="439"/>
            <ac:picMk id="9" creationId="{1950285E-A20A-FC89-BA4F-B4972FE8D7BD}"/>
          </ac:picMkLst>
        </pc:picChg>
      </pc:sldChg>
      <pc:sldChg chg="addSp delSp modSp mod modTransition modAnim">
        <pc:chgData name="Alfred Smith" userId="3c60a3631c0db8ad" providerId="LiveId" clId="{0978381A-7293-4CD5-A5A2-4C5FF27FB616}" dt="2023-01-19T09:40:37.825" v="51"/>
        <pc:sldMkLst>
          <pc:docMk/>
          <pc:sldMk cId="3676245138" sldId="441"/>
        </pc:sldMkLst>
        <pc:spChg chg="add mod">
          <ac:chgData name="Alfred Smith" userId="3c60a3631c0db8ad" providerId="LiveId" clId="{0978381A-7293-4CD5-A5A2-4C5FF27FB616}" dt="2023-01-19T09:40:37.825" v="51"/>
          <ac:spMkLst>
            <pc:docMk/>
            <pc:sldMk cId="3676245138" sldId="441"/>
            <ac:spMk id="3" creationId="{B21FA9F3-AFFB-C25A-6714-49568B60E6A3}"/>
          </ac:spMkLst>
        </pc:spChg>
        <pc:spChg chg="del">
          <ac:chgData name="Alfred Smith" userId="3c60a3631c0db8ad" providerId="LiveId" clId="{0978381A-7293-4CD5-A5A2-4C5FF27FB616}" dt="2023-01-19T09:40:20.390" v="48" actId="478"/>
          <ac:spMkLst>
            <pc:docMk/>
            <pc:sldMk cId="3676245138" sldId="441"/>
            <ac:spMk id="6" creationId="{416C064E-628E-47C0-A712-DB178FE9901E}"/>
          </ac:spMkLst>
        </pc:spChg>
        <pc:picChg chg="del">
          <ac:chgData name="Alfred Smith" userId="3c60a3631c0db8ad" providerId="LiveId" clId="{0978381A-7293-4CD5-A5A2-4C5FF27FB616}" dt="2023-01-19T09:39:49.997" v="30"/>
          <ac:picMkLst>
            <pc:docMk/>
            <pc:sldMk cId="3676245138" sldId="441"/>
            <ac:picMk id="2" creationId="{0006DDFD-26EB-D234-A0EA-E3202C8C53C2}"/>
          </ac:picMkLst>
        </pc:picChg>
      </pc:sldChg>
      <pc:sldChg chg="addSp delSp modSp mod modTransition modAnim">
        <pc:chgData name="Alfred Smith" userId="3c60a3631c0db8ad" providerId="LiveId" clId="{0978381A-7293-4CD5-A5A2-4C5FF27FB616}" dt="2023-01-19T09:40:39.076" v="52"/>
        <pc:sldMkLst>
          <pc:docMk/>
          <pc:sldMk cId="3095902142" sldId="443"/>
        </pc:sldMkLst>
        <pc:spChg chg="add mod">
          <ac:chgData name="Alfred Smith" userId="3c60a3631c0db8ad" providerId="LiveId" clId="{0978381A-7293-4CD5-A5A2-4C5FF27FB616}" dt="2023-01-19T09:40:39.076" v="52"/>
          <ac:spMkLst>
            <pc:docMk/>
            <pc:sldMk cId="3095902142" sldId="443"/>
            <ac:spMk id="2" creationId="{80DFA6A3-DF1E-1CBF-D525-6E2BA5BFC537}"/>
          </ac:spMkLst>
        </pc:spChg>
        <pc:spChg chg="del">
          <ac:chgData name="Alfred Smith" userId="3c60a3631c0db8ad" providerId="LiveId" clId="{0978381A-7293-4CD5-A5A2-4C5FF27FB616}" dt="2023-01-19T09:40:18.987" v="47" actId="478"/>
          <ac:spMkLst>
            <pc:docMk/>
            <pc:sldMk cId="3095902142" sldId="443"/>
            <ac:spMk id="6" creationId="{416C064E-628E-47C0-A712-DB178FE9901E}"/>
          </ac:spMkLst>
        </pc:spChg>
        <pc:picChg chg="del">
          <ac:chgData name="Alfred Smith" userId="3c60a3631c0db8ad" providerId="LiveId" clId="{0978381A-7293-4CD5-A5A2-4C5FF27FB616}" dt="2023-01-19T09:39:49.997" v="30"/>
          <ac:picMkLst>
            <pc:docMk/>
            <pc:sldMk cId="3095902142" sldId="443"/>
            <ac:picMk id="8" creationId="{8E0D0BE8-F0A8-A2DA-D41D-5162A806D4E3}"/>
          </ac:picMkLst>
        </pc:picChg>
      </pc:sldChg>
      <pc:sldChg chg="addSp delSp modSp mod modTransition modAnim">
        <pc:chgData name="Alfred Smith" userId="3c60a3631c0db8ad" providerId="LiveId" clId="{0978381A-7293-4CD5-A5A2-4C5FF27FB616}" dt="2023-01-19T09:40:40.551" v="53"/>
        <pc:sldMkLst>
          <pc:docMk/>
          <pc:sldMk cId="2166098122" sldId="445"/>
        </pc:sldMkLst>
        <pc:spChg chg="add mod">
          <ac:chgData name="Alfred Smith" userId="3c60a3631c0db8ad" providerId="LiveId" clId="{0978381A-7293-4CD5-A5A2-4C5FF27FB616}" dt="2023-01-19T09:40:40.551" v="53"/>
          <ac:spMkLst>
            <pc:docMk/>
            <pc:sldMk cId="2166098122" sldId="445"/>
            <ac:spMk id="2" creationId="{08D57296-760C-2244-AC8F-5BD43BF7535B}"/>
          </ac:spMkLst>
        </pc:spChg>
        <pc:spChg chg="del">
          <ac:chgData name="Alfred Smith" userId="3c60a3631c0db8ad" providerId="LiveId" clId="{0978381A-7293-4CD5-A5A2-4C5FF27FB616}" dt="2023-01-19T09:40:17.321" v="46" actId="478"/>
          <ac:spMkLst>
            <pc:docMk/>
            <pc:sldMk cId="2166098122" sldId="445"/>
            <ac:spMk id="6" creationId="{416C064E-628E-47C0-A712-DB178FE9901E}"/>
          </ac:spMkLst>
        </pc:spChg>
        <pc:picChg chg="del">
          <ac:chgData name="Alfred Smith" userId="3c60a3631c0db8ad" providerId="LiveId" clId="{0978381A-7293-4CD5-A5A2-4C5FF27FB616}" dt="2023-01-19T09:39:49.997" v="30"/>
          <ac:picMkLst>
            <pc:docMk/>
            <pc:sldMk cId="2166098122" sldId="445"/>
            <ac:picMk id="5" creationId="{2557372A-997A-2C7F-42D1-D525C650A742}"/>
          </ac:picMkLst>
        </pc:picChg>
      </pc:sldChg>
      <pc:sldChg chg="modSp mod modTransition">
        <pc:chgData name="Alfred Smith" userId="3c60a3631c0db8ad" providerId="LiveId" clId="{0978381A-7293-4CD5-A5A2-4C5FF27FB616}" dt="2023-01-19T09:39:49.997" v="30"/>
        <pc:sldMkLst>
          <pc:docMk/>
          <pc:sldMk cId="665805102" sldId="446"/>
        </pc:sldMkLst>
        <pc:spChg chg="mod">
          <ac:chgData name="Alfred Smith" userId="3c60a3631c0db8ad" providerId="LiveId" clId="{0978381A-7293-4CD5-A5A2-4C5FF27FB616}" dt="2023-01-19T09:38:36.154" v="13"/>
          <ac:spMkLst>
            <pc:docMk/>
            <pc:sldMk cId="665805102" sldId="446"/>
            <ac:spMk id="8" creationId="{88EF54A6-CEB6-728A-C0C3-4DFC53D7D725}"/>
          </ac:spMkLst>
        </pc:spChg>
      </pc:sldChg>
      <pc:sldChg chg="addSp delSp modSp mod modTransition modAnim">
        <pc:chgData name="Alfred Smith" userId="3c60a3631c0db8ad" providerId="LiveId" clId="{0978381A-7293-4CD5-A5A2-4C5FF27FB616}" dt="2023-01-19T09:40:41.985" v="54"/>
        <pc:sldMkLst>
          <pc:docMk/>
          <pc:sldMk cId="2422728137" sldId="447"/>
        </pc:sldMkLst>
        <pc:spChg chg="add mod">
          <ac:chgData name="Alfred Smith" userId="3c60a3631c0db8ad" providerId="LiveId" clId="{0978381A-7293-4CD5-A5A2-4C5FF27FB616}" dt="2023-01-19T09:40:41.985" v="54"/>
          <ac:spMkLst>
            <pc:docMk/>
            <pc:sldMk cId="2422728137" sldId="447"/>
            <ac:spMk id="2" creationId="{E4C7344F-FF96-D033-FE00-07FB303B22ED}"/>
          </ac:spMkLst>
        </pc:spChg>
        <pc:spChg chg="del">
          <ac:chgData name="Alfred Smith" userId="3c60a3631c0db8ad" providerId="LiveId" clId="{0978381A-7293-4CD5-A5A2-4C5FF27FB616}" dt="2023-01-19T09:40:15.806" v="45" actId="478"/>
          <ac:spMkLst>
            <pc:docMk/>
            <pc:sldMk cId="2422728137" sldId="447"/>
            <ac:spMk id="6" creationId="{416C064E-628E-47C0-A712-DB178FE9901E}"/>
          </ac:spMkLst>
        </pc:spChg>
        <pc:picChg chg="del">
          <ac:chgData name="Alfred Smith" userId="3c60a3631c0db8ad" providerId="LiveId" clId="{0978381A-7293-4CD5-A5A2-4C5FF27FB616}" dt="2023-01-19T09:39:49.997" v="30"/>
          <ac:picMkLst>
            <pc:docMk/>
            <pc:sldMk cId="2422728137" sldId="447"/>
            <ac:picMk id="7" creationId="{9B6133AD-9F43-8DFD-AC0D-537F476114D3}"/>
          </ac:picMkLst>
        </pc:picChg>
      </pc:sldChg>
      <pc:sldChg chg="addSp delSp modSp mod modTransition modAnim">
        <pc:chgData name="Alfred Smith" userId="3c60a3631c0db8ad" providerId="LiveId" clId="{0978381A-7293-4CD5-A5A2-4C5FF27FB616}" dt="2023-01-19T09:40:46.295" v="55"/>
        <pc:sldMkLst>
          <pc:docMk/>
          <pc:sldMk cId="4160448636" sldId="449"/>
        </pc:sldMkLst>
        <pc:spChg chg="add mod">
          <ac:chgData name="Alfred Smith" userId="3c60a3631c0db8ad" providerId="LiveId" clId="{0978381A-7293-4CD5-A5A2-4C5FF27FB616}" dt="2023-01-19T09:40:46.295" v="55"/>
          <ac:spMkLst>
            <pc:docMk/>
            <pc:sldMk cId="4160448636" sldId="449"/>
            <ac:spMk id="2" creationId="{B305A4ED-1CE9-83D6-7941-DDDF8C763468}"/>
          </ac:spMkLst>
        </pc:spChg>
        <pc:spChg chg="del">
          <ac:chgData name="Alfred Smith" userId="3c60a3631c0db8ad" providerId="LiveId" clId="{0978381A-7293-4CD5-A5A2-4C5FF27FB616}" dt="2023-01-19T09:40:14.485" v="44" actId="478"/>
          <ac:spMkLst>
            <pc:docMk/>
            <pc:sldMk cId="4160448636" sldId="449"/>
            <ac:spMk id="6" creationId="{416C064E-628E-47C0-A712-DB178FE9901E}"/>
          </ac:spMkLst>
        </pc:spChg>
        <pc:picChg chg="del">
          <ac:chgData name="Alfred Smith" userId="3c60a3631c0db8ad" providerId="LiveId" clId="{0978381A-7293-4CD5-A5A2-4C5FF27FB616}" dt="2023-01-19T09:39:49.997" v="30"/>
          <ac:picMkLst>
            <pc:docMk/>
            <pc:sldMk cId="4160448636" sldId="449"/>
            <ac:picMk id="10" creationId="{1C538A61-446A-AFF1-CD8A-F1B77B06E6CE}"/>
          </ac:picMkLst>
        </pc:picChg>
      </pc:sldChg>
      <pc:sldChg chg="modSp mod modTransition">
        <pc:chgData name="Alfred Smith" userId="3c60a3631c0db8ad" providerId="LiveId" clId="{0978381A-7293-4CD5-A5A2-4C5FF27FB616}" dt="2023-01-19T09:39:49.997" v="30"/>
        <pc:sldMkLst>
          <pc:docMk/>
          <pc:sldMk cId="538051216" sldId="450"/>
        </pc:sldMkLst>
        <pc:spChg chg="mod">
          <ac:chgData name="Alfred Smith" userId="3c60a3631c0db8ad" providerId="LiveId" clId="{0978381A-7293-4CD5-A5A2-4C5FF27FB616}" dt="2023-01-19T09:38:47.552" v="15"/>
          <ac:spMkLst>
            <pc:docMk/>
            <pc:sldMk cId="538051216" sldId="450"/>
            <ac:spMk id="7" creationId="{C8AC648B-E89C-3AA6-7C0C-6BF0D4C5821A}"/>
          </ac:spMkLst>
        </pc:spChg>
      </pc:sldChg>
      <pc:sldChg chg="addSp delSp modSp mod modTransition modAnim">
        <pc:chgData name="Alfred Smith" userId="3c60a3631c0db8ad" providerId="LiveId" clId="{0978381A-7293-4CD5-A5A2-4C5FF27FB616}" dt="2023-01-19T09:40:47.639" v="56"/>
        <pc:sldMkLst>
          <pc:docMk/>
          <pc:sldMk cId="3386340796" sldId="451"/>
        </pc:sldMkLst>
        <pc:spChg chg="add mod">
          <ac:chgData name="Alfred Smith" userId="3c60a3631c0db8ad" providerId="LiveId" clId="{0978381A-7293-4CD5-A5A2-4C5FF27FB616}" dt="2023-01-19T09:40:47.639" v="56"/>
          <ac:spMkLst>
            <pc:docMk/>
            <pc:sldMk cId="3386340796" sldId="451"/>
            <ac:spMk id="3" creationId="{90E5943C-48E7-2663-EEF8-669F2BF68836}"/>
          </ac:spMkLst>
        </pc:spChg>
        <pc:spChg chg="del">
          <ac:chgData name="Alfred Smith" userId="3c60a3631c0db8ad" providerId="LiveId" clId="{0978381A-7293-4CD5-A5A2-4C5FF27FB616}" dt="2023-01-19T09:40:13.085" v="43" actId="478"/>
          <ac:spMkLst>
            <pc:docMk/>
            <pc:sldMk cId="3386340796" sldId="451"/>
            <ac:spMk id="6" creationId="{416C064E-628E-47C0-A712-DB178FE9901E}"/>
          </ac:spMkLst>
        </pc:spChg>
        <pc:picChg chg="del">
          <ac:chgData name="Alfred Smith" userId="3c60a3631c0db8ad" providerId="LiveId" clId="{0978381A-7293-4CD5-A5A2-4C5FF27FB616}" dt="2023-01-19T09:39:49.997" v="30"/>
          <ac:picMkLst>
            <pc:docMk/>
            <pc:sldMk cId="3386340796" sldId="451"/>
            <ac:picMk id="2" creationId="{307978F7-28A6-760A-0D0B-9ABDB2FC1629}"/>
          </ac:picMkLst>
        </pc:picChg>
      </pc:sldChg>
      <pc:sldChg chg="modSp mod modTransition">
        <pc:chgData name="Alfred Smith" userId="3c60a3631c0db8ad" providerId="LiveId" clId="{0978381A-7293-4CD5-A5A2-4C5FF27FB616}" dt="2023-01-19T09:39:49.997" v="30"/>
        <pc:sldMkLst>
          <pc:docMk/>
          <pc:sldMk cId="4002949039" sldId="452"/>
        </pc:sldMkLst>
        <pc:spChg chg="mod">
          <ac:chgData name="Alfred Smith" userId="3c60a3631c0db8ad" providerId="LiveId" clId="{0978381A-7293-4CD5-A5A2-4C5FF27FB616}" dt="2023-01-19T09:38:50.540" v="16"/>
          <ac:spMkLst>
            <pc:docMk/>
            <pc:sldMk cId="4002949039" sldId="452"/>
            <ac:spMk id="8" creationId="{76F61D46-2CA4-EF76-9C31-DB023EC07C38}"/>
          </ac:spMkLst>
        </pc:spChg>
      </pc:sldChg>
      <pc:sldChg chg="addSp delSp modSp mod modTransition modAnim">
        <pc:chgData name="Alfred Smith" userId="3c60a3631c0db8ad" providerId="LiveId" clId="{0978381A-7293-4CD5-A5A2-4C5FF27FB616}" dt="2023-01-19T09:40:48.945" v="57"/>
        <pc:sldMkLst>
          <pc:docMk/>
          <pc:sldMk cId="1799939013" sldId="455"/>
        </pc:sldMkLst>
        <pc:spChg chg="add mod">
          <ac:chgData name="Alfred Smith" userId="3c60a3631c0db8ad" providerId="LiveId" clId="{0978381A-7293-4CD5-A5A2-4C5FF27FB616}" dt="2023-01-19T09:40:48.945" v="57"/>
          <ac:spMkLst>
            <pc:docMk/>
            <pc:sldMk cId="1799939013" sldId="455"/>
            <ac:spMk id="2" creationId="{A66F64ED-4228-FFDB-2C3C-41172211DEC8}"/>
          </ac:spMkLst>
        </pc:spChg>
        <pc:spChg chg="del">
          <ac:chgData name="Alfred Smith" userId="3c60a3631c0db8ad" providerId="LiveId" clId="{0978381A-7293-4CD5-A5A2-4C5FF27FB616}" dt="2023-01-19T09:40:11.773" v="42" actId="478"/>
          <ac:spMkLst>
            <pc:docMk/>
            <pc:sldMk cId="1799939013" sldId="455"/>
            <ac:spMk id="6" creationId="{416C064E-628E-47C0-A712-DB178FE9901E}"/>
          </ac:spMkLst>
        </pc:spChg>
        <pc:picChg chg="del">
          <ac:chgData name="Alfred Smith" userId="3c60a3631c0db8ad" providerId="LiveId" clId="{0978381A-7293-4CD5-A5A2-4C5FF27FB616}" dt="2023-01-19T09:39:49.997" v="30"/>
          <ac:picMkLst>
            <pc:docMk/>
            <pc:sldMk cId="1799939013" sldId="455"/>
            <ac:picMk id="5" creationId="{5275B838-F9FB-8CCA-3EFC-FC41AAB81271}"/>
          </ac:picMkLst>
        </pc:picChg>
      </pc:sldChg>
      <pc:sldChg chg="modSp mod modTransition">
        <pc:chgData name="Alfred Smith" userId="3c60a3631c0db8ad" providerId="LiveId" clId="{0978381A-7293-4CD5-A5A2-4C5FF27FB616}" dt="2023-01-19T09:39:49.997" v="30"/>
        <pc:sldMkLst>
          <pc:docMk/>
          <pc:sldMk cId="4049696417" sldId="456"/>
        </pc:sldMkLst>
        <pc:spChg chg="mod">
          <ac:chgData name="Alfred Smith" userId="3c60a3631c0db8ad" providerId="LiveId" clId="{0978381A-7293-4CD5-A5A2-4C5FF27FB616}" dt="2023-01-19T09:38:56.932" v="18" actId="1076"/>
          <ac:spMkLst>
            <pc:docMk/>
            <pc:sldMk cId="4049696417" sldId="456"/>
            <ac:spMk id="7" creationId="{9207312D-2883-2665-3A7F-A947E405C00E}"/>
          </ac:spMkLst>
        </pc:spChg>
      </pc:sldChg>
      <pc:sldChg chg="addSp delSp modSp mod modTransition modAnim">
        <pc:chgData name="Alfred Smith" userId="3c60a3631c0db8ad" providerId="LiveId" clId="{0978381A-7293-4CD5-A5A2-4C5FF27FB616}" dt="2023-01-19T09:40:50.438" v="58"/>
        <pc:sldMkLst>
          <pc:docMk/>
          <pc:sldMk cId="2618424304" sldId="457"/>
        </pc:sldMkLst>
        <pc:spChg chg="add mod">
          <ac:chgData name="Alfred Smith" userId="3c60a3631c0db8ad" providerId="LiveId" clId="{0978381A-7293-4CD5-A5A2-4C5FF27FB616}" dt="2023-01-19T09:40:50.438" v="58"/>
          <ac:spMkLst>
            <pc:docMk/>
            <pc:sldMk cId="2618424304" sldId="457"/>
            <ac:spMk id="2" creationId="{1C820F14-8191-C678-B6BC-07FE68572E73}"/>
          </ac:spMkLst>
        </pc:spChg>
        <pc:spChg chg="del">
          <ac:chgData name="Alfred Smith" userId="3c60a3631c0db8ad" providerId="LiveId" clId="{0978381A-7293-4CD5-A5A2-4C5FF27FB616}" dt="2023-01-19T09:40:10.202" v="41" actId="478"/>
          <ac:spMkLst>
            <pc:docMk/>
            <pc:sldMk cId="2618424304" sldId="457"/>
            <ac:spMk id="6" creationId="{416C064E-628E-47C0-A712-DB178FE9901E}"/>
          </ac:spMkLst>
        </pc:spChg>
        <pc:picChg chg="del">
          <ac:chgData name="Alfred Smith" userId="3c60a3631c0db8ad" providerId="LiveId" clId="{0978381A-7293-4CD5-A5A2-4C5FF27FB616}" dt="2023-01-19T09:39:49.997" v="30"/>
          <ac:picMkLst>
            <pc:docMk/>
            <pc:sldMk cId="2618424304" sldId="457"/>
            <ac:picMk id="5" creationId="{50E8FED3-7012-0517-FA4A-1A7C21394522}"/>
          </ac:picMkLst>
        </pc:picChg>
      </pc:sldChg>
      <pc:sldChg chg="modSp mod modTransition">
        <pc:chgData name="Alfred Smith" userId="3c60a3631c0db8ad" providerId="LiveId" clId="{0978381A-7293-4CD5-A5A2-4C5FF27FB616}" dt="2023-01-19T09:39:49.997" v="30"/>
        <pc:sldMkLst>
          <pc:docMk/>
          <pc:sldMk cId="2789980734" sldId="458"/>
        </pc:sldMkLst>
        <pc:spChg chg="mod">
          <ac:chgData name="Alfred Smith" userId="3c60a3631c0db8ad" providerId="LiveId" clId="{0978381A-7293-4CD5-A5A2-4C5FF27FB616}" dt="2023-01-19T09:39:01.052" v="19"/>
          <ac:spMkLst>
            <pc:docMk/>
            <pc:sldMk cId="2789980734" sldId="458"/>
            <ac:spMk id="8" creationId="{09AEA033-8653-7955-C9AB-7B667D8D5F82}"/>
          </ac:spMkLst>
        </pc:spChg>
      </pc:sldChg>
      <pc:sldChg chg="addSp delSp modSp mod modTransition modAnim">
        <pc:chgData name="Alfred Smith" userId="3c60a3631c0db8ad" providerId="LiveId" clId="{0978381A-7293-4CD5-A5A2-4C5FF27FB616}" dt="2023-01-19T09:40:51.830" v="59"/>
        <pc:sldMkLst>
          <pc:docMk/>
          <pc:sldMk cId="783514268" sldId="459"/>
        </pc:sldMkLst>
        <pc:spChg chg="add mod">
          <ac:chgData name="Alfred Smith" userId="3c60a3631c0db8ad" providerId="LiveId" clId="{0978381A-7293-4CD5-A5A2-4C5FF27FB616}" dt="2023-01-19T09:40:51.830" v="59"/>
          <ac:spMkLst>
            <pc:docMk/>
            <pc:sldMk cId="783514268" sldId="459"/>
            <ac:spMk id="2" creationId="{263C9AEC-9208-327A-E011-3E1F9CE0326B}"/>
          </ac:spMkLst>
        </pc:spChg>
        <pc:spChg chg="del">
          <ac:chgData name="Alfred Smith" userId="3c60a3631c0db8ad" providerId="LiveId" clId="{0978381A-7293-4CD5-A5A2-4C5FF27FB616}" dt="2023-01-19T09:40:08.814" v="40" actId="478"/>
          <ac:spMkLst>
            <pc:docMk/>
            <pc:sldMk cId="783514268" sldId="459"/>
            <ac:spMk id="6" creationId="{416C064E-628E-47C0-A712-DB178FE9901E}"/>
          </ac:spMkLst>
        </pc:spChg>
        <pc:picChg chg="del">
          <ac:chgData name="Alfred Smith" userId="3c60a3631c0db8ad" providerId="LiveId" clId="{0978381A-7293-4CD5-A5A2-4C5FF27FB616}" dt="2023-01-19T09:39:49.997" v="30"/>
          <ac:picMkLst>
            <pc:docMk/>
            <pc:sldMk cId="783514268" sldId="459"/>
            <ac:picMk id="3" creationId="{064759E6-7D13-EE52-7B68-6351A0F47CAB}"/>
          </ac:picMkLst>
        </pc:picChg>
      </pc:sldChg>
      <pc:sldChg chg="modSp mod modTransition">
        <pc:chgData name="Alfred Smith" userId="3c60a3631c0db8ad" providerId="LiveId" clId="{0978381A-7293-4CD5-A5A2-4C5FF27FB616}" dt="2023-01-19T09:39:49.997" v="30"/>
        <pc:sldMkLst>
          <pc:docMk/>
          <pc:sldMk cId="2691432836" sldId="460"/>
        </pc:sldMkLst>
        <pc:spChg chg="mod">
          <ac:chgData name="Alfred Smith" userId="3c60a3631c0db8ad" providerId="LiveId" clId="{0978381A-7293-4CD5-A5A2-4C5FF27FB616}" dt="2023-01-19T09:39:04.798" v="20"/>
          <ac:spMkLst>
            <pc:docMk/>
            <pc:sldMk cId="2691432836" sldId="460"/>
            <ac:spMk id="8" creationId="{4C4F6AA8-634F-0410-A0FD-4EB917CF84F9}"/>
          </ac:spMkLst>
        </pc:spChg>
      </pc:sldChg>
      <pc:sldChg chg="addSp delSp modSp mod modTransition modAnim">
        <pc:chgData name="Alfred Smith" userId="3c60a3631c0db8ad" providerId="LiveId" clId="{0978381A-7293-4CD5-A5A2-4C5FF27FB616}" dt="2023-01-19T09:40:53.409" v="60"/>
        <pc:sldMkLst>
          <pc:docMk/>
          <pc:sldMk cId="3868250199" sldId="461"/>
        </pc:sldMkLst>
        <pc:spChg chg="add mod">
          <ac:chgData name="Alfred Smith" userId="3c60a3631c0db8ad" providerId="LiveId" clId="{0978381A-7293-4CD5-A5A2-4C5FF27FB616}" dt="2023-01-19T09:40:53.409" v="60"/>
          <ac:spMkLst>
            <pc:docMk/>
            <pc:sldMk cId="3868250199" sldId="461"/>
            <ac:spMk id="2" creationId="{227F24F8-D4A0-B7FC-549C-B26EAA82B698}"/>
          </ac:spMkLst>
        </pc:spChg>
        <pc:spChg chg="del">
          <ac:chgData name="Alfred Smith" userId="3c60a3631c0db8ad" providerId="LiveId" clId="{0978381A-7293-4CD5-A5A2-4C5FF27FB616}" dt="2023-01-19T09:40:07.335" v="39" actId="478"/>
          <ac:spMkLst>
            <pc:docMk/>
            <pc:sldMk cId="3868250199" sldId="461"/>
            <ac:spMk id="6" creationId="{416C064E-628E-47C0-A712-DB178FE9901E}"/>
          </ac:spMkLst>
        </pc:spChg>
        <pc:picChg chg="del">
          <ac:chgData name="Alfred Smith" userId="3c60a3631c0db8ad" providerId="LiveId" clId="{0978381A-7293-4CD5-A5A2-4C5FF27FB616}" dt="2023-01-19T09:39:49.997" v="30"/>
          <ac:picMkLst>
            <pc:docMk/>
            <pc:sldMk cId="3868250199" sldId="461"/>
            <ac:picMk id="5" creationId="{8E5BE665-BD5C-B2B3-3831-120AB846C1E8}"/>
          </ac:picMkLst>
        </pc:picChg>
      </pc:sldChg>
      <pc:sldChg chg="modSp mod modTransition">
        <pc:chgData name="Alfred Smith" userId="3c60a3631c0db8ad" providerId="LiveId" clId="{0978381A-7293-4CD5-A5A2-4C5FF27FB616}" dt="2023-01-19T09:39:49.997" v="30"/>
        <pc:sldMkLst>
          <pc:docMk/>
          <pc:sldMk cId="3941201962" sldId="462"/>
        </pc:sldMkLst>
        <pc:spChg chg="mod">
          <ac:chgData name="Alfred Smith" userId="3c60a3631c0db8ad" providerId="LiveId" clId="{0978381A-7293-4CD5-A5A2-4C5FF27FB616}" dt="2023-01-19T09:39:08.161" v="21"/>
          <ac:spMkLst>
            <pc:docMk/>
            <pc:sldMk cId="3941201962" sldId="462"/>
            <ac:spMk id="7" creationId="{9C02D623-AD1F-44CA-76BE-07252BBE2C9B}"/>
          </ac:spMkLst>
        </pc:spChg>
      </pc:sldChg>
      <pc:sldChg chg="addSp delSp modSp mod modTransition modAnim">
        <pc:chgData name="Alfred Smith" userId="3c60a3631c0db8ad" providerId="LiveId" clId="{0978381A-7293-4CD5-A5A2-4C5FF27FB616}" dt="2023-01-19T09:40:56.480" v="62"/>
        <pc:sldMkLst>
          <pc:docMk/>
          <pc:sldMk cId="3894174290" sldId="465"/>
        </pc:sldMkLst>
        <pc:spChg chg="add mod">
          <ac:chgData name="Alfred Smith" userId="3c60a3631c0db8ad" providerId="LiveId" clId="{0978381A-7293-4CD5-A5A2-4C5FF27FB616}" dt="2023-01-19T09:40:56.480" v="62"/>
          <ac:spMkLst>
            <pc:docMk/>
            <pc:sldMk cId="3894174290" sldId="465"/>
            <ac:spMk id="2" creationId="{456F1A48-53DF-B59B-C202-E621B62F6D89}"/>
          </ac:spMkLst>
        </pc:spChg>
        <pc:spChg chg="del">
          <ac:chgData name="Alfred Smith" userId="3c60a3631c0db8ad" providerId="LiveId" clId="{0978381A-7293-4CD5-A5A2-4C5FF27FB616}" dt="2023-01-19T09:40:03.322" v="37" actId="478"/>
          <ac:spMkLst>
            <pc:docMk/>
            <pc:sldMk cId="3894174290" sldId="465"/>
            <ac:spMk id="6" creationId="{416C064E-628E-47C0-A712-DB178FE9901E}"/>
          </ac:spMkLst>
        </pc:spChg>
        <pc:picChg chg="del">
          <ac:chgData name="Alfred Smith" userId="3c60a3631c0db8ad" providerId="LiveId" clId="{0978381A-7293-4CD5-A5A2-4C5FF27FB616}" dt="2023-01-19T09:39:49.997" v="30"/>
          <ac:picMkLst>
            <pc:docMk/>
            <pc:sldMk cId="3894174290" sldId="465"/>
            <ac:picMk id="11" creationId="{BCD784B1-5D74-8289-0819-59701DBEBC59}"/>
          </ac:picMkLst>
        </pc:picChg>
      </pc:sldChg>
      <pc:sldChg chg="modSp mod modTransition">
        <pc:chgData name="Alfred Smith" userId="3c60a3631c0db8ad" providerId="LiveId" clId="{0978381A-7293-4CD5-A5A2-4C5FF27FB616}" dt="2023-01-19T09:39:49.997" v="30"/>
        <pc:sldMkLst>
          <pc:docMk/>
          <pc:sldMk cId="581074576" sldId="466"/>
        </pc:sldMkLst>
        <pc:spChg chg="mod">
          <ac:chgData name="Alfred Smith" userId="3c60a3631c0db8ad" providerId="LiveId" clId="{0978381A-7293-4CD5-A5A2-4C5FF27FB616}" dt="2023-01-19T09:39:17.445" v="23"/>
          <ac:spMkLst>
            <pc:docMk/>
            <pc:sldMk cId="581074576" sldId="466"/>
            <ac:spMk id="7" creationId="{811DAFDC-49B4-F013-B947-3EC7C0EF68D4}"/>
          </ac:spMkLst>
        </pc:spChg>
      </pc:sldChg>
      <pc:sldChg chg="addSp delSp modSp mod modTransition modAnim">
        <pc:chgData name="Alfred Smith" userId="3c60a3631c0db8ad" providerId="LiveId" clId="{0978381A-7293-4CD5-A5A2-4C5FF27FB616}" dt="2023-01-19T09:40:57.865" v="63"/>
        <pc:sldMkLst>
          <pc:docMk/>
          <pc:sldMk cId="2711152741" sldId="467"/>
        </pc:sldMkLst>
        <pc:spChg chg="add mod">
          <ac:chgData name="Alfred Smith" userId="3c60a3631c0db8ad" providerId="LiveId" clId="{0978381A-7293-4CD5-A5A2-4C5FF27FB616}" dt="2023-01-19T09:40:57.865" v="63"/>
          <ac:spMkLst>
            <pc:docMk/>
            <pc:sldMk cId="2711152741" sldId="467"/>
            <ac:spMk id="2" creationId="{460311E8-201A-39AE-F63D-FA38F4EE33C7}"/>
          </ac:spMkLst>
        </pc:spChg>
        <pc:spChg chg="del">
          <ac:chgData name="Alfred Smith" userId="3c60a3631c0db8ad" providerId="LiveId" clId="{0978381A-7293-4CD5-A5A2-4C5FF27FB616}" dt="2023-01-19T09:40:01.743" v="36" actId="478"/>
          <ac:spMkLst>
            <pc:docMk/>
            <pc:sldMk cId="2711152741" sldId="467"/>
            <ac:spMk id="6" creationId="{416C064E-628E-47C0-A712-DB178FE9901E}"/>
          </ac:spMkLst>
        </pc:spChg>
        <pc:picChg chg="del">
          <ac:chgData name="Alfred Smith" userId="3c60a3631c0db8ad" providerId="LiveId" clId="{0978381A-7293-4CD5-A5A2-4C5FF27FB616}" dt="2023-01-19T09:39:49.997" v="30"/>
          <ac:picMkLst>
            <pc:docMk/>
            <pc:sldMk cId="2711152741" sldId="467"/>
            <ac:picMk id="8" creationId="{3C2906A0-D958-31DA-C433-157705AC1FEA}"/>
          </ac:picMkLst>
        </pc:picChg>
      </pc:sldChg>
      <pc:sldChg chg="delSp modTransition modAnim">
        <pc:chgData name="Alfred Smith" userId="3c60a3631c0db8ad" providerId="LiveId" clId="{0978381A-7293-4CD5-A5A2-4C5FF27FB616}" dt="2023-01-19T09:39:49.997" v="30"/>
        <pc:sldMkLst>
          <pc:docMk/>
          <pc:sldMk cId="3596600315" sldId="468"/>
        </pc:sldMkLst>
        <pc:picChg chg="del">
          <ac:chgData name="Alfred Smith" userId="3c60a3631c0db8ad" providerId="LiveId" clId="{0978381A-7293-4CD5-A5A2-4C5FF27FB616}" dt="2023-01-19T09:39:49.997" v="30"/>
          <ac:picMkLst>
            <pc:docMk/>
            <pc:sldMk cId="3596600315" sldId="468"/>
            <ac:picMk id="4" creationId="{E01100DE-093D-20F4-CBE3-5D1B24C6D094}"/>
          </ac:picMkLst>
        </pc:picChg>
      </pc:sldChg>
      <pc:sldChg chg="modSp mod modTransition">
        <pc:chgData name="Alfred Smith" userId="3c60a3631c0db8ad" providerId="LiveId" clId="{0978381A-7293-4CD5-A5A2-4C5FF27FB616}" dt="2023-01-19T09:39:49.997" v="30"/>
        <pc:sldMkLst>
          <pc:docMk/>
          <pc:sldMk cId="4255140816" sldId="469"/>
        </pc:sldMkLst>
        <pc:spChg chg="mod">
          <ac:chgData name="Alfred Smith" userId="3c60a3631c0db8ad" providerId="LiveId" clId="{0978381A-7293-4CD5-A5A2-4C5FF27FB616}" dt="2023-01-19T09:39:21.007" v="24"/>
          <ac:spMkLst>
            <pc:docMk/>
            <pc:sldMk cId="4255140816" sldId="469"/>
            <ac:spMk id="8" creationId="{9DB85F5C-4907-E037-2538-43F9AE426768}"/>
          </ac:spMkLst>
        </pc:spChg>
      </pc:sldChg>
      <pc:sldChg chg="addSp delSp modSp mod modTransition modAnim">
        <pc:chgData name="Alfred Smith" userId="3c60a3631c0db8ad" providerId="LiveId" clId="{0978381A-7293-4CD5-A5A2-4C5FF27FB616}" dt="2023-01-19T09:40:59.235" v="64"/>
        <pc:sldMkLst>
          <pc:docMk/>
          <pc:sldMk cId="2831408660" sldId="470"/>
        </pc:sldMkLst>
        <pc:spChg chg="add mod">
          <ac:chgData name="Alfred Smith" userId="3c60a3631c0db8ad" providerId="LiveId" clId="{0978381A-7293-4CD5-A5A2-4C5FF27FB616}" dt="2023-01-19T09:40:59.235" v="64"/>
          <ac:spMkLst>
            <pc:docMk/>
            <pc:sldMk cId="2831408660" sldId="470"/>
            <ac:spMk id="2" creationId="{784A9CBD-F252-5BFE-9A19-1C3CECCCF3ED}"/>
          </ac:spMkLst>
        </pc:spChg>
        <pc:spChg chg="del">
          <ac:chgData name="Alfred Smith" userId="3c60a3631c0db8ad" providerId="LiveId" clId="{0978381A-7293-4CD5-A5A2-4C5FF27FB616}" dt="2023-01-19T09:40:00.383" v="35" actId="478"/>
          <ac:spMkLst>
            <pc:docMk/>
            <pc:sldMk cId="2831408660" sldId="470"/>
            <ac:spMk id="6" creationId="{416C064E-628E-47C0-A712-DB178FE9901E}"/>
          </ac:spMkLst>
        </pc:spChg>
        <pc:picChg chg="del">
          <ac:chgData name="Alfred Smith" userId="3c60a3631c0db8ad" providerId="LiveId" clId="{0978381A-7293-4CD5-A5A2-4C5FF27FB616}" dt="2023-01-19T09:39:49.997" v="30"/>
          <ac:picMkLst>
            <pc:docMk/>
            <pc:sldMk cId="2831408660" sldId="470"/>
            <ac:picMk id="3" creationId="{A66B0286-A17B-DD7C-5DFA-D26BAF3749B7}"/>
          </ac:picMkLst>
        </pc:picChg>
      </pc:sldChg>
      <pc:sldChg chg="modSp mod modTransition">
        <pc:chgData name="Alfred Smith" userId="3c60a3631c0db8ad" providerId="LiveId" clId="{0978381A-7293-4CD5-A5A2-4C5FF27FB616}" dt="2023-01-19T09:39:49.997" v="30"/>
        <pc:sldMkLst>
          <pc:docMk/>
          <pc:sldMk cId="2901669382" sldId="471"/>
        </pc:sldMkLst>
        <pc:spChg chg="mod">
          <ac:chgData name="Alfred Smith" userId="3c60a3631c0db8ad" providerId="LiveId" clId="{0978381A-7293-4CD5-A5A2-4C5FF27FB616}" dt="2023-01-19T09:39:24.291" v="25"/>
          <ac:spMkLst>
            <pc:docMk/>
            <pc:sldMk cId="2901669382" sldId="471"/>
            <ac:spMk id="8" creationId="{1455D1EC-B3AB-AA01-3433-1DBED1EC7EE4}"/>
          </ac:spMkLst>
        </pc:spChg>
      </pc:sldChg>
      <pc:sldChg chg="addSp delSp modSp mod modTransition modAnim">
        <pc:chgData name="Alfred Smith" userId="3c60a3631c0db8ad" providerId="LiveId" clId="{0978381A-7293-4CD5-A5A2-4C5FF27FB616}" dt="2023-01-19T09:41:01.439" v="65"/>
        <pc:sldMkLst>
          <pc:docMk/>
          <pc:sldMk cId="3725170495" sldId="472"/>
        </pc:sldMkLst>
        <pc:spChg chg="add mod">
          <ac:chgData name="Alfred Smith" userId="3c60a3631c0db8ad" providerId="LiveId" clId="{0978381A-7293-4CD5-A5A2-4C5FF27FB616}" dt="2023-01-19T09:41:01.439" v="65"/>
          <ac:spMkLst>
            <pc:docMk/>
            <pc:sldMk cId="3725170495" sldId="472"/>
            <ac:spMk id="2" creationId="{A813F152-2C81-45F0-E639-899AF4641D4F}"/>
          </ac:spMkLst>
        </pc:spChg>
        <pc:spChg chg="del">
          <ac:chgData name="Alfred Smith" userId="3c60a3631c0db8ad" providerId="LiveId" clId="{0978381A-7293-4CD5-A5A2-4C5FF27FB616}" dt="2023-01-19T09:39:58.350" v="34" actId="478"/>
          <ac:spMkLst>
            <pc:docMk/>
            <pc:sldMk cId="3725170495" sldId="472"/>
            <ac:spMk id="6" creationId="{416C064E-628E-47C0-A712-DB178FE9901E}"/>
          </ac:spMkLst>
        </pc:spChg>
        <pc:picChg chg="del">
          <ac:chgData name="Alfred Smith" userId="3c60a3631c0db8ad" providerId="LiveId" clId="{0978381A-7293-4CD5-A5A2-4C5FF27FB616}" dt="2023-01-19T09:39:49.997" v="30"/>
          <ac:picMkLst>
            <pc:docMk/>
            <pc:sldMk cId="3725170495" sldId="472"/>
            <ac:picMk id="5" creationId="{0BD56481-8C25-A7CF-1366-3F980654A06F}"/>
          </ac:picMkLst>
        </pc:picChg>
      </pc:sldChg>
      <pc:sldChg chg="modSp mod modTransition">
        <pc:chgData name="Alfred Smith" userId="3c60a3631c0db8ad" providerId="LiveId" clId="{0978381A-7293-4CD5-A5A2-4C5FF27FB616}" dt="2023-01-19T09:39:49.997" v="30"/>
        <pc:sldMkLst>
          <pc:docMk/>
          <pc:sldMk cId="3725795632" sldId="473"/>
        </pc:sldMkLst>
        <pc:spChg chg="mod">
          <ac:chgData name="Alfred Smith" userId="3c60a3631c0db8ad" providerId="LiveId" clId="{0978381A-7293-4CD5-A5A2-4C5FF27FB616}" dt="2023-01-19T09:39:27.612" v="26"/>
          <ac:spMkLst>
            <pc:docMk/>
            <pc:sldMk cId="3725795632" sldId="473"/>
            <ac:spMk id="7" creationId="{ED1A3C87-B36F-CD8C-BC35-C5851E8E1865}"/>
          </ac:spMkLst>
        </pc:spChg>
      </pc:sldChg>
      <pc:sldChg chg="addSp delSp modSp mod modTransition modAnim">
        <pc:chgData name="Alfred Smith" userId="3c60a3631c0db8ad" providerId="LiveId" clId="{0978381A-7293-4CD5-A5A2-4C5FF27FB616}" dt="2023-01-19T09:41:02.979" v="66"/>
        <pc:sldMkLst>
          <pc:docMk/>
          <pc:sldMk cId="2346611352" sldId="474"/>
        </pc:sldMkLst>
        <pc:spChg chg="add mod">
          <ac:chgData name="Alfred Smith" userId="3c60a3631c0db8ad" providerId="LiveId" clId="{0978381A-7293-4CD5-A5A2-4C5FF27FB616}" dt="2023-01-19T09:41:02.979" v="66"/>
          <ac:spMkLst>
            <pc:docMk/>
            <pc:sldMk cId="2346611352" sldId="474"/>
            <ac:spMk id="2" creationId="{513A3060-42BB-50FC-5A91-2095DA661D04}"/>
          </ac:spMkLst>
        </pc:spChg>
        <pc:spChg chg="del">
          <ac:chgData name="Alfred Smith" userId="3c60a3631c0db8ad" providerId="LiveId" clId="{0978381A-7293-4CD5-A5A2-4C5FF27FB616}" dt="2023-01-19T09:39:57.038" v="33" actId="478"/>
          <ac:spMkLst>
            <pc:docMk/>
            <pc:sldMk cId="2346611352" sldId="474"/>
            <ac:spMk id="6" creationId="{416C064E-628E-47C0-A712-DB178FE9901E}"/>
          </ac:spMkLst>
        </pc:spChg>
        <pc:picChg chg="del">
          <ac:chgData name="Alfred Smith" userId="3c60a3631c0db8ad" providerId="LiveId" clId="{0978381A-7293-4CD5-A5A2-4C5FF27FB616}" dt="2023-01-19T09:39:49.997" v="30"/>
          <ac:picMkLst>
            <pc:docMk/>
            <pc:sldMk cId="2346611352" sldId="474"/>
            <ac:picMk id="5" creationId="{DEF78BA5-F151-1F98-9E52-AE7E0375AAB2}"/>
          </ac:picMkLst>
        </pc:picChg>
      </pc:sldChg>
      <pc:sldChg chg="modSp mod modTransition">
        <pc:chgData name="Alfred Smith" userId="3c60a3631c0db8ad" providerId="LiveId" clId="{0978381A-7293-4CD5-A5A2-4C5FF27FB616}" dt="2023-01-19T09:39:49.997" v="30"/>
        <pc:sldMkLst>
          <pc:docMk/>
          <pc:sldMk cId="2544378639" sldId="475"/>
        </pc:sldMkLst>
        <pc:spChg chg="mod">
          <ac:chgData name="Alfred Smith" userId="3c60a3631c0db8ad" providerId="LiveId" clId="{0978381A-7293-4CD5-A5A2-4C5FF27FB616}" dt="2023-01-19T09:39:31.511" v="27"/>
          <ac:spMkLst>
            <pc:docMk/>
            <pc:sldMk cId="2544378639" sldId="475"/>
            <ac:spMk id="8" creationId="{7F2661D2-87AB-08AC-CAFF-C6CB4686EDA5}"/>
          </ac:spMkLst>
        </pc:spChg>
      </pc:sldChg>
      <pc:sldChg chg="addSp delSp modSp mod modTransition modAnim">
        <pc:chgData name="Alfred Smith" userId="3c60a3631c0db8ad" providerId="LiveId" clId="{0978381A-7293-4CD5-A5A2-4C5FF27FB616}" dt="2023-01-19T09:41:04.655" v="67"/>
        <pc:sldMkLst>
          <pc:docMk/>
          <pc:sldMk cId="1675462355" sldId="476"/>
        </pc:sldMkLst>
        <pc:spChg chg="add mod">
          <ac:chgData name="Alfred Smith" userId="3c60a3631c0db8ad" providerId="LiveId" clId="{0978381A-7293-4CD5-A5A2-4C5FF27FB616}" dt="2023-01-19T09:41:04.655" v="67"/>
          <ac:spMkLst>
            <pc:docMk/>
            <pc:sldMk cId="1675462355" sldId="476"/>
            <ac:spMk id="2" creationId="{9E738C07-684C-73C6-0E14-DBA0C8021AD5}"/>
          </ac:spMkLst>
        </pc:spChg>
        <pc:spChg chg="del">
          <ac:chgData name="Alfred Smith" userId="3c60a3631c0db8ad" providerId="LiveId" clId="{0978381A-7293-4CD5-A5A2-4C5FF27FB616}" dt="2023-01-19T09:39:55.696" v="32" actId="478"/>
          <ac:spMkLst>
            <pc:docMk/>
            <pc:sldMk cId="1675462355" sldId="476"/>
            <ac:spMk id="6" creationId="{416C064E-628E-47C0-A712-DB178FE9901E}"/>
          </ac:spMkLst>
        </pc:spChg>
        <pc:picChg chg="del">
          <ac:chgData name="Alfred Smith" userId="3c60a3631c0db8ad" providerId="LiveId" clId="{0978381A-7293-4CD5-A5A2-4C5FF27FB616}" dt="2023-01-19T09:39:49.997" v="30"/>
          <ac:picMkLst>
            <pc:docMk/>
            <pc:sldMk cId="1675462355" sldId="476"/>
            <ac:picMk id="3" creationId="{27B3C380-0283-7AD3-30BD-5CB6808B2F63}"/>
          </ac:picMkLst>
        </pc:picChg>
      </pc:sldChg>
      <pc:sldChg chg="modSp mod modTransition">
        <pc:chgData name="Alfred Smith" userId="3c60a3631c0db8ad" providerId="LiveId" clId="{0978381A-7293-4CD5-A5A2-4C5FF27FB616}" dt="2023-01-19T09:39:49.997" v="30"/>
        <pc:sldMkLst>
          <pc:docMk/>
          <pc:sldMk cId="4135318941" sldId="477"/>
        </pc:sldMkLst>
        <pc:spChg chg="mod">
          <ac:chgData name="Alfred Smith" userId="3c60a3631c0db8ad" providerId="LiveId" clId="{0978381A-7293-4CD5-A5A2-4C5FF27FB616}" dt="2023-01-19T09:39:37.324" v="28"/>
          <ac:spMkLst>
            <pc:docMk/>
            <pc:sldMk cId="4135318941" sldId="477"/>
            <ac:spMk id="5" creationId="{1A744A79-19E8-6D92-2A9E-D59144094979}"/>
          </ac:spMkLst>
        </pc:spChg>
      </pc:sldChg>
      <pc:sldChg chg="addSp delSp modSp mod modTransition modAnim">
        <pc:chgData name="Alfred Smith" userId="3c60a3631c0db8ad" providerId="LiveId" clId="{0978381A-7293-4CD5-A5A2-4C5FF27FB616}" dt="2023-01-19T09:41:06.186" v="68"/>
        <pc:sldMkLst>
          <pc:docMk/>
          <pc:sldMk cId="2248319201" sldId="478"/>
        </pc:sldMkLst>
        <pc:spChg chg="add mod">
          <ac:chgData name="Alfred Smith" userId="3c60a3631c0db8ad" providerId="LiveId" clId="{0978381A-7293-4CD5-A5A2-4C5FF27FB616}" dt="2023-01-19T09:41:06.186" v="68"/>
          <ac:spMkLst>
            <pc:docMk/>
            <pc:sldMk cId="2248319201" sldId="478"/>
            <ac:spMk id="2" creationId="{1C3F9648-59B1-874C-6596-C270CC0E1FAD}"/>
          </ac:spMkLst>
        </pc:spChg>
        <pc:spChg chg="del">
          <ac:chgData name="Alfred Smith" userId="3c60a3631c0db8ad" providerId="LiveId" clId="{0978381A-7293-4CD5-A5A2-4C5FF27FB616}" dt="2023-01-19T09:39:54.306" v="31" actId="478"/>
          <ac:spMkLst>
            <pc:docMk/>
            <pc:sldMk cId="2248319201" sldId="478"/>
            <ac:spMk id="6" creationId="{416C064E-628E-47C0-A712-DB178FE9901E}"/>
          </ac:spMkLst>
        </pc:spChg>
        <pc:picChg chg="del">
          <ac:chgData name="Alfred Smith" userId="3c60a3631c0db8ad" providerId="LiveId" clId="{0978381A-7293-4CD5-A5A2-4C5FF27FB616}" dt="2023-01-19T09:39:49.997" v="30"/>
          <ac:picMkLst>
            <pc:docMk/>
            <pc:sldMk cId="2248319201" sldId="478"/>
            <ac:picMk id="7" creationId="{002BC033-134F-6784-C8A6-58AD4F0B57AB}"/>
          </ac:picMkLst>
        </pc:picChg>
      </pc:sldChg>
      <pc:sldChg chg="addSp delSp modSp mod modTransition modAnim">
        <pc:chgData name="Alfred Smith" userId="3c60a3631c0db8ad" providerId="LiveId" clId="{0978381A-7293-4CD5-A5A2-4C5FF27FB616}" dt="2023-01-19T09:40:55.076" v="61"/>
        <pc:sldMkLst>
          <pc:docMk/>
          <pc:sldMk cId="1912544718" sldId="480"/>
        </pc:sldMkLst>
        <pc:spChg chg="add mod">
          <ac:chgData name="Alfred Smith" userId="3c60a3631c0db8ad" providerId="LiveId" clId="{0978381A-7293-4CD5-A5A2-4C5FF27FB616}" dt="2023-01-19T09:40:55.076" v="61"/>
          <ac:spMkLst>
            <pc:docMk/>
            <pc:sldMk cId="1912544718" sldId="480"/>
            <ac:spMk id="2" creationId="{818D60A6-4A7D-175D-CCC9-F1BAE91F9A67}"/>
          </ac:spMkLst>
        </pc:spChg>
        <pc:spChg chg="del">
          <ac:chgData name="Alfred Smith" userId="3c60a3631c0db8ad" providerId="LiveId" clId="{0978381A-7293-4CD5-A5A2-4C5FF27FB616}" dt="2023-01-19T09:40:04.758" v="38" actId="478"/>
          <ac:spMkLst>
            <pc:docMk/>
            <pc:sldMk cId="1912544718" sldId="480"/>
            <ac:spMk id="6" creationId="{416C064E-628E-47C0-A712-DB178FE9901E}"/>
          </ac:spMkLst>
        </pc:spChg>
        <pc:picChg chg="del">
          <ac:chgData name="Alfred Smith" userId="3c60a3631c0db8ad" providerId="LiveId" clId="{0978381A-7293-4CD5-A5A2-4C5FF27FB616}" dt="2023-01-19T09:39:49.997" v="30"/>
          <ac:picMkLst>
            <pc:docMk/>
            <pc:sldMk cId="1912544718" sldId="480"/>
            <ac:picMk id="7" creationId="{602E46EF-6DA5-DB2D-5D34-E07DEB09D92F}"/>
          </ac:picMkLst>
        </pc:picChg>
      </pc:sldChg>
      <pc:sldChg chg="modSp mod modTransition">
        <pc:chgData name="Alfred Smith" userId="3c60a3631c0db8ad" providerId="LiveId" clId="{0978381A-7293-4CD5-A5A2-4C5FF27FB616}" dt="2023-01-19T09:39:49.997" v="30"/>
        <pc:sldMkLst>
          <pc:docMk/>
          <pc:sldMk cId="2014210374" sldId="481"/>
        </pc:sldMkLst>
        <pc:spChg chg="mod">
          <ac:chgData name="Alfred Smith" userId="3c60a3631c0db8ad" providerId="LiveId" clId="{0978381A-7293-4CD5-A5A2-4C5FF27FB616}" dt="2023-01-19T09:39:12.391" v="22"/>
          <ac:spMkLst>
            <pc:docMk/>
            <pc:sldMk cId="2014210374" sldId="481"/>
            <ac:spMk id="7" creationId="{BBE61AC0-E519-3242-4E03-DC2011917C1F}"/>
          </ac:spMkLst>
        </pc:spChg>
      </pc:sldChg>
      <pc:sldChg chg="addSp delSp modSp mod modTransition">
        <pc:chgData name="Alfred Smith" userId="3c60a3631c0db8ad" providerId="LiveId" clId="{0978381A-7293-4CD5-A5A2-4C5FF27FB616}" dt="2023-01-19T09:39:49.997" v="30"/>
        <pc:sldMkLst>
          <pc:docMk/>
          <pc:sldMk cId="3200761044" sldId="482"/>
        </pc:sldMkLst>
        <pc:spChg chg="add mod">
          <ac:chgData name="Alfred Smith" userId="3c60a3631c0db8ad" providerId="LiveId" clId="{0978381A-7293-4CD5-A5A2-4C5FF27FB616}" dt="2023-01-19T09:38:19.331" v="10" actId="1076"/>
          <ac:spMkLst>
            <pc:docMk/>
            <pc:sldMk cId="3200761044" sldId="482"/>
            <ac:spMk id="2" creationId="{2E36BAEA-A6AE-54C3-2447-1D463AA71C7A}"/>
          </ac:spMkLst>
        </pc:spChg>
        <pc:spChg chg="del">
          <ac:chgData name="Alfred Smith" userId="3c60a3631c0db8ad" providerId="LiveId" clId="{0978381A-7293-4CD5-A5A2-4C5FF27FB616}" dt="2023-01-19T09:38:10.173" v="7" actId="478"/>
          <ac:spMkLst>
            <pc:docMk/>
            <pc:sldMk cId="3200761044" sldId="482"/>
            <ac:spMk id="7" creationId="{36421008-8CB7-CECE-7F83-28B3FC7C08B1}"/>
          </ac:spMkLst>
        </pc:spChg>
      </pc:sldChg>
      <pc:sldChg chg="modSp mod modTransition">
        <pc:chgData name="Alfred Smith" userId="3c60a3631c0db8ad" providerId="LiveId" clId="{0978381A-7293-4CD5-A5A2-4C5FF27FB616}" dt="2023-01-19T09:39:49.997" v="30"/>
        <pc:sldMkLst>
          <pc:docMk/>
          <pc:sldMk cId="3201277817" sldId="483"/>
        </pc:sldMkLst>
        <pc:spChg chg="mod">
          <ac:chgData name="Alfred Smith" userId="3c60a3631c0db8ad" providerId="LiveId" clId="{0978381A-7293-4CD5-A5A2-4C5FF27FB616}" dt="2023-01-19T09:38:27.569" v="11"/>
          <ac:spMkLst>
            <pc:docMk/>
            <pc:sldMk cId="3201277817" sldId="483"/>
            <ac:spMk id="5" creationId="{31999E43-22CF-A135-A4D4-BB0F297EE639}"/>
          </ac:spMkLst>
        </pc:spChg>
      </pc:sldChg>
      <pc:sldChg chg="modSp mod modTransition">
        <pc:chgData name="Alfred Smith" userId="3c60a3631c0db8ad" providerId="LiveId" clId="{0978381A-7293-4CD5-A5A2-4C5FF27FB616}" dt="2023-01-19T09:39:49.997" v="30"/>
        <pc:sldMkLst>
          <pc:docMk/>
          <pc:sldMk cId="2652780058" sldId="484"/>
        </pc:sldMkLst>
        <pc:spChg chg="mod">
          <ac:chgData name="Alfred Smith" userId="3c60a3631c0db8ad" providerId="LiveId" clId="{0978381A-7293-4CD5-A5A2-4C5FF27FB616}" dt="2023-01-19T09:38:31.377" v="12"/>
          <ac:spMkLst>
            <pc:docMk/>
            <pc:sldMk cId="2652780058" sldId="484"/>
            <ac:spMk id="7" creationId="{29A5B62F-6419-CE16-FE44-F1AC4ED09135}"/>
          </ac:spMkLst>
        </pc:spChg>
      </pc:sldChg>
      <pc:sldChg chg="modSp mod modTransition">
        <pc:chgData name="Alfred Smith" userId="3c60a3631c0db8ad" providerId="LiveId" clId="{0978381A-7293-4CD5-A5A2-4C5FF27FB616}" dt="2023-01-19T09:39:49.997" v="30"/>
        <pc:sldMkLst>
          <pc:docMk/>
          <pc:sldMk cId="381881887" sldId="485"/>
        </pc:sldMkLst>
        <pc:spChg chg="mod">
          <ac:chgData name="Alfred Smith" userId="3c60a3631c0db8ad" providerId="LiveId" clId="{0978381A-7293-4CD5-A5A2-4C5FF27FB616}" dt="2023-01-19T09:38:41.169" v="14"/>
          <ac:spMkLst>
            <pc:docMk/>
            <pc:sldMk cId="381881887" sldId="485"/>
            <ac:spMk id="8" creationId="{730A0B67-69E0-AFFA-D95A-8FB31A5B7C87}"/>
          </ac:spMkLst>
        </pc:spChg>
      </pc:sldChg>
      <pc:sldChg chg="modSp mod modTransition">
        <pc:chgData name="Alfred Smith" userId="3c60a3631c0db8ad" providerId="LiveId" clId="{0978381A-7293-4CD5-A5A2-4C5FF27FB616}" dt="2023-01-19T09:39:49.997" v="30"/>
        <pc:sldMkLst>
          <pc:docMk/>
          <pc:sldMk cId="2282148349" sldId="486"/>
        </pc:sldMkLst>
        <pc:spChg chg="mod">
          <ac:chgData name="Alfred Smith" userId="3c60a3631c0db8ad" providerId="LiveId" clId="{0978381A-7293-4CD5-A5A2-4C5FF27FB616}" dt="2023-01-19T09:39:41.180" v="29"/>
          <ac:spMkLst>
            <pc:docMk/>
            <pc:sldMk cId="2282148349" sldId="486"/>
            <ac:spMk id="5" creationId="{BDAC865E-E0DE-B803-31CD-C7FC3D10725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26 </a:t>
            </a:r>
            <a:r>
              <a:rPr lang="en-IN" sz="1800" b="1" i="0" u="none" strike="noStrike" baseline="0" dirty="0">
                <a:latin typeface="TimesNewRomanPS-BoldMT"/>
              </a:rPr>
              <a:t>Daniel</a:t>
            </a:r>
          </a:p>
          <a:p>
            <a:pPr algn="l"/>
            <a:r>
              <a:rPr lang="en-US" sz="1800" b="0" i="0" u="none" strike="noStrike" baseline="0" dirty="0">
                <a:latin typeface="TimesNewRomanPSMT"/>
              </a:rPr>
              <a:t>1. Daniel and friends eat vegetables – Daniel 1:1-21 (Center Top)</a:t>
            </a:r>
          </a:p>
          <a:p>
            <a:pPr algn="l"/>
            <a:r>
              <a:rPr lang="en-US" sz="1800" b="0" i="0" u="none" strike="noStrike" baseline="0" dirty="0">
                <a:latin typeface="TimesNewRomanPSMT"/>
              </a:rPr>
              <a:t>2. Nebuchadnezzar’s Statue dream – Daniel 2:1-49 (Left Top)</a:t>
            </a:r>
          </a:p>
          <a:p>
            <a:pPr algn="l"/>
            <a:r>
              <a:rPr lang="en-US" sz="1800" b="0" i="0" u="none" strike="noStrike" baseline="0" dirty="0">
                <a:latin typeface="TimesNewRomanPSMT"/>
              </a:rPr>
              <a:t>3. The furnace – Daniel 3:1-30 (Right Top)</a:t>
            </a:r>
          </a:p>
          <a:p>
            <a:pPr algn="l"/>
            <a:r>
              <a:rPr lang="en-US" sz="1800" b="0" i="0" u="none" strike="noStrike" baseline="0" dirty="0">
                <a:latin typeface="TimesNewRomanPSMT"/>
              </a:rPr>
              <a:t>4. Nebuchadnezzar’s Tree Dream – Daniel 4:1-37 (Right Bottom)</a:t>
            </a:r>
          </a:p>
          <a:p>
            <a:pPr algn="l"/>
            <a:r>
              <a:rPr lang="en-US" sz="1800" b="0" i="0" u="none" strike="noStrike" baseline="0" dirty="0">
                <a:latin typeface="TimesNewRomanPSMT"/>
              </a:rPr>
              <a:t>5. Handwriting on the wall – Daniel 5:1-31 (Center Bottom)</a:t>
            </a:r>
          </a:p>
          <a:p>
            <a:pPr algn="l"/>
            <a:r>
              <a:rPr lang="en-US" sz="1800" b="0" i="0" u="none" strike="noStrike" baseline="0" dirty="0">
                <a:latin typeface="TimesNewRomanPSMT"/>
              </a:rPr>
              <a:t>6. Daniel’s prayer life – Daniel 6:1-11 [Daniel 7-12 – Visions] (Left Bottom)</a:t>
            </a:r>
          </a:p>
          <a:p>
            <a:pPr algn="l"/>
            <a:r>
              <a:rPr lang="en-IN" sz="1800" b="0" i="0" u="none" strike="noStrike" baseline="0" dirty="0">
                <a:latin typeface="TimesNewRomanPSMT"/>
              </a:rPr>
              <a:t>7. Lion’s den – Daniel 6:12-28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6</a:t>
            </a:fld>
            <a:endParaRPr lang="en-ZA"/>
          </a:p>
        </p:txBody>
      </p:sp>
    </p:spTree>
    <p:extLst>
      <p:ext uri="{BB962C8B-B14F-4D97-AF65-F5344CB8AC3E}">
        <p14:creationId xmlns:p14="http://schemas.microsoft.com/office/powerpoint/2010/main" val="1918007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26-1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3" name="Audio 12">
            <a:hlinkClick r:id="" action="ppaction://media"/>
            <a:extLst>
              <a:ext uri="{FF2B5EF4-FFF2-40B4-BE49-F238E27FC236}">
                <a16:creationId xmlns:a16="http://schemas.microsoft.com/office/drawing/2014/main" id="{79447FD5-1202-FDDA-4AE2-76A8A654818C}"/>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2673"/>
    </mc:Choice>
    <mc:Fallback xmlns="">
      <p:transition spd="slow" advTm="2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D14B45F-1D83-8675-AB13-3E6A6B48B1C5}"/>
              </a:ext>
            </a:extLst>
          </p:cNvPr>
          <p:cNvPicPr>
            <a:picLocks noChangeAspect="1"/>
          </p:cNvPicPr>
          <p:nvPr/>
        </p:nvPicPr>
        <p:blipFill rotWithShape="1">
          <a:blip r:embed="rId2"/>
          <a:srcRect r="6204" b="-1"/>
          <a:stretch/>
        </p:blipFill>
        <p:spPr>
          <a:xfrm>
            <a:off x="-4965535" y="-2791325"/>
            <a:ext cx="21393436" cy="12031578"/>
          </a:xfrm>
          <a:prstGeom prst="rect">
            <a:avLst/>
          </a:prstGeom>
        </p:spPr>
      </p:pic>
      <p:sp>
        <p:nvSpPr>
          <p:cNvPr id="2" name="TextBox 1">
            <a:extLst>
              <a:ext uri="{FF2B5EF4-FFF2-40B4-BE49-F238E27FC236}">
                <a16:creationId xmlns:a16="http://schemas.microsoft.com/office/drawing/2014/main" id="{83751960-202F-93B4-1A3B-C0019C989D0C}"/>
              </a:ext>
            </a:extLst>
          </p:cNvPr>
          <p:cNvSpPr txBox="1"/>
          <p:nvPr/>
        </p:nvSpPr>
        <p:spPr>
          <a:xfrm>
            <a:off x="333992" y="442677"/>
            <a:ext cx="2709453" cy="584775"/>
          </a:xfrm>
          <a:prstGeom prst="rect">
            <a:avLst/>
          </a:prstGeom>
          <a:noFill/>
        </p:spPr>
        <p:txBody>
          <a:bodyPr wrap="square" rtlCol="0">
            <a:spAutoFit/>
          </a:bodyPr>
          <a:lstStyle/>
          <a:p>
            <a:r>
              <a:rPr lang="hi-IN" sz="3200" b="0" i="0" u="none" strike="noStrike" baseline="0" dirty="0">
                <a:solidFill>
                  <a:schemeClr val="bg1"/>
                </a:solidFill>
                <a:latin typeface="TimesNewRomanPSMT"/>
              </a:rPr>
              <a:t>दानिय्येल</a:t>
            </a:r>
            <a:r>
              <a:rPr lang="en-US" sz="3200" b="0" i="0" u="none" strike="noStrike" baseline="0" dirty="0">
                <a:solidFill>
                  <a:schemeClr val="bg1"/>
                </a:solidFill>
                <a:latin typeface="TimesNewRomanPSMT"/>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a:t>
            </a:r>
            <a:r>
              <a:rPr lang="en-US" sz="3600" b="0" i="0">
                <a:solidFill>
                  <a:srgbClr val="121212"/>
                </a:solidFill>
                <a:effectLst/>
                <a:latin typeface="Inter" panose="020B0502030000000004" pitchFamily="34" charset="0"/>
              </a:rPr>
              <a:t>young men without blemish, handsome, gifted in all wisdom, knowledgeable, quick to understand, and qualified to serve in the king’s palace—and to teach them the language and literature of the Chaldeans.</a:t>
            </a:r>
            <a:endParaRPr lang="en-ZA" sz="2000" dirty="0"/>
          </a:p>
        </p:txBody>
      </p:sp>
      <p:sp>
        <p:nvSpPr>
          <p:cNvPr id="3" name="TextBox 2">
            <a:extLst>
              <a:ext uri="{FF2B5EF4-FFF2-40B4-BE49-F238E27FC236}">
                <a16:creationId xmlns:a16="http://schemas.microsoft.com/office/drawing/2014/main" id="{B6B2AD78-77D5-8EEE-D1B7-211AB94085B7}"/>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4 जो निर्दोष, सुन्दर और सब प्रकार की बुद्धि में प्रवीण, और ज्ञान में निपुण और विद्वान और राजभवन में हाजिर रहने के योग्य हों; और उन्हें कसदियों के शास्त्र और भाषा की शिक्षा दे।</a:t>
            </a:r>
            <a:endParaRPr lang="en-IN" sz="4000" dirty="0"/>
          </a:p>
        </p:txBody>
      </p:sp>
      <p:pic>
        <p:nvPicPr>
          <p:cNvPr id="12" name="Audio 11">
            <a:hlinkClick r:id="" action="ppaction://media"/>
            <a:extLst>
              <a:ext uri="{FF2B5EF4-FFF2-40B4-BE49-F238E27FC236}">
                <a16:creationId xmlns:a16="http://schemas.microsoft.com/office/drawing/2014/main" id="{1AD03B5F-D2C0-6D8F-3D33-B97BCAC9DF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22792"/>
    </mc:Choice>
    <mc:Fallback xmlns="">
      <p:transition spd="slow" advTm="22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D14B45F-1D83-8675-AB13-3E6A6B48B1C5}"/>
              </a:ext>
            </a:extLst>
          </p:cNvPr>
          <p:cNvPicPr>
            <a:picLocks noChangeAspect="1"/>
          </p:cNvPicPr>
          <p:nvPr/>
        </p:nvPicPr>
        <p:blipFill rotWithShape="1">
          <a:blip r:embed="rId2"/>
          <a:srcRect r="6204" b="-1"/>
          <a:stretch/>
        </p:blipFill>
        <p:spPr>
          <a:xfrm>
            <a:off x="-4861033" y="-3392217"/>
            <a:ext cx="27958165" cy="15723554"/>
          </a:xfrm>
          <a:prstGeom prst="rect">
            <a:avLst/>
          </a:prstGeom>
        </p:spPr>
      </p:pic>
      <p:sp>
        <p:nvSpPr>
          <p:cNvPr id="2" name="TextBox 1">
            <a:extLst>
              <a:ext uri="{FF2B5EF4-FFF2-40B4-BE49-F238E27FC236}">
                <a16:creationId xmlns:a16="http://schemas.microsoft.com/office/drawing/2014/main" id="{32C3449B-D8A9-1028-2864-701EC1DB9FD7}"/>
              </a:ext>
            </a:extLst>
          </p:cNvPr>
          <p:cNvSpPr txBox="1"/>
          <p:nvPr/>
        </p:nvSpPr>
        <p:spPr>
          <a:xfrm>
            <a:off x="333992" y="442677"/>
            <a:ext cx="2709453" cy="584775"/>
          </a:xfrm>
          <a:prstGeom prst="rect">
            <a:avLst/>
          </a:prstGeom>
          <a:noFill/>
        </p:spPr>
        <p:txBody>
          <a:bodyPr wrap="square" rtlCol="0">
            <a:spAutoFit/>
          </a:bodyPr>
          <a:lstStyle/>
          <a:p>
            <a:r>
              <a:rPr lang="hi-IN" sz="3200" b="0" i="0" u="none" strike="noStrike" baseline="0" dirty="0">
                <a:solidFill>
                  <a:schemeClr val="bg1"/>
                </a:solidFill>
                <a:latin typeface="TimesNewRomanPSMT"/>
              </a:rPr>
              <a:t>दानिय्येल</a:t>
            </a:r>
            <a:r>
              <a:rPr lang="en-US" sz="3200" b="0" i="0" u="none" strike="noStrike" baseline="0" dirty="0">
                <a:solidFill>
                  <a:schemeClr val="bg1"/>
                </a:solidFill>
                <a:latin typeface="TimesNewRomanPSMT"/>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881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The king assigned them daily provisions of the royal food and wine. They were to be trained for three years, after which they were to enter the king’s service.</a:t>
            </a:r>
            <a:endParaRPr lang="en-ZA" dirty="0"/>
          </a:p>
        </p:txBody>
      </p:sp>
      <p:sp>
        <p:nvSpPr>
          <p:cNvPr id="3" name="TextBox 2">
            <a:extLst>
              <a:ext uri="{FF2B5EF4-FFF2-40B4-BE49-F238E27FC236}">
                <a16:creationId xmlns:a16="http://schemas.microsoft.com/office/drawing/2014/main" id="{DF76BE64-3547-7415-0329-3B829301A3DE}"/>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5 और राजा ने आज्ञा दी कि उसके भोजन और पीने के दाखमधु में से उन्हें प्रतिदिन खाने-पीने को दिया जाए। इस प्रकार तीन वर्ष तक उनका पालन-पोषण होता रहे; तब उसके बाद वे राजा के सामने हाजिर किए जाएँ।</a:t>
            </a:r>
            <a:endParaRPr lang="en-IN" sz="3600" dirty="0"/>
          </a:p>
        </p:txBody>
      </p:sp>
      <p:pic>
        <p:nvPicPr>
          <p:cNvPr id="14" name="Audio 13">
            <a:hlinkClick r:id="" action="ppaction://media"/>
            <a:extLst>
              <a:ext uri="{FF2B5EF4-FFF2-40B4-BE49-F238E27FC236}">
                <a16:creationId xmlns:a16="http://schemas.microsoft.com/office/drawing/2014/main" id="{9D83CDAB-88E7-FFEA-719D-F7BE7644CC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5868"/>
    </mc:Choice>
    <mc:Fallback xmlns="">
      <p:transition spd="slow" advTm="15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EB9BB62-DAF3-8049-9A8A-FB1B63ACC390}"/>
              </a:ext>
            </a:extLst>
          </p:cNvPr>
          <p:cNvPicPr>
            <a:picLocks noChangeAspect="1"/>
          </p:cNvPicPr>
          <p:nvPr/>
        </p:nvPicPr>
        <p:blipFill>
          <a:blip r:embed="rId2"/>
          <a:stretch>
            <a:fillRect/>
          </a:stretch>
        </p:blipFill>
        <p:spPr>
          <a:xfrm>
            <a:off x="0" y="-493059"/>
            <a:ext cx="12192000" cy="7351059"/>
          </a:xfrm>
          <a:prstGeom prst="rect">
            <a:avLst/>
          </a:prstGeom>
        </p:spPr>
      </p:pic>
      <p:sp>
        <p:nvSpPr>
          <p:cNvPr id="2" name="TextBox 1">
            <a:extLst>
              <a:ext uri="{FF2B5EF4-FFF2-40B4-BE49-F238E27FC236}">
                <a16:creationId xmlns:a16="http://schemas.microsoft.com/office/drawing/2014/main" id="{1AEE94F6-B557-A7B3-D973-2BCD5D78CDD1}"/>
              </a:ext>
            </a:extLst>
          </p:cNvPr>
          <p:cNvSpPr txBox="1"/>
          <p:nvPr/>
        </p:nvSpPr>
        <p:spPr>
          <a:xfrm>
            <a:off x="333992" y="442677"/>
            <a:ext cx="2709453" cy="584775"/>
          </a:xfrm>
          <a:prstGeom prst="rect">
            <a:avLst/>
          </a:prstGeom>
          <a:noFill/>
        </p:spPr>
        <p:txBody>
          <a:bodyPr wrap="square" rtlCol="0">
            <a:spAutoFit/>
          </a:bodyPr>
          <a:lstStyle/>
          <a:p>
            <a:r>
              <a:rPr lang="hi-IN" sz="3200" b="0" i="0" u="none" strike="noStrike" baseline="0" dirty="0">
                <a:solidFill>
                  <a:schemeClr val="bg1"/>
                </a:solidFill>
                <a:latin typeface="TimesNewRomanPSMT"/>
              </a:rPr>
              <a:t>दानिय्येल</a:t>
            </a:r>
            <a:r>
              <a:rPr lang="en-US" sz="3200" b="0" i="0" u="none" strike="noStrike" baseline="0" dirty="0">
                <a:solidFill>
                  <a:schemeClr val="bg1"/>
                </a:solidFill>
                <a:latin typeface="TimesNewRomanPSMT"/>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Among these young men were some from Judah: Daniel, Hananiah, Mishael, and Azariah. </a:t>
            </a:r>
            <a:endParaRPr lang="en-ZA" sz="1400" dirty="0"/>
          </a:p>
        </p:txBody>
      </p:sp>
      <p:sp>
        <p:nvSpPr>
          <p:cNvPr id="2" name="TextBox 1">
            <a:extLst>
              <a:ext uri="{FF2B5EF4-FFF2-40B4-BE49-F238E27FC236}">
                <a16:creationId xmlns:a16="http://schemas.microsoft.com/office/drawing/2014/main" id="{21C1314C-0ABB-6B4D-CC59-D99EEC17ABA5}"/>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6 उनमें यहूदा की सन्तान से चुने हुए, दानिय्येल, हनन्याह, मीशाएल, और अजर्याह नामक यहूदी थे।</a:t>
            </a:r>
            <a:endParaRPr lang="en-IN" sz="4000" dirty="0"/>
          </a:p>
        </p:txBody>
      </p:sp>
      <p:pic>
        <p:nvPicPr>
          <p:cNvPr id="11" name="Audio 10">
            <a:hlinkClick r:id="" action="ppaction://media"/>
            <a:extLst>
              <a:ext uri="{FF2B5EF4-FFF2-40B4-BE49-F238E27FC236}">
                <a16:creationId xmlns:a16="http://schemas.microsoft.com/office/drawing/2014/main" id="{A0CE19EE-ED13-F01F-5C08-7263BDA193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2198"/>
    </mc:Choice>
    <mc:Fallback xmlns="">
      <p:transition spd="slow" advTm="12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EA30FB5-6D25-D98A-CA9D-CD3D464505D1}"/>
              </a:ext>
            </a:extLst>
          </p:cNvPr>
          <p:cNvPicPr>
            <a:picLocks noChangeAspect="1"/>
          </p:cNvPicPr>
          <p:nvPr/>
        </p:nvPicPr>
        <p:blipFill rotWithShape="1">
          <a:blip r:embed="rId2"/>
          <a:srcRect t="704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C4AEB3A-72DB-BC65-53DE-0A31F9EC46F4}"/>
              </a:ext>
            </a:extLst>
          </p:cNvPr>
          <p:cNvSpPr txBox="1"/>
          <p:nvPr/>
        </p:nvSpPr>
        <p:spPr>
          <a:xfrm>
            <a:off x="333992" y="442677"/>
            <a:ext cx="2709453" cy="584775"/>
          </a:xfrm>
          <a:prstGeom prst="rect">
            <a:avLst/>
          </a:prstGeom>
          <a:noFill/>
        </p:spPr>
        <p:txBody>
          <a:bodyPr wrap="square" rtlCol="0">
            <a:spAutoFit/>
          </a:bodyPr>
          <a:lstStyle/>
          <a:p>
            <a:r>
              <a:rPr lang="hi-IN" sz="3200" b="0" i="0" u="none" strike="noStrike" baseline="0" dirty="0">
                <a:solidFill>
                  <a:schemeClr val="bg1"/>
                </a:solidFill>
                <a:latin typeface="TimesNewRomanPSMT"/>
              </a:rPr>
              <a:t>दानिय्येल</a:t>
            </a:r>
            <a:r>
              <a:rPr lang="en-US" sz="3200" b="0" i="0" u="none" strike="noStrike" baseline="0" dirty="0">
                <a:solidFill>
                  <a:schemeClr val="bg1"/>
                </a:solidFill>
                <a:latin typeface="TimesNewRomanPSMT"/>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8</a:t>
            </a:r>
            <a:r>
              <a:rPr lang="en-US" sz="4000" b="0" i="0">
                <a:solidFill>
                  <a:srgbClr val="121212"/>
                </a:solidFill>
                <a:effectLst/>
                <a:latin typeface="Inter" panose="020B0502030000000004" pitchFamily="34" charset="0"/>
              </a:rPr>
              <a:t>But Daniel made up his mind that he would not defile himself with the king’s food or wine. So he asked the chief official for permission not to defile himself.</a:t>
            </a:r>
            <a:endParaRPr lang="en-ZA" sz="1600" dirty="0"/>
          </a:p>
        </p:txBody>
      </p:sp>
      <p:sp>
        <p:nvSpPr>
          <p:cNvPr id="3" name="TextBox 2">
            <a:extLst>
              <a:ext uri="{FF2B5EF4-FFF2-40B4-BE49-F238E27FC236}">
                <a16:creationId xmlns:a16="http://schemas.microsoft.com/office/drawing/2014/main" id="{3612F7A7-80B5-2F51-936F-320A82F772F6}"/>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8 परन्तु दानिय्येल ने अपने मन में ठान लिया कि वह राजा का भोजन खाकर और उसका दाखमधु पीकर स्वयं को अपवित्र न होने देगा</a:t>
            </a:r>
            <a:r>
              <a:rPr lang="en-US" sz="3600" b="0" i="0" dirty="0">
                <a:solidFill>
                  <a:srgbClr val="121212"/>
                </a:solidFill>
                <a:effectLst/>
                <a:latin typeface="Inter" panose="020B0502030000000004" pitchFamily="34" charset="0"/>
              </a:rPr>
              <a:t>b; </a:t>
            </a:r>
            <a:r>
              <a:rPr lang="hi-IN" sz="3600" b="0" i="0" dirty="0">
                <a:solidFill>
                  <a:srgbClr val="121212"/>
                </a:solidFill>
                <a:effectLst/>
                <a:latin typeface="Inter" panose="020B0502030000000004" pitchFamily="34" charset="0"/>
              </a:rPr>
              <a:t>इसलिए उसने खोजों के प्रधान से विनती की, कि उसे अपवित्र न होने दे।</a:t>
            </a:r>
            <a:endParaRPr lang="en-IN" sz="3600" dirty="0"/>
          </a:p>
        </p:txBody>
      </p:sp>
      <p:pic>
        <p:nvPicPr>
          <p:cNvPr id="6" name="Audio 5">
            <a:hlinkClick r:id="" action="ppaction://media"/>
            <a:extLst>
              <a:ext uri="{FF2B5EF4-FFF2-40B4-BE49-F238E27FC236}">
                <a16:creationId xmlns:a16="http://schemas.microsoft.com/office/drawing/2014/main" id="{C0BA1E07-9294-B875-C901-972EBB1093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5700"/>
    </mc:Choice>
    <mc:Fallback xmlns="">
      <p:transition spd="slow" advTm="15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C42B327-2092-5D02-CA5F-5E1058FFCEC1}"/>
              </a:ext>
            </a:extLst>
          </p:cNvPr>
          <p:cNvPicPr>
            <a:picLocks noChangeAspect="1"/>
          </p:cNvPicPr>
          <p:nvPr/>
        </p:nvPicPr>
        <p:blipFill>
          <a:blip r:embed="rId2"/>
          <a:stretch>
            <a:fillRect/>
          </a:stretch>
        </p:blipFill>
        <p:spPr>
          <a:xfrm>
            <a:off x="-1" y="-300789"/>
            <a:ext cx="12191999" cy="7158789"/>
          </a:xfrm>
          <a:prstGeom prst="rect">
            <a:avLst/>
          </a:prstGeom>
        </p:spPr>
      </p:pic>
      <p:sp>
        <p:nvSpPr>
          <p:cNvPr id="2" name="TextBox 1">
            <a:extLst>
              <a:ext uri="{FF2B5EF4-FFF2-40B4-BE49-F238E27FC236}">
                <a16:creationId xmlns:a16="http://schemas.microsoft.com/office/drawing/2014/main" id="{344E0982-673A-88B0-B076-93A6BF62F67E}"/>
              </a:ext>
            </a:extLst>
          </p:cNvPr>
          <p:cNvSpPr txBox="1"/>
          <p:nvPr/>
        </p:nvSpPr>
        <p:spPr>
          <a:xfrm>
            <a:off x="333992" y="442677"/>
            <a:ext cx="2709453" cy="584775"/>
          </a:xfrm>
          <a:prstGeom prst="rect">
            <a:avLst/>
          </a:prstGeom>
          <a:noFill/>
        </p:spPr>
        <p:txBody>
          <a:bodyPr wrap="square" rtlCol="0">
            <a:spAutoFit/>
          </a:bodyPr>
          <a:lstStyle/>
          <a:p>
            <a:r>
              <a:rPr lang="hi-IN" sz="3200" b="0" i="0" u="none" strike="noStrike" baseline="0" dirty="0">
                <a:solidFill>
                  <a:schemeClr val="bg1"/>
                </a:solidFill>
                <a:latin typeface="TimesNewRomanPSMT"/>
              </a:rPr>
              <a:t>दानिय्येल</a:t>
            </a:r>
            <a:r>
              <a:rPr lang="en-US" sz="3200" b="0" i="0" u="none" strike="noStrike" baseline="0" dirty="0">
                <a:solidFill>
                  <a:schemeClr val="bg1"/>
                </a:solidFill>
                <a:latin typeface="TimesNewRomanPSMT"/>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9</a:t>
            </a:r>
            <a:r>
              <a:rPr lang="en-US" sz="4400" b="0" i="0">
                <a:solidFill>
                  <a:srgbClr val="121212"/>
                </a:solidFill>
                <a:effectLst/>
                <a:latin typeface="Inter" panose="020B0502030000000004" pitchFamily="34" charset="0"/>
              </a:rPr>
              <a:t>Now God had granted Daniel favor and compassion from the chief official,</a:t>
            </a:r>
            <a:endParaRPr lang="en-ZA" sz="4400" dirty="0"/>
          </a:p>
        </p:txBody>
      </p:sp>
      <p:sp>
        <p:nvSpPr>
          <p:cNvPr id="3" name="TextBox 2">
            <a:extLst>
              <a:ext uri="{FF2B5EF4-FFF2-40B4-BE49-F238E27FC236}">
                <a16:creationId xmlns:a16="http://schemas.microsoft.com/office/drawing/2014/main" id="{D99EC975-1421-139E-E93C-7A88911D6D64}"/>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9 परमेश्वर ने खोजों के प्रधान के मन में दानिय्येल के प्रति कृपा और दया भर दी।</a:t>
            </a:r>
            <a:endParaRPr lang="en-IN" sz="4000" dirty="0"/>
          </a:p>
        </p:txBody>
      </p:sp>
      <p:pic>
        <p:nvPicPr>
          <p:cNvPr id="6" name="Audio 5">
            <a:hlinkClick r:id="" action="ppaction://media"/>
            <a:extLst>
              <a:ext uri="{FF2B5EF4-FFF2-40B4-BE49-F238E27FC236}">
                <a16:creationId xmlns:a16="http://schemas.microsoft.com/office/drawing/2014/main" id="{28D29586-D4DE-4BD1-0C0F-474DA3B632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9217"/>
    </mc:Choice>
    <mc:Fallback xmlns="">
      <p:transition spd="slow" advTm="9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E0ACA19-95E3-B250-BB17-3B96BA2B3447}"/>
              </a:ext>
            </a:extLst>
          </p:cNvPr>
          <p:cNvPicPr>
            <a:picLocks noChangeAspect="1"/>
          </p:cNvPicPr>
          <p:nvPr/>
        </p:nvPicPr>
        <p:blipFill>
          <a:blip r:embed="rId2"/>
          <a:stretch>
            <a:fillRect/>
          </a:stretch>
        </p:blipFill>
        <p:spPr>
          <a:xfrm>
            <a:off x="0" y="0"/>
            <a:ext cx="12192000" cy="7720618"/>
          </a:xfrm>
          <a:prstGeom prst="rect">
            <a:avLst/>
          </a:prstGeom>
        </p:spPr>
      </p:pic>
      <p:sp>
        <p:nvSpPr>
          <p:cNvPr id="5" name="TextBox 4">
            <a:extLst>
              <a:ext uri="{FF2B5EF4-FFF2-40B4-BE49-F238E27FC236}">
                <a16:creationId xmlns:a16="http://schemas.microsoft.com/office/drawing/2014/main" id="{1B08A32D-2F99-8426-A090-E0F20506666A}"/>
              </a:ext>
            </a:extLst>
          </p:cNvPr>
          <p:cNvSpPr txBox="1"/>
          <p:nvPr/>
        </p:nvSpPr>
        <p:spPr>
          <a:xfrm>
            <a:off x="572343" y="661230"/>
            <a:ext cx="8552995" cy="1615439"/>
          </a:xfrm>
          <a:prstGeom prst="rect">
            <a:avLst/>
          </a:prstGeom>
          <a:noFill/>
        </p:spPr>
        <p:txBody>
          <a:bodyPr wrap="square" rtlCol="0">
            <a:noAutofit/>
          </a:bodyPr>
          <a:lstStyle/>
          <a:p>
            <a:r>
              <a:rPr lang="hi-IN" sz="4400" b="0" i="0" u="none" strike="noStrike" baseline="0" dirty="0">
                <a:solidFill>
                  <a:schemeClr val="bg1"/>
                </a:solidFill>
                <a:latin typeface="TimesNewRomanPSMT"/>
              </a:rPr>
              <a:t>दानिय्येल और उसके दोस्त सब्जियाँ खाते हैं - दानिय्येल 1:1-21</a:t>
            </a:r>
            <a:endParaRPr lang="en-ZA" sz="4400" dirty="0">
              <a:solidFill>
                <a:schemeClr val="bg1"/>
              </a:solidFill>
            </a:endParaRPr>
          </a:p>
        </p:txBody>
      </p:sp>
      <p:sp>
        <p:nvSpPr>
          <p:cNvPr id="2" name="TextBox 1">
            <a:extLst>
              <a:ext uri="{FF2B5EF4-FFF2-40B4-BE49-F238E27FC236}">
                <a16:creationId xmlns:a16="http://schemas.microsoft.com/office/drawing/2014/main" id="{D89CD535-7F30-8886-5D92-39B6B4E351BD}"/>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6453944-CAE2-94BF-2BE8-BB0D678BB8BA}"/>
              </a:ext>
            </a:extLst>
          </p:cNvPr>
          <p:cNvPicPr>
            <a:picLocks noChangeAspect="1"/>
          </p:cNvPicPr>
          <p:nvPr/>
        </p:nvPicPr>
        <p:blipFill rotWithShape="1">
          <a:blip r:embed="rId2"/>
          <a:srcRect t="965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5A40832-1E25-E8A6-FDED-A67D54D5276C}"/>
              </a:ext>
            </a:extLst>
          </p:cNvPr>
          <p:cNvSpPr txBox="1"/>
          <p:nvPr/>
        </p:nvSpPr>
        <p:spPr>
          <a:xfrm>
            <a:off x="333992" y="442677"/>
            <a:ext cx="2709453" cy="584775"/>
          </a:xfrm>
          <a:prstGeom prst="rect">
            <a:avLst/>
          </a:prstGeom>
          <a:noFill/>
        </p:spPr>
        <p:txBody>
          <a:bodyPr wrap="square" rtlCol="0">
            <a:spAutoFit/>
          </a:bodyPr>
          <a:lstStyle/>
          <a:p>
            <a:r>
              <a:rPr lang="hi-IN" sz="3200" b="0" i="0" u="none" strike="noStrike" baseline="0" dirty="0">
                <a:solidFill>
                  <a:schemeClr val="bg1"/>
                </a:solidFill>
                <a:latin typeface="TimesNewRomanPSMT"/>
              </a:rPr>
              <a:t>दानिय्येल</a:t>
            </a:r>
            <a:r>
              <a:rPr lang="en-US" sz="3200" b="0" i="0" u="none" strike="noStrike" baseline="0" dirty="0">
                <a:solidFill>
                  <a:schemeClr val="bg1"/>
                </a:solidFill>
                <a:latin typeface="TimesNewRomanPSMT"/>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10</a:t>
            </a:r>
            <a:r>
              <a:rPr lang="en-US" sz="3800" b="0" i="0">
                <a:solidFill>
                  <a:srgbClr val="121212"/>
                </a:solidFill>
                <a:effectLst/>
                <a:latin typeface="Inter" panose="020B0502030000000004" pitchFamily="34" charset="0"/>
              </a:rPr>
              <a:t>but he said to Daniel, “I fear my lord the king, who has assigned your food and drink. For why should he see your faces looking thinner than those of the other young men your age? You would endanger my head before the king!”</a:t>
            </a:r>
            <a:endParaRPr lang="en-ZA" sz="3800" dirty="0"/>
          </a:p>
        </p:txBody>
      </p:sp>
      <p:sp>
        <p:nvSpPr>
          <p:cNvPr id="3" name="TextBox 2">
            <a:extLst>
              <a:ext uri="{FF2B5EF4-FFF2-40B4-BE49-F238E27FC236}">
                <a16:creationId xmlns:a16="http://schemas.microsoft.com/office/drawing/2014/main" id="{EE3C517C-5A2C-C865-621B-4807FBFFD153}"/>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10 और खोजों के प्रधान ने दानिय्येल से कहा, “मैं अपने स्वामी राजा से डरता हूँ, क्योंकि तुम्हारा खाना-पीना उसी ने ठहराया है, कहीं ऐसा न हो कि वह तेरा मुँह तेरे संगी जवानों से उतरा हुआ और उदास देखे और तुम मेरा सिर राजा के सामने जोखिम में डालो।”</a:t>
            </a:r>
            <a:endParaRPr lang="en-IN" sz="3600" dirty="0"/>
          </a:p>
        </p:txBody>
      </p:sp>
      <p:pic>
        <p:nvPicPr>
          <p:cNvPr id="30" name="Audio 29">
            <a:hlinkClick r:id="" action="ppaction://media"/>
            <a:extLst>
              <a:ext uri="{FF2B5EF4-FFF2-40B4-BE49-F238E27FC236}">
                <a16:creationId xmlns:a16="http://schemas.microsoft.com/office/drawing/2014/main" id="{8F2CBD61-15D7-C883-4D41-16DE2EF44B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20818"/>
    </mc:Choice>
    <mc:Fallback xmlns="">
      <p:transition spd="slow" advTm="20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0819A36-B0DA-3661-1609-BDF0CFBB3D55}"/>
              </a:ext>
            </a:extLst>
          </p:cNvPr>
          <p:cNvPicPr>
            <a:picLocks noChangeAspect="1"/>
          </p:cNvPicPr>
          <p:nvPr/>
        </p:nvPicPr>
        <p:blipFill rotWithShape="1">
          <a:blip r:embed="rId2"/>
          <a:srcRect t="4403" b="1473"/>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A2B41CE-F205-4B0A-3927-17F2E65D35B4}"/>
              </a:ext>
            </a:extLst>
          </p:cNvPr>
          <p:cNvSpPr txBox="1"/>
          <p:nvPr/>
        </p:nvSpPr>
        <p:spPr>
          <a:xfrm>
            <a:off x="333992" y="442677"/>
            <a:ext cx="2709453" cy="584775"/>
          </a:xfrm>
          <a:prstGeom prst="rect">
            <a:avLst/>
          </a:prstGeom>
          <a:noFill/>
        </p:spPr>
        <p:txBody>
          <a:bodyPr wrap="square" rtlCol="0">
            <a:spAutoFit/>
          </a:bodyPr>
          <a:lstStyle/>
          <a:p>
            <a:r>
              <a:rPr lang="hi-IN" sz="3200" b="0" i="0" u="none" strike="noStrike" baseline="0" dirty="0">
                <a:solidFill>
                  <a:schemeClr val="bg1"/>
                </a:solidFill>
                <a:latin typeface="TimesNewRomanPSMT"/>
              </a:rPr>
              <a:t>दानिय्येल</a:t>
            </a:r>
            <a:r>
              <a:rPr lang="en-US" sz="3200" b="0" i="0" u="none" strike="noStrike" baseline="0" dirty="0">
                <a:solidFill>
                  <a:schemeClr val="bg1"/>
                </a:solidFill>
                <a:latin typeface="TimesNewRomanPSMT"/>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Then Daniel said to the steward whom the chief official had appointed over Daniel, Hananiah, Mishael, and Azariah,</a:t>
            </a:r>
            <a:endParaRPr lang="en-ZA" dirty="0"/>
          </a:p>
        </p:txBody>
      </p:sp>
      <p:sp>
        <p:nvSpPr>
          <p:cNvPr id="3" name="TextBox 2">
            <a:extLst>
              <a:ext uri="{FF2B5EF4-FFF2-40B4-BE49-F238E27FC236}">
                <a16:creationId xmlns:a16="http://schemas.microsoft.com/office/drawing/2014/main" id="{D3BBDE9B-FDA3-9BAA-634A-2B31477B1664}"/>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11 तब दानिय्येल ने उस मुखिए से, जिसको खोजों के प्रधान ने दानिय्येल, हनन्याह, मीशाएल, और अजर्याह के ऊपर देख-भाल करने के लिये नियुक्त किया था, कहा,</a:t>
            </a:r>
            <a:endParaRPr lang="en-IN" sz="3600" dirty="0"/>
          </a:p>
        </p:txBody>
      </p:sp>
      <p:pic>
        <p:nvPicPr>
          <p:cNvPr id="8" name="Audio 7">
            <a:hlinkClick r:id="" action="ppaction://media"/>
            <a:extLst>
              <a:ext uri="{FF2B5EF4-FFF2-40B4-BE49-F238E27FC236}">
                <a16:creationId xmlns:a16="http://schemas.microsoft.com/office/drawing/2014/main" id="{72336AA6-820F-333A-458E-B27145A5BF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3041"/>
    </mc:Choice>
    <mc:Fallback xmlns="">
      <p:transition spd="slow" advTm="13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C899661-FBA7-75F2-8EE2-5195938ECF78}"/>
              </a:ext>
            </a:extLst>
          </p:cNvPr>
          <p:cNvPicPr>
            <a:picLocks noChangeAspect="1"/>
          </p:cNvPicPr>
          <p:nvPr/>
        </p:nvPicPr>
        <p:blipFill>
          <a:blip r:embed="rId2"/>
          <a:stretch>
            <a:fillRect/>
          </a:stretch>
        </p:blipFill>
        <p:spPr>
          <a:xfrm>
            <a:off x="1" y="-431395"/>
            <a:ext cx="12191998" cy="7289396"/>
          </a:xfrm>
          <a:prstGeom prst="rect">
            <a:avLst/>
          </a:prstGeom>
        </p:spPr>
      </p:pic>
      <p:sp>
        <p:nvSpPr>
          <p:cNvPr id="2" name="TextBox 1">
            <a:extLst>
              <a:ext uri="{FF2B5EF4-FFF2-40B4-BE49-F238E27FC236}">
                <a16:creationId xmlns:a16="http://schemas.microsoft.com/office/drawing/2014/main" id="{0D524938-B866-DBBC-DE64-A3D77EA2449F}"/>
              </a:ext>
            </a:extLst>
          </p:cNvPr>
          <p:cNvSpPr txBox="1"/>
          <p:nvPr/>
        </p:nvSpPr>
        <p:spPr>
          <a:xfrm>
            <a:off x="333992" y="442677"/>
            <a:ext cx="2709453" cy="584775"/>
          </a:xfrm>
          <a:prstGeom prst="rect">
            <a:avLst/>
          </a:prstGeom>
          <a:noFill/>
        </p:spPr>
        <p:txBody>
          <a:bodyPr wrap="square" rtlCol="0">
            <a:spAutoFit/>
          </a:bodyPr>
          <a:lstStyle/>
          <a:p>
            <a:r>
              <a:rPr lang="hi-IN" sz="3200" b="0" i="0" u="none" strike="noStrike" baseline="0" dirty="0">
                <a:solidFill>
                  <a:schemeClr val="bg1"/>
                </a:solidFill>
                <a:latin typeface="TimesNewRomanPSMT"/>
              </a:rPr>
              <a:t>दानिय्येल</a:t>
            </a:r>
            <a:r>
              <a:rPr lang="en-US" sz="3200" b="0" i="0" u="none" strike="noStrike" baseline="0" dirty="0">
                <a:solidFill>
                  <a:schemeClr val="bg1"/>
                </a:solidFill>
                <a:latin typeface="TimesNewRomanPSMT"/>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12</a:t>
            </a:r>
            <a:r>
              <a:rPr lang="en-US" sz="4400" b="0" i="0">
                <a:solidFill>
                  <a:srgbClr val="121212"/>
                </a:solidFill>
                <a:effectLst/>
                <a:latin typeface="Inter" panose="020B0502030000000004" pitchFamily="34" charset="0"/>
              </a:rPr>
              <a:t>“Please test your servants for ten days. Let us be given only vegetables to eat and water to drink.</a:t>
            </a:r>
            <a:endParaRPr lang="en-ZA" sz="4400" dirty="0"/>
          </a:p>
        </p:txBody>
      </p:sp>
      <p:sp>
        <p:nvSpPr>
          <p:cNvPr id="3" name="TextBox 2">
            <a:extLst>
              <a:ext uri="{FF2B5EF4-FFF2-40B4-BE49-F238E27FC236}">
                <a16:creationId xmlns:a16="http://schemas.microsoft.com/office/drawing/2014/main" id="{E2002529-62ED-A32D-F2B4-0B8043705096}"/>
              </a:ext>
            </a:extLst>
          </p:cNvPr>
          <p:cNvSpPr txBox="1"/>
          <p:nvPr/>
        </p:nvSpPr>
        <p:spPr>
          <a:xfrm>
            <a:off x="6096000" y="166255"/>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12 “मैं तुझ से विनती करता हूँ, अपने दासों को दस दिन तक जाँच, हमारे खाने के लिये साग-पात और पीने के लिये पानी ही दिया जाए।</a:t>
            </a:r>
            <a:endParaRPr lang="en-IN" sz="3800" dirty="0"/>
          </a:p>
        </p:txBody>
      </p:sp>
      <p:pic>
        <p:nvPicPr>
          <p:cNvPr id="11" name="Audio 10">
            <a:hlinkClick r:id="" action="ppaction://media"/>
            <a:extLst>
              <a:ext uri="{FF2B5EF4-FFF2-40B4-BE49-F238E27FC236}">
                <a16:creationId xmlns:a16="http://schemas.microsoft.com/office/drawing/2014/main" id="{BADC7947-E1AE-6452-FE28-5D44A20B32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12544718"/>
      </p:ext>
    </p:extLst>
  </p:cSld>
  <p:clrMapOvr>
    <a:masterClrMapping/>
  </p:clrMapOvr>
  <mc:AlternateContent xmlns:mc="http://schemas.openxmlformats.org/markup-compatibility/2006" xmlns:p14="http://schemas.microsoft.com/office/powerpoint/2010/main">
    <mc:Choice Requires="p14">
      <p:transition spd="slow" p14:dur="2000" advTm="11222"/>
    </mc:Choice>
    <mc:Fallback xmlns="">
      <p:transition spd="slow" advTm="11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4B1A24A-5135-BE20-3CFB-774D2315997A}"/>
              </a:ext>
            </a:extLst>
          </p:cNvPr>
          <p:cNvPicPr>
            <a:picLocks noChangeAspect="1"/>
          </p:cNvPicPr>
          <p:nvPr/>
        </p:nvPicPr>
        <p:blipFill>
          <a:blip r:embed="rId2"/>
          <a:stretch>
            <a:fillRect/>
          </a:stretch>
        </p:blipFill>
        <p:spPr>
          <a:xfrm>
            <a:off x="0" y="0"/>
            <a:ext cx="13373100" cy="6858000"/>
          </a:xfrm>
          <a:prstGeom prst="rect">
            <a:avLst/>
          </a:prstGeom>
        </p:spPr>
      </p:pic>
      <p:sp>
        <p:nvSpPr>
          <p:cNvPr id="2" name="TextBox 1">
            <a:extLst>
              <a:ext uri="{FF2B5EF4-FFF2-40B4-BE49-F238E27FC236}">
                <a16:creationId xmlns:a16="http://schemas.microsoft.com/office/drawing/2014/main" id="{BEAEF235-FB88-DA0C-F26F-A0536AFACFE9}"/>
              </a:ext>
            </a:extLst>
          </p:cNvPr>
          <p:cNvSpPr txBox="1"/>
          <p:nvPr/>
        </p:nvSpPr>
        <p:spPr>
          <a:xfrm>
            <a:off x="333992" y="442677"/>
            <a:ext cx="2709453" cy="584775"/>
          </a:xfrm>
          <a:prstGeom prst="rect">
            <a:avLst/>
          </a:prstGeom>
          <a:noFill/>
        </p:spPr>
        <p:txBody>
          <a:bodyPr wrap="square" rtlCol="0">
            <a:spAutoFit/>
          </a:bodyPr>
          <a:lstStyle/>
          <a:p>
            <a:r>
              <a:rPr lang="hi-IN" sz="3200" b="0" i="0" u="none" strike="noStrike" baseline="0" dirty="0">
                <a:solidFill>
                  <a:schemeClr val="bg1"/>
                </a:solidFill>
                <a:latin typeface="TimesNewRomanPSMT"/>
              </a:rPr>
              <a:t>दानिय्येल</a:t>
            </a:r>
            <a:r>
              <a:rPr lang="en-US" sz="3200" b="0" i="0" u="none" strike="noStrike" baseline="0" dirty="0">
                <a:solidFill>
                  <a:schemeClr val="bg1"/>
                </a:solidFill>
                <a:latin typeface="TimesNewRomanPSMT"/>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142103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13</a:t>
            </a:r>
            <a:r>
              <a:rPr lang="en-US" sz="4000" b="0" i="0">
                <a:solidFill>
                  <a:srgbClr val="121212"/>
                </a:solidFill>
                <a:effectLst/>
                <a:latin typeface="Inter" panose="020B0502030000000004" pitchFamily="34" charset="0"/>
              </a:rPr>
              <a:t>Then compare our appearances with those of the young men who are eating the royal food, and deal with your servants according to what you see.”</a:t>
            </a:r>
            <a:endParaRPr lang="en-ZA" sz="1400" dirty="0"/>
          </a:p>
        </p:txBody>
      </p:sp>
      <p:sp>
        <p:nvSpPr>
          <p:cNvPr id="3" name="TextBox 2">
            <a:extLst>
              <a:ext uri="{FF2B5EF4-FFF2-40B4-BE49-F238E27FC236}">
                <a16:creationId xmlns:a16="http://schemas.microsoft.com/office/drawing/2014/main" id="{E5CF3B8A-1118-ECDB-26B1-53955677E3E1}"/>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13 फिर दस दिन के बाद हमारे मुँह और जो जवान राजा का भोजन खाते हैं उनके मुँह को देख; और जैसा तुझे देख पड़े, उसी के अनुसार अपने दासों से व्यवहार करना।”</a:t>
            </a:r>
            <a:endParaRPr lang="en-IN" sz="4000" dirty="0"/>
          </a:p>
        </p:txBody>
      </p:sp>
      <p:pic>
        <p:nvPicPr>
          <p:cNvPr id="41" name="Audio 40">
            <a:hlinkClick r:id="" action="ppaction://media"/>
            <a:extLst>
              <a:ext uri="{FF2B5EF4-FFF2-40B4-BE49-F238E27FC236}">
                <a16:creationId xmlns:a16="http://schemas.microsoft.com/office/drawing/2014/main" id="{8BD2986B-C57B-5E98-EBBB-C865606ACD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19937"/>
    </mc:Choice>
    <mc:Fallback xmlns="">
      <p:transition spd="slow" advTm="19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F17C49C-CA6C-C9FF-91D5-87828C258380}"/>
              </a:ext>
            </a:extLst>
          </p:cNvPr>
          <p:cNvPicPr>
            <a:picLocks noChangeAspect="1"/>
          </p:cNvPicPr>
          <p:nvPr/>
        </p:nvPicPr>
        <p:blipFill>
          <a:blip r:embed="rId2"/>
          <a:stretch>
            <a:fillRect/>
          </a:stretch>
        </p:blipFill>
        <p:spPr>
          <a:xfrm>
            <a:off x="0" y="-371427"/>
            <a:ext cx="12191999" cy="7229427"/>
          </a:xfrm>
          <a:prstGeom prst="rect">
            <a:avLst/>
          </a:prstGeom>
        </p:spPr>
      </p:pic>
      <p:sp>
        <p:nvSpPr>
          <p:cNvPr id="2" name="TextBox 1">
            <a:extLst>
              <a:ext uri="{FF2B5EF4-FFF2-40B4-BE49-F238E27FC236}">
                <a16:creationId xmlns:a16="http://schemas.microsoft.com/office/drawing/2014/main" id="{C7CE72CF-4D16-0C33-399F-D82F2EC641D3}"/>
              </a:ext>
            </a:extLst>
          </p:cNvPr>
          <p:cNvSpPr txBox="1"/>
          <p:nvPr/>
        </p:nvSpPr>
        <p:spPr>
          <a:xfrm>
            <a:off x="333992" y="442677"/>
            <a:ext cx="2709453" cy="584775"/>
          </a:xfrm>
          <a:prstGeom prst="rect">
            <a:avLst/>
          </a:prstGeom>
          <a:noFill/>
        </p:spPr>
        <p:txBody>
          <a:bodyPr wrap="square" rtlCol="0">
            <a:spAutoFit/>
          </a:bodyPr>
          <a:lstStyle/>
          <a:p>
            <a:r>
              <a:rPr lang="hi-IN" sz="3200" b="0" i="0" u="none" strike="noStrike" baseline="0" dirty="0">
                <a:solidFill>
                  <a:schemeClr val="bg1"/>
                </a:solidFill>
                <a:latin typeface="TimesNewRomanPSMT"/>
              </a:rPr>
              <a:t>दानिय्येल</a:t>
            </a:r>
            <a:r>
              <a:rPr lang="en-US" sz="3200" b="0" i="0" u="none" strike="noStrike" baseline="0" dirty="0">
                <a:solidFill>
                  <a:schemeClr val="bg1"/>
                </a:solidFill>
                <a:latin typeface="TimesNewRomanPSMT"/>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15</a:t>
            </a:r>
            <a:r>
              <a:rPr lang="en-US" sz="4000" b="0" i="0">
                <a:solidFill>
                  <a:srgbClr val="121212"/>
                </a:solidFill>
                <a:effectLst/>
                <a:latin typeface="Inter" panose="020B0502030000000004" pitchFamily="34" charset="0"/>
              </a:rPr>
              <a:t>And at the end of ten days, they looked healthier and better nourished than all the young men who were eating the king’s food.</a:t>
            </a:r>
            <a:endParaRPr lang="en-ZA" sz="1600" dirty="0"/>
          </a:p>
        </p:txBody>
      </p:sp>
      <p:sp>
        <p:nvSpPr>
          <p:cNvPr id="3" name="TextBox 2">
            <a:extLst>
              <a:ext uri="{FF2B5EF4-FFF2-40B4-BE49-F238E27FC236}">
                <a16:creationId xmlns:a16="http://schemas.microsoft.com/office/drawing/2014/main" id="{5A15EDF8-169C-3084-DF5A-ADCE56C81A09}"/>
              </a:ext>
            </a:extLst>
          </p:cNvPr>
          <p:cNvSpPr txBox="1"/>
          <p:nvPr/>
        </p:nvSpPr>
        <p:spPr>
          <a:xfrm>
            <a:off x="6096000" y="166255"/>
            <a:ext cx="6096000" cy="6558101"/>
          </a:xfrm>
          <a:prstGeom prst="rect">
            <a:avLst/>
          </a:prstGeom>
          <a:noFill/>
        </p:spPr>
        <p:txBody>
          <a:bodyPr wrap="square" rtlCol="0">
            <a:noAutofit/>
          </a:bodyPr>
          <a:lstStyle/>
          <a:p>
            <a:r>
              <a:rPr lang="hi-IN" sz="4400" b="0" i="0" dirty="0">
                <a:solidFill>
                  <a:srgbClr val="121212"/>
                </a:solidFill>
                <a:effectLst/>
                <a:latin typeface="Inter" panose="020B0502030000000004" pitchFamily="34" charset="0"/>
              </a:rPr>
              <a:t>15 दस दिन के बाद उनके मुँह राजा के भोजन के खानेवाले सब जवानों से अधिक अच्छे और चिकने देख पड़े।</a:t>
            </a:r>
            <a:endParaRPr lang="en-IN" sz="4400" dirty="0"/>
          </a:p>
        </p:txBody>
      </p:sp>
      <p:pic>
        <p:nvPicPr>
          <p:cNvPr id="45" name="Audio 44">
            <a:hlinkClick r:id="" action="ppaction://media"/>
            <a:extLst>
              <a:ext uri="{FF2B5EF4-FFF2-40B4-BE49-F238E27FC236}">
                <a16:creationId xmlns:a16="http://schemas.microsoft.com/office/drawing/2014/main" id="{C2B8F321-CF8C-78C7-EEC6-147A7830A37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11152741"/>
      </p:ext>
    </p:extLst>
  </p:cSld>
  <p:clrMapOvr>
    <a:masterClrMapping/>
  </p:clrMapOvr>
  <mc:AlternateContent xmlns:mc="http://schemas.openxmlformats.org/markup-compatibility/2006" xmlns:p14="http://schemas.microsoft.com/office/powerpoint/2010/main">
    <mc:Choice Requires="p14">
      <p:transition spd="slow" p14:dur="2000" advTm="9224"/>
    </mc:Choice>
    <mc:Fallback xmlns="">
      <p:transition spd="slow" advTm="9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6000" b="1" i="0" u="none" strike="noStrike" baseline="0" dirty="0">
                <a:latin typeface="TimesNewRomanPS-BoldMT"/>
              </a:rPr>
              <a:t>26 Daniel</a:t>
            </a:r>
          </a:p>
          <a:p>
            <a:pPr algn="l"/>
            <a:r>
              <a:rPr lang="en-US" sz="6000" b="0" i="0" u="none" strike="noStrike" baseline="0" dirty="0">
                <a:latin typeface="TimesNewRomanPSMT"/>
              </a:rPr>
              <a:t>Daniel and friends eat vegetables – Daniel 1:1-21</a:t>
            </a:r>
          </a:p>
        </p:txBody>
      </p:sp>
      <p:sp>
        <p:nvSpPr>
          <p:cNvPr id="2" name="TextBox 1">
            <a:extLst>
              <a:ext uri="{FF2B5EF4-FFF2-40B4-BE49-F238E27FC236}">
                <a16:creationId xmlns:a16="http://schemas.microsoft.com/office/drawing/2014/main" id="{5752A782-EB13-BF37-236F-1E8C4F10A798}"/>
              </a:ext>
            </a:extLst>
          </p:cNvPr>
          <p:cNvSpPr txBox="1"/>
          <p:nvPr/>
        </p:nvSpPr>
        <p:spPr>
          <a:xfrm>
            <a:off x="6096000" y="166255"/>
            <a:ext cx="6096000" cy="6558101"/>
          </a:xfrm>
          <a:prstGeom prst="rect">
            <a:avLst/>
          </a:prstGeom>
          <a:noFill/>
        </p:spPr>
        <p:txBody>
          <a:bodyPr wrap="square" rtlCol="0">
            <a:noAutofit/>
          </a:bodyPr>
          <a:lstStyle/>
          <a:p>
            <a:r>
              <a:rPr lang="hi-IN" sz="4800" dirty="0"/>
              <a:t>26 </a:t>
            </a:r>
            <a:r>
              <a:rPr lang="hi-IN" sz="4800" b="1" i="0" cap="all" dirty="0">
                <a:solidFill>
                  <a:srgbClr val="121212"/>
                </a:solidFill>
                <a:effectLst/>
                <a:latin typeface="ArialMT"/>
              </a:rPr>
              <a:t>दानिय्येल </a:t>
            </a:r>
          </a:p>
          <a:p>
            <a:r>
              <a:rPr lang="hi-IN" sz="4800" i="0" cap="all" dirty="0">
                <a:solidFill>
                  <a:srgbClr val="121212"/>
                </a:solidFill>
                <a:effectLst/>
                <a:latin typeface="ArialMT"/>
              </a:rPr>
              <a:t>दानिय्येल</a:t>
            </a:r>
            <a:r>
              <a:rPr lang="hi-IN" sz="4800" b="1" i="0" cap="all" dirty="0">
                <a:solidFill>
                  <a:srgbClr val="121212"/>
                </a:solidFill>
                <a:effectLst/>
                <a:latin typeface="ArialMT"/>
              </a:rPr>
              <a:t> </a:t>
            </a:r>
            <a:r>
              <a:rPr lang="hi-IN" sz="4800" dirty="0"/>
              <a:t>और उसके दोस्त सब्जियाँ खाते हैं - </a:t>
            </a:r>
            <a:r>
              <a:rPr lang="hi-IN" sz="4800" i="0" cap="all" dirty="0">
                <a:solidFill>
                  <a:srgbClr val="121212"/>
                </a:solidFill>
                <a:effectLst/>
                <a:latin typeface="ArialMT"/>
              </a:rPr>
              <a:t>दानिय्येल</a:t>
            </a:r>
            <a:r>
              <a:rPr lang="hi-IN" sz="4800" b="1" i="0" cap="all" dirty="0">
                <a:solidFill>
                  <a:srgbClr val="121212"/>
                </a:solidFill>
                <a:effectLst/>
                <a:latin typeface="ArialMT"/>
              </a:rPr>
              <a:t> </a:t>
            </a:r>
          </a:p>
          <a:p>
            <a:r>
              <a:rPr lang="hi-IN" sz="4800" dirty="0"/>
              <a:t> 1:1-21</a:t>
            </a:r>
            <a:endParaRPr lang="en-IN" sz="4800" dirty="0"/>
          </a:p>
        </p:txBody>
      </p:sp>
      <p:pic>
        <p:nvPicPr>
          <p:cNvPr id="15" name="Audio 14">
            <a:hlinkClick r:id="" action="ppaction://media"/>
            <a:extLst>
              <a:ext uri="{FF2B5EF4-FFF2-40B4-BE49-F238E27FC236}">
                <a16:creationId xmlns:a16="http://schemas.microsoft.com/office/drawing/2014/main" id="{0F380D11-E719-AD38-E290-6E70047015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139"/>
    </mc:Choice>
    <mc:Fallback xmlns="">
      <p:transition spd="slow" advTm="3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69B729A-4620-3491-2CD6-7187EB446AF8}"/>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63E5A57-50C7-A340-9748-58197E2FF750}"/>
              </a:ext>
            </a:extLst>
          </p:cNvPr>
          <p:cNvSpPr txBox="1"/>
          <p:nvPr/>
        </p:nvSpPr>
        <p:spPr>
          <a:xfrm>
            <a:off x="333992" y="442677"/>
            <a:ext cx="2709453" cy="584775"/>
          </a:xfrm>
          <a:prstGeom prst="rect">
            <a:avLst/>
          </a:prstGeom>
          <a:noFill/>
        </p:spPr>
        <p:txBody>
          <a:bodyPr wrap="square" rtlCol="0">
            <a:spAutoFit/>
          </a:bodyPr>
          <a:lstStyle/>
          <a:p>
            <a:r>
              <a:rPr lang="hi-IN" sz="3200" b="0" i="0" u="none" strike="noStrike" baseline="0" dirty="0">
                <a:solidFill>
                  <a:schemeClr val="bg1"/>
                </a:solidFill>
                <a:latin typeface="TimesNewRomanPSMT"/>
              </a:rPr>
              <a:t>दानिय्येल</a:t>
            </a:r>
            <a:r>
              <a:rPr lang="en-US" sz="3200" b="0" i="0" u="none" strike="noStrike" baseline="0" dirty="0">
                <a:solidFill>
                  <a:schemeClr val="bg1"/>
                </a:solidFill>
                <a:latin typeface="TimesNewRomanPSMT"/>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551408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16</a:t>
            </a:r>
            <a:r>
              <a:rPr lang="en-US" sz="4400" b="0" i="0">
                <a:solidFill>
                  <a:srgbClr val="121212"/>
                </a:solidFill>
                <a:effectLst/>
                <a:latin typeface="Inter" panose="020B0502030000000004" pitchFamily="34" charset="0"/>
              </a:rPr>
              <a:t>So the steward continued to withhold their choice food and the wine they were to drink, and he gave them vegetables instead.</a:t>
            </a:r>
            <a:endParaRPr lang="en-ZA" sz="1600" dirty="0"/>
          </a:p>
        </p:txBody>
      </p:sp>
      <p:sp>
        <p:nvSpPr>
          <p:cNvPr id="3" name="TextBox 2">
            <a:extLst>
              <a:ext uri="{FF2B5EF4-FFF2-40B4-BE49-F238E27FC236}">
                <a16:creationId xmlns:a16="http://schemas.microsoft.com/office/drawing/2014/main" id="{18C1AFCA-EDB5-A48D-A901-49168A1A0A18}"/>
              </a:ext>
            </a:extLst>
          </p:cNvPr>
          <p:cNvSpPr txBox="1"/>
          <p:nvPr/>
        </p:nvSpPr>
        <p:spPr>
          <a:xfrm>
            <a:off x="6096000" y="166255"/>
            <a:ext cx="6096000" cy="6558101"/>
          </a:xfrm>
          <a:prstGeom prst="rect">
            <a:avLst/>
          </a:prstGeom>
          <a:noFill/>
        </p:spPr>
        <p:txBody>
          <a:bodyPr wrap="square" rtlCol="0">
            <a:noAutofit/>
          </a:bodyPr>
          <a:lstStyle/>
          <a:p>
            <a:r>
              <a:rPr lang="hi-IN" sz="4400" b="0" i="0" dirty="0">
                <a:solidFill>
                  <a:srgbClr val="121212"/>
                </a:solidFill>
                <a:effectLst/>
                <a:latin typeface="Inter" panose="020B0502030000000004" pitchFamily="34" charset="0"/>
              </a:rPr>
              <a:t>16 तब वह मुखिया उनका भोजन और उनके पीने के लिये ठहराया हुआ दाखमधु दोनों छुड़ाकर, उनको साग-पात देने लगा।</a:t>
            </a:r>
            <a:endParaRPr lang="en-IN" sz="4400" dirty="0"/>
          </a:p>
        </p:txBody>
      </p:sp>
      <p:pic>
        <p:nvPicPr>
          <p:cNvPr id="13" name="Audio 12">
            <a:hlinkClick r:id="" action="ppaction://media"/>
            <a:extLst>
              <a:ext uri="{FF2B5EF4-FFF2-40B4-BE49-F238E27FC236}">
                <a16:creationId xmlns:a16="http://schemas.microsoft.com/office/drawing/2014/main" id="{CA256F2B-A4D3-C0A2-76F2-7E23A557A3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31408660"/>
      </p:ext>
    </p:extLst>
  </p:cSld>
  <p:clrMapOvr>
    <a:masterClrMapping/>
  </p:clrMapOvr>
  <mc:AlternateContent xmlns:mc="http://schemas.openxmlformats.org/markup-compatibility/2006" xmlns:p14="http://schemas.microsoft.com/office/powerpoint/2010/main">
    <mc:Choice Requires="p14">
      <p:transition spd="slow" p14:dur="2000" advTm="9127"/>
    </mc:Choice>
    <mc:Fallback xmlns="">
      <p:transition spd="slow" advTm="9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A7EA0AA-BA76-A830-CC0A-036CB0042031}"/>
              </a:ext>
            </a:extLst>
          </p:cNvPr>
          <p:cNvPicPr>
            <a:picLocks noChangeAspect="1"/>
          </p:cNvPicPr>
          <p:nvPr/>
        </p:nvPicPr>
        <p:blipFill rotWithShape="1">
          <a:blip r:embed="rId2"/>
          <a:srcRect l="3514" r="6247"/>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76D38E4-144B-17B3-62F7-09C46BE663DF}"/>
              </a:ext>
            </a:extLst>
          </p:cNvPr>
          <p:cNvSpPr txBox="1"/>
          <p:nvPr/>
        </p:nvSpPr>
        <p:spPr>
          <a:xfrm>
            <a:off x="333992" y="442677"/>
            <a:ext cx="2709453" cy="584775"/>
          </a:xfrm>
          <a:prstGeom prst="rect">
            <a:avLst/>
          </a:prstGeom>
          <a:noFill/>
        </p:spPr>
        <p:txBody>
          <a:bodyPr wrap="square" rtlCol="0">
            <a:spAutoFit/>
          </a:bodyPr>
          <a:lstStyle/>
          <a:p>
            <a:r>
              <a:rPr lang="hi-IN" sz="3200" b="0" i="0" u="none" strike="noStrike" baseline="0" dirty="0">
                <a:solidFill>
                  <a:schemeClr val="bg1"/>
                </a:solidFill>
                <a:latin typeface="TimesNewRomanPSMT"/>
              </a:rPr>
              <a:t>दानिय्येल</a:t>
            </a:r>
            <a:r>
              <a:rPr lang="en-US" sz="3200" b="0" i="0" u="none" strike="noStrike" baseline="0" dirty="0">
                <a:solidFill>
                  <a:schemeClr val="bg1"/>
                </a:solidFill>
                <a:latin typeface="TimesNewRomanPSMT"/>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016693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17</a:t>
            </a:r>
            <a:r>
              <a:rPr lang="en-US" sz="4000" b="0" i="0">
                <a:solidFill>
                  <a:srgbClr val="121212"/>
                </a:solidFill>
                <a:effectLst/>
                <a:latin typeface="Inter" panose="020B0502030000000004" pitchFamily="34" charset="0"/>
              </a:rPr>
              <a:t>To these four young men God gave knowledge and understanding in every kind of literature and wisdom. And Daniel had insight into all kinds of visions and dreams.</a:t>
            </a:r>
            <a:endParaRPr lang="en-ZA" sz="1600" dirty="0"/>
          </a:p>
        </p:txBody>
      </p:sp>
      <p:sp>
        <p:nvSpPr>
          <p:cNvPr id="3" name="TextBox 2">
            <a:extLst>
              <a:ext uri="{FF2B5EF4-FFF2-40B4-BE49-F238E27FC236}">
                <a16:creationId xmlns:a16="http://schemas.microsoft.com/office/drawing/2014/main" id="{AF1B2E65-6A9B-1E71-05F0-6928BD3643F7}"/>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17 और परमेश्वर ने उन चारों जवानों को सब शास्त्रों, और सब प्रकार की विद्याओं में बुद्धिमानी और प्रवीणता दी; और दानिय्येल सब प्रकार के दर्शन और स्वप्न के अर्थ का ज्ञानी हो गया।</a:t>
            </a:r>
            <a:endParaRPr lang="en-IN" sz="3600" dirty="0"/>
          </a:p>
        </p:txBody>
      </p:sp>
      <p:pic>
        <p:nvPicPr>
          <p:cNvPr id="6" name="Audio 5">
            <a:hlinkClick r:id="" action="ppaction://media"/>
            <a:extLst>
              <a:ext uri="{FF2B5EF4-FFF2-40B4-BE49-F238E27FC236}">
                <a16:creationId xmlns:a16="http://schemas.microsoft.com/office/drawing/2014/main" id="{F16BB172-3699-2677-50A3-909B89EC35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25170495"/>
      </p:ext>
    </p:extLst>
  </p:cSld>
  <p:clrMapOvr>
    <a:masterClrMapping/>
  </p:clrMapOvr>
  <mc:AlternateContent xmlns:mc="http://schemas.openxmlformats.org/markup-compatibility/2006" xmlns:p14="http://schemas.microsoft.com/office/powerpoint/2010/main">
    <mc:Choice Requires="p14">
      <p:transition spd="slow" p14:dur="2000" advTm="13874"/>
    </mc:Choice>
    <mc:Fallback xmlns="">
      <p:transition spd="slow" advTm="13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1472E6A-B703-D7E1-E132-BDF097E28B57}"/>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9D78159-B2D8-AE08-7A4E-B3A1457552BB}"/>
              </a:ext>
            </a:extLst>
          </p:cNvPr>
          <p:cNvSpPr txBox="1"/>
          <p:nvPr/>
        </p:nvSpPr>
        <p:spPr>
          <a:xfrm>
            <a:off x="333992" y="442677"/>
            <a:ext cx="2709453" cy="584775"/>
          </a:xfrm>
          <a:prstGeom prst="rect">
            <a:avLst/>
          </a:prstGeom>
          <a:noFill/>
        </p:spPr>
        <p:txBody>
          <a:bodyPr wrap="square" rtlCol="0">
            <a:spAutoFit/>
          </a:bodyPr>
          <a:lstStyle/>
          <a:p>
            <a:r>
              <a:rPr lang="hi-IN" sz="3200" b="0" i="0" u="none" strike="noStrike" baseline="0" dirty="0">
                <a:solidFill>
                  <a:schemeClr val="bg1"/>
                </a:solidFill>
                <a:latin typeface="TimesNewRomanPSMT"/>
              </a:rPr>
              <a:t>दानिय्येल</a:t>
            </a:r>
            <a:r>
              <a:rPr lang="en-US" sz="3200" b="0" i="0" u="none" strike="noStrike" baseline="0" dirty="0">
                <a:solidFill>
                  <a:schemeClr val="bg1"/>
                </a:solidFill>
                <a:latin typeface="TimesNewRomanPSMT"/>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25795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18</a:t>
            </a:r>
            <a:r>
              <a:rPr lang="en-US" sz="4000" b="0" i="0">
                <a:solidFill>
                  <a:srgbClr val="121212"/>
                </a:solidFill>
                <a:effectLst/>
                <a:latin typeface="Inter" panose="020B0502030000000004" pitchFamily="34" charset="0"/>
              </a:rPr>
              <a:t>Now at the end of the time specified by the king, the chief official presented them to Nebuchadnezzar.</a:t>
            </a:r>
            <a:endParaRPr lang="en-ZA" sz="1400" dirty="0"/>
          </a:p>
        </p:txBody>
      </p:sp>
      <p:sp>
        <p:nvSpPr>
          <p:cNvPr id="3" name="TextBox 2">
            <a:extLst>
              <a:ext uri="{FF2B5EF4-FFF2-40B4-BE49-F238E27FC236}">
                <a16:creationId xmlns:a16="http://schemas.microsoft.com/office/drawing/2014/main" id="{1AC22949-74BC-3240-F558-804053AC63C3}"/>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18 तब जितने दिन के बाद नबूकदनेस्सर राजा ने जवानों को भीतर ले आने की आज्ञा दी थी, उतने दिनों के बीतने पर खोजों का प्रधान उन्हें उसके सामने ले गया</a:t>
            </a:r>
            <a:r>
              <a:rPr lang="en-US" sz="3600" b="0" i="0" dirty="0">
                <a:solidFill>
                  <a:srgbClr val="121212"/>
                </a:solidFill>
                <a:effectLst/>
                <a:latin typeface="Inter" panose="020B0502030000000004" pitchFamily="34" charset="0"/>
              </a:rPr>
              <a:t>c।</a:t>
            </a:r>
            <a:endParaRPr lang="en-IN" sz="3600" dirty="0"/>
          </a:p>
        </p:txBody>
      </p:sp>
      <p:pic>
        <p:nvPicPr>
          <p:cNvPr id="10" name="Audio 9">
            <a:hlinkClick r:id="" action="ppaction://media"/>
            <a:extLst>
              <a:ext uri="{FF2B5EF4-FFF2-40B4-BE49-F238E27FC236}">
                <a16:creationId xmlns:a16="http://schemas.microsoft.com/office/drawing/2014/main" id="{0A1A7893-FBE4-2FD4-60F5-AB630BD6C9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611352"/>
      </p:ext>
    </p:extLst>
  </p:cSld>
  <p:clrMapOvr>
    <a:masterClrMapping/>
  </p:clrMapOvr>
  <mc:AlternateContent xmlns:mc="http://schemas.openxmlformats.org/markup-compatibility/2006" xmlns:p14="http://schemas.microsoft.com/office/powerpoint/2010/main">
    <mc:Choice Requires="p14">
      <p:transition spd="slow" p14:dur="2000" advTm="12084"/>
    </mc:Choice>
    <mc:Fallback xmlns="">
      <p:transition spd="slow" advTm="12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AEC402BA-91C4-8618-6BB0-34DD5D6ECB72}"/>
              </a:ext>
            </a:extLst>
          </p:cNvPr>
          <p:cNvPicPr>
            <a:picLocks noChangeAspect="1"/>
          </p:cNvPicPr>
          <p:nvPr/>
        </p:nvPicPr>
        <p:blipFill rotWithShape="1">
          <a:blip r:embed="rId2"/>
          <a:srcRect t="5587" b="28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0329F92-374C-CF80-ADDE-B2E6CC543F9C}"/>
              </a:ext>
            </a:extLst>
          </p:cNvPr>
          <p:cNvSpPr txBox="1"/>
          <p:nvPr/>
        </p:nvSpPr>
        <p:spPr>
          <a:xfrm>
            <a:off x="333992" y="442677"/>
            <a:ext cx="2709453" cy="584775"/>
          </a:xfrm>
          <a:prstGeom prst="rect">
            <a:avLst/>
          </a:prstGeom>
          <a:noFill/>
        </p:spPr>
        <p:txBody>
          <a:bodyPr wrap="square" rtlCol="0">
            <a:spAutoFit/>
          </a:bodyPr>
          <a:lstStyle/>
          <a:p>
            <a:r>
              <a:rPr lang="hi-IN" sz="3200" b="0" i="0" u="none" strike="noStrike" baseline="0" dirty="0">
                <a:solidFill>
                  <a:schemeClr val="bg1"/>
                </a:solidFill>
                <a:latin typeface="TimesNewRomanPSMT"/>
              </a:rPr>
              <a:t>दानिय्येल</a:t>
            </a:r>
            <a:r>
              <a:rPr lang="en-US" sz="3200" b="0" i="0" u="none" strike="noStrike" baseline="0" dirty="0">
                <a:solidFill>
                  <a:schemeClr val="bg1"/>
                </a:solidFill>
                <a:latin typeface="TimesNewRomanPSMT"/>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443786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19</a:t>
            </a:r>
            <a:r>
              <a:rPr lang="en-US" sz="4000" b="0" i="0">
                <a:solidFill>
                  <a:srgbClr val="121212"/>
                </a:solidFill>
                <a:effectLst/>
                <a:latin typeface="Inter" panose="020B0502030000000004" pitchFamily="34" charset="0"/>
              </a:rPr>
              <a:t>And the king spoke with them, and among all the young men he found no one equal to Daniel, Hananiah, Mishael, and Azariah. So they entered the king’s service.</a:t>
            </a:r>
            <a:endParaRPr lang="en-ZA" sz="1600" dirty="0"/>
          </a:p>
        </p:txBody>
      </p:sp>
      <p:sp>
        <p:nvSpPr>
          <p:cNvPr id="3" name="TextBox 2">
            <a:extLst>
              <a:ext uri="{FF2B5EF4-FFF2-40B4-BE49-F238E27FC236}">
                <a16:creationId xmlns:a16="http://schemas.microsoft.com/office/drawing/2014/main" id="{092CB689-4409-4384-A23F-E08A406ECBB5}"/>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19 और राजा उनसे बातचीत करने लगा; और दानिय्येल, हनन्याह, मीशाएल, और अजर्याह के तुल्य उन सब में से कोई न ठहरा; इसलिए वे राजा के सम्मुख हाजिर रहने लगे।</a:t>
            </a:r>
            <a:endParaRPr lang="en-IN" sz="4000" dirty="0"/>
          </a:p>
        </p:txBody>
      </p:sp>
      <p:pic>
        <p:nvPicPr>
          <p:cNvPr id="20" name="Audio 19">
            <a:hlinkClick r:id="" action="ppaction://media"/>
            <a:extLst>
              <a:ext uri="{FF2B5EF4-FFF2-40B4-BE49-F238E27FC236}">
                <a16:creationId xmlns:a16="http://schemas.microsoft.com/office/drawing/2014/main" id="{60427BCE-48C3-BC41-8506-7CCEB27116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75462355"/>
      </p:ext>
    </p:extLst>
  </p:cSld>
  <p:clrMapOvr>
    <a:masterClrMapping/>
  </p:clrMapOvr>
  <mc:AlternateContent xmlns:mc="http://schemas.openxmlformats.org/markup-compatibility/2006" xmlns:p14="http://schemas.microsoft.com/office/powerpoint/2010/main">
    <mc:Choice Requires="p14">
      <p:transition spd="slow" p14:dur="2000" advTm="15172"/>
    </mc:Choice>
    <mc:Fallback xmlns="">
      <p:transition spd="slow" advTm="15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CCFE62E-2465-B5A7-5EC1-7BB6B5C72BDF}"/>
              </a:ext>
            </a:extLst>
          </p:cNvPr>
          <p:cNvPicPr>
            <a:picLocks noChangeAspect="1"/>
          </p:cNvPicPr>
          <p:nvPr/>
        </p:nvPicPr>
        <p:blipFill>
          <a:blip r:embed="rId2"/>
          <a:stretch>
            <a:fillRect/>
          </a:stretch>
        </p:blipFill>
        <p:spPr>
          <a:xfrm>
            <a:off x="0" y="-254413"/>
            <a:ext cx="12192000" cy="8009230"/>
          </a:xfrm>
          <a:prstGeom prst="rect">
            <a:avLst/>
          </a:prstGeom>
        </p:spPr>
      </p:pic>
      <p:sp>
        <p:nvSpPr>
          <p:cNvPr id="2" name="TextBox 1">
            <a:extLst>
              <a:ext uri="{FF2B5EF4-FFF2-40B4-BE49-F238E27FC236}">
                <a16:creationId xmlns:a16="http://schemas.microsoft.com/office/drawing/2014/main" id="{69F49DB7-7AAC-D552-741C-DCF2DAAAE7C6}"/>
              </a:ext>
            </a:extLst>
          </p:cNvPr>
          <p:cNvSpPr txBox="1"/>
          <p:nvPr/>
        </p:nvSpPr>
        <p:spPr>
          <a:xfrm>
            <a:off x="333992" y="442677"/>
            <a:ext cx="2709453" cy="584775"/>
          </a:xfrm>
          <a:prstGeom prst="rect">
            <a:avLst/>
          </a:prstGeom>
          <a:noFill/>
        </p:spPr>
        <p:txBody>
          <a:bodyPr wrap="square" rtlCol="0">
            <a:spAutoFit/>
          </a:bodyPr>
          <a:lstStyle/>
          <a:p>
            <a:r>
              <a:rPr lang="hi-IN" sz="3200" b="0" i="0" u="none" strike="noStrike" baseline="0" dirty="0">
                <a:solidFill>
                  <a:schemeClr val="bg1"/>
                </a:solidFill>
                <a:latin typeface="TimesNewRomanPSMT"/>
              </a:rPr>
              <a:t>दानिय्येल</a:t>
            </a:r>
            <a:r>
              <a:rPr lang="en-US" sz="3200" b="0" i="0" u="none" strike="noStrike" baseline="0" dirty="0">
                <a:solidFill>
                  <a:schemeClr val="bg1"/>
                </a:solidFill>
                <a:latin typeface="TimesNewRomanPSMT"/>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353189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20</a:t>
            </a:r>
            <a:r>
              <a:rPr lang="en-US" sz="4000" b="0" i="0" dirty="0">
                <a:solidFill>
                  <a:srgbClr val="121212"/>
                </a:solidFill>
                <a:effectLst/>
                <a:latin typeface="Inter" panose="020B0502030000000004" pitchFamily="34" charset="0"/>
              </a:rPr>
              <a:t>In every matter of wisdom and understanding about which the king consulted them, he found them ten times better than all the magicians and enchanters in his entire kingdom.</a:t>
            </a:r>
            <a:endParaRPr lang="en-ZA" sz="2000" dirty="0"/>
          </a:p>
        </p:txBody>
      </p:sp>
      <p:sp>
        <p:nvSpPr>
          <p:cNvPr id="3" name="TextBox 2">
            <a:extLst>
              <a:ext uri="{FF2B5EF4-FFF2-40B4-BE49-F238E27FC236}">
                <a16:creationId xmlns:a16="http://schemas.microsoft.com/office/drawing/2014/main" id="{427F484E-A25B-69B2-F80D-61FD05460952}"/>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20 और बुद्धि और हर प्रकार की समझ के विषय में जो कुछ राजा उनसे पूछता था उसमें वे राज्य भर के सब ज्योतिषियों और तंत्रियों से दसगुणे निपुण ठहरते थे।</a:t>
            </a:r>
            <a:endParaRPr lang="en-IN" sz="4000" dirty="0"/>
          </a:p>
        </p:txBody>
      </p:sp>
      <p:pic>
        <p:nvPicPr>
          <p:cNvPr id="17" name="Audio 16">
            <a:hlinkClick r:id="" action="ppaction://media"/>
            <a:extLst>
              <a:ext uri="{FF2B5EF4-FFF2-40B4-BE49-F238E27FC236}">
                <a16:creationId xmlns:a16="http://schemas.microsoft.com/office/drawing/2014/main" id="{0925C475-718E-C5C3-C4EE-BCCFB8765A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48319201"/>
      </p:ext>
    </p:extLst>
  </p:cSld>
  <p:clrMapOvr>
    <a:masterClrMapping/>
  </p:clrMapOvr>
  <mc:AlternateContent xmlns:mc="http://schemas.openxmlformats.org/markup-compatibility/2006" xmlns:p14="http://schemas.microsoft.com/office/powerpoint/2010/main">
    <mc:Choice Requires="p14">
      <p:transition spd="slow" p14:dur="2000" advTm="11206"/>
    </mc:Choice>
    <mc:Fallback xmlns="">
      <p:transition spd="slow" advTm="11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B36805E5-537F-E5F3-1658-6736F578AA6D}"/>
              </a:ext>
            </a:extLst>
          </p:cNvPr>
          <p:cNvPicPr>
            <a:picLocks noChangeAspect="1"/>
          </p:cNvPicPr>
          <p:nvPr/>
        </p:nvPicPr>
        <p:blipFill>
          <a:blip r:embed="rId2"/>
          <a:stretch>
            <a:fillRect/>
          </a:stretch>
        </p:blipFill>
        <p:spPr>
          <a:xfrm>
            <a:off x="0" y="0"/>
            <a:ext cx="12192000" cy="7720618"/>
          </a:xfrm>
          <a:prstGeom prst="rect">
            <a:avLst/>
          </a:prstGeom>
        </p:spPr>
      </p:pic>
      <p:sp>
        <p:nvSpPr>
          <p:cNvPr id="2" name="TextBox 1">
            <a:extLst>
              <a:ext uri="{FF2B5EF4-FFF2-40B4-BE49-F238E27FC236}">
                <a16:creationId xmlns:a16="http://schemas.microsoft.com/office/drawing/2014/main" id="{271539EF-E2F4-E68F-8862-7E40391BB594}"/>
              </a:ext>
            </a:extLst>
          </p:cNvPr>
          <p:cNvSpPr txBox="1"/>
          <p:nvPr/>
        </p:nvSpPr>
        <p:spPr>
          <a:xfrm>
            <a:off x="572343" y="661230"/>
            <a:ext cx="8552995" cy="1615439"/>
          </a:xfrm>
          <a:prstGeom prst="rect">
            <a:avLst/>
          </a:prstGeom>
          <a:noFill/>
        </p:spPr>
        <p:txBody>
          <a:bodyPr wrap="square" rtlCol="0">
            <a:noAutofit/>
          </a:bodyPr>
          <a:lstStyle/>
          <a:p>
            <a:r>
              <a:rPr lang="hi-IN" sz="4400" b="0" i="0" u="none" strike="noStrike" baseline="0" dirty="0">
                <a:solidFill>
                  <a:schemeClr val="bg1"/>
                </a:solidFill>
                <a:latin typeface="TimesNewRomanPSMT"/>
              </a:rPr>
              <a:t>दानिय्येल और उसके दोस्त सब्जियाँ खाते हैं - दानिय्येल 1:1-21</a:t>
            </a:r>
            <a:endParaRPr lang="en-ZA" sz="4400" dirty="0">
              <a:solidFill>
                <a:schemeClr val="bg1"/>
              </a:solidFill>
            </a:endParaRPr>
          </a:p>
        </p:txBody>
      </p:sp>
    </p:spTree>
    <p:extLst>
      <p:ext uri="{BB962C8B-B14F-4D97-AF65-F5344CB8AC3E}">
        <p14:creationId xmlns:p14="http://schemas.microsoft.com/office/powerpoint/2010/main" val="3200761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E0ACA19-95E3-B250-BB17-3B96BA2B3447}"/>
              </a:ext>
            </a:extLst>
          </p:cNvPr>
          <p:cNvPicPr>
            <a:picLocks noChangeAspect="1"/>
          </p:cNvPicPr>
          <p:nvPr/>
        </p:nvPicPr>
        <p:blipFill>
          <a:blip r:embed="rId2"/>
          <a:stretch>
            <a:fillRect/>
          </a:stretch>
        </p:blipFill>
        <p:spPr>
          <a:xfrm>
            <a:off x="0" y="-646050"/>
            <a:ext cx="12192000" cy="7720618"/>
          </a:xfrm>
          <a:prstGeom prst="rect">
            <a:avLst/>
          </a:prstGeom>
        </p:spPr>
      </p:pic>
      <p:sp>
        <p:nvSpPr>
          <p:cNvPr id="2" name="TextBox 1">
            <a:extLst>
              <a:ext uri="{FF2B5EF4-FFF2-40B4-BE49-F238E27FC236}">
                <a16:creationId xmlns:a16="http://schemas.microsoft.com/office/drawing/2014/main" id="{537EAB0B-54FC-C783-F21B-9F63DA07E894}"/>
              </a:ext>
            </a:extLst>
          </p:cNvPr>
          <p:cNvSpPr txBox="1"/>
          <p:nvPr/>
        </p:nvSpPr>
        <p:spPr>
          <a:xfrm>
            <a:off x="333992" y="442677"/>
            <a:ext cx="2709453" cy="584775"/>
          </a:xfrm>
          <a:prstGeom prst="rect">
            <a:avLst/>
          </a:prstGeom>
          <a:noFill/>
        </p:spPr>
        <p:txBody>
          <a:bodyPr wrap="square" rtlCol="0">
            <a:spAutoFit/>
          </a:bodyPr>
          <a:lstStyle/>
          <a:p>
            <a:r>
              <a:rPr lang="hi-IN" sz="3200" b="0" i="0" u="none" strike="noStrike" baseline="0" dirty="0">
                <a:solidFill>
                  <a:schemeClr val="bg1"/>
                </a:solidFill>
                <a:latin typeface="TimesNewRomanPSMT"/>
              </a:rPr>
              <a:t>दानिय्येल</a:t>
            </a:r>
            <a:r>
              <a:rPr lang="en-US" sz="3200" b="0" i="0" u="none" strike="noStrike" baseline="0" dirty="0">
                <a:solidFill>
                  <a:schemeClr val="bg1"/>
                </a:solidFill>
                <a:latin typeface="TimesNewRomanPSMT"/>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82148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a:t>
            </a:r>
            <a:r>
              <a:rPr lang="en-US" sz="4400" b="0" i="0">
                <a:solidFill>
                  <a:srgbClr val="121212"/>
                </a:solidFill>
                <a:effectLst/>
                <a:latin typeface="Inter" panose="020B0502030000000004" pitchFamily="34" charset="0"/>
              </a:rPr>
              <a:t>In the third year of the reign of Jehoiakim king of Judah, Nebuchadnezzar king of Babylon came to Jerusalem and besieged it.</a:t>
            </a:r>
            <a:endParaRPr lang="en-ZA" dirty="0"/>
          </a:p>
        </p:txBody>
      </p:sp>
      <p:sp>
        <p:nvSpPr>
          <p:cNvPr id="3" name="TextBox 2">
            <a:extLst>
              <a:ext uri="{FF2B5EF4-FFF2-40B4-BE49-F238E27FC236}">
                <a16:creationId xmlns:a16="http://schemas.microsoft.com/office/drawing/2014/main" id="{B21FA9F3-AFFB-C25A-6714-49568B60E6A3}"/>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a:t>
            </a:r>
            <a:r>
              <a:rPr lang="hi-IN" sz="4000" b="0" i="0" dirty="0">
                <a:solidFill>
                  <a:srgbClr val="121212"/>
                </a:solidFill>
                <a:effectLst/>
                <a:latin typeface="Inter" panose="020B0502030000000004" pitchFamily="34" charset="0"/>
              </a:rPr>
              <a:t>यहूदा के राजा यहोयाकीम के राज्य के तीसरे वर्ष में बाबेल के राजा नबूकदनेस्सर ने यरूशलेम पर चढ़ाई करके उसको घेर लिया</a:t>
            </a:r>
            <a:r>
              <a:rPr lang="en-US" sz="4000" b="0" i="0" dirty="0">
                <a:solidFill>
                  <a:srgbClr val="121212"/>
                </a:solidFill>
                <a:effectLst/>
                <a:latin typeface="Inter" panose="020B0502030000000004" pitchFamily="34" charset="0"/>
              </a:rPr>
              <a:t>a।</a:t>
            </a:r>
            <a:endParaRPr lang="en-IN" sz="4000" dirty="0"/>
          </a:p>
        </p:txBody>
      </p:sp>
      <p:pic>
        <p:nvPicPr>
          <p:cNvPr id="10" name="Audio 9">
            <a:hlinkClick r:id="" action="ppaction://media"/>
            <a:extLst>
              <a:ext uri="{FF2B5EF4-FFF2-40B4-BE49-F238E27FC236}">
                <a16:creationId xmlns:a16="http://schemas.microsoft.com/office/drawing/2014/main" id="{C1FB0589-3C26-9356-E167-01916B99DD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9599"/>
    </mc:Choice>
    <mc:Fallback xmlns="">
      <p:transition spd="slow" advTm="9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2059783-C5FE-B188-48CB-68577D5CE23F}"/>
              </a:ext>
            </a:extLst>
          </p:cNvPr>
          <p:cNvPicPr>
            <a:picLocks noChangeAspect="1"/>
          </p:cNvPicPr>
          <p:nvPr/>
        </p:nvPicPr>
        <p:blipFill>
          <a:blip r:embed="rId3"/>
          <a:stretch>
            <a:fillRect/>
          </a:stretch>
        </p:blipFill>
        <p:spPr>
          <a:xfrm>
            <a:off x="0" y="-404589"/>
            <a:ext cx="12191999" cy="7262589"/>
          </a:xfrm>
          <a:prstGeom prst="rect">
            <a:avLst/>
          </a:prstGeom>
        </p:spPr>
      </p:pic>
      <p:sp>
        <p:nvSpPr>
          <p:cNvPr id="5" name="TextBox 4">
            <a:extLst>
              <a:ext uri="{FF2B5EF4-FFF2-40B4-BE49-F238E27FC236}">
                <a16:creationId xmlns:a16="http://schemas.microsoft.com/office/drawing/2014/main" id="{31999E43-22CF-A135-A4D4-BB0F297EE639}"/>
              </a:ext>
            </a:extLst>
          </p:cNvPr>
          <p:cNvSpPr txBox="1"/>
          <p:nvPr/>
        </p:nvSpPr>
        <p:spPr>
          <a:xfrm>
            <a:off x="333992" y="442677"/>
            <a:ext cx="2709453" cy="584775"/>
          </a:xfrm>
          <a:prstGeom prst="rect">
            <a:avLst/>
          </a:prstGeom>
          <a:noFill/>
        </p:spPr>
        <p:txBody>
          <a:bodyPr wrap="square" rtlCol="0">
            <a:spAutoFit/>
          </a:bodyPr>
          <a:lstStyle/>
          <a:p>
            <a:r>
              <a:rPr lang="hi-IN" sz="3200" b="0" i="0" u="none" strike="noStrike" baseline="0" dirty="0">
                <a:solidFill>
                  <a:schemeClr val="bg1"/>
                </a:solidFill>
                <a:latin typeface="TimesNewRomanPSMT"/>
              </a:rPr>
              <a:t>दानिय्येल</a:t>
            </a:r>
            <a:r>
              <a:rPr lang="en-US" sz="3200" b="0" i="0" u="none" strike="noStrike" baseline="0" dirty="0">
                <a:solidFill>
                  <a:schemeClr val="bg1"/>
                </a:solidFill>
                <a:latin typeface="TimesNewRomanPSMT"/>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01277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a:t>
            </a:r>
            <a:r>
              <a:rPr lang="en-US" sz="3600" b="0" i="0">
                <a:solidFill>
                  <a:srgbClr val="121212"/>
                </a:solidFill>
                <a:effectLst/>
                <a:latin typeface="Inter" panose="020B0502030000000004" pitchFamily="34" charset="0"/>
              </a:rPr>
              <a:t>And the Lord delivered into his hand Jehoiakim king of Judah, along with some of the articles from the house of God. He carried these off to the land of Shinar, to the house of his god, where he put them in the treasury of his god.</a:t>
            </a:r>
            <a:endParaRPr lang="en-ZA" sz="1600" dirty="0"/>
          </a:p>
        </p:txBody>
      </p:sp>
      <p:sp>
        <p:nvSpPr>
          <p:cNvPr id="3" name="TextBox 2">
            <a:extLst>
              <a:ext uri="{FF2B5EF4-FFF2-40B4-BE49-F238E27FC236}">
                <a16:creationId xmlns:a16="http://schemas.microsoft.com/office/drawing/2014/main" id="{358C849C-FF24-B160-7B37-DDC9EFEBAF14}"/>
              </a:ext>
            </a:extLst>
          </p:cNvPr>
          <p:cNvSpPr txBox="1"/>
          <p:nvPr/>
        </p:nvSpPr>
        <p:spPr>
          <a:xfrm>
            <a:off x="6096000" y="166255"/>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2 तब परमेश्वर ने यहूदा के राजा यहोयाकीम को परमेश्वर के भवन के कई पात्रों सहित उसके हाथ में कर दिया; और उसने उन पात्रों को शिनार देश में अपने देवता के मन्दिर में ले जाकर, अपने देवता के भण्डार में रख दिया।</a:t>
            </a:r>
            <a:endParaRPr lang="en-IN" sz="3800" dirty="0"/>
          </a:p>
        </p:txBody>
      </p:sp>
      <p:pic>
        <p:nvPicPr>
          <p:cNvPr id="38" name="Audio 37">
            <a:hlinkClick r:id="" action="ppaction://media"/>
            <a:extLst>
              <a:ext uri="{FF2B5EF4-FFF2-40B4-BE49-F238E27FC236}">
                <a16:creationId xmlns:a16="http://schemas.microsoft.com/office/drawing/2014/main" id="{53BD1386-CB8E-AE58-3C28-CC1AEA81C3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20055"/>
    </mc:Choice>
    <mc:Fallback xmlns="">
      <p:transition spd="slow" advTm="20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251D7-6131-0F32-9088-E99DDCB955AE}"/>
              </a:ext>
            </a:extLst>
          </p:cNvPr>
          <p:cNvPicPr>
            <a:picLocks noChangeAspect="1"/>
          </p:cNvPicPr>
          <p:nvPr/>
        </p:nvPicPr>
        <p:blipFill rotWithShape="1">
          <a:blip r:embed="rId2"/>
          <a:srcRect t="1766" b="6038"/>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BD90896-2B53-BD01-D17F-78B27FE4658F}"/>
              </a:ext>
            </a:extLst>
          </p:cNvPr>
          <p:cNvSpPr txBox="1"/>
          <p:nvPr/>
        </p:nvSpPr>
        <p:spPr>
          <a:xfrm>
            <a:off x="333992" y="442677"/>
            <a:ext cx="2709453" cy="584775"/>
          </a:xfrm>
          <a:prstGeom prst="rect">
            <a:avLst/>
          </a:prstGeom>
          <a:noFill/>
        </p:spPr>
        <p:txBody>
          <a:bodyPr wrap="square" rtlCol="0">
            <a:spAutoFit/>
          </a:bodyPr>
          <a:lstStyle/>
          <a:p>
            <a:r>
              <a:rPr lang="hi-IN" sz="3200" b="0" i="0" u="none" strike="noStrike" baseline="0" dirty="0">
                <a:solidFill>
                  <a:schemeClr val="bg1"/>
                </a:solidFill>
                <a:latin typeface="TimesNewRomanPSMT"/>
              </a:rPr>
              <a:t>दानिय्येल</a:t>
            </a:r>
            <a:r>
              <a:rPr lang="en-US" sz="3200" b="0" i="0" u="none" strike="noStrike" baseline="0" dirty="0">
                <a:solidFill>
                  <a:schemeClr val="bg1"/>
                </a:solidFill>
                <a:latin typeface="TimesNewRomanPSMT"/>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52780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Then the king ordered Ashpenaz, the chief of his court officials, to bring in some Israelites from the royal family  and the nobility—</a:t>
            </a:r>
            <a:endParaRPr lang="en-ZA" dirty="0"/>
          </a:p>
        </p:txBody>
      </p:sp>
      <p:sp>
        <p:nvSpPr>
          <p:cNvPr id="3" name="TextBox 2">
            <a:extLst>
              <a:ext uri="{FF2B5EF4-FFF2-40B4-BE49-F238E27FC236}">
                <a16:creationId xmlns:a16="http://schemas.microsoft.com/office/drawing/2014/main" id="{CDE2211C-4083-20C3-4A38-7A3A426D53C9}"/>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3 तब उस राजा ने अपने खोजों के प्रधान अश्पनज को आज्ञा दी कि इस्राएली राजपुत्रों और प्रतिष्ठित पुरुषों में से ऐसे कई जवानों को ला,</a:t>
            </a:r>
            <a:endParaRPr lang="en-IN" sz="4000" dirty="0"/>
          </a:p>
        </p:txBody>
      </p:sp>
      <p:pic>
        <p:nvPicPr>
          <p:cNvPr id="21" name="Audio 20">
            <a:hlinkClick r:id="" action="ppaction://media"/>
            <a:extLst>
              <a:ext uri="{FF2B5EF4-FFF2-40B4-BE49-F238E27FC236}">
                <a16:creationId xmlns:a16="http://schemas.microsoft.com/office/drawing/2014/main" id="{60489388-EA56-FA65-DBC1-57A9B0D344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3081"/>
    </mc:Choice>
    <mc:Fallback xmlns="">
      <p:transition spd="slow" advTm="13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541</TotalTime>
  <Words>1483</Words>
  <Application>Microsoft Office PowerPoint</Application>
  <PresentationFormat>Widescreen</PresentationFormat>
  <Paragraphs>82</Paragraphs>
  <Slides>40</Slides>
  <Notes>2</Notes>
  <HiddenSlides>0</HiddenSlides>
  <MMClips>20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40</vt:i4>
      </vt:variant>
    </vt:vector>
  </HeadingPairs>
  <TitlesOfParts>
    <vt:vector size="53" baseType="lpstr">
      <vt:lpstr>Aptos</vt:lpstr>
      <vt:lpstr>Arial</vt:lpstr>
      <vt:lpstr>ArialMT</vt:lpstr>
      <vt:lpstr>Calibri</vt:lpstr>
      <vt:lpstr>Calibri Light</vt:lpstr>
      <vt:lpstr>Inter</vt:lpstr>
      <vt:lpstr>Microsoft Himalaya</vt:lpstr>
      <vt:lpstr>PT Serif</vt:lpstr>
      <vt:lpstr>Symbol</vt:lpstr>
      <vt:lpstr>Times New Roman</vt:lpstr>
      <vt:lpstr>TimesNewRomanPS-BoldMT</vt:lpstr>
      <vt:lpstr>TimesNewRomanPSMT</vt:lpstr>
      <vt:lpstr>Office Theme</vt:lpstr>
      <vt:lpstr>26-1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92</cp:revision>
  <dcterms:created xsi:type="dcterms:W3CDTF">2021-07-20T09:23:46Z</dcterms:created>
  <dcterms:modified xsi:type="dcterms:W3CDTF">2024-07-31T10:47:03Z</dcterms:modified>
</cp:coreProperties>
</file>