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468" r:id="rId2"/>
    <p:sldId id="438" r:id="rId3"/>
    <p:sldId id="439" r:id="rId4"/>
    <p:sldId id="514" r:id="rId5"/>
    <p:sldId id="441" r:id="rId6"/>
    <p:sldId id="442" r:id="rId7"/>
    <p:sldId id="443" r:id="rId8"/>
    <p:sldId id="444" r:id="rId9"/>
    <p:sldId id="445" r:id="rId10"/>
    <p:sldId id="521" r:id="rId11"/>
    <p:sldId id="447" r:id="rId12"/>
    <p:sldId id="448" r:id="rId13"/>
    <p:sldId id="449" r:id="rId14"/>
    <p:sldId id="515" r:id="rId15"/>
    <p:sldId id="451" r:id="rId16"/>
    <p:sldId id="516" r:id="rId17"/>
    <p:sldId id="453" r:id="rId18"/>
    <p:sldId id="454" r:id="rId19"/>
    <p:sldId id="455" r:id="rId20"/>
    <p:sldId id="456" r:id="rId21"/>
    <p:sldId id="457" r:id="rId22"/>
    <p:sldId id="460" r:id="rId23"/>
    <p:sldId id="459" r:id="rId24"/>
    <p:sldId id="458" r:id="rId25"/>
    <p:sldId id="461" r:id="rId26"/>
    <p:sldId id="462" r:id="rId27"/>
    <p:sldId id="463" r:id="rId28"/>
    <p:sldId id="464" r:id="rId29"/>
    <p:sldId id="503" r:id="rId30"/>
    <p:sldId id="504" r:id="rId31"/>
    <p:sldId id="466" r:id="rId32"/>
    <p:sldId id="467" r:id="rId33"/>
    <p:sldId id="477" r:id="rId34"/>
    <p:sldId id="469" r:id="rId35"/>
    <p:sldId id="470" r:id="rId36"/>
    <p:sldId id="517" r:id="rId37"/>
    <p:sldId id="505" r:id="rId38"/>
    <p:sldId id="518" r:id="rId39"/>
    <p:sldId id="472" r:id="rId40"/>
    <p:sldId id="473" r:id="rId41"/>
    <p:sldId id="474" r:id="rId42"/>
    <p:sldId id="475" r:id="rId43"/>
    <p:sldId id="511" r:id="rId44"/>
    <p:sldId id="512" r:id="rId45"/>
    <p:sldId id="478" r:id="rId46"/>
    <p:sldId id="519" r:id="rId47"/>
    <p:sldId id="508" r:id="rId48"/>
    <p:sldId id="509" r:id="rId49"/>
    <p:sldId id="476" r:id="rId50"/>
    <p:sldId id="510" r:id="rId51"/>
    <p:sldId id="479" r:id="rId52"/>
    <p:sldId id="480" r:id="rId53"/>
    <p:sldId id="481" r:id="rId54"/>
    <p:sldId id="482" r:id="rId55"/>
    <p:sldId id="483" r:id="rId56"/>
    <p:sldId id="484" r:id="rId57"/>
    <p:sldId id="485" r:id="rId58"/>
    <p:sldId id="486" r:id="rId59"/>
    <p:sldId id="487" r:id="rId60"/>
    <p:sldId id="488" r:id="rId61"/>
    <p:sldId id="489" r:id="rId62"/>
    <p:sldId id="490" r:id="rId63"/>
    <p:sldId id="491" r:id="rId64"/>
    <p:sldId id="492" r:id="rId65"/>
    <p:sldId id="493" r:id="rId66"/>
    <p:sldId id="494" r:id="rId67"/>
    <p:sldId id="495" r:id="rId68"/>
    <p:sldId id="496" r:id="rId69"/>
    <p:sldId id="497" r:id="rId70"/>
    <p:sldId id="498" r:id="rId71"/>
    <p:sldId id="499" r:id="rId72"/>
    <p:sldId id="500" r:id="rId73"/>
    <p:sldId id="502" r:id="rId74"/>
    <p:sldId id="520"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547A66-4AA3-4DA3-BE07-FB61F31A08A7}" v="38" dt="2023-01-19T10:00:24.0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68" autoAdjust="0"/>
    <p:restoredTop sz="94951" autoAdjust="0"/>
  </p:normalViewPr>
  <p:slideViewPr>
    <p:cSldViewPr snapToGrid="0">
      <p:cViewPr varScale="1">
        <p:scale>
          <a:sx n="52" d="100"/>
          <a:sy n="52" d="100"/>
        </p:scale>
        <p:origin x="156" y="12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16547A66-4AA3-4DA3-BE07-FB61F31A08A7}"/>
    <pc:docChg chg="undo custSel modSld">
      <pc:chgData name="Alfred Smith" userId="3c60a3631c0db8ad" providerId="LiveId" clId="{16547A66-4AA3-4DA3-BE07-FB61F31A08A7}" dt="2023-01-19T10:00:24.088" v="118"/>
      <pc:docMkLst>
        <pc:docMk/>
      </pc:docMkLst>
      <pc:sldChg chg="modSp mod modTransition">
        <pc:chgData name="Alfred Smith" userId="3c60a3631c0db8ad" providerId="LiveId" clId="{16547A66-4AA3-4DA3-BE07-FB61F31A08A7}" dt="2023-01-19T09:58:07.021" v="46"/>
        <pc:sldMkLst>
          <pc:docMk/>
          <pc:sldMk cId="3261377596" sldId="438"/>
        </pc:sldMkLst>
        <pc:spChg chg="mod">
          <ac:chgData name="Alfred Smith" userId="3c60a3631c0db8ad" providerId="LiveId" clId="{16547A66-4AA3-4DA3-BE07-FB61F31A08A7}" dt="2023-01-19T09:55:10.448" v="3" actId="207"/>
          <ac:spMkLst>
            <pc:docMk/>
            <pc:sldMk cId="3261377596" sldId="438"/>
            <ac:spMk id="5" creationId="{F1F1F75C-ECD2-A11C-B25E-AFE06E302F71}"/>
          </ac:spMkLst>
        </pc:spChg>
      </pc:sldChg>
      <pc:sldChg chg="addSp delSp modSp mod modTransition modAnim">
        <pc:chgData name="Alfred Smith" userId="3c60a3631c0db8ad" providerId="LiveId" clId="{16547A66-4AA3-4DA3-BE07-FB61F31A08A7}" dt="2023-01-19T09:59:38.446" v="83"/>
        <pc:sldMkLst>
          <pc:docMk/>
          <pc:sldMk cId="3759221820" sldId="439"/>
        </pc:sldMkLst>
        <pc:spChg chg="add mod">
          <ac:chgData name="Alfred Smith" userId="3c60a3631c0db8ad" providerId="LiveId" clId="{16547A66-4AA3-4DA3-BE07-FB61F31A08A7}" dt="2023-01-19T09:59:38.446" v="83"/>
          <ac:spMkLst>
            <pc:docMk/>
            <pc:sldMk cId="3759221820" sldId="439"/>
            <ac:spMk id="2" creationId="{C7F8DB35-0BA4-7216-F6FB-89D39155FA7F}"/>
          </ac:spMkLst>
        </pc:spChg>
        <pc:spChg chg="del">
          <ac:chgData name="Alfred Smith" userId="3c60a3631c0db8ad" providerId="LiveId" clId="{16547A66-4AA3-4DA3-BE07-FB61F31A08A7}" dt="2023-01-19T09:59:25.189" v="82" actId="478"/>
          <ac:spMkLst>
            <pc:docMk/>
            <pc:sldMk cId="3759221820" sldId="439"/>
            <ac:spMk id="6" creationId="{416C064E-628E-47C0-A712-DB178FE9901E}"/>
          </ac:spMkLst>
        </pc:spChg>
        <pc:picChg chg="del">
          <ac:chgData name="Alfred Smith" userId="3c60a3631c0db8ad" providerId="LiveId" clId="{16547A66-4AA3-4DA3-BE07-FB61F31A08A7}" dt="2023-01-19T09:58:07.021" v="46"/>
          <ac:picMkLst>
            <pc:docMk/>
            <pc:sldMk cId="3759221820" sldId="439"/>
            <ac:picMk id="3" creationId="{A1E3311F-8B9E-006A-7FDA-F3B2947A0442}"/>
          </ac:picMkLst>
        </pc:picChg>
      </pc:sldChg>
      <pc:sldChg chg="addSp delSp modSp mod modTransition modAnim">
        <pc:chgData name="Alfred Smith" userId="3c60a3631c0db8ad" providerId="LiveId" clId="{16547A66-4AA3-4DA3-BE07-FB61F31A08A7}" dt="2023-01-19T09:59:39.914" v="84"/>
        <pc:sldMkLst>
          <pc:docMk/>
          <pc:sldMk cId="3676245138" sldId="441"/>
        </pc:sldMkLst>
        <pc:spChg chg="add mod">
          <ac:chgData name="Alfred Smith" userId="3c60a3631c0db8ad" providerId="LiveId" clId="{16547A66-4AA3-4DA3-BE07-FB61F31A08A7}" dt="2023-01-19T09:59:39.914" v="84"/>
          <ac:spMkLst>
            <pc:docMk/>
            <pc:sldMk cId="3676245138" sldId="441"/>
            <ac:spMk id="3" creationId="{80E7B94E-9C61-F7E5-DF14-7DD227399A72}"/>
          </ac:spMkLst>
        </pc:spChg>
        <pc:spChg chg="del">
          <ac:chgData name="Alfred Smith" userId="3c60a3631c0db8ad" providerId="LiveId" clId="{16547A66-4AA3-4DA3-BE07-FB61F31A08A7}" dt="2023-01-19T09:59:23.190" v="81" actId="478"/>
          <ac:spMkLst>
            <pc:docMk/>
            <pc:sldMk cId="3676245138" sldId="441"/>
            <ac:spMk id="6" creationId="{416C064E-628E-47C0-A712-DB178FE9901E}"/>
          </ac:spMkLst>
        </pc:spChg>
        <pc:picChg chg="del">
          <ac:chgData name="Alfred Smith" userId="3c60a3631c0db8ad" providerId="LiveId" clId="{16547A66-4AA3-4DA3-BE07-FB61F31A08A7}" dt="2023-01-19T09:58:07.021" v="46"/>
          <ac:picMkLst>
            <pc:docMk/>
            <pc:sldMk cId="3676245138" sldId="441"/>
            <ac:picMk id="2" creationId="{43E7F41A-0D91-CE28-9FE1-48F88099317A}"/>
          </ac:picMkLst>
        </pc:picChg>
      </pc:sldChg>
      <pc:sldChg chg="modSp mod modTransition">
        <pc:chgData name="Alfred Smith" userId="3c60a3631c0db8ad" providerId="LiveId" clId="{16547A66-4AA3-4DA3-BE07-FB61F31A08A7}" dt="2023-01-19T09:58:07.021" v="46"/>
        <pc:sldMkLst>
          <pc:docMk/>
          <pc:sldMk cId="2180228365" sldId="442"/>
        </pc:sldMkLst>
        <pc:spChg chg="mod">
          <ac:chgData name="Alfred Smith" userId="3c60a3631c0db8ad" providerId="LiveId" clId="{16547A66-4AA3-4DA3-BE07-FB61F31A08A7}" dt="2023-01-19T09:55:49.602" v="8"/>
          <ac:spMkLst>
            <pc:docMk/>
            <pc:sldMk cId="2180228365" sldId="442"/>
            <ac:spMk id="5" creationId="{42BC27F1-658F-E5CD-DD0C-FC481B17502B}"/>
          </ac:spMkLst>
        </pc:spChg>
      </pc:sldChg>
      <pc:sldChg chg="addSp delSp modSp mod modTransition modAnim">
        <pc:chgData name="Alfred Smith" userId="3c60a3631c0db8ad" providerId="LiveId" clId="{16547A66-4AA3-4DA3-BE07-FB61F31A08A7}" dt="2023-01-19T09:59:41.070" v="85"/>
        <pc:sldMkLst>
          <pc:docMk/>
          <pc:sldMk cId="3095902142" sldId="443"/>
        </pc:sldMkLst>
        <pc:spChg chg="add mod">
          <ac:chgData name="Alfred Smith" userId="3c60a3631c0db8ad" providerId="LiveId" clId="{16547A66-4AA3-4DA3-BE07-FB61F31A08A7}" dt="2023-01-19T09:59:41.070" v="85"/>
          <ac:spMkLst>
            <pc:docMk/>
            <pc:sldMk cId="3095902142" sldId="443"/>
            <ac:spMk id="3" creationId="{6A4D682A-C9DE-0A71-2D40-06088D6948C3}"/>
          </ac:spMkLst>
        </pc:spChg>
        <pc:spChg chg="del">
          <ac:chgData name="Alfred Smith" userId="3c60a3631c0db8ad" providerId="LiveId" clId="{16547A66-4AA3-4DA3-BE07-FB61F31A08A7}" dt="2023-01-19T09:59:20.697" v="80" actId="478"/>
          <ac:spMkLst>
            <pc:docMk/>
            <pc:sldMk cId="3095902142" sldId="443"/>
            <ac:spMk id="6" creationId="{416C064E-628E-47C0-A712-DB178FE9901E}"/>
          </ac:spMkLst>
        </pc:spChg>
        <pc:picChg chg="del">
          <ac:chgData name="Alfred Smith" userId="3c60a3631c0db8ad" providerId="LiveId" clId="{16547A66-4AA3-4DA3-BE07-FB61F31A08A7}" dt="2023-01-19T09:58:07.021" v="46"/>
          <ac:picMkLst>
            <pc:docMk/>
            <pc:sldMk cId="3095902142" sldId="443"/>
            <ac:picMk id="2" creationId="{951ABF7E-0BDC-DE03-4306-384CD11167B3}"/>
          </ac:picMkLst>
        </pc:picChg>
      </pc:sldChg>
      <pc:sldChg chg="modSp mod modTransition">
        <pc:chgData name="Alfred Smith" userId="3c60a3631c0db8ad" providerId="LiveId" clId="{16547A66-4AA3-4DA3-BE07-FB61F31A08A7}" dt="2023-01-19T09:58:07.021" v="46"/>
        <pc:sldMkLst>
          <pc:docMk/>
          <pc:sldMk cId="1718612039" sldId="444"/>
        </pc:sldMkLst>
        <pc:spChg chg="mod">
          <ac:chgData name="Alfred Smith" userId="3c60a3631c0db8ad" providerId="LiveId" clId="{16547A66-4AA3-4DA3-BE07-FB61F31A08A7}" dt="2023-01-19T09:55:52.824" v="9"/>
          <ac:spMkLst>
            <pc:docMk/>
            <pc:sldMk cId="1718612039" sldId="444"/>
            <ac:spMk id="7" creationId="{6BAFF720-C4B3-F3B4-FC98-101A532F6470}"/>
          </ac:spMkLst>
        </pc:spChg>
      </pc:sldChg>
      <pc:sldChg chg="addSp delSp modSp mod modTransition modAnim">
        <pc:chgData name="Alfred Smith" userId="3c60a3631c0db8ad" providerId="LiveId" clId="{16547A66-4AA3-4DA3-BE07-FB61F31A08A7}" dt="2023-01-19T09:59:42.305" v="86"/>
        <pc:sldMkLst>
          <pc:docMk/>
          <pc:sldMk cId="2166098122" sldId="445"/>
        </pc:sldMkLst>
        <pc:spChg chg="add mod">
          <ac:chgData name="Alfred Smith" userId="3c60a3631c0db8ad" providerId="LiveId" clId="{16547A66-4AA3-4DA3-BE07-FB61F31A08A7}" dt="2023-01-19T09:59:42.305" v="86"/>
          <ac:spMkLst>
            <pc:docMk/>
            <pc:sldMk cId="2166098122" sldId="445"/>
            <ac:spMk id="2" creationId="{68F4B172-B046-0EA2-64FE-1709F5C32EEA}"/>
          </ac:spMkLst>
        </pc:spChg>
        <pc:spChg chg="del">
          <ac:chgData name="Alfred Smith" userId="3c60a3631c0db8ad" providerId="LiveId" clId="{16547A66-4AA3-4DA3-BE07-FB61F31A08A7}" dt="2023-01-19T09:59:18.585" v="79" actId="478"/>
          <ac:spMkLst>
            <pc:docMk/>
            <pc:sldMk cId="2166098122" sldId="445"/>
            <ac:spMk id="6" creationId="{416C064E-628E-47C0-A712-DB178FE9901E}"/>
          </ac:spMkLst>
        </pc:spChg>
        <pc:picChg chg="del">
          <ac:chgData name="Alfred Smith" userId="3c60a3631c0db8ad" providerId="LiveId" clId="{16547A66-4AA3-4DA3-BE07-FB61F31A08A7}" dt="2023-01-19T09:58:07.021" v="46"/>
          <ac:picMkLst>
            <pc:docMk/>
            <pc:sldMk cId="2166098122" sldId="445"/>
            <ac:picMk id="5" creationId="{9AD4FA4A-B036-8B2F-C3F3-0848F001A162}"/>
          </ac:picMkLst>
        </pc:picChg>
      </pc:sldChg>
      <pc:sldChg chg="addSp delSp modSp mod modTransition modAnim">
        <pc:chgData name="Alfred Smith" userId="3c60a3631c0db8ad" providerId="LiveId" clId="{16547A66-4AA3-4DA3-BE07-FB61F31A08A7}" dt="2023-01-19T09:59:43.490" v="87"/>
        <pc:sldMkLst>
          <pc:docMk/>
          <pc:sldMk cId="2422728137" sldId="447"/>
        </pc:sldMkLst>
        <pc:spChg chg="add mod">
          <ac:chgData name="Alfred Smith" userId="3c60a3631c0db8ad" providerId="LiveId" clId="{16547A66-4AA3-4DA3-BE07-FB61F31A08A7}" dt="2023-01-19T09:59:43.490" v="87"/>
          <ac:spMkLst>
            <pc:docMk/>
            <pc:sldMk cId="2422728137" sldId="447"/>
            <ac:spMk id="2" creationId="{3E82A628-A6FB-B8F0-927E-11B4A6E37618}"/>
          </ac:spMkLst>
        </pc:spChg>
        <pc:spChg chg="del">
          <ac:chgData name="Alfred Smith" userId="3c60a3631c0db8ad" providerId="LiveId" clId="{16547A66-4AA3-4DA3-BE07-FB61F31A08A7}" dt="2023-01-19T09:59:16.799" v="78" actId="478"/>
          <ac:spMkLst>
            <pc:docMk/>
            <pc:sldMk cId="2422728137" sldId="447"/>
            <ac:spMk id="6" creationId="{416C064E-628E-47C0-A712-DB178FE9901E}"/>
          </ac:spMkLst>
        </pc:spChg>
        <pc:picChg chg="del">
          <ac:chgData name="Alfred Smith" userId="3c60a3631c0db8ad" providerId="LiveId" clId="{16547A66-4AA3-4DA3-BE07-FB61F31A08A7}" dt="2023-01-19T09:58:07.021" v="46"/>
          <ac:picMkLst>
            <pc:docMk/>
            <pc:sldMk cId="2422728137" sldId="447"/>
            <ac:picMk id="7" creationId="{D6B03074-47F6-F729-C944-BB1998955470}"/>
          </ac:picMkLst>
        </pc:picChg>
      </pc:sldChg>
      <pc:sldChg chg="modSp mod modTransition">
        <pc:chgData name="Alfred Smith" userId="3c60a3631c0db8ad" providerId="LiveId" clId="{16547A66-4AA3-4DA3-BE07-FB61F31A08A7}" dt="2023-01-19T09:58:07.021" v="46"/>
        <pc:sldMkLst>
          <pc:docMk/>
          <pc:sldMk cId="843663555" sldId="448"/>
        </pc:sldMkLst>
        <pc:spChg chg="mod">
          <ac:chgData name="Alfred Smith" userId="3c60a3631c0db8ad" providerId="LiveId" clId="{16547A66-4AA3-4DA3-BE07-FB61F31A08A7}" dt="2023-01-19T09:56:04.061" v="11"/>
          <ac:spMkLst>
            <pc:docMk/>
            <pc:sldMk cId="843663555" sldId="448"/>
            <ac:spMk id="7" creationId="{6616BFCD-8B80-568C-5CFE-2B1C8D2F9D86}"/>
          </ac:spMkLst>
        </pc:spChg>
      </pc:sldChg>
      <pc:sldChg chg="addSp delSp modSp mod modTransition modAnim">
        <pc:chgData name="Alfred Smith" userId="3c60a3631c0db8ad" providerId="LiveId" clId="{16547A66-4AA3-4DA3-BE07-FB61F31A08A7}" dt="2023-01-19T09:59:44.909" v="88"/>
        <pc:sldMkLst>
          <pc:docMk/>
          <pc:sldMk cId="4160448636" sldId="449"/>
        </pc:sldMkLst>
        <pc:spChg chg="add mod">
          <ac:chgData name="Alfred Smith" userId="3c60a3631c0db8ad" providerId="LiveId" clId="{16547A66-4AA3-4DA3-BE07-FB61F31A08A7}" dt="2023-01-19T09:59:44.909" v="88"/>
          <ac:spMkLst>
            <pc:docMk/>
            <pc:sldMk cId="4160448636" sldId="449"/>
            <ac:spMk id="2" creationId="{B1A22944-296A-7022-6998-1075A646753C}"/>
          </ac:spMkLst>
        </pc:spChg>
        <pc:spChg chg="del">
          <ac:chgData name="Alfred Smith" userId="3c60a3631c0db8ad" providerId="LiveId" clId="{16547A66-4AA3-4DA3-BE07-FB61F31A08A7}" dt="2023-01-19T09:59:11.156" v="77" actId="478"/>
          <ac:spMkLst>
            <pc:docMk/>
            <pc:sldMk cId="4160448636" sldId="449"/>
            <ac:spMk id="6" creationId="{416C064E-628E-47C0-A712-DB178FE9901E}"/>
          </ac:spMkLst>
        </pc:spChg>
        <pc:picChg chg="del">
          <ac:chgData name="Alfred Smith" userId="3c60a3631c0db8ad" providerId="LiveId" clId="{16547A66-4AA3-4DA3-BE07-FB61F31A08A7}" dt="2023-01-19T09:58:07.021" v="46"/>
          <ac:picMkLst>
            <pc:docMk/>
            <pc:sldMk cId="4160448636" sldId="449"/>
            <ac:picMk id="8" creationId="{09E5A078-A6C0-E926-D64A-36976F1ABF47}"/>
          </ac:picMkLst>
        </pc:picChg>
      </pc:sldChg>
      <pc:sldChg chg="addSp delSp modSp mod modTransition modAnim">
        <pc:chgData name="Alfred Smith" userId="3c60a3631c0db8ad" providerId="LiveId" clId="{16547A66-4AA3-4DA3-BE07-FB61F31A08A7}" dt="2023-01-19T09:59:46.153" v="89"/>
        <pc:sldMkLst>
          <pc:docMk/>
          <pc:sldMk cId="3386340796" sldId="451"/>
        </pc:sldMkLst>
        <pc:spChg chg="add mod">
          <ac:chgData name="Alfred Smith" userId="3c60a3631c0db8ad" providerId="LiveId" clId="{16547A66-4AA3-4DA3-BE07-FB61F31A08A7}" dt="2023-01-19T09:59:46.153" v="89"/>
          <ac:spMkLst>
            <pc:docMk/>
            <pc:sldMk cId="3386340796" sldId="451"/>
            <ac:spMk id="2" creationId="{7BACFC2A-9DB5-E1C6-70A2-720AC205D9ED}"/>
          </ac:spMkLst>
        </pc:spChg>
        <pc:spChg chg="del">
          <ac:chgData name="Alfred Smith" userId="3c60a3631c0db8ad" providerId="LiveId" clId="{16547A66-4AA3-4DA3-BE07-FB61F31A08A7}" dt="2023-01-19T09:59:09.667" v="76" actId="478"/>
          <ac:spMkLst>
            <pc:docMk/>
            <pc:sldMk cId="3386340796" sldId="451"/>
            <ac:spMk id="6" creationId="{416C064E-628E-47C0-A712-DB178FE9901E}"/>
          </ac:spMkLst>
        </pc:spChg>
        <pc:picChg chg="del">
          <ac:chgData name="Alfred Smith" userId="3c60a3631c0db8ad" providerId="LiveId" clId="{16547A66-4AA3-4DA3-BE07-FB61F31A08A7}" dt="2023-01-19T09:58:07.021" v="46"/>
          <ac:picMkLst>
            <pc:docMk/>
            <pc:sldMk cId="3386340796" sldId="451"/>
            <ac:picMk id="5" creationId="{FD2D5C05-BB2C-D95D-5E12-F10FE5CBC28D}"/>
          </ac:picMkLst>
        </pc:picChg>
      </pc:sldChg>
      <pc:sldChg chg="addSp delSp modSp mod modTransition modAnim">
        <pc:chgData name="Alfred Smith" userId="3c60a3631c0db8ad" providerId="LiveId" clId="{16547A66-4AA3-4DA3-BE07-FB61F31A08A7}" dt="2023-01-19T09:59:47.294" v="90"/>
        <pc:sldMkLst>
          <pc:docMk/>
          <pc:sldMk cId="283334129" sldId="453"/>
        </pc:sldMkLst>
        <pc:spChg chg="add mod">
          <ac:chgData name="Alfred Smith" userId="3c60a3631c0db8ad" providerId="LiveId" clId="{16547A66-4AA3-4DA3-BE07-FB61F31A08A7}" dt="2023-01-19T09:59:47.294" v="90"/>
          <ac:spMkLst>
            <pc:docMk/>
            <pc:sldMk cId="283334129" sldId="453"/>
            <ac:spMk id="2" creationId="{5E38CC26-4E86-02FD-CCDA-0684983C8CE2}"/>
          </ac:spMkLst>
        </pc:spChg>
        <pc:spChg chg="del">
          <ac:chgData name="Alfred Smith" userId="3c60a3631c0db8ad" providerId="LiveId" clId="{16547A66-4AA3-4DA3-BE07-FB61F31A08A7}" dt="2023-01-19T09:59:07.910" v="75" actId="478"/>
          <ac:spMkLst>
            <pc:docMk/>
            <pc:sldMk cId="283334129" sldId="453"/>
            <ac:spMk id="6" creationId="{416C064E-628E-47C0-A712-DB178FE9901E}"/>
          </ac:spMkLst>
        </pc:spChg>
        <pc:picChg chg="del">
          <ac:chgData name="Alfred Smith" userId="3c60a3631c0db8ad" providerId="LiveId" clId="{16547A66-4AA3-4DA3-BE07-FB61F31A08A7}" dt="2023-01-19T09:58:07.021" v="46"/>
          <ac:picMkLst>
            <pc:docMk/>
            <pc:sldMk cId="283334129" sldId="453"/>
            <ac:picMk id="10" creationId="{F507B05D-32F5-042B-89BF-894864798A69}"/>
          </ac:picMkLst>
        </pc:picChg>
      </pc:sldChg>
      <pc:sldChg chg="modSp mod modTransition">
        <pc:chgData name="Alfred Smith" userId="3c60a3631c0db8ad" providerId="LiveId" clId="{16547A66-4AA3-4DA3-BE07-FB61F31A08A7}" dt="2023-01-19T09:58:07.021" v="46"/>
        <pc:sldMkLst>
          <pc:docMk/>
          <pc:sldMk cId="2511564658" sldId="454"/>
        </pc:sldMkLst>
        <pc:spChg chg="mod">
          <ac:chgData name="Alfred Smith" userId="3c60a3631c0db8ad" providerId="LiveId" clId="{16547A66-4AA3-4DA3-BE07-FB61F31A08A7}" dt="2023-01-19T09:56:14.390" v="14"/>
          <ac:spMkLst>
            <pc:docMk/>
            <pc:sldMk cId="2511564658" sldId="454"/>
            <ac:spMk id="7" creationId="{3C58FBCD-DDF1-CBD0-1A54-38AD1F79998B}"/>
          </ac:spMkLst>
        </pc:spChg>
      </pc:sldChg>
      <pc:sldChg chg="addSp delSp modSp mod modTransition modAnim">
        <pc:chgData name="Alfred Smith" userId="3c60a3631c0db8ad" providerId="LiveId" clId="{16547A66-4AA3-4DA3-BE07-FB61F31A08A7}" dt="2023-01-19T09:59:48.636" v="91"/>
        <pc:sldMkLst>
          <pc:docMk/>
          <pc:sldMk cId="1799939013" sldId="455"/>
        </pc:sldMkLst>
        <pc:spChg chg="add mod">
          <ac:chgData name="Alfred Smith" userId="3c60a3631c0db8ad" providerId="LiveId" clId="{16547A66-4AA3-4DA3-BE07-FB61F31A08A7}" dt="2023-01-19T09:59:48.636" v="91"/>
          <ac:spMkLst>
            <pc:docMk/>
            <pc:sldMk cId="1799939013" sldId="455"/>
            <ac:spMk id="2" creationId="{45ACFEF4-3BB0-A95E-0A3F-5BD9E733590D}"/>
          </ac:spMkLst>
        </pc:spChg>
        <pc:spChg chg="del">
          <ac:chgData name="Alfred Smith" userId="3c60a3631c0db8ad" providerId="LiveId" clId="{16547A66-4AA3-4DA3-BE07-FB61F31A08A7}" dt="2023-01-19T09:59:05.943" v="74" actId="478"/>
          <ac:spMkLst>
            <pc:docMk/>
            <pc:sldMk cId="1799939013" sldId="455"/>
            <ac:spMk id="6" creationId="{416C064E-628E-47C0-A712-DB178FE9901E}"/>
          </ac:spMkLst>
        </pc:spChg>
        <pc:picChg chg="del">
          <ac:chgData name="Alfred Smith" userId="3c60a3631c0db8ad" providerId="LiveId" clId="{16547A66-4AA3-4DA3-BE07-FB61F31A08A7}" dt="2023-01-19T09:58:07.021" v="46"/>
          <ac:picMkLst>
            <pc:docMk/>
            <pc:sldMk cId="1799939013" sldId="455"/>
            <ac:picMk id="5" creationId="{F436D33A-6226-F1A5-EB66-085EEA477119}"/>
          </ac:picMkLst>
        </pc:picChg>
      </pc:sldChg>
      <pc:sldChg chg="modSp mod modTransition">
        <pc:chgData name="Alfred Smith" userId="3c60a3631c0db8ad" providerId="LiveId" clId="{16547A66-4AA3-4DA3-BE07-FB61F31A08A7}" dt="2023-01-19T09:58:07.021" v="46"/>
        <pc:sldMkLst>
          <pc:docMk/>
          <pc:sldMk cId="4049696417" sldId="456"/>
        </pc:sldMkLst>
        <pc:spChg chg="mod">
          <ac:chgData name="Alfred Smith" userId="3c60a3631c0db8ad" providerId="LiveId" clId="{16547A66-4AA3-4DA3-BE07-FB61F31A08A7}" dt="2023-01-19T09:56:18.023" v="15"/>
          <ac:spMkLst>
            <pc:docMk/>
            <pc:sldMk cId="4049696417" sldId="456"/>
            <ac:spMk id="7" creationId="{FAFE32B9-96C7-25DD-73B6-AE5C29226330}"/>
          </ac:spMkLst>
        </pc:spChg>
      </pc:sldChg>
      <pc:sldChg chg="addSp delSp modSp mod modTransition modAnim">
        <pc:chgData name="Alfred Smith" userId="3c60a3631c0db8ad" providerId="LiveId" clId="{16547A66-4AA3-4DA3-BE07-FB61F31A08A7}" dt="2023-01-19T09:59:49.923" v="92"/>
        <pc:sldMkLst>
          <pc:docMk/>
          <pc:sldMk cId="2618424304" sldId="457"/>
        </pc:sldMkLst>
        <pc:spChg chg="add mod">
          <ac:chgData name="Alfred Smith" userId="3c60a3631c0db8ad" providerId="LiveId" clId="{16547A66-4AA3-4DA3-BE07-FB61F31A08A7}" dt="2023-01-19T09:59:49.923" v="92"/>
          <ac:spMkLst>
            <pc:docMk/>
            <pc:sldMk cId="2618424304" sldId="457"/>
            <ac:spMk id="2" creationId="{A877D070-2D79-5D17-6CBA-AF9CFA4DCBF6}"/>
          </ac:spMkLst>
        </pc:spChg>
        <pc:spChg chg="del">
          <ac:chgData name="Alfred Smith" userId="3c60a3631c0db8ad" providerId="LiveId" clId="{16547A66-4AA3-4DA3-BE07-FB61F31A08A7}" dt="2023-01-19T09:59:03.978" v="73" actId="478"/>
          <ac:spMkLst>
            <pc:docMk/>
            <pc:sldMk cId="2618424304" sldId="457"/>
            <ac:spMk id="6" creationId="{416C064E-628E-47C0-A712-DB178FE9901E}"/>
          </ac:spMkLst>
        </pc:spChg>
        <pc:picChg chg="del">
          <ac:chgData name="Alfred Smith" userId="3c60a3631c0db8ad" providerId="LiveId" clId="{16547A66-4AA3-4DA3-BE07-FB61F31A08A7}" dt="2023-01-19T09:58:07.021" v="46"/>
          <ac:picMkLst>
            <pc:docMk/>
            <pc:sldMk cId="2618424304" sldId="457"/>
            <ac:picMk id="10" creationId="{DC18558E-A877-9188-8F53-F4123C005124}"/>
          </ac:picMkLst>
        </pc:picChg>
      </pc:sldChg>
      <pc:sldChg chg="modSp mod modTransition">
        <pc:chgData name="Alfred Smith" userId="3c60a3631c0db8ad" providerId="LiveId" clId="{16547A66-4AA3-4DA3-BE07-FB61F31A08A7}" dt="2023-01-19T09:58:07.021" v="46"/>
        <pc:sldMkLst>
          <pc:docMk/>
          <pc:sldMk cId="2789980734" sldId="458"/>
        </pc:sldMkLst>
        <pc:spChg chg="mod">
          <ac:chgData name="Alfred Smith" userId="3c60a3631c0db8ad" providerId="LiveId" clId="{16547A66-4AA3-4DA3-BE07-FB61F31A08A7}" dt="2023-01-19T09:56:24.399" v="17"/>
          <ac:spMkLst>
            <pc:docMk/>
            <pc:sldMk cId="2789980734" sldId="458"/>
            <ac:spMk id="5" creationId="{21F5FB76-5CE9-D802-B381-4210915FDD97}"/>
          </ac:spMkLst>
        </pc:spChg>
      </pc:sldChg>
      <pc:sldChg chg="addSp delSp modSp mod modTransition modAnim">
        <pc:chgData name="Alfred Smith" userId="3c60a3631c0db8ad" providerId="LiveId" clId="{16547A66-4AA3-4DA3-BE07-FB61F31A08A7}" dt="2023-01-19T09:59:51.441" v="93"/>
        <pc:sldMkLst>
          <pc:docMk/>
          <pc:sldMk cId="783514268" sldId="459"/>
        </pc:sldMkLst>
        <pc:spChg chg="add mod">
          <ac:chgData name="Alfred Smith" userId="3c60a3631c0db8ad" providerId="LiveId" clId="{16547A66-4AA3-4DA3-BE07-FB61F31A08A7}" dt="2023-01-19T09:59:51.441" v="93"/>
          <ac:spMkLst>
            <pc:docMk/>
            <pc:sldMk cId="783514268" sldId="459"/>
            <ac:spMk id="2" creationId="{6BC0BFE2-E8B4-3BFC-166C-0412E48DB83E}"/>
          </ac:spMkLst>
        </pc:spChg>
        <pc:spChg chg="del">
          <ac:chgData name="Alfred Smith" userId="3c60a3631c0db8ad" providerId="LiveId" clId="{16547A66-4AA3-4DA3-BE07-FB61F31A08A7}" dt="2023-01-19T09:59:02.035" v="72" actId="478"/>
          <ac:spMkLst>
            <pc:docMk/>
            <pc:sldMk cId="783514268" sldId="459"/>
            <ac:spMk id="6" creationId="{416C064E-628E-47C0-A712-DB178FE9901E}"/>
          </ac:spMkLst>
        </pc:spChg>
        <pc:picChg chg="del">
          <ac:chgData name="Alfred Smith" userId="3c60a3631c0db8ad" providerId="LiveId" clId="{16547A66-4AA3-4DA3-BE07-FB61F31A08A7}" dt="2023-01-19T09:58:07.021" v="46"/>
          <ac:picMkLst>
            <pc:docMk/>
            <pc:sldMk cId="783514268" sldId="459"/>
            <ac:picMk id="3" creationId="{D1E25534-0F22-8701-1128-60AEB9ACBA42}"/>
          </ac:picMkLst>
        </pc:picChg>
      </pc:sldChg>
      <pc:sldChg chg="modSp mod modTransition">
        <pc:chgData name="Alfred Smith" userId="3c60a3631c0db8ad" providerId="LiveId" clId="{16547A66-4AA3-4DA3-BE07-FB61F31A08A7}" dt="2023-01-19T09:58:07.021" v="46"/>
        <pc:sldMkLst>
          <pc:docMk/>
          <pc:sldMk cId="2691432836" sldId="460"/>
        </pc:sldMkLst>
        <pc:spChg chg="mod">
          <ac:chgData name="Alfred Smith" userId="3c60a3631c0db8ad" providerId="LiveId" clId="{16547A66-4AA3-4DA3-BE07-FB61F31A08A7}" dt="2023-01-19T09:56:21.371" v="16"/>
          <ac:spMkLst>
            <pc:docMk/>
            <pc:sldMk cId="2691432836" sldId="460"/>
            <ac:spMk id="7" creationId="{F9728893-0732-F22C-3837-5BBF0A8F3C06}"/>
          </ac:spMkLst>
        </pc:spChg>
      </pc:sldChg>
      <pc:sldChg chg="addSp delSp modSp mod modTransition modAnim">
        <pc:chgData name="Alfred Smith" userId="3c60a3631c0db8ad" providerId="LiveId" clId="{16547A66-4AA3-4DA3-BE07-FB61F31A08A7}" dt="2023-01-19T09:59:52.720" v="94"/>
        <pc:sldMkLst>
          <pc:docMk/>
          <pc:sldMk cId="3868250199" sldId="461"/>
        </pc:sldMkLst>
        <pc:spChg chg="add mod">
          <ac:chgData name="Alfred Smith" userId="3c60a3631c0db8ad" providerId="LiveId" clId="{16547A66-4AA3-4DA3-BE07-FB61F31A08A7}" dt="2023-01-19T09:59:52.720" v="94"/>
          <ac:spMkLst>
            <pc:docMk/>
            <pc:sldMk cId="3868250199" sldId="461"/>
            <ac:spMk id="2" creationId="{46FFCEA4-2CDE-C241-ABE5-0DB321538249}"/>
          </ac:spMkLst>
        </pc:spChg>
        <pc:spChg chg="del">
          <ac:chgData name="Alfred Smith" userId="3c60a3631c0db8ad" providerId="LiveId" clId="{16547A66-4AA3-4DA3-BE07-FB61F31A08A7}" dt="2023-01-19T09:58:59.961" v="71" actId="478"/>
          <ac:spMkLst>
            <pc:docMk/>
            <pc:sldMk cId="3868250199" sldId="461"/>
            <ac:spMk id="6" creationId="{416C064E-628E-47C0-A712-DB178FE9901E}"/>
          </ac:spMkLst>
        </pc:spChg>
        <pc:picChg chg="del">
          <ac:chgData name="Alfred Smith" userId="3c60a3631c0db8ad" providerId="LiveId" clId="{16547A66-4AA3-4DA3-BE07-FB61F31A08A7}" dt="2023-01-19T09:58:07.021" v="46"/>
          <ac:picMkLst>
            <pc:docMk/>
            <pc:sldMk cId="3868250199" sldId="461"/>
            <ac:picMk id="3" creationId="{A315A796-6363-B1B8-EAFD-44CFA345F6AB}"/>
          </ac:picMkLst>
        </pc:picChg>
      </pc:sldChg>
      <pc:sldChg chg="modSp mod modTransition">
        <pc:chgData name="Alfred Smith" userId="3c60a3631c0db8ad" providerId="LiveId" clId="{16547A66-4AA3-4DA3-BE07-FB61F31A08A7}" dt="2023-01-19T09:58:07.021" v="46"/>
        <pc:sldMkLst>
          <pc:docMk/>
          <pc:sldMk cId="3941201962" sldId="462"/>
        </pc:sldMkLst>
        <pc:spChg chg="mod">
          <ac:chgData name="Alfred Smith" userId="3c60a3631c0db8ad" providerId="LiveId" clId="{16547A66-4AA3-4DA3-BE07-FB61F31A08A7}" dt="2023-01-19T09:56:27.649" v="18"/>
          <ac:spMkLst>
            <pc:docMk/>
            <pc:sldMk cId="3941201962" sldId="462"/>
            <ac:spMk id="7" creationId="{CA6CF20B-2F81-53A5-3D53-4DE4C815AA91}"/>
          </ac:spMkLst>
        </pc:spChg>
      </pc:sldChg>
      <pc:sldChg chg="addSp delSp modSp mod modTransition modAnim">
        <pc:chgData name="Alfred Smith" userId="3c60a3631c0db8ad" providerId="LiveId" clId="{16547A66-4AA3-4DA3-BE07-FB61F31A08A7}" dt="2023-01-19T09:59:54.036" v="95"/>
        <pc:sldMkLst>
          <pc:docMk/>
          <pc:sldMk cId="2982327576" sldId="463"/>
        </pc:sldMkLst>
        <pc:spChg chg="add mod">
          <ac:chgData name="Alfred Smith" userId="3c60a3631c0db8ad" providerId="LiveId" clId="{16547A66-4AA3-4DA3-BE07-FB61F31A08A7}" dt="2023-01-19T09:59:54.036" v="95"/>
          <ac:spMkLst>
            <pc:docMk/>
            <pc:sldMk cId="2982327576" sldId="463"/>
            <ac:spMk id="2" creationId="{464B40A0-DB93-CFE9-C16E-72C2ED88D477}"/>
          </ac:spMkLst>
        </pc:spChg>
        <pc:spChg chg="del">
          <ac:chgData name="Alfred Smith" userId="3c60a3631c0db8ad" providerId="LiveId" clId="{16547A66-4AA3-4DA3-BE07-FB61F31A08A7}" dt="2023-01-19T09:58:58.430" v="70" actId="478"/>
          <ac:spMkLst>
            <pc:docMk/>
            <pc:sldMk cId="2982327576" sldId="463"/>
            <ac:spMk id="6" creationId="{416C064E-628E-47C0-A712-DB178FE9901E}"/>
          </ac:spMkLst>
        </pc:spChg>
        <pc:picChg chg="del">
          <ac:chgData name="Alfred Smith" userId="3c60a3631c0db8ad" providerId="LiveId" clId="{16547A66-4AA3-4DA3-BE07-FB61F31A08A7}" dt="2023-01-19T09:58:07.021" v="46"/>
          <ac:picMkLst>
            <pc:docMk/>
            <pc:sldMk cId="2982327576" sldId="463"/>
            <ac:picMk id="12" creationId="{C316DA18-3009-CECB-2B2A-0B8D5D5C78B6}"/>
          </ac:picMkLst>
        </pc:picChg>
      </pc:sldChg>
      <pc:sldChg chg="modSp mod modTransition">
        <pc:chgData name="Alfred Smith" userId="3c60a3631c0db8ad" providerId="LiveId" clId="{16547A66-4AA3-4DA3-BE07-FB61F31A08A7}" dt="2023-01-19T09:58:07.021" v="46"/>
        <pc:sldMkLst>
          <pc:docMk/>
          <pc:sldMk cId="3471468068" sldId="464"/>
        </pc:sldMkLst>
        <pc:spChg chg="mod">
          <ac:chgData name="Alfred Smith" userId="3c60a3631c0db8ad" providerId="LiveId" clId="{16547A66-4AA3-4DA3-BE07-FB61F31A08A7}" dt="2023-01-19T09:56:30.986" v="19"/>
          <ac:spMkLst>
            <pc:docMk/>
            <pc:sldMk cId="3471468068" sldId="464"/>
            <ac:spMk id="7" creationId="{88B1D4DB-DA40-B0CA-185D-E7AEBAB2EE7E}"/>
          </ac:spMkLst>
        </pc:spChg>
      </pc:sldChg>
      <pc:sldChg chg="addSp delSp modSp mod modTransition modAnim">
        <pc:chgData name="Alfred Smith" userId="3c60a3631c0db8ad" providerId="LiveId" clId="{16547A66-4AA3-4DA3-BE07-FB61F31A08A7}" dt="2023-01-19T09:59:56.707" v="97"/>
        <pc:sldMkLst>
          <pc:docMk/>
          <pc:sldMk cId="581074576" sldId="466"/>
        </pc:sldMkLst>
        <pc:spChg chg="add mod">
          <ac:chgData name="Alfred Smith" userId="3c60a3631c0db8ad" providerId="LiveId" clId="{16547A66-4AA3-4DA3-BE07-FB61F31A08A7}" dt="2023-01-19T09:59:56.707" v="97"/>
          <ac:spMkLst>
            <pc:docMk/>
            <pc:sldMk cId="581074576" sldId="466"/>
            <ac:spMk id="3" creationId="{E81971A3-94E4-A421-7EA5-B2C8484D2359}"/>
          </ac:spMkLst>
        </pc:spChg>
        <pc:spChg chg="del">
          <ac:chgData name="Alfred Smith" userId="3c60a3631c0db8ad" providerId="LiveId" clId="{16547A66-4AA3-4DA3-BE07-FB61F31A08A7}" dt="2023-01-19T09:58:52.882" v="68" actId="478"/>
          <ac:spMkLst>
            <pc:docMk/>
            <pc:sldMk cId="581074576" sldId="466"/>
            <ac:spMk id="6" creationId="{416C064E-628E-47C0-A712-DB178FE9901E}"/>
          </ac:spMkLst>
        </pc:spChg>
        <pc:picChg chg="del">
          <ac:chgData name="Alfred Smith" userId="3c60a3631c0db8ad" providerId="LiveId" clId="{16547A66-4AA3-4DA3-BE07-FB61F31A08A7}" dt="2023-01-19T09:58:07.021" v="46"/>
          <ac:picMkLst>
            <pc:docMk/>
            <pc:sldMk cId="581074576" sldId="466"/>
            <ac:picMk id="2" creationId="{5343BCE5-A7CF-F01D-AD86-5480F68DA6B1}"/>
          </ac:picMkLst>
        </pc:picChg>
      </pc:sldChg>
      <pc:sldChg chg="modSp mod modTransition">
        <pc:chgData name="Alfred Smith" userId="3c60a3631c0db8ad" providerId="LiveId" clId="{16547A66-4AA3-4DA3-BE07-FB61F31A08A7}" dt="2023-01-19T09:58:07.021" v="46"/>
        <pc:sldMkLst>
          <pc:docMk/>
          <pc:sldMk cId="2711152741" sldId="467"/>
        </pc:sldMkLst>
        <pc:spChg chg="mod">
          <ac:chgData name="Alfred Smith" userId="3c60a3631c0db8ad" providerId="LiveId" clId="{16547A66-4AA3-4DA3-BE07-FB61F31A08A7}" dt="2023-01-19T09:56:38.244" v="21"/>
          <ac:spMkLst>
            <pc:docMk/>
            <pc:sldMk cId="2711152741" sldId="467"/>
            <ac:spMk id="7" creationId="{57FD1640-7CE0-050A-478D-181EA8AEB51B}"/>
          </ac:spMkLst>
        </pc:spChg>
      </pc:sldChg>
      <pc:sldChg chg="delSp modTransition modAnim">
        <pc:chgData name="Alfred Smith" userId="3c60a3631c0db8ad" providerId="LiveId" clId="{16547A66-4AA3-4DA3-BE07-FB61F31A08A7}" dt="2023-01-19T09:58:07.021" v="46"/>
        <pc:sldMkLst>
          <pc:docMk/>
          <pc:sldMk cId="3596600315" sldId="468"/>
        </pc:sldMkLst>
        <pc:picChg chg="del">
          <ac:chgData name="Alfred Smith" userId="3c60a3631c0db8ad" providerId="LiveId" clId="{16547A66-4AA3-4DA3-BE07-FB61F31A08A7}" dt="2023-01-19T09:58:07.021" v="46"/>
          <ac:picMkLst>
            <pc:docMk/>
            <pc:sldMk cId="3596600315" sldId="468"/>
            <ac:picMk id="4" creationId="{6DF6E0FE-D621-70CE-71B5-8C6BDD4A12E6}"/>
          </ac:picMkLst>
        </pc:picChg>
      </pc:sldChg>
      <pc:sldChg chg="modSp mod modTransition">
        <pc:chgData name="Alfred Smith" userId="3c60a3631c0db8ad" providerId="LiveId" clId="{16547A66-4AA3-4DA3-BE07-FB61F31A08A7}" dt="2023-01-19T09:58:07.021" v="46"/>
        <pc:sldMkLst>
          <pc:docMk/>
          <pc:sldMk cId="3740528042" sldId="469"/>
        </pc:sldMkLst>
        <pc:spChg chg="mod">
          <ac:chgData name="Alfred Smith" userId="3c60a3631c0db8ad" providerId="LiveId" clId="{16547A66-4AA3-4DA3-BE07-FB61F31A08A7}" dt="2023-01-19T09:56:44.708" v="25"/>
          <ac:spMkLst>
            <pc:docMk/>
            <pc:sldMk cId="3740528042" sldId="469"/>
            <ac:spMk id="7" creationId="{D1DDFAED-CAE1-86F5-0EC9-7503F06EBAEC}"/>
          </ac:spMkLst>
        </pc:spChg>
      </pc:sldChg>
      <pc:sldChg chg="addSp delSp modSp mod modTransition modAnim">
        <pc:chgData name="Alfred Smith" userId="3c60a3631c0db8ad" providerId="LiveId" clId="{16547A66-4AA3-4DA3-BE07-FB61F31A08A7}" dt="2023-01-19T09:59:59.914" v="99"/>
        <pc:sldMkLst>
          <pc:docMk/>
          <pc:sldMk cId="3556077388" sldId="470"/>
        </pc:sldMkLst>
        <pc:spChg chg="add mod">
          <ac:chgData name="Alfred Smith" userId="3c60a3631c0db8ad" providerId="LiveId" clId="{16547A66-4AA3-4DA3-BE07-FB61F31A08A7}" dt="2023-01-19T09:59:59.914" v="99"/>
          <ac:spMkLst>
            <pc:docMk/>
            <pc:sldMk cId="3556077388" sldId="470"/>
            <ac:spMk id="2" creationId="{9340C3C7-0216-F367-895E-1D4D61717948}"/>
          </ac:spMkLst>
        </pc:spChg>
        <pc:spChg chg="del">
          <ac:chgData name="Alfred Smith" userId="3c60a3631c0db8ad" providerId="LiveId" clId="{16547A66-4AA3-4DA3-BE07-FB61F31A08A7}" dt="2023-01-19T09:58:48.351" v="66" actId="478"/>
          <ac:spMkLst>
            <pc:docMk/>
            <pc:sldMk cId="3556077388" sldId="470"/>
            <ac:spMk id="6" creationId="{416C064E-628E-47C0-A712-DB178FE9901E}"/>
          </ac:spMkLst>
        </pc:spChg>
        <pc:picChg chg="del">
          <ac:chgData name="Alfred Smith" userId="3c60a3631c0db8ad" providerId="LiveId" clId="{16547A66-4AA3-4DA3-BE07-FB61F31A08A7}" dt="2023-01-19T09:58:07.021" v="46"/>
          <ac:picMkLst>
            <pc:docMk/>
            <pc:sldMk cId="3556077388" sldId="470"/>
            <ac:picMk id="15" creationId="{56F2B6F9-06A5-B8F8-971F-1F029C21528B}"/>
          </ac:picMkLst>
        </pc:picChg>
      </pc:sldChg>
      <pc:sldChg chg="addSp delSp modSp mod modTransition modAnim">
        <pc:chgData name="Alfred Smith" userId="3c60a3631c0db8ad" providerId="LiveId" clId="{16547A66-4AA3-4DA3-BE07-FB61F31A08A7}" dt="2023-01-19T10:00:02.478" v="101"/>
        <pc:sldMkLst>
          <pc:docMk/>
          <pc:sldMk cId="1913560065" sldId="472"/>
        </pc:sldMkLst>
        <pc:spChg chg="add mod">
          <ac:chgData name="Alfred Smith" userId="3c60a3631c0db8ad" providerId="LiveId" clId="{16547A66-4AA3-4DA3-BE07-FB61F31A08A7}" dt="2023-01-19T10:00:02.478" v="101"/>
          <ac:spMkLst>
            <pc:docMk/>
            <pc:sldMk cId="1913560065" sldId="472"/>
            <ac:spMk id="2" creationId="{6C934AF8-E306-2BB8-9B6A-0EF24E950A30}"/>
          </ac:spMkLst>
        </pc:spChg>
        <pc:spChg chg="del">
          <ac:chgData name="Alfred Smith" userId="3c60a3631c0db8ad" providerId="LiveId" clId="{16547A66-4AA3-4DA3-BE07-FB61F31A08A7}" dt="2023-01-19T09:58:45.437" v="64" actId="478"/>
          <ac:spMkLst>
            <pc:docMk/>
            <pc:sldMk cId="1913560065" sldId="472"/>
            <ac:spMk id="6" creationId="{416C064E-628E-47C0-A712-DB178FE9901E}"/>
          </ac:spMkLst>
        </pc:spChg>
        <pc:picChg chg="del">
          <ac:chgData name="Alfred Smith" userId="3c60a3631c0db8ad" providerId="LiveId" clId="{16547A66-4AA3-4DA3-BE07-FB61F31A08A7}" dt="2023-01-19T09:58:07.021" v="46"/>
          <ac:picMkLst>
            <pc:docMk/>
            <pc:sldMk cId="1913560065" sldId="472"/>
            <ac:picMk id="5" creationId="{2A99AA40-3924-B4D2-DF66-7F8A11828F05}"/>
          </ac:picMkLst>
        </pc:picChg>
      </pc:sldChg>
      <pc:sldChg chg="modSp mod modTransition">
        <pc:chgData name="Alfred Smith" userId="3c60a3631c0db8ad" providerId="LiveId" clId="{16547A66-4AA3-4DA3-BE07-FB61F31A08A7}" dt="2023-01-19T09:58:07.021" v="46"/>
        <pc:sldMkLst>
          <pc:docMk/>
          <pc:sldMk cId="1133384787" sldId="473"/>
        </pc:sldMkLst>
        <pc:spChg chg="mod">
          <ac:chgData name="Alfred Smith" userId="3c60a3631c0db8ad" providerId="LiveId" clId="{16547A66-4AA3-4DA3-BE07-FB61F31A08A7}" dt="2023-01-19T09:56:54.676" v="28"/>
          <ac:spMkLst>
            <pc:docMk/>
            <pc:sldMk cId="1133384787" sldId="473"/>
            <ac:spMk id="8" creationId="{B14559B2-C8ED-56B0-0CE0-CD55C7F3C880}"/>
          </ac:spMkLst>
        </pc:spChg>
      </pc:sldChg>
      <pc:sldChg chg="addSp delSp modSp mod modTransition modAnim">
        <pc:chgData name="Alfred Smith" userId="3c60a3631c0db8ad" providerId="LiveId" clId="{16547A66-4AA3-4DA3-BE07-FB61F31A08A7}" dt="2023-01-19T10:00:03.786" v="102"/>
        <pc:sldMkLst>
          <pc:docMk/>
          <pc:sldMk cId="4140774167" sldId="474"/>
        </pc:sldMkLst>
        <pc:spChg chg="add mod">
          <ac:chgData name="Alfred Smith" userId="3c60a3631c0db8ad" providerId="LiveId" clId="{16547A66-4AA3-4DA3-BE07-FB61F31A08A7}" dt="2023-01-19T10:00:03.786" v="102"/>
          <ac:spMkLst>
            <pc:docMk/>
            <pc:sldMk cId="4140774167" sldId="474"/>
            <ac:spMk id="2" creationId="{AED654D6-883B-1024-64DD-285CE34EEE9E}"/>
          </ac:spMkLst>
        </pc:spChg>
        <pc:spChg chg="del">
          <ac:chgData name="Alfred Smith" userId="3c60a3631c0db8ad" providerId="LiveId" clId="{16547A66-4AA3-4DA3-BE07-FB61F31A08A7}" dt="2023-01-19T09:58:43.851" v="63" actId="478"/>
          <ac:spMkLst>
            <pc:docMk/>
            <pc:sldMk cId="4140774167" sldId="474"/>
            <ac:spMk id="6" creationId="{416C064E-628E-47C0-A712-DB178FE9901E}"/>
          </ac:spMkLst>
        </pc:spChg>
        <pc:picChg chg="del">
          <ac:chgData name="Alfred Smith" userId="3c60a3631c0db8ad" providerId="LiveId" clId="{16547A66-4AA3-4DA3-BE07-FB61F31A08A7}" dt="2023-01-19T09:58:07.021" v="46"/>
          <ac:picMkLst>
            <pc:docMk/>
            <pc:sldMk cId="4140774167" sldId="474"/>
            <ac:picMk id="3" creationId="{8C5D108D-9B6E-480D-8142-D8516D7DA307}"/>
          </ac:picMkLst>
        </pc:picChg>
      </pc:sldChg>
      <pc:sldChg chg="modSp mod modTransition">
        <pc:chgData name="Alfred Smith" userId="3c60a3631c0db8ad" providerId="LiveId" clId="{16547A66-4AA3-4DA3-BE07-FB61F31A08A7}" dt="2023-01-19T09:58:07.021" v="46"/>
        <pc:sldMkLst>
          <pc:docMk/>
          <pc:sldMk cId="519021001" sldId="475"/>
        </pc:sldMkLst>
        <pc:spChg chg="mod">
          <ac:chgData name="Alfred Smith" userId="3c60a3631c0db8ad" providerId="LiveId" clId="{16547A66-4AA3-4DA3-BE07-FB61F31A08A7}" dt="2023-01-19T09:56:57.277" v="29"/>
          <ac:spMkLst>
            <pc:docMk/>
            <pc:sldMk cId="519021001" sldId="475"/>
            <ac:spMk id="5" creationId="{BE23FDD1-9602-AC34-A44E-A07F98994FE0}"/>
          </ac:spMkLst>
        </pc:spChg>
      </pc:sldChg>
      <pc:sldChg chg="addSp delSp modSp mod modTransition modAnim">
        <pc:chgData name="Alfred Smith" userId="3c60a3631c0db8ad" providerId="LiveId" clId="{16547A66-4AA3-4DA3-BE07-FB61F31A08A7}" dt="2023-01-19T10:00:08.852" v="106"/>
        <pc:sldMkLst>
          <pc:docMk/>
          <pc:sldMk cId="350666973" sldId="476"/>
        </pc:sldMkLst>
        <pc:spChg chg="add mod">
          <ac:chgData name="Alfred Smith" userId="3c60a3631c0db8ad" providerId="LiveId" clId="{16547A66-4AA3-4DA3-BE07-FB61F31A08A7}" dt="2023-01-19T10:00:08.852" v="106"/>
          <ac:spMkLst>
            <pc:docMk/>
            <pc:sldMk cId="350666973" sldId="476"/>
            <ac:spMk id="2" creationId="{B233D8EB-1756-6924-259D-ECCDCDFADDFB}"/>
          </ac:spMkLst>
        </pc:spChg>
        <pc:spChg chg="del">
          <ac:chgData name="Alfred Smith" userId="3c60a3631c0db8ad" providerId="LiveId" clId="{16547A66-4AA3-4DA3-BE07-FB61F31A08A7}" dt="2023-01-19T09:58:36.261" v="59" actId="478"/>
          <ac:spMkLst>
            <pc:docMk/>
            <pc:sldMk cId="350666973" sldId="476"/>
            <ac:spMk id="6" creationId="{416C064E-628E-47C0-A712-DB178FE9901E}"/>
          </ac:spMkLst>
        </pc:spChg>
        <pc:picChg chg="del">
          <ac:chgData name="Alfred Smith" userId="3c60a3631c0db8ad" providerId="LiveId" clId="{16547A66-4AA3-4DA3-BE07-FB61F31A08A7}" dt="2023-01-19T09:58:07.021" v="46"/>
          <ac:picMkLst>
            <pc:docMk/>
            <pc:sldMk cId="350666973" sldId="476"/>
            <ac:picMk id="3" creationId="{0F58450E-2C46-3E55-3914-42DD85702EBC}"/>
          </ac:picMkLst>
        </pc:picChg>
      </pc:sldChg>
      <pc:sldChg chg="addSp delSp modSp mod modTransition modAnim">
        <pc:chgData name="Alfred Smith" userId="3c60a3631c0db8ad" providerId="LiveId" clId="{16547A66-4AA3-4DA3-BE07-FB61F31A08A7}" dt="2023-01-19T09:59:58.049" v="98"/>
        <pc:sldMkLst>
          <pc:docMk/>
          <pc:sldMk cId="2730525404" sldId="477"/>
        </pc:sldMkLst>
        <pc:spChg chg="add mod">
          <ac:chgData name="Alfred Smith" userId="3c60a3631c0db8ad" providerId="LiveId" clId="{16547A66-4AA3-4DA3-BE07-FB61F31A08A7}" dt="2023-01-19T09:59:58.049" v="98"/>
          <ac:spMkLst>
            <pc:docMk/>
            <pc:sldMk cId="2730525404" sldId="477"/>
            <ac:spMk id="2" creationId="{88335BD6-AF14-094D-F106-E156CD94B6B8}"/>
          </ac:spMkLst>
        </pc:spChg>
        <pc:spChg chg="del">
          <ac:chgData name="Alfred Smith" userId="3c60a3631c0db8ad" providerId="LiveId" clId="{16547A66-4AA3-4DA3-BE07-FB61F31A08A7}" dt="2023-01-19T09:58:51.266" v="67" actId="478"/>
          <ac:spMkLst>
            <pc:docMk/>
            <pc:sldMk cId="2730525404" sldId="477"/>
            <ac:spMk id="6" creationId="{416C064E-628E-47C0-A712-DB178FE9901E}"/>
          </ac:spMkLst>
        </pc:spChg>
        <pc:picChg chg="del">
          <ac:chgData name="Alfred Smith" userId="3c60a3631c0db8ad" providerId="LiveId" clId="{16547A66-4AA3-4DA3-BE07-FB61F31A08A7}" dt="2023-01-19T09:58:07.021" v="46"/>
          <ac:picMkLst>
            <pc:docMk/>
            <pc:sldMk cId="2730525404" sldId="477"/>
            <ac:picMk id="7" creationId="{9631E56C-6B6B-F87B-E86B-A93DF48AC0B7}"/>
          </ac:picMkLst>
        </pc:picChg>
      </pc:sldChg>
      <pc:sldChg chg="addSp delSp modSp mod modTransition modAnim">
        <pc:chgData name="Alfred Smith" userId="3c60a3631c0db8ad" providerId="LiveId" clId="{16547A66-4AA3-4DA3-BE07-FB61F31A08A7}" dt="2023-01-19T10:00:06.351" v="104"/>
        <pc:sldMkLst>
          <pc:docMk/>
          <pc:sldMk cId="3310998939" sldId="478"/>
        </pc:sldMkLst>
        <pc:spChg chg="add mod">
          <ac:chgData name="Alfred Smith" userId="3c60a3631c0db8ad" providerId="LiveId" clId="{16547A66-4AA3-4DA3-BE07-FB61F31A08A7}" dt="2023-01-19T10:00:06.351" v="104"/>
          <ac:spMkLst>
            <pc:docMk/>
            <pc:sldMk cId="3310998939" sldId="478"/>
            <ac:spMk id="2" creationId="{D48653F7-7FAE-0691-1B19-66F96D3CF889}"/>
          </ac:spMkLst>
        </pc:spChg>
        <pc:spChg chg="del">
          <ac:chgData name="Alfred Smith" userId="3c60a3631c0db8ad" providerId="LiveId" clId="{16547A66-4AA3-4DA3-BE07-FB61F31A08A7}" dt="2023-01-19T09:58:40.747" v="61" actId="478"/>
          <ac:spMkLst>
            <pc:docMk/>
            <pc:sldMk cId="3310998939" sldId="478"/>
            <ac:spMk id="6" creationId="{416C064E-628E-47C0-A712-DB178FE9901E}"/>
          </ac:spMkLst>
        </pc:spChg>
        <pc:picChg chg="del">
          <ac:chgData name="Alfred Smith" userId="3c60a3631c0db8ad" providerId="LiveId" clId="{16547A66-4AA3-4DA3-BE07-FB61F31A08A7}" dt="2023-01-19T09:58:07.021" v="46"/>
          <ac:picMkLst>
            <pc:docMk/>
            <pc:sldMk cId="3310998939" sldId="478"/>
            <ac:picMk id="3" creationId="{F887CAB4-4672-7339-82D8-A12B54FBFE6C}"/>
          </ac:picMkLst>
        </pc:picChg>
      </pc:sldChg>
      <pc:sldChg chg="addSp delSp modSp mod modTransition modAnim">
        <pc:chgData name="Alfred Smith" userId="3c60a3631c0db8ad" providerId="LiveId" clId="{16547A66-4AA3-4DA3-BE07-FB61F31A08A7}" dt="2023-01-19T10:00:10.069" v="107"/>
        <pc:sldMkLst>
          <pc:docMk/>
          <pc:sldMk cId="3732000117" sldId="479"/>
        </pc:sldMkLst>
        <pc:spChg chg="add mod">
          <ac:chgData name="Alfred Smith" userId="3c60a3631c0db8ad" providerId="LiveId" clId="{16547A66-4AA3-4DA3-BE07-FB61F31A08A7}" dt="2023-01-19T10:00:10.069" v="107"/>
          <ac:spMkLst>
            <pc:docMk/>
            <pc:sldMk cId="3732000117" sldId="479"/>
            <ac:spMk id="2" creationId="{2B5463DC-67BB-2806-C0A7-EFE54DB22713}"/>
          </ac:spMkLst>
        </pc:spChg>
        <pc:spChg chg="del">
          <ac:chgData name="Alfred Smith" userId="3c60a3631c0db8ad" providerId="LiveId" clId="{16547A66-4AA3-4DA3-BE07-FB61F31A08A7}" dt="2023-01-19T09:58:33.645" v="58" actId="478"/>
          <ac:spMkLst>
            <pc:docMk/>
            <pc:sldMk cId="3732000117" sldId="479"/>
            <ac:spMk id="6" creationId="{416C064E-628E-47C0-A712-DB178FE9901E}"/>
          </ac:spMkLst>
        </pc:spChg>
        <pc:picChg chg="del">
          <ac:chgData name="Alfred Smith" userId="3c60a3631c0db8ad" providerId="LiveId" clId="{16547A66-4AA3-4DA3-BE07-FB61F31A08A7}" dt="2023-01-19T09:58:07.021" v="46"/>
          <ac:picMkLst>
            <pc:docMk/>
            <pc:sldMk cId="3732000117" sldId="479"/>
            <ac:picMk id="7" creationId="{4B8B1E86-0A8B-8D55-1BC4-D8B104734297}"/>
          </ac:picMkLst>
        </pc:picChg>
      </pc:sldChg>
      <pc:sldChg chg="modSp mod modTransition">
        <pc:chgData name="Alfred Smith" userId="3c60a3631c0db8ad" providerId="LiveId" clId="{16547A66-4AA3-4DA3-BE07-FB61F31A08A7}" dt="2023-01-19T09:58:07.021" v="46"/>
        <pc:sldMkLst>
          <pc:docMk/>
          <pc:sldMk cId="1388493425" sldId="480"/>
        </pc:sldMkLst>
        <pc:spChg chg="mod">
          <ac:chgData name="Alfred Smith" userId="3c60a3631c0db8ad" providerId="LiveId" clId="{16547A66-4AA3-4DA3-BE07-FB61F31A08A7}" dt="2023-01-19T09:57:12.270" v="34"/>
          <ac:spMkLst>
            <pc:docMk/>
            <pc:sldMk cId="1388493425" sldId="480"/>
            <ac:spMk id="7" creationId="{8D02291E-00F6-79BC-EC91-5A1AF7F5038A}"/>
          </ac:spMkLst>
        </pc:spChg>
      </pc:sldChg>
      <pc:sldChg chg="addSp delSp modSp mod modTransition modAnim">
        <pc:chgData name="Alfred Smith" userId="3c60a3631c0db8ad" providerId="LiveId" clId="{16547A66-4AA3-4DA3-BE07-FB61F31A08A7}" dt="2023-01-19T10:00:11.455" v="108"/>
        <pc:sldMkLst>
          <pc:docMk/>
          <pc:sldMk cId="4282577705" sldId="481"/>
        </pc:sldMkLst>
        <pc:spChg chg="add mod">
          <ac:chgData name="Alfred Smith" userId="3c60a3631c0db8ad" providerId="LiveId" clId="{16547A66-4AA3-4DA3-BE07-FB61F31A08A7}" dt="2023-01-19T10:00:11.455" v="108"/>
          <ac:spMkLst>
            <pc:docMk/>
            <pc:sldMk cId="4282577705" sldId="481"/>
            <ac:spMk id="2" creationId="{E2D3B0BA-8A5F-8E6E-2EFE-BB778A9552F9}"/>
          </ac:spMkLst>
        </pc:spChg>
        <pc:spChg chg="del">
          <ac:chgData name="Alfred Smith" userId="3c60a3631c0db8ad" providerId="LiveId" clId="{16547A66-4AA3-4DA3-BE07-FB61F31A08A7}" dt="2023-01-19T09:58:31.879" v="57" actId="478"/>
          <ac:spMkLst>
            <pc:docMk/>
            <pc:sldMk cId="4282577705" sldId="481"/>
            <ac:spMk id="6" creationId="{416C064E-628E-47C0-A712-DB178FE9901E}"/>
          </ac:spMkLst>
        </pc:spChg>
        <pc:picChg chg="del">
          <ac:chgData name="Alfred Smith" userId="3c60a3631c0db8ad" providerId="LiveId" clId="{16547A66-4AA3-4DA3-BE07-FB61F31A08A7}" dt="2023-01-19T09:58:07.021" v="46"/>
          <ac:picMkLst>
            <pc:docMk/>
            <pc:sldMk cId="4282577705" sldId="481"/>
            <ac:picMk id="3" creationId="{D17CB79D-46ED-C90D-F497-985797F85E3E}"/>
          </ac:picMkLst>
        </pc:picChg>
      </pc:sldChg>
      <pc:sldChg chg="modSp mod modTransition">
        <pc:chgData name="Alfred Smith" userId="3c60a3631c0db8ad" providerId="LiveId" clId="{16547A66-4AA3-4DA3-BE07-FB61F31A08A7}" dt="2023-01-19T09:58:07.021" v="46"/>
        <pc:sldMkLst>
          <pc:docMk/>
          <pc:sldMk cId="2078432800" sldId="482"/>
        </pc:sldMkLst>
        <pc:spChg chg="mod">
          <ac:chgData name="Alfred Smith" userId="3c60a3631c0db8ad" providerId="LiveId" clId="{16547A66-4AA3-4DA3-BE07-FB61F31A08A7}" dt="2023-01-19T09:57:15.574" v="35"/>
          <ac:spMkLst>
            <pc:docMk/>
            <pc:sldMk cId="2078432800" sldId="482"/>
            <ac:spMk id="7" creationId="{7C6532E0-3FCF-50F7-62DE-AED15F589738}"/>
          </ac:spMkLst>
        </pc:spChg>
      </pc:sldChg>
      <pc:sldChg chg="addSp delSp modSp mod modTransition modAnim">
        <pc:chgData name="Alfred Smith" userId="3c60a3631c0db8ad" providerId="LiveId" clId="{16547A66-4AA3-4DA3-BE07-FB61F31A08A7}" dt="2023-01-19T10:00:12.620" v="109"/>
        <pc:sldMkLst>
          <pc:docMk/>
          <pc:sldMk cId="3827446449" sldId="483"/>
        </pc:sldMkLst>
        <pc:spChg chg="add mod">
          <ac:chgData name="Alfred Smith" userId="3c60a3631c0db8ad" providerId="LiveId" clId="{16547A66-4AA3-4DA3-BE07-FB61F31A08A7}" dt="2023-01-19T10:00:12.620" v="109"/>
          <ac:spMkLst>
            <pc:docMk/>
            <pc:sldMk cId="3827446449" sldId="483"/>
            <ac:spMk id="2" creationId="{65A6EB0E-682F-E77B-4212-A6585B4C0338}"/>
          </ac:spMkLst>
        </pc:spChg>
        <pc:spChg chg="del">
          <ac:chgData name="Alfred Smith" userId="3c60a3631c0db8ad" providerId="LiveId" clId="{16547A66-4AA3-4DA3-BE07-FB61F31A08A7}" dt="2023-01-19T09:58:30.432" v="56" actId="478"/>
          <ac:spMkLst>
            <pc:docMk/>
            <pc:sldMk cId="3827446449" sldId="483"/>
            <ac:spMk id="6" creationId="{416C064E-628E-47C0-A712-DB178FE9901E}"/>
          </ac:spMkLst>
        </pc:spChg>
        <pc:picChg chg="del">
          <ac:chgData name="Alfred Smith" userId="3c60a3631c0db8ad" providerId="LiveId" clId="{16547A66-4AA3-4DA3-BE07-FB61F31A08A7}" dt="2023-01-19T09:58:07.021" v="46"/>
          <ac:picMkLst>
            <pc:docMk/>
            <pc:sldMk cId="3827446449" sldId="483"/>
            <ac:picMk id="5" creationId="{2030C37A-6688-D1A4-2960-7A30A7972D72}"/>
          </ac:picMkLst>
        </pc:picChg>
      </pc:sldChg>
      <pc:sldChg chg="modSp mod modTransition">
        <pc:chgData name="Alfred Smith" userId="3c60a3631c0db8ad" providerId="LiveId" clId="{16547A66-4AA3-4DA3-BE07-FB61F31A08A7}" dt="2023-01-19T09:58:07.021" v="46"/>
        <pc:sldMkLst>
          <pc:docMk/>
          <pc:sldMk cId="2444892352" sldId="484"/>
        </pc:sldMkLst>
        <pc:spChg chg="mod">
          <ac:chgData name="Alfred Smith" userId="3c60a3631c0db8ad" providerId="LiveId" clId="{16547A66-4AA3-4DA3-BE07-FB61F31A08A7}" dt="2023-01-19T09:57:20.135" v="36"/>
          <ac:spMkLst>
            <pc:docMk/>
            <pc:sldMk cId="2444892352" sldId="484"/>
            <ac:spMk id="7" creationId="{926C1A26-C34C-7EB7-C86C-2C181CEBA094}"/>
          </ac:spMkLst>
        </pc:spChg>
      </pc:sldChg>
      <pc:sldChg chg="addSp delSp modSp mod modTransition modAnim">
        <pc:chgData name="Alfred Smith" userId="3c60a3631c0db8ad" providerId="LiveId" clId="{16547A66-4AA3-4DA3-BE07-FB61F31A08A7}" dt="2023-01-19T10:00:13.887" v="110"/>
        <pc:sldMkLst>
          <pc:docMk/>
          <pc:sldMk cId="601381675" sldId="485"/>
        </pc:sldMkLst>
        <pc:spChg chg="add mod">
          <ac:chgData name="Alfred Smith" userId="3c60a3631c0db8ad" providerId="LiveId" clId="{16547A66-4AA3-4DA3-BE07-FB61F31A08A7}" dt="2023-01-19T10:00:13.887" v="110"/>
          <ac:spMkLst>
            <pc:docMk/>
            <pc:sldMk cId="601381675" sldId="485"/>
            <ac:spMk id="2" creationId="{D5982960-BE80-3CED-0EA1-5ED5125EE39B}"/>
          </ac:spMkLst>
        </pc:spChg>
        <pc:spChg chg="del">
          <ac:chgData name="Alfred Smith" userId="3c60a3631c0db8ad" providerId="LiveId" clId="{16547A66-4AA3-4DA3-BE07-FB61F31A08A7}" dt="2023-01-19T09:58:29.073" v="55" actId="478"/>
          <ac:spMkLst>
            <pc:docMk/>
            <pc:sldMk cId="601381675" sldId="485"/>
            <ac:spMk id="6" creationId="{416C064E-628E-47C0-A712-DB178FE9901E}"/>
          </ac:spMkLst>
        </pc:spChg>
        <pc:picChg chg="del">
          <ac:chgData name="Alfred Smith" userId="3c60a3631c0db8ad" providerId="LiveId" clId="{16547A66-4AA3-4DA3-BE07-FB61F31A08A7}" dt="2023-01-19T09:58:07.021" v="46"/>
          <ac:picMkLst>
            <pc:docMk/>
            <pc:sldMk cId="601381675" sldId="485"/>
            <ac:picMk id="7" creationId="{C678BBAA-D8B5-7B5D-0BE5-9346A034C2F0}"/>
          </ac:picMkLst>
        </pc:picChg>
      </pc:sldChg>
      <pc:sldChg chg="modSp mod modTransition">
        <pc:chgData name="Alfred Smith" userId="3c60a3631c0db8ad" providerId="LiveId" clId="{16547A66-4AA3-4DA3-BE07-FB61F31A08A7}" dt="2023-01-19T09:58:07.021" v="46"/>
        <pc:sldMkLst>
          <pc:docMk/>
          <pc:sldMk cId="2212942887" sldId="486"/>
        </pc:sldMkLst>
        <pc:spChg chg="mod">
          <ac:chgData name="Alfred Smith" userId="3c60a3631c0db8ad" providerId="LiveId" clId="{16547A66-4AA3-4DA3-BE07-FB61F31A08A7}" dt="2023-01-19T09:57:23.603" v="37"/>
          <ac:spMkLst>
            <pc:docMk/>
            <pc:sldMk cId="2212942887" sldId="486"/>
            <ac:spMk id="7" creationId="{FDF11190-EB86-09BF-B49D-BD2537F7BAF5}"/>
          </ac:spMkLst>
        </pc:spChg>
      </pc:sldChg>
      <pc:sldChg chg="addSp delSp modSp mod modTransition modAnim">
        <pc:chgData name="Alfred Smith" userId="3c60a3631c0db8ad" providerId="LiveId" clId="{16547A66-4AA3-4DA3-BE07-FB61F31A08A7}" dt="2023-01-19T10:00:15.188" v="111"/>
        <pc:sldMkLst>
          <pc:docMk/>
          <pc:sldMk cId="2887839803" sldId="487"/>
        </pc:sldMkLst>
        <pc:spChg chg="add mod">
          <ac:chgData name="Alfred Smith" userId="3c60a3631c0db8ad" providerId="LiveId" clId="{16547A66-4AA3-4DA3-BE07-FB61F31A08A7}" dt="2023-01-19T10:00:15.188" v="111"/>
          <ac:spMkLst>
            <pc:docMk/>
            <pc:sldMk cId="2887839803" sldId="487"/>
            <ac:spMk id="3" creationId="{D1D7F464-CBFE-F36A-A1CB-2C86A60C688F}"/>
          </ac:spMkLst>
        </pc:spChg>
        <pc:spChg chg="del">
          <ac:chgData name="Alfred Smith" userId="3c60a3631c0db8ad" providerId="LiveId" clId="{16547A66-4AA3-4DA3-BE07-FB61F31A08A7}" dt="2023-01-19T09:58:24.816" v="54" actId="478"/>
          <ac:spMkLst>
            <pc:docMk/>
            <pc:sldMk cId="2887839803" sldId="487"/>
            <ac:spMk id="6" creationId="{416C064E-628E-47C0-A712-DB178FE9901E}"/>
          </ac:spMkLst>
        </pc:spChg>
        <pc:picChg chg="del">
          <ac:chgData name="Alfred Smith" userId="3c60a3631c0db8ad" providerId="LiveId" clId="{16547A66-4AA3-4DA3-BE07-FB61F31A08A7}" dt="2023-01-19T09:58:07.021" v="46"/>
          <ac:picMkLst>
            <pc:docMk/>
            <pc:sldMk cId="2887839803" sldId="487"/>
            <ac:picMk id="2" creationId="{287AE21B-9261-B4E3-675E-7D393A580419}"/>
          </ac:picMkLst>
        </pc:picChg>
      </pc:sldChg>
      <pc:sldChg chg="modSp mod modTransition">
        <pc:chgData name="Alfred Smith" userId="3c60a3631c0db8ad" providerId="LiveId" clId="{16547A66-4AA3-4DA3-BE07-FB61F31A08A7}" dt="2023-01-19T09:58:07.021" v="46"/>
        <pc:sldMkLst>
          <pc:docMk/>
          <pc:sldMk cId="1316483415" sldId="488"/>
        </pc:sldMkLst>
        <pc:spChg chg="mod">
          <ac:chgData name="Alfred Smith" userId="3c60a3631c0db8ad" providerId="LiveId" clId="{16547A66-4AA3-4DA3-BE07-FB61F31A08A7}" dt="2023-01-19T09:57:26.620" v="38"/>
          <ac:spMkLst>
            <pc:docMk/>
            <pc:sldMk cId="1316483415" sldId="488"/>
            <ac:spMk id="7" creationId="{C6A53926-82BB-5879-5448-A6774EF30299}"/>
          </ac:spMkLst>
        </pc:spChg>
      </pc:sldChg>
      <pc:sldChg chg="addSp delSp modSp mod modTransition modAnim">
        <pc:chgData name="Alfred Smith" userId="3c60a3631c0db8ad" providerId="LiveId" clId="{16547A66-4AA3-4DA3-BE07-FB61F31A08A7}" dt="2023-01-19T10:00:16.453" v="112"/>
        <pc:sldMkLst>
          <pc:docMk/>
          <pc:sldMk cId="1271840643" sldId="489"/>
        </pc:sldMkLst>
        <pc:spChg chg="add mod">
          <ac:chgData name="Alfred Smith" userId="3c60a3631c0db8ad" providerId="LiveId" clId="{16547A66-4AA3-4DA3-BE07-FB61F31A08A7}" dt="2023-01-19T10:00:16.453" v="112"/>
          <ac:spMkLst>
            <pc:docMk/>
            <pc:sldMk cId="1271840643" sldId="489"/>
            <ac:spMk id="3" creationId="{CD7C8B5A-54A9-8B2B-5341-31967D2E2268}"/>
          </ac:spMkLst>
        </pc:spChg>
        <pc:spChg chg="del">
          <ac:chgData name="Alfred Smith" userId="3c60a3631c0db8ad" providerId="LiveId" clId="{16547A66-4AA3-4DA3-BE07-FB61F31A08A7}" dt="2023-01-19T09:58:23.550" v="53" actId="478"/>
          <ac:spMkLst>
            <pc:docMk/>
            <pc:sldMk cId="1271840643" sldId="489"/>
            <ac:spMk id="6" creationId="{416C064E-628E-47C0-A712-DB178FE9901E}"/>
          </ac:spMkLst>
        </pc:spChg>
        <pc:picChg chg="del">
          <ac:chgData name="Alfred Smith" userId="3c60a3631c0db8ad" providerId="LiveId" clId="{16547A66-4AA3-4DA3-BE07-FB61F31A08A7}" dt="2023-01-19T09:58:07.021" v="46"/>
          <ac:picMkLst>
            <pc:docMk/>
            <pc:sldMk cId="1271840643" sldId="489"/>
            <ac:picMk id="2" creationId="{66BC9E33-4302-A88D-AA42-31C03D607EC9}"/>
          </ac:picMkLst>
        </pc:picChg>
      </pc:sldChg>
      <pc:sldChg chg="modSp mod modTransition">
        <pc:chgData name="Alfred Smith" userId="3c60a3631c0db8ad" providerId="LiveId" clId="{16547A66-4AA3-4DA3-BE07-FB61F31A08A7}" dt="2023-01-19T09:58:07.021" v="46"/>
        <pc:sldMkLst>
          <pc:docMk/>
          <pc:sldMk cId="1591502753" sldId="490"/>
        </pc:sldMkLst>
        <pc:spChg chg="mod">
          <ac:chgData name="Alfred Smith" userId="3c60a3631c0db8ad" providerId="LiveId" clId="{16547A66-4AA3-4DA3-BE07-FB61F31A08A7}" dt="2023-01-19T09:57:29.856" v="39"/>
          <ac:spMkLst>
            <pc:docMk/>
            <pc:sldMk cId="1591502753" sldId="490"/>
            <ac:spMk id="7" creationId="{12194381-4CD3-533D-EBE1-B0E4A6D89834}"/>
          </ac:spMkLst>
        </pc:spChg>
      </pc:sldChg>
      <pc:sldChg chg="addSp delSp modSp mod modTransition modAnim">
        <pc:chgData name="Alfred Smith" userId="3c60a3631c0db8ad" providerId="LiveId" clId="{16547A66-4AA3-4DA3-BE07-FB61F31A08A7}" dt="2023-01-19T10:00:17.865" v="113"/>
        <pc:sldMkLst>
          <pc:docMk/>
          <pc:sldMk cId="3456438908" sldId="491"/>
        </pc:sldMkLst>
        <pc:spChg chg="add mod">
          <ac:chgData name="Alfred Smith" userId="3c60a3631c0db8ad" providerId="LiveId" clId="{16547A66-4AA3-4DA3-BE07-FB61F31A08A7}" dt="2023-01-19T10:00:17.865" v="113"/>
          <ac:spMkLst>
            <pc:docMk/>
            <pc:sldMk cId="3456438908" sldId="491"/>
            <ac:spMk id="2" creationId="{8A4732F0-44E3-B511-9939-01D6A33B8DC4}"/>
          </ac:spMkLst>
        </pc:spChg>
        <pc:spChg chg="del">
          <ac:chgData name="Alfred Smith" userId="3c60a3631c0db8ad" providerId="LiveId" clId="{16547A66-4AA3-4DA3-BE07-FB61F31A08A7}" dt="2023-01-19T09:58:22.189" v="52" actId="478"/>
          <ac:spMkLst>
            <pc:docMk/>
            <pc:sldMk cId="3456438908" sldId="491"/>
            <ac:spMk id="6" creationId="{416C064E-628E-47C0-A712-DB178FE9901E}"/>
          </ac:spMkLst>
        </pc:spChg>
        <pc:picChg chg="del">
          <ac:chgData name="Alfred Smith" userId="3c60a3631c0db8ad" providerId="LiveId" clId="{16547A66-4AA3-4DA3-BE07-FB61F31A08A7}" dt="2023-01-19T09:58:07.021" v="46"/>
          <ac:picMkLst>
            <pc:docMk/>
            <pc:sldMk cId="3456438908" sldId="491"/>
            <ac:picMk id="3" creationId="{1B0403AC-8729-B332-5AB8-7D6FAC18AAD6}"/>
          </ac:picMkLst>
        </pc:picChg>
      </pc:sldChg>
      <pc:sldChg chg="modSp mod modTransition">
        <pc:chgData name="Alfred Smith" userId="3c60a3631c0db8ad" providerId="LiveId" clId="{16547A66-4AA3-4DA3-BE07-FB61F31A08A7}" dt="2023-01-19T09:58:07.021" v="46"/>
        <pc:sldMkLst>
          <pc:docMk/>
          <pc:sldMk cId="3380421231" sldId="492"/>
        </pc:sldMkLst>
        <pc:spChg chg="mod">
          <ac:chgData name="Alfred Smith" userId="3c60a3631c0db8ad" providerId="LiveId" clId="{16547A66-4AA3-4DA3-BE07-FB61F31A08A7}" dt="2023-01-19T09:57:32.681" v="40"/>
          <ac:spMkLst>
            <pc:docMk/>
            <pc:sldMk cId="3380421231" sldId="492"/>
            <ac:spMk id="5" creationId="{5BC8DAF3-4C2C-7C07-3295-35049D57C6BE}"/>
          </ac:spMkLst>
        </pc:spChg>
      </pc:sldChg>
      <pc:sldChg chg="addSp delSp modSp mod modTransition modAnim">
        <pc:chgData name="Alfred Smith" userId="3c60a3631c0db8ad" providerId="LiveId" clId="{16547A66-4AA3-4DA3-BE07-FB61F31A08A7}" dt="2023-01-19T10:00:19.060" v="114"/>
        <pc:sldMkLst>
          <pc:docMk/>
          <pc:sldMk cId="2914754424" sldId="493"/>
        </pc:sldMkLst>
        <pc:spChg chg="add mod">
          <ac:chgData name="Alfred Smith" userId="3c60a3631c0db8ad" providerId="LiveId" clId="{16547A66-4AA3-4DA3-BE07-FB61F31A08A7}" dt="2023-01-19T10:00:19.060" v="114"/>
          <ac:spMkLst>
            <pc:docMk/>
            <pc:sldMk cId="2914754424" sldId="493"/>
            <ac:spMk id="2" creationId="{30DCADF3-0F61-49B1-AAF0-E9AF5B3B2F10}"/>
          </ac:spMkLst>
        </pc:spChg>
        <pc:spChg chg="del">
          <ac:chgData name="Alfred Smith" userId="3c60a3631c0db8ad" providerId="LiveId" clId="{16547A66-4AA3-4DA3-BE07-FB61F31A08A7}" dt="2023-01-19T09:58:20.843" v="51" actId="478"/>
          <ac:spMkLst>
            <pc:docMk/>
            <pc:sldMk cId="2914754424" sldId="493"/>
            <ac:spMk id="6" creationId="{416C064E-628E-47C0-A712-DB178FE9901E}"/>
          </ac:spMkLst>
        </pc:spChg>
        <pc:picChg chg="del">
          <ac:chgData name="Alfred Smith" userId="3c60a3631c0db8ad" providerId="LiveId" clId="{16547A66-4AA3-4DA3-BE07-FB61F31A08A7}" dt="2023-01-19T09:58:07.021" v="46"/>
          <ac:picMkLst>
            <pc:docMk/>
            <pc:sldMk cId="2914754424" sldId="493"/>
            <ac:picMk id="3" creationId="{D6208895-967E-75C7-4B87-4480B16FBE43}"/>
          </ac:picMkLst>
        </pc:picChg>
      </pc:sldChg>
      <pc:sldChg chg="modSp mod modTransition">
        <pc:chgData name="Alfred Smith" userId="3c60a3631c0db8ad" providerId="LiveId" clId="{16547A66-4AA3-4DA3-BE07-FB61F31A08A7}" dt="2023-01-19T09:58:07.021" v="46"/>
        <pc:sldMkLst>
          <pc:docMk/>
          <pc:sldMk cId="4113986798" sldId="494"/>
        </pc:sldMkLst>
        <pc:spChg chg="mod">
          <ac:chgData name="Alfred Smith" userId="3c60a3631c0db8ad" providerId="LiveId" clId="{16547A66-4AA3-4DA3-BE07-FB61F31A08A7}" dt="2023-01-19T09:57:35.467" v="41"/>
          <ac:spMkLst>
            <pc:docMk/>
            <pc:sldMk cId="4113986798" sldId="494"/>
            <ac:spMk id="7" creationId="{75BA2CB5-F213-F9DE-F08E-B3F68F6A1F7E}"/>
          </ac:spMkLst>
        </pc:spChg>
      </pc:sldChg>
      <pc:sldChg chg="addSp delSp modSp mod modTransition modAnim">
        <pc:chgData name="Alfred Smith" userId="3c60a3631c0db8ad" providerId="LiveId" clId="{16547A66-4AA3-4DA3-BE07-FB61F31A08A7}" dt="2023-01-19T10:00:20.274" v="115"/>
        <pc:sldMkLst>
          <pc:docMk/>
          <pc:sldMk cId="3536700557" sldId="495"/>
        </pc:sldMkLst>
        <pc:spChg chg="add mod">
          <ac:chgData name="Alfred Smith" userId="3c60a3631c0db8ad" providerId="LiveId" clId="{16547A66-4AA3-4DA3-BE07-FB61F31A08A7}" dt="2023-01-19T10:00:20.274" v="115"/>
          <ac:spMkLst>
            <pc:docMk/>
            <pc:sldMk cId="3536700557" sldId="495"/>
            <ac:spMk id="3" creationId="{61B07AA2-C5DE-1621-8E6E-39EEFF7D51C9}"/>
          </ac:spMkLst>
        </pc:spChg>
        <pc:spChg chg="del">
          <ac:chgData name="Alfred Smith" userId="3c60a3631c0db8ad" providerId="LiveId" clId="{16547A66-4AA3-4DA3-BE07-FB61F31A08A7}" dt="2023-01-19T09:58:19.178" v="50" actId="478"/>
          <ac:spMkLst>
            <pc:docMk/>
            <pc:sldMk cId="3536700557" sldId="495"/>
            <ac:spMk id="6" creationId="{416C064E-628E-47C0-A712-DB178FE9901E}"/>
          </ac:spMkLst>
        </pc:spChg>
        <pc:picChg chg="del">
          <ac:chgData name="Alfred Smith" userId="3c60a3631c0db8ad" providerId="LiveId" clId="{16547A66-4AA3-4DA3-BE07-FB61F31A08A7}" dt="2023-01-19T09:58:07.021" v="46"/>
          <ac:picMkLst>
            <pc:docMk/>
            <pc:sldMk cId="3536700557" sldId="495"/>
            <ac:picMk id="2" creationId="{8BA794DC-45DC-51E3-841B-A5516DF00E05}"/>
          </ac:picMkLst>
        </pc:picChg>
      </pc:sldChg>
      <pc:sldChg chg="modSp mod modTransition">
        <pc:chgData name="Alfred Smith" userId="3c60a3631c0db8ad" providerId="LiveId" clId="{16547A66-4AA3-4DA3-BE07-FB61F31A08A7}" dt="2023-01-19T09:58:07.021" v="46"/>
        <pc:sldMkLst>
          <pc:docMk/>
          <pc:sldMk cId="3473338401" sldId="496"/>
        </pc:sldMkLst>
        <pc:spChg chg="mod">
          <ac:chgData name="Alfred Smith" userId="3c60a3631c0db8ad" providerId="LiveId" clId="{16547A66-4AA3-4DA3-BE07-FB61F31A08A7}" dt="2023-01-19T09:57:38.303" v="42"/>
          <ac:spMkLst>
            <pc:docMk/>
            <pc:sldMk cId="3473338401" sldId="496"/>
            <ac:spMk id="7" creationId="{8569CA8F-E7AA-0246-4332-843EC0EACAC5}"/>
          </ac:spMkLst>
        </pc:spChg>
      </pc:sldChg>
      <pc:sldChg chg="addSp delSp modSp mod modTransition modAnim">
        <pc:chgData name="Alfred Smith" userId="3c60a3631c0db8ad" providerId="LiveId" clId="{16547A66-4AA3-4DA3-BE07-FB61F31A08A7}" dt="2023-01-19T10:00:21.478" v="116"/>
        <pc:sldMkLst>
          <pc:docMk/>
          <pc:sldMk cId="3855595969" sldId="497"/>
        </pc:sldMkLst>
        <pc:spChg chg="add mod">
          <ac:chgData name="Alfred Smith" userId="3c60a3631c0db8ad" providerId="LiveId" clId="{16547A66-4AA3-4DA3-BE07-FB61F31A08A7}" dt="2023-01-19T10:00:21.478" v="116"/>
          <ac:spMkLst>
            <pc:docMk/>
            <pc:sldMk cId="3855595969" sldId="497"/>
            <ac:spMk id="2" creationId="{B709FAC4-486F-B4F6-5B1C-B214CCB5DD1C}"/>
          </ac:spMkLst>
        </pc:spChg>
        <pc:spChg chg="del">
          <ac:chgData name="Alfred Smith" userId="3c60a3631c0db8ad" providerId="LiveId" clId="{16547A66-4AA3-4DA3-BE07-FB61F31A08A7}" dt="2023-01-19T09:58:15.343" v="49" actId="478"/>
          <ac:spMkLst>
            <pc:docMk/>
            <pc:sldMk cId="3855595969" sldId="497"/>
            <ac:spMk id="6" creationId="{416C064E-628E-47C0-A712-DB178FE9901E}"/>
          </ac:spMkLst>
        </pc:spChg>
        <pc:picChg chg="del">
          <ac:chgData name="Alfred Smith" userId="3c60a3631c0db8ad" providerId="LiveId" clId="{16547A66-4AA3-4DA3-BE07-FB61F31A08A7}" dt="2023-01-19T09:58:07.021" v="46"/>
          <ac:picMkLst>
            <pc:docMk/>
            <pc:sldMk cId="3855595969" sldId="497"/>
            <ac:picMk id="5" creationId="{C7E9DC97-8B90-C365-5C57-BB518A87062D}"/>
          </ac:picMkLst>
        </pc:picChg>
      </pc:sldChg>
      <pc:sldChg chg="modSp mod modTransition">
        <pc:chgData name="Alfred Smith" userId="3c60a3631c0db8ad" providerId="LiveId" clId="{16547A66-4AA3-4DA3-BE07-FB61F31A08A7}" dt="2023-01-19T09:58:07.021" v="46"/>
        <pc:sldMkLst>
          <pc:docMk/>
          <pc:sldMk cId="3899814974" sldId="498"/>
        </pc:sldMkLst>
        <pc:spChg chg="mod">
          <ac:chgData name="Alfred Smith" userId="3c60a3631c0db8ad" providerId="LiveId" clId="{16547A66-4AA3-4DA3-BE07-FB61F31A08A7}" dt="2023-01-19T09:57:41.226" v="43"/>
          <ac:spMkLst>
            <pc:docMk/>
            <pc:sldMk cId="3899814974" sldId="498"/>
            <ac:spMk id="5" creationId="{E3C3EE0B-902E-2A92-D4EF-BF8D4480F4A6}"/>
          </ac:spMkLst>
        </pc:spChg>
      </pc:sldChg>
      <pc:sldChg chg="addSp delSp modSp mod modTransition modAnim">
        <pc:chgData name="Alfred Smith" userId="3c60a3631c0db8ad" providerId="LiveId" clId="{16547A66-4AA3-4DA3-BE07-FB61F31A08A7}" dt="2023-01-19T10:00:22.928" v="117"/>
        <pc:sldMkLst>
          <pc:docMk/>
          <pc:sldMk cId="3283655338" sldId="499"/>
        </pc:sldMkLst>
        <pc:spChg chg="add mod">
          <ac:chgData name="Alfred Smith" userId="3c60a3631c0db8ad" providerId="LiveId" clId="{16547A66-4AA3-4DA3-BE07-FB61F31A08A7}" dt="2023-01-19T10:00:22.928" v="117"/>
          <ac:spMkLst>
            <pc:docMk/>
            <pc:sldMk cId="3283655338" sldId="499"/>
            <ac:spMk id="2" creationId="{51AE7F05-FE64-EE16-F0ED-DA3FDA0C9EBC}"/>
          </ac:spMkLst>
        </pc:spChg>
        <pc:spChg chg="del">
          <ac:chgData name="Alfred Smith" userId="3c60a3631c0db8ad" providerId="LiveId" clId="{16547A66-4AA3-4DA3-BE07-FB61F31A08A7}" dt="2023-01-19T09:58:13.944" v="48" actId="478"/>
          <ac:spMkLst>
            <pc:docMk/>
            <pc:sldMk cId="3283655338" sldId="499"/>
            <ac:spMk id="6" creationId="{416C064E-628E-47C0-A712-DB178FE9901E}"/>
          </ac:spMkLst>
        </pc:spChg>
        <pc:picChg chg="del">
          <ac:chgData name="Alfred Smith" userId="3c60a3631c0db8ad" providerId="LiveId" clId="{16547A66-4AA3-4DA3-BE07-FB61F31A08A7}" dt="2023-01-19T09:58:07.021" v="46"/>
          <ac:picMkLst>
            <pc:docMk/>
            <pc:sldMk cId="3283655338" sldId="499"/>
            <ac:picMk id="8" creationId="{D4B822F1-31DB-8758-153F-326F71718383}"/>
          </ac:picMkLst>
        </pc:picChg>
      </pc:sldChg>
      <pc:sldChg chg="modSp mod modTransition">
        <pc:chgData name="Alfred Smith" userId="3c60a3631c0db8ad" providerId="LiveId" clId="{16547A66-4AA3-4DA3-BE07-FB61F31A08A7}" dt="2023-01-19T09:58:07.021" v="46"/>
        <pc:sldMkLst>
          <pc:docMk/>
          <pc:sldMk cId="3518788689" sldId="500"/>
        </pc:sldMkLst>
        <pc:spChg chg="mod">
          <ac:chgData name="Alfred Smith" userId="3c60a3631c0db8ad" providerId="LiveId" clId="{16547A66-4AA3-4DA3-BE07-FB61F31A08A7}" dt="2023-01-19T09:57:44.594" v="44"/>
          <ac:spMkLst>
            <pc:docMk/>
            <pc:sldMk cId="3518788689" sldId="500"/>
            <ac:spMk id="7" creationId="{DFA6A886-75C7-69A2-6000-F2015DFECD90}"/>
          </ac:spMkLst>
        </pc:spChg>
      </pc:sldChg>
      <pc:sldChg chg="addSp delSp modSp mod modTransition modAnim">
        <pc:chgData name="Alfred Smith" userId="3c60a3631c0db8ad" providerId="LiveId" clId="{16547A66-4AA3-4DA3-BE07-FB61F31A08A7}" dt="2023-01-19T10:00:24.088" v="118"/>
        <pc:sldMkLst>
          <pc:docMk/>
          <pc:sldMk cId="808201379" sldId="502"/>
        </pc:sldMkLst>
        <pc:spChg chg="add mod">
          <ac:chgData name="Alfred Smith" userId="3c60a3631c0db8ad" providerId="LiveId" clId="{16547A66-4AA3-4DA3-BE07-FB61F31A08A7}" dt="2023-01-19T10:00:24.088" v="118"/>
          <ac:spMkLst>
            <pc:docMk/>
            <pc:sldMk cId="808201379" sldId="502"/>
            <ac:spMk id="3" creationId="{6BF45CEB-344B-E916-DFA8-349AD6752FFD}"/>
          </ac:spMkLst>
        </pc:spChg>
        <pc:spChg chg="del">
          <ac:chgData name="Alfred Smith" userId="3c60a3631c0db8ad" providerId="LiveId" clId="{16547A66-4AA3-4DA3-BE07-FB61F31A08A7}" dt="2023-01-19T09:58:12.201" v="47" actId="478"/>
          <ac:spMkLst>
            <pc:docMk/>
            <pc:sldMk cId="808201379" sldId="502"/>
            <ac:spMk id="6" creationId="{416C064E-628E-47C0-A712-DB178FE9901E}"/>
          </ac:spMkLst>
        </pc:spChg>
        <pc:picChg chg="del">
          <ac:chgData name="Alfred Smith" userId="3c60a3631c0db8ad" providerId="LiveId" clId="{16547A66-4AA3-4DA3-BE07-FB61F31A08A7}" dt="2023-01-19T09:58:07.021" v="46"/>
          <ac:picMkLst>
            <pc:docMk/>
            <pc:sldMk cId="808201379" sldId="502"/>
            <ac:picMk id="2" creationId="{7D13BF49-3958-241F-7153-98146CAF1407}"/>
          </ac:picMkLst>
        </pc:picChg>
      </pc:sldChg>
      <pc:sldChg chg="addSp delSp modSp mod modTransition modAnim">
        <pc:chgData name="Alfred Smith" userId="3c60a3631c0db8ad" providerId="LiveId" clId="{16547A66-4AA3-4DA3-BE07-FB61F31A08A7}" dt="2023-01-19T09:59:55.456" v="96"/>
        <pc:sldMkLst>
          <pc:docMk/>
          <pc:sldMk cId="2392338810" sldId="503"/>
        </pc:sldMkLst>
        <pc:spChg chg="add mod">
          <ac:chgData name="Alfred Smith" userId="3c60a3631c0db8ad" providerId="LiveId" clId="{16547A66-4AA3-4DA3-BE07-FB61F31A08A7}" dt="2023-01-19T09:59:55.456" v="96"/>
          <ac:spMkLst>
            <pc:docMk/>
            <pc:sldMk cId="2392338810" sldId="503"/>
            <ac:spMk id="2" creationId="{5D1D8458-E9E7-1532-6A30-263AD55CB323}"/>
          </ac:spMkLst>
        </pc:spChg>
        <pc:spChg chg="del">
          <ac:chgData name="Alfred Smith" userId="3c60a3631c0db8ad" providerId="LiveId" clId="{16547A66-4AA3-4DA3-BE07-FB61F31A08A7}" dt="2023-01-19T09:58:54.775" v="69" actId="478"/>
          <ac:spMkLst>
            <pc:docMk/>
            <pc:sldMk cId="2392338810" sldId="503"/>
            <ac:spMk id="6" creationId="{416C064E-628E-47C0-A712-DB178FE9901E}"/>
          </ac:spMkLst>
        </pc:spChg>
        <pc:picChg chg="del">
          <ac:chgData name="Alfred Smith" userId="3c60a3631c0db8ad" providerId="LiveId" clId="{16547A66-4AA3-4DA3-BE07-FB61F31A08A7}" dt="2023-01-19T09:58:07.021" v="46"/>
          <ac:picMkLst>
            <pc:docMk/>
            <pc:sldMk cId="2392338810" sldId="503"/>
            <ac:picMk id="3" creationId="{01A56AED-09CA-B9B6-8BD3-C2DE36F1B609}"/>
          </ac:picMkLst>
        </pc:picChg>
      </pc:sldChg>
      <pc:sldChg chg="modSp mod modTransition">
        <pc:chgData name="Alfred Smith" userId="3c60a3631c0db8ad" providerId="LiveId" clId="{16547A66-4AA3-4DA3-BE07-FB61F31A08A7}" dt="2023-01-19T09:58:07.021" v="46"/>
        <pc:sldMkLst>
          <pc:docMk/>
          <pc:sldMk cId="1564909164" sldId="504"/>
        </pc:sldMkLst>
        <pc:spChg chg="mod">
          <ac:chgData name="Alfred Smith" userId="3c60a3631c0db8ad" providerId="LiveId" clId="{16547A66-4AA3-4DA3-BE07-FB61F31A08A7}" dt="2023-01-19T09:56:34.732" v="20"/>
          <ac:spMkLst>
            <pc:docMk/>
            <pc:sldMk cId="1564909164" sldId="504"/>
            <ac:spMk id="7" creationId="{48D2E122-A47B-F4EF-11C4-2514E97324AD}"/>
          </ac:spMkLst>
        </pc:spChg>
      </pc:sldChg>
      <pc:sldChg chg="addSp delSp modSp mod modTransition modAnim">
        <pc:chgData name="Alfred Smith" userId="3c60a3631c0db8ad" providerId="LiveId" clId="{16547A66-4AA3-4DA3-BE07-FB61F31A08A7}" dt="2023-01-19T10:00:01.256" v="100"/>
        <pc:sldMkLst>
          <pc:docMk/>
          <pc:sldMk cId="674472527" sldId="505"/>
        </pc:sldMkLst>
        <pc:spChg chg="add mod">
          <ac:chgData name="Alfred Smith" userId="3c60a3631c0db8ad" providerId="LiveId" clId="{16547A66-4AA3-4DA3-BE07-FB61F31A08A7}" dt="2023-01-19T10:00:01.256" v="100"/>
          <ac:spMkLst>
            <pc:docMk/>
            <pc:sldMk cId="674472527" sldId="505"/>
            <ac:spMk id="2" creationId="{47B0C790-5AC8-6A0C-59C1-A1F9B7CF2907}"/>
          </ac:spMkLst>
        </pc:spChg>
        <pc:spChg chg="del">
          <ac:chgData name="Alfred Smith" userId="3c60a3631c0db8ad" providerId="LiveId" clId="{16547A66-4AA3-4DA3-BE07-FB61F31A08A7}" dt="2023-01-19T09:58:46.922" v="65" actId="478"/>
          <ac:spMkLst>
            <pc:docMk/>
            <pc:sldMk cId="674472527" sldId="505"/>
            <ac:spMk id="6" creationId="{416C064E-628E-47C0-A712-DB178FE9901E}"/>
          </ac:spMkLst>
        </pc:spChg>
        <pc:picChg chg="del">
          <ac:chgData name="Alfred Smith" userId="3c60a3631c0db8ad" providerId="LiveId" clId="{16547A66-4AA3-4DA3-BE07-FB61F31A08A7}" dt="2023-01-19T09:58:07.021" v="46"/>
          <ac:picMkLst>
            <pc:docMk/>
            <pc:sldMk cId="674472527" sldId="505"/>
            <ac:picMk id="5" creationId="{F09D7B28-CC60-2B9A-C592-EED7D95A1A8D}"/>
          </ac:picMkLst>
        </pc:picChg>
      </pc:sldChg>
      <pc:sldChg chg="addSp delSp modSp mod modTransition modAnim">
        <pc:chgData name="Alfred Smith" userId="3c60a3631c0db8ad" providerId="LiveId" clId="{16547A66-4AA3-4DA3-BE07-FB61F31A08A7}" dt="2023-01-19T10:00:07.510" v="105"/>
        <pc:sldMkLst>
          <pc:docMk/>
          <pc:sldMk cId="1814432264" sldId="508"/>
        </pc:sldMkLst>
        <pc:spChg chg="add mod">
          <ac:chgData name="Alfred Smith" userId="3c60a3631c0db8ad" providerId="LiveId" clId="{16547A66-4AA3-4DA3-BE07-FB61F31A08A7}" dt="2023-01-19T10:00:07.510" v="105"/>
          <ac:spMkLst>
            <pc:docMk/>
            <pc:sldMk cId="1814432264" sldId="508"/>
            <ac:spMk id="2" creationId="{1630A5B6-1C72-8287-1123-4EEE85EBF636}"/>
          </ac:spMkLst>
        </pc:spChg>
        <pc:spChg chg="del">
          <ac:chgData name="Alfred Smith" userId="3c60a3631c0db8ad" providerId="LiveId" clId="{16547A66-4AA3-4DA3-BE07-FB61F31A08A7}" dt="2023-01-19T09:58:38.368" v="60" actId="478"/>
          <ac:spMkLst>
            <pc:docMk/>
            <pc:sldMk cId="1814432264" sldId="508"/>
            <ac:spMk id="6" creationId="{416C064E-628E-47C0-A712-DB178FE9901E}"/>
          </ac:spMkLst>
        </pc:spChg>
        <pc:picChg chg="del">
          <ac:chgData name="Alfred Smith" userId="3c60a3631c0db8ad" providerId="LiveId" clId="{16547A66-4AA3-4DA3-BE07-FB61F31A08A7}" dt="2023-01-19T09:58:07.021" v="46"/>
          <ac:picMkLst>
            <pc:docMk/>
            <pc:sldMk cId="1814432264" sldId="508"/>
            <ac:picMk id="3" creationId="{20D8043C-FE54-8C4E-9B89-C40B2E003088}"/>
          </ac:picMkLst>
        </pc:picChg>
      </pc:sldChg>
      <pc:sldChg chg="modSp mod modTransition">
        <pc:chgData name="Alfred Smith" userId="3c60a3631c0db8ad" providerId="LiveId" clId="{16547A66-4AA3-4DA3-BE07-FB61F31A08A7}" dt="2023-01-19T09:58:07.021" v="46"/>
        <pc:sldMkLst>
          <pc:docMk/>
          <pc:sldMk cId="2278629498" sldId="509"/>
        </pc:sldMkLst>
        <pc:spChg chg="mod">
          <ac:chgData name="Alfred Smith" userId="3c60a3631c0db8ad" providerId="LiveId" clId="{16547A66-4AA3-4DA3-BE07-FB61F31A08A7}" dt="2023-01-19T09:57:06.266" v="32"/>
          <ac:spMkLst>
            <pc:docMk/>
            <pc:sldMk cId="2278629498" sldId="509"/>
            <ac:spMk id="7" creationId="{59835584-9625-BEF9-1362-66F4C18A58FB}"/>
          </ac:spMkLst>
        </pc:spChg>
      </pc:sldChg>
      <pc:sldChg chg="modSp mod modTransition">
        <pc:chgData name="Alfred Smith" userId="3c60a3631c0db8ad" providerId="LiveId" clId="{16547A66-4AA3-4DA3-BE07-FB61F31A08A7}" dt="2023-01-19T09:58:07.021" v="46"/>
        <pc:sldMkLst>
          <pc:docMk/>
          <pc:sldMk cId="4113382144" sldId="510"/>
        </pc:sldMkLst>
        <pc:spChg chg="mod">
          <ac:chgData name="Alfred Smith" userId="3c60a3631c0db8ad" providerId="LiveId" clId="{16547A66-4AA3-4DA3-BE07-FB61F31A08A7}" dt="2023-01-19T09:57:09.568" v="33"/>
          <ac:spMkLst>
            <pc:docMk/>
            <pc:sldMk cId="4113382144" sldId="510"/>
            <ac:spMk id="7" creationId="{5672340B-041A-C679-C0EE-CF2FD796C51E}"/>
          </ac:spMkLst>
        </pc:spChg>
      </pc:sldChg>
      <pc:sldChg chg="addSp delSp modSp mod modTransition modAnim">
        <pc:chgData name="Alfred Smith" userId="3c60a3631c0db8ad" providerId="LiveId" clId="{16547A66-4AA3-4DA3-BE07-FB61F31A08A7}" dt="2023-01-19T10:00:05.061" v="103"/>
        <pc:sldMkLst>
          <pc:docMk/>
          <pc:sldMk cId="2463507071" sldId="511"/>
        </pc:sldMkLst>
        <pc:spChg chg="add mod">
          <ac:chgData name="Alfred Smith" userId="3c60a3631c0db8ad" providerId="LiveId" clId="{16547A66-4AA3-4DA3-BE07-FB61F31A08A7}" dt="2023-01-19T10:00:05.061" v="103"/>
          <ac:spMkLst>
            <pc:docMk/>
            <pc:sldMk cId="2463507071" sldId="511"/>
            <ac:spMk id="2" creationId="{EDFABFCE-0C9A-0F6E-253C-250B238A6D84}"/>
          </ac:spMkLst>
        </pc:spChg>
        <pc:spChg chg="del">
          <ac:chgData name="Alfred Smith" userId="3c60a3631c0db8ad" providerId="LiveId" clId="{16547A66-4AA3-4DA3-BE07-FB61F31A08A7}" dt="2023-01-19T09:58:42.378" v="62" actId="478"/>
          <ac:spMkLst>
            <pc:docMk/>
            <pc:sldMk cId="2463507071" sldId="511"/>
            <ac:spMk id="6" creationId="{416C064E-628E-47C0-A712-DB178FE9901E}"/>
          </ac:spMkLst>
        </pc:spChg>
        <pc:picChg chg="del">
          <ac:chgData name="Alfred Smith" userId="3c60a3631c0db8ad" providerId="LiveId" clId="{16547A66-4AA3-4DA3-BE07-FB61F31A08A7}" dt="2023-01-19T09:58:07.021" v="46"/>
          <ac:picMkLst>
            <pc:docMk/>
            <pc:sldMk cId="2463507071" sldId="511"/>
            <ac:picMk id="3" creationId="{B1328328-F0DA-D5EA-1927-B4B9696507E9}"/>
          </ac:picMkLst>
        </pc:picChg>
      </pc:sldChg>
      <pc:sldChg chg="modSp mod modTransition">
        <pc:chgData name="Alfred Smith" userId="3c60a3631c0db8ad" providerId="LiveId" clId="{16547A66-4AA3-4DA3-BE07-FB61F31A08A7}" dt="2023-01-19T09:58:07.021" v="46"/>
        <pc:sldMkLst>
          <pc:docMk/>
          <pc:sldMk cId="1794329639" sldId="512"/>
        </pc:sldMkLst>
        <pc:spChg chg="mod">
          <ac:chgData name="Alfred Smith" userId="3c60a3631c0db8ad" providerId="LiveId" clId="{16547A66-4AA3-4DA3-BE07-FB61F31A08A7}" dt="2023-01-19T09:57:00.421" v="30"/>
          <ac:spMkLst>
            <pc:docMk/>
            <pc:sldMk cId="1794329639" sldId="512"/>
            <ac:spMk id="7" creationId="{9F1DFB29-9DED-4CF9-3987-6AF6F483B762}"/>
          </ac:spMkLst>
        </pc:spChg>
      </pc:sldChg>
      <pc:sldChg chg="addSp delSp modSp mod modTransition">
        <pc:chgData name="Alfred Smith" userId="3c60a3631c0db8ad" providerId="LiveId" clId="{16547A66-4AA3-4DA3-BE07-FB61F31A08A7}" dt="2023-01-19T09:58:07.021" v="46"/>
        <pc:sldMkLst>
          <pc:docMk/>
          <pc:sldMk cId="2172823810" sldId="514"/>
        </pc:sldMkLst>
        <pc:spChg chg="del">
          <ac:chgData name="Alfred Smith" userId="3c60a3631c0db8ad" providerId="LiveId" clId="{16547A66-4AA3-4DA3-BE07-FB61F31A08A7}" dt="2023-01-19T09:55:26.144" v="4" actId="478"/>
          <ac:spMkLst>
            <pc:docMk/>
            <pc:sldMk cId="2172823810" sldId="514"/>
            <ac:spMk id="5" creationId="{7B1A5F67-38DF-4AC9-9A4F-77FB6BE0D744}"/>
          </ac:spMkLst>
        </pc:spChg>
        <pc:spChg chg="add del">
          <ac:chgData name="Alfred Smith" userId="3c60a3631c0db8ad" providerId="LiveId" clId="{16547A66-4AA3-4DA3-BE07-FB61F31A08A7}" dt="2023-01-19T09:55:28.474" v="6" actId="22"/>
          <ac:spMkLst>
            <pc:docMk/>
            <pc:sldMk cId="2172823810" sldId="514"/>
            <ac:spMk id="7" creationId="{984B5DCE-9BF4-CA95-651B-52586290AF1C}"/>
          </ac:spMkLst>
        </pc:spChg>
        <pc:spChg chg="add mod">
          <ac:chgData name="Alfred Smith" userId="3c60a3631c0db8ad" providerId="LiveId" clId="{16547A66-4AA3-4DA3-BE07-FB61F31A08A7}" dt="2023-01-19T09:55:37.543" v="7"/>
          <ac:spMkLst>
            <pc:docMk/>
            <pc:sldMk cId="2172823810" sldId="514"/>
            <ac:spMk id="8" creationId="{732BAF1A-C5E9-01DD-EB47-4209A0EA24B4}"/>
          </ac:spMkLst>
        </pc:spChg>
      </pc:sldChg>
      <pc:sldChg chg="modSp mod modTransition">
        <pc:chgData name="Alfred Smith" userId="3c60a3631c0db8ad" providerId="LiveId" clId="{16547A66-4AA3-4DA3-BE07-FB61F31A08A7}" dt="2023-01-19T09:58:07.021" v="46"/>
        <pc:sldMkLst>
          <pc:docMk/>
          <pc:sldMk cId="910954679" sldId="515"/>
        </pc:sldMkLst>
        <pc:spChg chg="mod">
          <ac:chgData name="Alfred Smith" userId="3c60a3631c0db8ad" providerId="LiveId" clId="{16547A66-4AA3-4DA3-BE07-FB61F31A08A7}" dt="2023-01-19T09:56:07.934" v="12"/>
          <ac:spMkLst>
            <pc:docMk/>
            <pc:sldMk cId="910954679" sldId="515"/>
            <ac:spMk id="5" creationId="{5A8406C4-925B-F845-79A4-11E814687FF0}"/>
          </ac:spMkLst>
        </pc:spChg>
      </pc:sldChg>
      <pc:sldChg chg="modSp mod modTransition">
        <pc:chgData name="Alfred Smith" userId="3c60a3631c0db8ad" providerId="LiveId" clId="{16547A66-4AA3-4DA3-BE07-FB61F31A08A7}" dt="2023-01-19T09:58:07.021" v="46"/>
        <pc:sldMkLst>
          <pc:docMk/>
          <pc:sldMk cId="636580744" sldId="516"/>
        </pc:sldMkLst>
        <pc:spChg chg="mod">
          <ac:chgData name="Alfred Smith" userId="3c60a3631c0db8ad" providerId="LiveId" clId="{16547A66-4AA3-4DA3-BE07-FB61F31A08A7}" dt="2023-01-19T09:56:11.107" v="13"/>
          <ac:spMkLst>
            <pc:docMk/>
            <pc:sldMk cId="636580744" sldId="516"/>
            <ac:spMk id="5" creationId="{C63E8FD1-2735-3F8B-F76E-DF88B3A7088C}"/>
          </ac:spMkLst>
        </pc:spChg>
      </pc:sldChg>
      <pc:sldChg chg="modSp mod modTransition">
        <pc:chgData name="Alfred Smith" userId="3c60a3631c0db8ad" providerId="LiveId" clId="{16547A66-4AA3-4DA3-BE07-FB61F31A08A7}" dt="2023-01-19T09:58:07.021" v="46"/>
        <pc:sldMkLst>
          <pc:docMk/>
          <pc:sldMk cId="2322694874" sldId="517"/>
        </pc:sldMkLst>
        <pc:spChg chg="mod">
          <ac:chgData name="Alfred Smith" userId="3c60a3631c0db8ad" providerId="LiveId" clId="{16547A66-4AA3-4DA3-BE07-FB61F31A08A7}" dt="2023-01-19T09:56:48.801" v="26"/>
          <ac:spMkLst>
            <pc:docMk/>
            <pc:sldMk cId="2322694874" sldId="517"/>
            <ac:spMk id="5" creationId="{68021004-33A4-6F9B-7C4C-9DF82B59190A}"/>
          </ac:spMkLst>
        </pc:spChg>
      </pc:sldChg>
      <pc:sldChg chg="modSp mod modTransition">
        <pc:chgData name="Alfred Smith" userId="3c60a3631c0db8ad" providerId="LiveId" clId="{16547A66-4AA3-4DA3-BE07-FB61F31A08A7}" dt="2023-01-19T09:58:07.021" v="46"/>
        <pc:sldMkLst>
          <pc:docMk/>
          <pc:sldMk cId="959901873" sldId="518"/>
        </pc:sldMkLst>
        <pc:spChg chg="mod">
          <ac:chgData name="Alfred Smith" userId="3c60a3631c0db8ad" providerId="LiveId" clId="{16547A66-4AA3-4DA3-BE07-FB61F31A08A7}" dt="2023-01-19T09:56:51.624" v="27"/>
          <ac:spMkLst>
            <pc:docMk/>
            <pc:sldMk cId="959901873" sldId="518"/>
            <ac:spMk id="5" creationId="{D0B616DA-6BA9-506F-4337-3D8712FAA8BE}"/>
          </ac:spMkLst>
        </pc:spChg>
      </pc:sldChg>
      <pc:sldChg chg="modSp mod modTransition">
        <pc:chgData name="Alfred Smith" userId="3c60a3631c0db8ad" providerId="LiveId" clId="{16547A66-4AA3-4DA3-BE07-FB61F31A08A7}" dt="2023-01-19T09:58:07.021" v="46"/>
        <pc:sldMkLst>
          <pc:docMk/>
          <pc:sldMk cId="1678315720" sldId="519"/>
        </pc:sldMkLst>
        <pc:spChg chg="mod">
          <ac:chgData name="Alfred Smith" userId="3c60a3631c0db8ad" providerId="LiveId" clId="{16547A66-4AA3-4DA3-BE07-FB61F31A08A7}" dt="2023-01-19T09:57:03.295" v="31"/>
          <ac:spMkLst>
            <pc:docMk/>
            <pc:sldMk cId="1678315720" sldId="519"/>
            <ac:spMk id="5" creationId="{758F05A6-18D7-1133-8F22-4F35C633ECF6}"/>
          </ac:spMkLst>
        </pc:spChg>
      </pc:sldChg>
      <pc:sldChg chg="modSp mod modTransition">
        <pc:chgData name="Alfred Smith" userId="3c60a3631c0db8ad" providerId="LiveId" clId="{16547A66-4AA3-4DA3-BE07-FB61F31A08A7}" dt="2023-01-19T09:58:07.021" v="46"/>
        <pc:sldMkLst>
          <pc:docMk/>
          <pc:sldMk cId="3240599738" sldId="520"/>
        </pc:sldMkLst>
        <pc:spChg chg="mod">
          <ac:chgData name="Alfred Smith" userId="3c60a3631c0db8ad" providerId="LiveId" clId="{16547A66-4AA3-4DA3-BE07-FB61F31A08A7}" dt="2023-01-19T09:57:47.731" v="45"/>
          <ac:spMkLst>
            <pc:docMk/>
            <pc:sldMk cId="3240599738" sldId="520"/>
            <ac:spMk id="5" creationId="{D50012B8-055C-D965-F2EA-23B6F61ED63C}"/>
          </ac:spMkLst>
        </pc:spChg>
      </pc:sldChg>
      <pc:sldChg chg="modSp mod modTransition">
        <pc:chgData name="Alfred Smith" userId="3c60a3631c0db8ad" providerId="LiveId" clId="{16547A66-4AA3-4DA3-BE07-FB61F31A08A7}" dt="2023-01-19T09:58:07.021" v="46"/>
        <pc:sldMkLst>
          <pc:docMk/>
          <pc:sldMk cId="3188740430" sldId="521"/>
        </pc:sldMkLst>
        <pc:spChg chg="mod">
          <ac:chgData name="Alfred Smith" userId="3c60a3631c0db8ad" providerId="LiveId" clId="{16547A66-4AA3-4DA3-BE07-FB61F31A08A7}" dt="2023-01-19T09:55:56.616" v="10"/>
          <ac:spMkLst>
            <pc:docMk/>
            <pc:sldMk cId="3188740430" sldId="521"/>
            <ac:spMk id="3" creationId="{53569C05-5D25-B9A8-BC7E-E946DDC6CEC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2024/07/31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26 </a:t>
            </a:r>
            <a:r>
              <a:rPr lang="en-IN" sz="1200" b="1" i="0" u="none" strike="noStrike" baseline="0" dirty="0">
                <a:latin typeface="TimesNewRomanPS-BoldMT"/>
              </a:rPr>
              <a:t>Daniel</a:t>
            </a:r>
          </a:p>
          <a:p>
            <a:pPr algn="l"/>
            <a:r>
              <a:rPr lang="en-US" sz="1200" b="0" i="0" u="none" strike="noStrike" baseline="0" dirty="0">
                <a:latin typeface="TimesNewRomanPSMT"/>
              </a:rPr>
              <a:t>1. Daniel and friends eat vegetables – Daniel 1:1-21 (Center Top)</a:t>
            </a:r>
          </a:p>
          <a:p>
            <a:pPr algn="l"/>
            <a:r>
              <a:rPr lang="en-US" sz="1200" b="0" i="0" u="none" strike="noStrike" baseline="0" dirty="0">
                <a:latin typeface="TimesNewRomanPSMT"/>
              </a:rPr>
              <a:t>2. Nebuchadnezzar’s Statue dream – Daniel 2:1-49 (Left Top)</a:t>
            </a:r>
          </a:p>
          <a:p>
            <a:pPr algn="l"/>
            <a:r>
              <a:rPr lang="en-US" sz="1200" b="0" i="0" u="none" strike="noStrike" baseline="0" dirty="0">
                <a:latin typeface="TimesNewRomanPSMT"/>
              </a:rPr>
              <a:t>3. The furnace – Daniel 3:1-30 (Right Top)</a:t>
            </a:r>
          </a:p>
          <a:p>
            <a:pPr algn="l"/>
            <a:r>
              <a:rPr lang="en-US" sz="1200" b="0" i="0" u="none" strike="noStrike" baseline="0" dirty="0">
                <a:latin typeface="TimesNewRomanPSMT"/>
              </a:rPr>
              <a:t>4. Nebuchadnezzar’s Tree Dream – Daniel 4:1-37 (Right Bottom)</a:t>
            </a:r>
          </a:p>
          <a:p>
            <a:pPr algn="l"/>
            <a:r>
              <a:rPr lang="en-US" sz="1200" b="0" i="0" u="none" strike="noStrike" baseline="0" dirty="0">
                <a:latin typeface="TimesNewRomanPSMT"/>
              </a:rPr>
              <a:t>5. Handwriting on the wall – Daniel 5:1-31 (Center Bottom)</a:t>
            </a:r>
          </a:p>
          <a:p>
            <a:pPr algn="l"/>
            <a:r>
              <a:rPr lang="en-US" sz="1200" b="0" i="0" u="none" strike="noStrike" baseline="0" dirty="0">
                <a:latin typeface="TimesNewRomanPSMT"/>
              </a:rPr>
              <a:t>6. Daniel’s prayer life – Daniel 6:1-11 [Daniel 7-12 – Visions] (Left Bottom)</a:t>
            </a:r>
          </a:p>
          <a:p>
            <a:pPr algn="l"/>
            <a:r>
              <a:rPr lang="en-IN" sz="1200" b="0" i="0" u="none" strike="noStrike" baseline="0" dirty="0">
                <a:latin typeface="TimesNewRomanPSMT"/>
              </a:rPr>
              <a:t>7. Lion’s den – Daniel 6:12-28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26-2</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6" name="Audio 15">
            <a:hlinkClick r:id="" action="ppaction://media"/>
            <a:extLst>
              <a:ext uri="{FF2B5EF4-FFF2-40B4-BE49-F238E27FC236}">
                <a16:creationId xmlns:a16="http://schemas.microsoft.com/office/drawing/2014/main" id="{B97946CB-0BAE-266F-C78B-C90BDC51BCC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2572"/>
    </mc:Choice>
    <mc:Fallback xmlns="">
      <p:transition spd="slow" advTm="2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F2F58B-CF51-6BC9-528F-17A6C0F4F0A8}"/>
              </a:ext>
            </a:extLst>
          </p:cNvPr>
          <p:cNvPicPr>
            <a:picLocks noChangeAspect="1"/>
          </p:cNvPicPr>
          <p:nvPr/>
        </p:nvPicPr>
        <p:blipFill rotWithShape="1">
          <a:blip r:embed="rId2"/>
          <a:srcRect t="10882" b="158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97DFAF0-D005-41D2-C511-9506124D3429}"/>
              </a:ext>
            </a:extLst>
          </p:cNvPr>
          <p:cNvSpPr txBox="1"/>
          <p:nvPr/>
        </p:nvSpPr>
        <p:spPr>
          <a:xfrm>
            <a:off x="413578" y="388729"/>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 2:</a:t>
            </a:r>
            <a:r>
              <a:rPr lang="en-US" sz="3200" b="0" i="0" u="none" strike="noStrike" baseline="0" dirty="0">
                <a:solidFill>
                  <a:schemeClr val="bg1"/>
                </a:solidFill>
                <a:latin typeface="Mangal" panose="02040503050203030202" pitchFamily="18" charset="0"/>
                <a:cs typeface="Mangal" panose="02040503050203030202" pitchFamily="18" charset="0"/>
              </a:rPr>
              <a:t>3</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3188740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a:t>
            </a:r>
            <a:r>
              <a:rPr lang="en-US" sz="4000" b="0" i="0">
                <a:solidFill>
                  <a:srgbClr val="121212"/>
                </a:solidFill>
                <a:effectLst/>
                <a:latin typeface="Inter" panose="020B0502030000000004" pitchFamily="34" charset="0"/>
              </a:rPr>
              <a:t>Then the astrologers answered the king in Aramaic, “O king, may you live forever! Tell your servants the dream, and we will give the interpretation.”</a:t>
            </a:r>
            <a:endParaRPr lang="en-ZA" dirty="0"/>
          </a:p>
        </p:txBody>
      </p:sp>
      <p:sp>
        <p:nvSpPr>
          <p:cNvPr id="3" name="TextBox 2">
            <a:extLst>
              <a:ext uri="{FF2B5EF4-FFF2-40B4-BE49-F238E27FC236}">
                <a16:creationId xmlns:a16="http://schemas.microsoft.com/office/drawing/2014/main" id="{EA3463FD-516D-5245-13A4-E1E06BBBEF2B}"/>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4 तब कसदियों ने, राजा से अरामी भाषा में कहा, “हे राजा, तू चिरंजीवी रहे! अपने दासों को स्वप्न बता, और हम उसका अर्थ बताएँगे।”</a:t>
            </a:r>
            <a:endParaRPr lang="en-IN" sz="4000" dirty="0"/>
          </a:p>
        </p:txBody>
      </p:sp>
      <p:pic>
        <p:nvPicPr>
          <p:cNvPr id="20" name="Audio 19">
            <a:hlinkClick r:id="" action="ppaction://media"/>
            <a:extLst>
              <a:ext uri="{FF2B5EF4-FFF2-40B4-BE49-F238E27FC236}">
                <a16:creationId xmlns:a16="http://schemas.microsoft.com/office/drawing/2014/main" id="{699B1B82-6721-9D3F-F859-87B163E0D8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3137"/>
    </mc:Choice>
    <mc:Fallback xmlns="">
      <p:transition spd="slow" advTm="13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2697CD5-D91A-4E99-570E-CD129F032D06}"/>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1872654-EFD6-C24C-312F-4F0BEE8D1DBA}"/>
              </a:ext>
            </a:extLst>
          </p:cNvPr>
          <p:cNvSpPr txBox="1"/>
          <p:nvPr/>
        </p:nvSpPr>
        <p:spPr>
          <a:xfrm>
            <a:off x="413578" y="388729"/>
            <a:ext cx="2939222"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 2:</a:t>
            </a:r>
            <a:r>
              <a:rPr lang="en-US" sz="3200" b="0" i="0" u="none" strike="noStrike" baseline="0" dirty="0">
                <a:solidFill>
                  <a:schemeClr val="bg1"/>
                </a:solidFill>
                <a:latin typeface="Mangal" panose="02040503050203030202" pitchFamily="18" charset="0"/>
                <a:cs typeface="Mangal" panose="02040503050203030202" pitchFamily="18" charset="0"/>
              </a:rPr>
              <a:t>4</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The king replied to the astrologers, “My word is final: If you do not tell me the dream and its interpretation, you will be cut into pieces and your houses will be reduced to rubble.</a:t>
            </a:r>
            <a:endParaRPr lang="en-ZA" sz="1600" dirty="0"/>
          </a:p>
        </p:txBody>
      </p:sp>
      <p:sp>
        <p:nvSpPr>
          <p:cNvPr id="3" name="TextBox 2">
            <a:extLst>
              <a:ext uri="{FF2B5EF4-FFF2-40B4-BE49-F238E27FC236}">
                <a16:creationId xmlns:a16="http://schemas.microsoft.com/office/drawing/2014/main" id="{08D8034D-CFEB-68C5-B2C1-49CE9561DC60}"/>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5 राजा ने कसदियों को उत्तर दिया, “मैं यह आज्ञा दे चुका हूँ कि यदि तुम अर्थ समेत स्वप्न को न बताओगे तो तुम टुकड़े-टुकड़े किए जाओगे, और तुम्हारे घर फुँकवा दिए जाएँगे।</a:t>
            </a:r>
            <a:endParaRPr lang="en-IN" sz="4000" dirty="0"/>
          </a:p>
        </p:txBody>
      </p:sp>
      <p:pic>
        <p:nvPicPr>
          <p:cNvPr id="28" name="Audio 27">
            <a:hlinkClick r:id="" action="ppaction://media"/>
            <a:extLst>
              <a:ext uri="{FF2B5EF4-FFF2-40B4-BE49-F238E27FC236}">
                <a16:creationId xmlns:a16="http://schemas.microsoft.com/office/drawing/2014/main" id="{66311104-63F6-3A43-7B35-FC1F85BBBE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5199"/>
    </mc:Choice>
    <mc:Fallback xmlns="">
      <p:transition spd="slow" advTm="15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AF86E8-BC58-D31B-32EF-64CA7442C078}"/>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088FA11-D68E-94BD-80D2-C1387505B57C}"/>
              </a:ext>
            </a:extLst>
          </p:cNvPr>
          <p:cNvSpPr txBox="1"/>
          <p:nvPr/>
        </p:nvSpPr>
        <p:spPr>
          <a:xfrm>
            <a:off x="413578" y="388729"/>
            <a:ext cx="2939222"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 2:</a:t>
            </a:r>
            <a:r>
              <a:rPr lang="en-US" sz="3200" b="0" i="0" u="none" strike="noStrike" baseline="0" dirty="0">
                <a:solidFill>
                  <a:schemeClr val="bg1"/>
                </a:solidFill>
                <a:latin typeface="Mangal" panose="02040503050203030202" pitchFamily="18" charset="0"/>
                <a:cs typeface="Mangal" panose="02040503050203030202" pitchFamily="18" charset="0"/>
              </a:rPr>
              <a:t>5</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910954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6</a:t>
            </a:r>
            <a:r>
              <a:rPr lang="en-US" sz="4000" b="0" i="0">
                <a:solidFill>
                  <a:srgbClr val="121212"/>
                </a:solidFill>
                <a:effectLst/>
                <a:latin typeface="Inter" panose="020B0502030000000004" pitchFamily="34" charset="0"/>
              </a:rPr>
              <a:t>But if you tell me the dream and its interpretation, you will receive from me gifts and rewards and great honor. So tell me the dream and its interpretation.”</a:t>
            </a:r>
            <a:endParaRPr lang="en-ZA" sz="1400" dirty="0"/>
          </a:p>
        </p:txBody>
      </p:sp>
      <p:sp>
        <p:nvSpPr>
          <p:cNvPr id="3" name="TextBox 2">
            <a:extLst>
              <a:ext uri="{FF2B5EF4-FFF2-40B4-BE49-F238E27FC236}">
                <a16:creationId xmlns:a16="http://schemas.microsoft.com/office/drawing/2014/main" id="{B44E7D50-F751-BBAC-2131-FDC5EDA1B6DB}"/>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6 और यदि तुम अर्थ समेत स्वप्न को बता दो</a:t>
            </a:r>
            <a:r>
              <a:rPr lang="en-US" sz="4000" b="0" i="0" dirty="0">
                <a:solidFill>
                  <a:srgbClr val="121212"/>
                </a:solidFill>
                <a:effectLst/>
                <a:latin typeface="Inter" panose="020B0502030000000004" pitchFamily="34" charset="0"/>
              </a:rPr>
              <a:t>b </a:t>
            </a:r>
            <a:r>
              <a:rPr lang="hi-IN" sz="4000" b="0" i="0" dirty="0">
                <a:solidFill>
                  <a:srgbClr val="121212"/>
                </a:solidFill>
                <a:effectLst/>
                <a:latin typeface="Inter" panose="020B0502030000000004" pitchFamily="34" charset="0"/>
              </a:rPr>
              <a:t>तो मुझसे भाँति-भाँति के दान और भारी प्रतिष्ठा पाओगे। इसलिए तुम मुझे अर्थ समेत स्वप्न बताओ।”</a:t>
            </a:r>
            <a:endParaRPr lang="en-IN" sz="4000" dirty="0"/>
          </a:p>
        </p:txBody>
      </p:sp>
      <p:pic>
        <p:nvPicPr>
          <p:cNvPr id="6" name="Audio 5">
            <a:hlinkClick r:id="" action="ppaction://media"/>
            <a:extLst>
              <a:ext uri="{FF2B5EF4-FFF2-40B4-BE49-F238E27FC236}">
                <a16:creationId xmlns:a16="http://schemas.microsoft.com/office/drawing/2014/main" id="{07005515-8376-8213-C599-8604612637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1380"/>
    </mc:Choice>
    <mc:Fallback xmlns="">
      <p:transition spd="slow" advTm="11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58531A1-DFA1-7037-73BC-062195EF7101}"/>
              </a:ext>
            </a:extLst>
          </p:cNvPr>
          <p:cNvPicPr>
            <a:picLocks noChangeAspect="1"/>
          </p:cNvPicPr>
          <p:nvPr/>
        </p:nvPicPr>
        <p:blipFill>
          <a:blip r:embed="rId2"/>
          <a:stretch>
            <a:fillRect/>
          </a:stretch>
        </p:blipFill>
        <p:spPr>
          <a:xfrm>
            <a:off x="0" y="-58305"/>
            <a:ext cx="12191999" cy="6916306"/>
          </a:xfrm>
          <a:prstGeom prst="rect">
            <a:avLst/>
          </a:prstGeom>
        </p:spPr>
      </p:pic>
      <p:sp>
        <p:nvSpPr>
          <p:cNvPr id="2" name="TextBox 1">
            <a:extLst>
              <a:ext uri="{FF2B5EF4-FFF2-40B4-BE49-F238E27FC236}">
                <a16:creationId xmlns:a16="http://schemas.microsoft.com/office/drawing/2014/main" id="{D194B3A1-E753-A71A-4226-BA92AF8EA66C}"/>
              </a:ext>
            </a:extLst>
          </p:cNvPr>
          <p:cNvSpPr txBox="1"/>
          <p:nvPr/>
        </p:nvSpPr>
        <p:spPr>
          <a:xfrm>
            <a:off x="413578" y="388729"/>
            <a:ext cx="2939222"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 2:</a:t>
            </a:r>
            <a:r>
              <a:rPr lang="en-US" sz="3200" b="0" i="0" u="none" strike="noStrike" baseline="0" dirty="0">
                <a:solidFill>
                  <a:schemeClr val="bg1"/>
                </a:solidFill>
                <a:latin typeface="Mangal" panose="02040503050203030202" pitchFamily="18" charset="0"/>
                <a:cs typeface="Mangal" panose="02040503050203030202" pitchFamily="18" charset="0"/>
              </a:rPr>
              <a:t>6</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636580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300" b="0" i="0">
                <a:solidFill>
                  <a:srgbClr val="777A7B"/>
                </a:solidFill>
                <a:effectLst/>
                <a:latin typeface="Inter" panose="020B0502030000000004" pitchFamily="34" charset="0"/>
              </a:rPr>
              <a:t>10</a:t>
            </a:r>
            <a:r>
              <a:rPr lang="en-US" sz="3300" b="0" i="0">
                <a:solidFill>
                  <a:srgbClr val="121212"/>
                </a:solidFill>
                <a:effectLst/>
                <a:latin typeface="Inter" panose="020B0502030000000004" pitchFamily="34" charset="0"/>
              </a:rPr>
              <a:t>The astrologers answered the king, “No one on earth can do what the king requests! No king, however great and powerful, has ever asked anything like this of any magician, enchanter, or astrologer. </a:t>
            </a:r>
            <a:r>
              <a:rPr lang="en-US" sz="3300" b="0" i="0">
                <a:solidFill>
                  <a:srgbClr val="777A7B"/>
                </a:solidFill>
                <a:effectLst/>
                <a:latin typeface="Inter" panose="020B0502030000000004" pitchFamily="34" charset="0"/>
              </a:rPr>
              <a:t>11</a:t>
            </a:r>
            <a:r>
              <a:rPr lang="en-US" sz="3300" b="0" i="0">
                <a:solidFill>
                  <a:srgbClr val="121212"/>
                </a:solidFill>
                <a:effectLst/>
                <a:latin typeface="Inter" panose="020B0502030000000004" pitchFamily="34" charset="0"/>
              </a:rPr>
              <a:t>What the king requests is so difficult that no one can tell it to him except the gods, whose dwelling is not with mortals.”</a:t>
            </a:r>
            <a:endParaRPr lang="en-ZA" sz="3300" dirty="0"/>
          </a:p>
        </p:txBody>
      </p:sp>
      <p:sp>
        <p:nvSpPr>
          <p:cNvPr id="3" name="TextBox 2">
            <a:extLst>
              <a:ext uri="{FF2B5EF4-FFF2-40B4-BE49-F238E27FC236}">
                <a16:creationId xmlns:a16="http://schemas.microsoft.com/office/drawing/2014/main" id="{6BAA46E8-1E8E-9AAC-C5C8-03E7B34A3161}"/>
              </a:ext>
            </a:extLst>
          </p:cNvPr>
          <p:cNvSpPr txBox="1"/>
          <p:nvPr/>
        </p:nvSpPr>
        <p:spPr>
          <a:xfrm>
            <a:off x="6096000" y="166255"/>
            <a:ext cx="6096000" cy="6558101"/>
          </a:xfrm>
          <a:prstGeom prst="rect">
            <a:avLst/>
          </a:prstGeom>
          <a:noFill/>
        </p:spPr>
        <p:txBody>
          <a:bodyPr wrap="square" rtlCol="0">
            <a:noAutofit/>
          </a:bodyPr>
          <a:lstStyle/>
          <a:p>
            <a:r>
              <a:rPr lang="hi-IN" sz="3200" b="0" i="0" dirty="0">
                <a:solidFill>
                  <a:srgbClr val="121212"/>
                </a:solidFill>
                <a:effectLst/>
                <a:latin typeface="Inter" panose="020B0502030000000004" pitchFamily="34" charset="0"/>
              </a:rPr>
              <a:t>10 कसदियों ने राजा से कहा, “पृथ्वी भर में ऐसा कोई मनुष्य नहीं जो राजा के मन की बात बता सके; और न कोई ऐसा राजा, या प्रधान, या हाकिम कभी हुआ है जिसने किसी ज्योतिषी या तांत्रिक, या कसदी से ऐसी बात पूछी हो। 11 जो बात राजा पूछता है, वह अनोखी है, और देवताओं को छोड़कर जिनका निवास मनुष्यों के संग नहीं है, और कोई दूसरा नहीं, जो राजा को यह बता सके।”</a:t>
            </a:r>
            <a:endParaRPr lang="en-IN" sz="3200" dirty="0"/>
          </a:p>
        </p:txBody>
      </p:sp>
      <p:pic>
        <p:nvPicPr>
          <p:cNvPr id="60" name="Audio 59">
            <a:hlinkClick r:id="" action="ppaction://media"/>
            <a:extLst>
              <a:ext uri="{FF2B5EF4-FFF2-40B4-BE49-F238E27FC236}">
                <a16:creationId xmlns:a16="http://schemas.microsoft.com/office/drawing/2014/main" id="{D401AEB4-66A1-B779-9AA9-E7A19DAAC2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30925"/>
    </mc:Choice>
    <mc:Fallback xmlns="">
      <p:transition spd="slow" advTm="30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C9845F8-2487-36C4-3C33-24544F6060B0}"/>
              </a:ext>
            </a:extLst>
          </p:cNvPr>
          <p:cNvPicPr>
            <a:picLocks noChangeAspect="1"/>
          </p:cNvPicPr>
          <p:nvPr/>
        </p:nvPicPr>
        <p:blipFill rotWithShape="1">
          <a:blip r:embed="rId2"/>
          <a:srcRect t="5944"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D9053C7-5DA3-EEC2-1373-085FCA10FB0F}"/>
              </a:ext>
            </a:extLst>
          </p:cNvPr>
          <p:cNvSpPr txBox="1"/>
          <p:nvPr/>
        </p:nvSpPr>
        <p:spPr>
          <a:xfrm>
            <a:off x="413577" y="388729"/>
            <a:ext cx="37350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 2:</a:t>
            </a:r>
            <a:r>
              <a:rPr lang="en-US" sz="3200" b="0" i="0" u="none" strike="noStrike" baseline="0" dirty="0">
                <a:solidFill>
                  <a:schemeClr val="bg1"/>
                </a:solidFill>
                <a:latin typeface="Mangal" panose="02040503050203030202" pitchFamily="18" charset="0"/>
                <a:cs typeface="Mangal" panose="02040503050203030202" pitchFamily="18" charset="0"/>
              </a:rPr>
              <a:t>10,11</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12</a:t>
            </a:r>
            <a:r>
              <a:rPr lang="en-US" sz="3800" b="0" i="0">
                <a:solidFill>
                  <a:srgbClr val="121212"/>
                </a:solidFill>
                <a:effectLst/>
                <a:latin typeface="Inter" panose="020B0502030000000004" pitchFamily="34" charset="0"/>
              </a:rPr>
              <a:t>This response made the king so furious with anger that he gave orders to destroy all the wise men of Babylon. </a:t>
            </a:r>
            <a:r>
              <a:rPr lang="en-US" sz="3800" b="0" i="0">
                <a:solidFill>
                  <a:srgbClr val="777A7B"/>
                </a:solidFill>
                <a:effectLst/>
                <a:latin typeface="Inter" panose="020B0502030000000004" pitchFamily="34" charset="0"/>
              </a:rPr>
              <a:t>13</a:t>
            </a:r>
            <a:r>
              <a:rPr lang="en-US" sz="3800" b="0" i="0">
                <a:solidFill>
                  <a:srgbClr val="121212"/>
                </a:solidFill>
                <a:effectLst/>
                <a:latin typeface="Inter" panose="020B0502030000000004" pitchFamily="34" charset="0"/>
              </a:rPr>
              <a:t>So the decree went out that the wise men were to be executed, and men went to look for Daniel and his friends to execute them.</a:t>
            </a:r>
            <a:endParaRPr lang="en-ZA" sz="3800" dirty="0"/>
          </a:p>
        </p:txBody>
      </p:sp>
      <p:sp>
        <p:nvSpPr>
          <p:cNvPr id="3" name="TextBox 2">
            <a:extLst>
              <a:ext uri="{FF2B5EF4-FFF2-40B4-BE49-F238E27FC236}">
                <a16:creationId xmlns:a16="http://schemas.microsoft.com/office/drawing/2014/main" id="{65C1990C-D5D8-74A0-B2A4-2DD929635A55}"/>
              </a:ext>
            </a:extLst>
          </p:cNvPr>
          <p:cNvSpPr txBox="1"/>
          <p:nvPr/>
        </p:nvSpPr>
        <p:spPr>
          <a:xfrm>
            <a:off x="6096000" y="166255"/>
            <a:ext cx="6096000" cy="6558101"/>
          </a:xfrm>
          <a:prstGeom prst="rect">
            <a:avLst/>
          </a:prstGeom>
          <a:noFill/>
        </p:spPr>
        <p:txBody>
          <a:bodyPr wrap="square" rtlCol="0">
            <a:noAutofit/>
          </a:bodyPr>
          <a:lstStyle/>
          <a:p>
            <a:r>
              <a:rPr lang="hi-IN" sz="3800" b="0" i="0" dirty="0">
                <a:solidFill>
                  <a:srgbClr val="121212"/>
                </a:solidFill>
                <a:effectLst/>
                <a:latin typeface="Inter" panose="020B0502030000000004" pitchFamily="34" charset="0"/>
              </a:rPr>
              <a:t>12 इस पर राजा ने झुँझलाकर, और बहुत ही क्रोधित होकर, बाबेल के सब पंडितों के नाश करने की आज्ञा दे दी। 13 अतः यह आज्ञा निकली, और पंडित लोगों का घात होने पर था; और लोग दानिय्येल और उसके संगियों को ढूँढ़ रहे थे कि वे भी घात किए जाएँ।</a:t>
            </a:r>
            <a:endParaRPr lang="en-IN" sz="3800" dirty="0"/>
          </a:p>
        </p:txBody>
      </p:sp>
      <p:pic>
        <p:nvPicPr>
          <p:cNvPr id="6" name="Audio 5">
            <a:hlinkClick r:id="" action="ppaction://media"/>
            <a:extLst>
              <a:ext uri="{FF2B5EF4-FFF2-40B4-BE49-F238E27FC236}">
                <a16:creationId xmlns:a16="http://schemas.microsoft.com/office/drawing/2014/main" id="{73E00BDA-8B66-CA89-A901-366179924C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20732"/>
    </mc:Choice>
    <mc:Fallback xmlns="">
      <p:transition spd="slow" advTm="20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DD4BD85-73E3-DB81-D8DC-42BEB672AA3B}"/>
              </a:ext>
            </a:extLst>
          </p:cNvPr>
          <p:cNvPicPr>
            <a:picLocks noChangeAspect="1"/>
          </p:cNvPicPr>
          <p:nvPr/>
        </p:nvPicPr>
        <p:blipFill>
          <a:blip r:embed="rId2"/>
          <a:stretch>
            <a:fillRect/>
          </a:stretch>
        </p:blipFill>
        <p:spPr>
          <a:xfrm>
            <a:off x="-1847088" y="-1672695"/>
            <a:ext cx="14039087" cy="8530695"/>
          </a:xfrm>
          <a:prstGeom prst="rect">
            <a:avLst/>
          </a:prstGeom>
        </p:spPr>
      </p:pic>
      <p:sp>
        <p:nvSpPr>
          <p:cNvPr id="5" name="TextBox 4">
            <a:extLst>
              <a:ext uri="{FF2B5EF4-FFF2-40B4-BE49-F238E27FC236}">
                <a16:creationId xmlns:a16="http://schemas.microsoft.com/office/drawing/2014/main" id="{F1F1F75C-ECD2-A11C-B25E-AFE06E302F71}"/>
              </a:ext>
            </a:extLst>
          </p:cNvPr>
          <p:cNvSpPr txBox="1"/>
          <p:nvPr/>
        </p:nvSpPr>
        <p:spPr>
          <a:xfrm>
            <a:off x="572344" y="511941"/>
            <a:ext cx="7713240" cy="1596778"/>
          </a:xfrm>
          <a:prstGeom prst="rect">
            <a:avLst/>
          </a:prstGeom>
          <a:noFill/>
        </p:spPr>
        <p:txBody>
          <a:bodyPr wrap="square" rtlCol="0">
            <a:noAutofit/>
          </a:bodyPr>
          <a:lstStyle/>
          <a:p>
            <a:r>
              <a:rPr lang="hi-IN" sz="4800" b="0" i="0" u="none" strike="noStrike" baseline="0" dirty="0">
                <a:solidFill>
                  <a:schemeClr val="bg1"/>
                </a:solidFill>
                <a:latin typeface="TimesNewRomanPSMT"/>
              </a:rPr>
              <a:t>नबूकदनेस्सर की मूर्ति का सपना - दानिय्येल 2:1-49</a:t>
            </a:r>
            <a:endParaRPr lang="en-ZA" sz="4800" dirty="0">
              <a:solidFill>
                <a:schemeClr val="bg1"/>
              </a:solidFill>
            </a:endParaRPr>
          </a:p>
        </p:txBody>
      </p:sp>
      <p:sp>
        <p:nvSpPr>
          <p:cNvPr id="2" name="TextBox 1">
            <a:extLst>
              <a:ext uri="{FF2B5EF4-FFF2-40B4-BE49-F238E27FC236}">
                <a16:creationId xmlns:a16="http://schemas.microsoft.com/office/drawing/2014/main" id="{D654FCFB-D5FD-93B6-C9D9-D7272A35BA45}"/>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2142"/>
    </mc:Choice>
    <mc:Fallback xmlns="">
      <p:transition spd="slow" advTm="214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EF21ACF-9C94-954C-48DB-1BCF6A942C8E}"/>
              </a:ext>
            </a:extLst>
          </p:cNvPr>
          <p:cNvPicPr>
            <a:picLocks noChangeAspect="1"/>
          </p:cNvPicPr>
          <p:nvPr/>
        </p:nvPicPr>
        <p:blipFill rotWithShape="1">
          <a:blip r:embed="rId2"/>
          <a:srcRect r="22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7D59A3F-24FF-BD67-AF15-70296BC1F7B8}"/>
              </a:ext>
            </a:extLst>
          </p:cNvPr>
          <p:cNvSpPr txBox="1"/>
          <p:nvPr/>
        </p:nvSpPr>
        <p:spPr>
          <a:xfrm>
            <a:off x="413578" y="388729"/>
            <a:ext cx="2939222"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 2:</a:t>
            </a:r>
            <a:r>
              <a:rPr lang="en-US" sz="3200" b="0" i="0" u="none" strike="noStrike" baseline="0" dirty="0">
                <a:solidFill>
                  <a:schemeClr val="bg1"/>
                </a:solidFill>
                <a:latin typeface="Mangal" panose="02040503050203030202" pitchFamily="18" charset="0"/>
                <a:cs typeface="Mangal" panose="02040503050203030202" pitchFamily="18" charset="0"/>
              </a:rPr>
              <a:t>12</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14</a:t>
            </a:r>
            <a:r>
              <a:rPr lang="en-US" sz="3600" b="0" i="0">
                <a:solidFill>
                  <a:srgbClr val="121212"/>
                </a:solidFill>
                <a:effectLst/>
                <a:latin typeface="Inter" panose="020B0502030000000004" pitchFamily="34" charset="0"/>
              </a:rPr>
              <a:t>When Arioch, the commander of the king’s guard, had gone out to execute the wise men of Babylon, Daniel replied with discretion and tact. </a:t>
            </a:r>
            <a:r>
              <a:rPr lang="en-US" sz="3600" b="0" i="0">
                <a:solidFill>
                  <a:srgbClr val="777A7B"/>
                </a:solidFill>
                <a:effectLst/>
                <a:latin typeface="Inter" panose="020B0502030000000004" pitchFamily="34" charset="0"/>
              </a:rPr>
              <a:t>15</a:t>
            </a:r>
            <a:r>
              <a:rPr lang="en-US" sz="3600" b="0" i="0">
                <a:solidFill>
                  <a:srgbClr val="121212"/>
                </a:solidFill>
                <a:effectLst/>
                <a:latin typeface="Inter" panose="020B0502030000000004" pitchFamily="34" charset="0"/>
              </a:rPr>
              <a:t>“Why is the decree from the king so harsh?” he asked.</a:t>
            </a:r>
          </a:p>
          <a:p>
            <a:pPr algn="l"/>
            <a:r>
              <a:rPr lang="en-US" sz="3600" b="0" i="0">
                <a:solidFill>
                  <a:srgbClr val="121212"/>
                </a:solidFill>
                <a:effectLst/>
                <a:latin typeface="Inter" panose="020B0502030000000004" pitchFamily="34" charset="0"/>
              </a:rPr>
              <a:t>At this time Arioch explained the situation to Daniel.</a:t>
            </a:r>
          </a:p>
        </p:txBody>
      </p:sp>
      <p:sp>
        <p:nvSpPr>
          <p:cNvPr id="3" name="TextBox 2">
            <a:extLst>
              <a:ext uri="{FF2B5EF4-FFF2-40B4-BE49-F238E27FC236}">
                <a16:creationId xmlns:a16="http://schemas.microsoft.com/office/drawing/2014/main" id="{FBD3861A-FE3B-6209-9819-150E28A2D647}"/>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14 तब दानिय्येल ने, अंगरक्षकों के प्रधान अर्योक से, जो बाबेल के पंडितों को घात करने के लिये निकला था, सोच विचार कर और बुद्धिमानी के साथ कहा; 15 और राजा के हाकिम अर्योक से पूछने लगा, “यह आज्ञा राजा की ओर से ऐसी उतावली के साथ क्यों निकली?” तब अर्योक ने दानिय्येल को इसका भेद बता दिया।</a:t>
            </a:r>
            <a:endParaRPr lang="en-IN" sz="3600" dirty="0"/>
          </a:p>
        </p:txBody>
      </p:sp>
      <p:pic>
        <p:nvPicPr>
          <p:cNvPr id="23" name="Audio 22">
            <a:hlinkClick r:id="" action="ppaction://media"/>
            <a:extLst>
              <a:ext uri="{FF2B5EF4-FFF2-40B4-BE49-F238E27FC236}">
                <a16:creationId xmlns:a16="http://schemas.microsoft.com/office/drawing/2014/main" id="{BFF40282-E445-DFC7-6F78-D19EDB0141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22836"/>
    </mc:Choice>
    <mc:Fallback xmlns="">
      <p:transition spd="slow" advTm="22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96FD588-CB74-8DA5-A630-795894DD8B23}"/>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92B2E17-4FEC-AF00-45F5-81E6A9B098B6}"/>
              </a:ext>
            </a:extLst>
          </p:cNvPr>
          <p:cNvSpPr txBox="1"/>
          <p:nvPr/>
        </p:nvSpPr>
        <p:spPr>
          <a:xfrm>
            <a:off x="413577" y="388729"/>
            <a:ext cx="34810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 2:</a:t>
            </a:r>
            <a:r>
              <a:rPr lang="en-US" sz="3200" b="0" i="0" u="none" strike="noStrike" baseline="0" dirty="0">
                <a:solidFill>
                  <a:schemeClr val="bg1"/>
                </a:solidFill>
                <a:latin typeface="Mangal" panose="02040503050203030202" pitchFamily="18" charset="0"/>
                <a:cs typeface="Mangal" panose="02040503050203030202" pitchFamily="18" charset="0"/>
              </a:rPr>
              <a:t>14,15</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2691432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16</a:t>
            </a:r>
            <a:r>
              <a:rPr lang="en-US" sz="4000" b="0" i="0">
                <a:solidFill>
                  <a:srgbClr val="121212"/>
                </a:solidFill>
                <a:effectLst/>
                <a:latin typeface="Inter" panose="020B0502030000000004" pitchFamily="34" charset="0"/>
              </a:rPr>
              <a:t>So Daniel went in and asked the king to give him some time, so that he could give him the interpretation.</a:t>
            </a:r>
          </a:p>
          <a:p>
            <a:br>
              <a:rPr lang="en-US" sz="4000"/>
            </a:br>
            <a:endParaRPr lang="en-ZA" dirty="0"/>
          </a:p>
        </p:txBody>
      </p:sp>
      <p:sp>
        <p:nvSpPr>
          <p:cNvPr id="3" name="TextBox 2">
            <a:extLst>
              <a:ext uri="{FF2B5EF4-FFF2-40B4-BE49-F238E27FC236}">
                <a16:creationId xmlns:a16="http://schemas.microsoft.com/office/drawing/2014/main" id="{61F203F3-E254-B012-5617-ACAECAECC577}"/>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16 और दानिय्येल ने भीतर जाकर राजा से विनती की, कि उसके लिये कोई समय ठहराया जाए, तो वह महाराज को स्वप्न का अर्थ बता देगा।</a:t>
            </a:r>
            <a:endParaRPr lang="en-IN" sz="3600" dirty="0"/>
          </a:p>
        </p:txBody>
      </p:sp>
      <p:pic>
        <p:nvPicPr>
          <p:cNvPr id="6" name="Audio 5">
            <a:hlinkClick r:id="" action="ppaction://media"/>
            <a:extLst>
              <a:ext uri="{FF2B5EF4-FFF2-40B4-BE49-F238E27FC236}">
                <a16:creationId xmlns:a16="http://schemas.microsoft.com/office/drawing/2014/main" id="{9440D28B-781A-8A85-A285-395A4B80B6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9391"/>
    </mc:Choice>
    <mc:Fallback xmlns="">
      <p:transition spd="slow" advTm="9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28D5FE6-16C9-7F63-97F5-64F80BC573F6}"/>
              </a:ext>
            </a:extLst>
          </p:cNvPr>
          <p:cNvPicPr>
            <a:picLocks noChangeAspect="1"/>
          </p:cNvPicPr>
          <p:nvPr/>
        </p:nvPicPr>
        <p:blipFill>
          <a:blip r:embed="rId2"/>
          <a:stretch>
            <a:fillRect/>
          </a:stretch>
        </p:blipFill>
        <p:spPr>
          <a:xfrm>
            <a:off x="-173212" y="-118533"/>
            <a:ext cx="12365212" cy="8461787"/>
          </a:xfrm>
          <a:prstGeom prst="rect">
            <a:avLst/>
          </a:prstGeom>
        </p:spPr>
      </p:pic>
      <p:sp>
        <p:nvSpPr>
          <p:cNvPr id="2" name="TextBox 1">
            <a:extLst>
              <a:ext uri="{FF2B5EF4-FFF2-40B4-BE49-F238E27FC236}">
                <a16:creationId xmlns:a16="http://schemas.microsoft.com/office/drawing/2014/main" id="{987B2871-BE83-F2B1-CF00-5B2779055BBF}"/>
              </a:ext>
            </a:extLst>
          </p:cNvPr>
          <p:cNvSpPr txBox="1"/>
          <p:nvPr/>
        </p:nvSpPr>
        <p:spPr>
          <a:xfrm>
            <a:off x="413577" y="388729"/>
            <a:ext cx="34810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 2:</a:t>
            </a:r>
            <a:r>
              <a:rPr lang="en-US" sz="3200" b="0" i="0" u="none" strike="noStrike" baseline="0" dirty="0">
                <a:solidFill>
                  <a:schemeClr val="bg1"/>
                </a:solidFill>
                <a:latin typeface="Mangal" panose="02040503050203030202" pitchFamily="18" charset="0"/>
                <a:cs typeface="Mangal" panose="02040503050203030202" pitchFamily="18" charset="0"/>
              </a:rPr>
              <a:t>16</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2789980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400" b="0" i="0">
                <a:solidFill>
                  <a:srgbClr val="777A7B"/>
                </a:solidFill>
                <a:effectLst/>
                <a:latin typeface="Inter" panose="020B0502030000000004" pitchFamily="34" charset="0"/>
              </a:rPr>
              <a:t>17</a:t>
            </a:r>
            <a:r>
              <a:rPr lang="en-US" sz="3400" b="0" i="0">
                <a:solidFill>
                  <a:srgbClr val="121212"/>
                </a:solidFill>
                <a:effectLst/>
                <a:latin typeface="Inter" panose="020B0502030000000004" pitchFamily="34" charset="0"/>
              </a:rPr>
              <a:t>Then Daniel returned to his house and explained the matter to his friends Hananiah, Mishael, and Azariah, </a:t>
            </a:r>
            <a:r>
              <a:rPr lang="en-US" sz="3400" b="0" i="0">
                <a:solidFill>
                  <a:srgbClr val="777A7B"/>
                </a:solidFill>
                <a:effectLst/>
                <a:latin typeface="Inter" panose="020B0502030000000004" pitchFamily="34" charset="0"/>
              </a:rPr>
              <a:t>18</a:t>
            </a:r>
            <a:r>
              <a:rPr lang="en-US" sz="3400" b="0" i="0">
                <a:solidFill>
                  <a:srgbClr val="121212"/>
                </a:solidFill>
                <a:effectLst/>
                <a:latin typeface="Inter" panose="020B0502030000000004" pitchFamily="34" charset="0"/>
              </a:rPr>
              <a:t>urging them to plead for mercy from the God of heaven concerning this mystery, so that Daniel and his friends would not be killed with the rest of the wise men of Babylon.</a:t>
            </a:r>
            <a:endParaRPr lang="en-ZA" sz="3400" dirty="0"/>
          </a:p>
        </p:txBody>
      </p:sp>
      <p:sp>
        <p:nvSpPr>
          <p:cNvPr id="3" name="TextBox 2">
            <a:extLst>
              <a:ext uri="{FF2B5EF4-FFF2-40B4-BE49-F238E27FC236}">
                <a16:creationId xmlns:a16="http://schemas.microsoft.com/office/drawing/2014/main" id="{F2AE0259-04A8-D794-2008-5F275BA84521}"/>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17 तब दानिय्येल ने अपने घर जाकर, अपने संगी हनन्याह, मीशाएल, और अजर्याह को यह हाल बताकर कहा: 18 इस भेद के विषय में स्वर्ग के परमेश्वर की दया के लिये यह कहकर प्रार्थना करो, कि बाबेल के और सब पंडितों के संग दानिय्येल और उसके संगी भी नाश न किए जाएँ।</a:t>
            </a:r>
            <a:endParaRPr lang="en-IN" sz="3600" dirty="0"/>
          </a:p>
        </p:txBody>
      </p:sp>
      <p:pic>
        <p:nvPicPr>
          <p:cNvPr id="20" name="Audio 19">
            <a:hlinkClick r:id="" action="ppaction://media"/>
            <a:extLst>
              <a:ext uri="{FF2B5EF4-FFF2-40B4-BE49-F238E27FC236}">
                <a16:creationId xmlns:a16="http://schemas.microsoft.com/office/drawing/2014/main" id="{0328F838-7C7E-18B8-88FB-4D9FF618F5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9705"/>
    </mc:Choice>
    <mc:Fallback xmlns="">
      <p:transition spd="slow" advTm="19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6B408E6-8F81-FF98-AE31-85A341B3F85C}"/>
              </a:ext>
            </a:extLst>
          </p:cNvPr>
          <p:cNvPicPr>
            <a:picLocks noChangeAspect="1"/>
          </p:cNvPicPr>
          <p:nvPr/>
        </p:nvPicPr>
        <p:blipFill rotWithShape="1">
          <a:blip r:embed="rId2"/>
          <a:srcRect t="2523" b="93"/>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6202F3E-ABB8-BBB6-D131-F8E65034A4F2}"/>
              </a:ext>
            </a:extLst>
          </p:cNvPr>
          <p:cNvSpPr txBox="1"/>
          <p:nvPr/>
        </p:nvSpPr>
        <p:spPr>
          <a:xfrm>
            <a:off x="413577" y="388729"/>
            <a:ext cx="34810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 2:</a:t>
            </a:r>
            <a:r>
              <a:rPr lang="en-US" sz="3200" b="0" i="0" u="none" strike="noStrike" baseline="0" dirty="0">
                <a:solidFill>
                  <a:schemeClr val="bg1"/>
                </a:solidFill>
                <a:latin typeface="Mangal" panose="02040503050203030202" pitchFamily="18" charset="0"/>
                <a:cs typeface="Mangal" panose="02040503050203030202" pitchFamily="18" charset="0"/>
              </a:rPr>
              <a:t>17,18</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3941201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19</a:t>
            </a:r>
            <a:r>
              <a:rPr lang="en-US" sz="3600" b="0" i="0">
                <a:solidFill>
                  <a:srgbClr val="121212"/>
                </a:solidFill>
                <a:effectLst/>
                <a:latin typeface="Inter" panose="020B0502030000000004" pitchFamily="34" charset="0"/>
              </a:rPr>
              <a:t>During the night, the mystery was revealed to Daniel in a vision, and he blessed the God of heaven </a:t>
            </a:r>
            <a:r>
              <a:rPr lang="en-US" sz="3600" b="0" i="0">
                <a:solidFill>
                  <a:srgbClr val="777A7B"/>
                </a:solidFill>
                <a:effectLst/>
                <a:latin typeface="Inter" panose="020B0502030000000004" pitchFamily="34" charset="0"/>
              </a:rPr>
              <a:t>20</a:t>
            </a:r>
            <a:r>
              <a:rPr lang="en-US" sz="3600" b="0" i="0">
                <a:solidFill>
                  <a:srgbClr val="121212"/>
                </a:solidFill>
                <a:effectLst/>
                <a:latin typeface="Inter" panose="020B0502030000000004" pitchFamily="34" charset="0"/>
              </a:rPr>
              <a:t>and declared:</a:t>
            </a:r>
          </a:p>
          <a:p>
            <a:pPr algn="l"/>
            <a:r>
              <a:rPr lang="en-US" sz="3600" b="0" i="0">
                <a:solidFill>
                  <a:srgbClr val="121212"/>
                </a:solidFill>
                <a:effectLst/>
                <a:latin typeface="Inter" panose="020B0502030000000004" pitchFamily="34" charset="0"/>
              </a:rPr>
              <a:t>“Blessed be the name of God forever and ever,</a:t>
            </a:r>
          </a:p>
          <a:p>
            <a:pPr algn="l"/>
            <a:r>
              <a:rPr lang="en-US" sz="3600" b="0" i="0">
                <a:solidFill>
                  <a:srgbClr val="121212"/>
                </a:solidFill>
                <a:effectLst/>
                <a:latin typeface="Inter" panose="020B0502030000000004" pitchFamily="34" charset="0"/>
              </a:rPr>
              <a:t>for wisdom and power belong to Him.</a:t>
            </a:r>
          </a:p>
        </p:txBody>
      </p:sp>
      <p:sp>
        <p:nvSpPr>
          <p:cNvPr id="3" name="TextBox 2">
            <a:extLst>
              <a:ext uri="{FF2B5EF4-FFF2-40B4-BE49-F238E27FC236}">
                <a16:creationId xmlns:a16="http://schemas.microsoft.com/office/drawing/2014/main" id="{B11B98E8-ABBA-D89A-50FB-4E6012FF2AD9}"/>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19 तब वह भेद दानिय्येल को रात के समय दर्शन के द्वारा प्रगट किया गया। तब दानिय्येल ने स्वर्ग के परमेश्वर का यह कहकर धन्यवाद किया, 20 “परमेश्वर का नाम युगानुयुग धन्य है;</a:t>
            </a:r>
          </a:p>
          <a:p>
            <a:pPr algn="l"/>
            <a:r>
              <a:rPr lang="hi-IN" sz="3600" b="0" i="0" dirty="0">
                <a:solidFill>
                  <a:srgbClr val="121212"/>
                </a:solidFill>
                <a:effectLst/>
                <a:latin typeface="Inter" panose="020B0502030000000004" pitchFamily="34" charset="0"/>
              </a:rPr>
              <a:t>क्योंकि बुद्धि और पराक्रम उसी के हैं।</a:t>
            </a:r>
          </a:p>
        </p:txBody>
      </p:sp>
      <p:pic>
        <p:nvPicPr>
          <p:cNvPr id="11" name="Audio 10">
            <a:hlinkClick r:id="" action="ppaction://media"/>
            <a:extLst>
              <a:ext uri="{FF2B5EF4-FFF2-40B4-BE49-F238E27FC236}">
                <a16:creationId xmlns:a16="http://schemas.microsoft.com/office/drawing/2014/main" id="{739E7EFA-B117-0ACF-81BD-9406827B38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7416"/>
    </mc:Choice>
    <mc:Fallback xmlns="">
      <p:transition spd="slow" advTm="17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231EE17-EBF9-6ACF-E2B0-A6B0AC4B78A1}"/>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5D1962F-536D-7628-1FD4-C73F7C54481D}"/>
              </a:ext>
            </a:extLst>
          </p:cNvPr>
          <p:cNvSpPr txBox="1"/>
          <p:nvPr/>
        </p:nvSpPr>
        <p:spPr>
          <a:xfrm>
            <a:off x="413577" y="388729"/>
            <a:ext cx="34810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400" b="0" i="0" u="none" strike="noStrike" baseline="0" dirty="0">
                <a:solidFill>
                  <a:schemeClr val="bg1"/>
                </a:solidFill>
                <a:latin typeface="Mangal" panose="02040503050203030202" pitchFamily="18" charset="0"/>
                <a:cs typeface="Mangal" panose="02040503050203030202" pitchFamily="18" charset="0"/>
              </a:rPr>
              <a:t> 2:</a:t>
            </a:r>
            <a:r>
              <a:rPr lang="en-US" sz="2400" b="0" i="0" u="none" strike="noStrike" baseline="0" dirty="0">
                <a:solidFill>
                  <a:schemeClr val="bg1"/>
                </a:solidFill>
                <a:latin typeface="Mangal" panose="02040503050203030202" pitchFamily="18" charset="0"/>
                <a:cs typeface="Mangal" panose="02040503050203030202" pitchFamily="18" charset="0"/>
              </a:rPr>
              <a:t>19,20</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3471468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21</a:t>
            </a:r>
            <a:r>
              <a:rPr lang="en-US" sz="4000" b="0" i="0">
                <a:solidFill>
                  <a:srgbClr val="121212"/>
                </a:solidFill>
                <a:effectLst/>
                <a:latin typeface="Inter" panose="020B0502030000000004" pitchFamily="34" charset="0"/>
              </a:rPr>
              <a:t>He changes the times and seasons;</a:t>
            </a:r>
          </a:p>
          <a:p>
            <a:pPr algn="l"/>
            <a:r>
              <a:rPr lang="en-US" sz="4000" b="0" i="0">
                <a:solidFill>
                  <a:srgbClr val="121212"/>
                </a:solidFill>
                <a:effectLst/>
                <a:latin typeface="Inter" panose="020B0502030000000004" pitchFamily="34" charset="0"/>
              </a:rPr>
              <a:t>He removes kings and establishes them.</a:t>
            </a:r>
          </a:p>
          <a:p>
            <a:pPr algn="l"/>
            <a:r>
              <a:rPr lang="en-US" sz="4000" b="0" i="0">
                <a:solidFill>
                  <a:srgbClr val="121212"/>
                </a:solidFill>
                <a:effectLst/>
                <a:latin typeface="Inter" panose="020B0502030000000004" pitchFamily="34" charset="0"/>
              </a:rPr>
              <a:t>He gives wisdom to the wise</a:t>
            </a:r>
          </a:p>
          <a:p>
            <a:pPr algn="l"/>
            <a:r>
              <a:rPr lang="en-US" sz="4000" b="0" i="0">
                <a:solidFill>
                  <a:srgbClr val="121212"/>
                </a:solidFill>
                <a:effectLst/>
                <a:latin typeface="Inter" panose="020B0502030000000004" pitchFamily="34" charset="0"/>
              </a:rPr>
              <a:t>and knowledge to the discerning.</a:t>
            </a:r>
          </a:p>
        </p:txBody>
      </p:sp>
      <p:sp>
        <p:nvSpPr>
          <p:cNvPr id="3" name="TextBox 2">
            <a:extLst>
              <a:ext uri="{FF2B5EF4-FFF2-40B4-BE49-F238E27FC236}">
                <a16:creationId xmlns:a16="http://schemas.microsoft.com/office/drawing/2014/main" id="{E41D2AF3-3FD6-1A62-6BF3-F3359506ACF5}"/>
              </a:ext>
            </a:extLst>
          </p:cNvPr>
          <p:cNvSpPr txBox="1"/>
          <p:nvPr/>
        </p:nvSpPr>
        <p:spPr>
          <a:xfrm>
            <a:off x="6096000" y="166255"/>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21 समयों और ऋतुओं को वही पलटता है;</a:t>
            </a:r>
          </a:p>
          <a:p>
            <a:pPr algn="l"/>
            <a:r>
              <a:rPr lang="hi-IN" sz="4000" b="0" i="0" dirty="0">
                <a:solidFill>
                  <a:srgbClr val="121212"/>
                </a:solidFill>
                <a:effectLst/>
                <a:latin typeface="Inter" panose="020B0502030000000004" pitchFamily="34" charset="0"/>
              </a:rPr>
              <a:t>राजाओं का अस्त और उदय भी वही करता है;</a:t>
            </a:r>
          </a:p>
          <a:p>
            <a:pPr algn="l"/>
            <a:r>
              <a:rPr lang="hi-IN" sz="4000" b="0" i="0" dirty="0">
                <a:solidFill>
                  <a:srgbClr val="121212"/>
                </a:solidFill>
                <a:effectLst/>
                <a:latin typeface="Inter" panose="020B0502030000000004" pitchFamily="34" charset="0"/>
              </a:rPr>
              <a:t>बुद्धिमानों को बुद्धि और समझवालों को समझ भी वही देता है;</a:t>
            </a:r>
          </a:p>
        </p:txBody>
      </p:sp>
      <p:pic>
        <p:nvPicPr>
          <p:cNvPr id="11" name="Audio 10">
            <a:hlinkClick r:id="" action="ppaction://media"/>
            <a:extLst>
              <a:ext uri="{FF2B5EF4-FFF2-40B4-BE49-F238E27FC236}">
                <a16:creationId xmlns:a16="http://schemas.microsoft.com/office/drawing/2014/main" id="{CBA91F13-79DB-F9DF-F782-06C810612D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92338810"/>
      </p:ext>
    </p:extLst>
  </p:cSld>
  <p:clrMapOvr>
    <a:masterClrMapping/>
  </p:clrMapOvr>
  <mc:AlternateContent xmlns:mc="http://schemas.openxmlformats.org/markup-compatibility/2006" xmlns:p14="http://schemas.microsoft.com/office/powerpoint/2010/main">
    <mc:Choice Requires="p14">
      <p:transition spd="slow" p14:dur="2000" advTm="12587"/>
    </mc:Choice>
    <mc:Fallback xmlns="">
      <p:transition spd="slow" advTm="12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6000" b="0" i="0" u="none" strike="noStrike" baseline="0" dirty="0">
                <a:latin typeface="TimesNewRomanPSMT"/>
              </a:rPr>
              <a:t>Nebuchadnezzar’s Statue dream – Daniel 2:1-49</a:t>
            </a:r>
            <a:endParaRPr lang="en-ZA" sz="6000" dirty="0"/>
          </a:p>
        </p:txBody>
      </p:sp>
      <p:sp>
        <p:nvSpPr>
          <p:cNvPr id="2" name="TextBox 1">
            <a:extLst>
              <a:ext uri="{FF2B5EF4-FFF2-40B4-BE49-F238E27FC236}">
                <a16:creationId xmlns:a16="http://schemas.microsoft.com/office/drawing/2014/main" id="{C7F8DB35-0BA4-7216-F6FB-89D39155FA7F}"/>
              </a:ext>
            </a:extLst>
          </p:cNvPr>
          <p:cNvSpPr txBox="1"/>
          <p:nvPr/>
        </p:nvSpPr>
        <p:spPr>
          <a:xfrm>
            <a:off x="6096000" y="166255"/>
            <a:ext cx="6096000" cy="6558101"/>
          </a:xfrm>
          <a:prstGeom prst="rect">
            <a:avLst/>
          </a:prstGeom>
          <a:noFill/>
        </p:spPr>
        <p:txBody>
          <a:bodyPr wrap="square" rtlCol="0">
            <a:noAutofit/>
          </a:bodyPr>
          <a:lstStyle/>
          <a:p>
            <a:r>
              <a:rPr lang="hi-IN" sz="5400" dirty="0"/>
              <a:t>नबूकदनेस्सर की मूर्ति का सपना - दानिय्येल 2:1-49</a:t>
            </a:r>
            <a:endParaRPr lang="en-IN" sz="5400" dirty="0"/>
          </a:p>
        </p:txBody>
      </p:sp>
      <p:pic>
        <p:nvPicPr>
          <p:cNvPr id="28" name="Audio 27">
            <a:hlinkClick r:id="" action="ppaction://media"/>
            <a:extLst>
              <a:ext uri="{FF2B5EF4-FFF2-40B4-BE49-F238E27FC236}">
                <a16:creationId xmlns:a16="http://schemas.microsoft.com/office/drawing/2014/main" id="{A4243DEC-12CA-389D-48B2-1723BF5E28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260"/>
    </mc:Choice>
    <mc:Fallback xmlns="">
      <p:transition spd="slow" advTm="3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99FB418-64DA-9D29-5378-68700C36203F}"/>
              </a:ext>
            </a:extLst>
          </p:cNvPr>
          <p:cNvPicPr>
            <a:picLocks noChangeAspect="1"/>
          </p:cNvPicPr>
          <p:nvPr/>
        </p:nvPicPr>
        <p:blipFill rotWithShape="1">
          <a:blip r:embed="rId2"/>
          <a:srcRect r="2648"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5AF815E-E5A8-6E15-752B-3887DBF52ADF}"/>
              </a:ext>
            </a:extLst>
          </p:cNvPr>
          <p:cNvSpPr txBox="1"/>
          <p:nvPr/>
        </p:nvSpPr>
        <p:spPr>
          <a:xfrm>
            <a:off x="413577" y="388729"/>
            <a:ext cx="34810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400" b="0" i="0" u="none" strike="noStrike" baseline="0" dirty="0">
                <a:solidFill>
                  <a:schemeClr val="bg1"/>
                </a:solidFill>
                <a:latin typeface="Mangal" panose="02040503050203030202" pitchFamily="18" charset="0"/>
                <a:cs typeface="Mangal" panose="02040503050203030202" pitchFamily="18" charset="0"/>
              </a:rPr>
              <a:t> 2:</a:t>
            </a:r>
            <a:r>
              <a:rPr lang="en-US" sz="2400" b="0" i="0" u="none" strike="noStrike" baseline="0" dirty="0">
                <a:solidFill>
                  <a:schemeClr val="bg1"/>
                </a:solidFill>
                <a:latin typeface="Mangal" panose="02040503050203030202" pitchFamily="18" charset="0"/>
                <a:cs typeface="Mangal" panose="02040503050203030202" pitchFamily="18" charset="0"/>
              </a:rPr>
              <a:t>21</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15649091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22</a:t>
            </a:r>
            <a:r>
              <a:rPr lang="en-US" sz="4000" b="0" i="0">
                <a:solidFill>
                  <a:srgbClr val="121212"/>
                </a:solidFill>
                <a:effectLst/>
                <a:latin typeface="Inter" panose="020B0502030000000004" pitchFamily="34" charset="0"/>
              </a:rPr>
              <a:t>He reveals the deep and hidden things;</a:t>
            </a:r>
          </a:p>
          <a:p>
            <a:pPr algn="l"/>
            <a:r>
              <a:rPr lang="en-US" sz="4000" b="0" i="0">
                <a:solidFill>
                  <a:srgbClr val="121212"/>
                </a:solidFill>
                <a:effectLst/>
                <a:latin typeface="Inter" panose="020B0502030000000004" pitchFamily="34" charset="0"/>
              </a:rPr>
              <a:t>He knows what lies in darkness,</a:t>
            </a:r>
          </a:p>
          <a:p>
            <a:pPr algn="l"/>
            <a:r>
              <a:rPr lang="en-US" sz="4000" b="0" i="0">
                <a:solidFill>
                  <a:srgbClr val="121212"/>
                </a:solidFill>
                <a:effectLst/>
                <a:latin typeface="Inter" panose="020B0502030000000004" pitchFamily="34" charset="0"/>
              </a:rPr>
              <a:t>and light dwells with Him.</a:t>
            </a:r>
          </a:p>
        </p:txBody>
      </p:sp>
      <p:sp>
        <p:nvSpPr>
          <p:cNvPr id="2" name="TextBox 1">
            <a:extLst>
              <a:ext uri="{FF2B5EF4-FFF2-40B4-BE49-F238E27FC236}">
                <a16:creationId xmlns:a16="http://schemas.microsoft.com/office/drawing/2014/main" id="{46FEF767-F580-1E1C-0F71-D69CABFA9D2C}"/>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22 वही गूढ़ और गुप्त बातों को प्रगट करता है</a:t>
            </a:r>
            <a:r>
              <a:rPr lang="en-US" sz="3600" b="0" i="0" dirty="0">
                <a:solidFill>
                  <a:srgbClr val="121212"/>
                </a:solidFill>
                <a:effectLst/>
                <a:latin typeface="Inter" panose="020B0502030000000004" pitchFamily="34" charset="0"/>
              </a:rPr>
              <a:t>c;</a:t>
            </a:r>
          </a:p>
          <a:p>
            <a:pPr algn="l"/>
            <a:r>
              <a:rPr lang="hi-IN" sz="3600" b="0" i="0" dirty="0">
                <a:solidFill>
                  <a:srgbClr val="121212"/>
                </a:solidFill>
                <a:effectLst/>
                <a:latin typeface="Inter" panose="020B0502030000000004" pitchFamily="34" charset="0"/>
              </a:rPr>
              <a:t>वह जानता है कि अंधियारे में क्या है,</a:t>
            </a:r>
          </a:p>
          <a:p>
            <a:pPr algn="l"/>
            <a:r>
              <a:rPr lang="hi-IN" sz="3600" b="0" i="0" dirty="0">
                <a:solidFill>
                  <a:srgbClr val="121212"/>
                </a:solidFill>
                <a:effectLst/>
                <a:latin typeface="Inter" panose="020B0502030000000004" pitchFamily="34" charset="0"/>
              </a:rPr>
              <a:t>और उसके संग सदा प्रकाश बना रहता है।</a:t>
            </a:r>
          </a:p>
        </p:txBody>
      </p:sp>
      <p:pic>
        <p:nvPicPr>
          <p:cNvPr id="6" name="Audio 5">
            <a:hlinkClick r:id="" action="ppaction://media"/>
            <a:extLst>
              <a:ext uri="{FF2B5EF4-FFF2-40B4-BE49-F238E27FC236}">
                <a16:creationId xmlns:a16="http://schemas.microsoft.com/office/drawing/2014/main" id="{D977969E-7DF9-D7EE-A6A9-00CBF4B29D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9146"/>
    </mc:Choice>
    <mc:Fallback xmlns="">
      <p:transition spd="slow" advTm="9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4B6010E-E33E-AC22-4327-C0AA05FAF00E}"/>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38BBF49-90D2-3327-E3D3-90DC48338A7B}"/>
              </a:ext>
            </a:extLst>
          </p:cNvPr>
          <p:cNvSpPr txBox="1"/>
          <p:nvPr/>
        </p:nvSpPr>
        <p:spPr>
          <a:xfrm>
            <a:off x="413577" y="388729"/>
            <a:ext cx="34810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400" b="0" i="0" u="none" strike="noStrike" baseline="0" dirty="0">
                <a:solidFill>
                  <a:schemeClr val="bg1"/>
                </a:solidFill>
                <a:latin typeface="Mangal" panose="02040503050203030202" pitchFamily="18" charset="0"/>
                <a:cs typeface="Mangal" panose="02040503050203030202" pitchFamily="18" charset="0"/>
              </a:rPr>
              <a:t> 2:</a:t>
            </a:r>
            <a:r>
              <a:rPr lang="en-US" sz="2400" b="0" i="0" u="none" strike="noStrike" baseline="0" dirty="0">
                <a:solidFill>
                  <a:schemeClr val="bg1"/>
                </a:solidFill>
                <a:latin typeface="Mangal" panose="02040503050203030202" pitchFamily="18" charset="0"/>
                <a:cs typeface="Mangal" panose="02040503050203030202" pitchFamily="18" charset="0"/>
              </a:rPr>
              <a:t>22</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2711152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400" b="0" i="0">
                <a:solidFill>
                  <a:srgbClr val="777A7B"/>
                </a:solidFill>
                <a:effectLst/>
                <a:latin typeface="Inter" panose="020B0502030000000004" pitchFamily="34" charset="0"/>
              </a:rPr>
              <a:t>23</a:t>
            </a:r>
            <a:r>
              <a:rPr lang="en-US" sz="3400" b="0" i="0">
                <a:solidFill>
                  <a:srgbClr val="121212"/>
                </a:solidFill>
                <a:effectLst/>
                <a:latin typeface="Inter" panose="020B0502030000000004" pitchFamily="34" charset="0"/>
              </a:rPr>
              <a:t>To You, O God of my fathers,</a:t>
            </a:r>
          </a:p>
          <a:p>
            <a:pPr algn="l"/>
            <a:r>
              <a:rPr lang="en-US" sz="3400" b="0" i="0">
                <a:solidFill>
                  <a:srgbClr val="121212"/>
                </a:solidFill>
                <a:effectLst/>
                <a:latin typeface="Inter" panose="020B0502030000000004" pitchFamily="34" charset="0"/>
              </a:rPr>
              <a:t>I give thanks and praise,</a:t>
            </a:r>
          </a:p>
          <a:p>
            <a:pPr algn="l"/>
            <a:r>
              <a:rPr lang="en-US" sz="3400" b="0" i="0">
                <a:solidFill>
                  <a:srgbClr val="121212"/>
                </a:solidFill>
                <a:effectLst/>
                <a:latin typeface="Inter" panose="020B0502030000000004" pitchFamily="34" charset="0"/>
              </a:rPr>
              <a:t>because You have given me</a:t>
            </a:r>
          </a:p>
          <a:p>
            <a:pPr algn="l"/>
            <a:r>
              <a:rPr lang="en-US" sz="3400" b="0" i="0">
                <a:solidFill>
                  <a:srgbClr val="121212"/>
                </a:solidFill>
                <a:effectLst/>
                <a:latin typeface="Inter" panose="020B0502030000000004" pitchFamily="34" charset="0"/>
              </a:rPr>
              <a:t>wisdom and power.</a:t>
            </a:r>
          </a:p>
          <a:p>
            <a:pPr algn="l"/>
            <a:r>
              <a:rPr lang="en-US" sz="3400" b="0" i="0">
                <a:solidFill>
                  <a:srgbClr val="121212"/>
                </a:solidFill>
                <a:effectLst/>
                <a:latin typeface="Inter" panose="020B0502030000000004" pitchFamily="34" charset="0"/>
              </a:rPr>
              <a:t>And now You have made known to me</a:t>
            </a:r>
          </a:p>
          <a:p>
            <a:pPr algn="l"/>
            <a:r>
              <a:rPr lang="en-US" sz="3400" b="0" i="0">
                <a:solidFill>
                  <a:srgbClr val="121212"/>
                </a:solidFill>
                <a:effectLst/>
                <a:latin typeface="Inter" panose="020B0502030000000004" pitchFamily="34" charset="0"/>
              </a:rPr>
              <a:t>what we have requested,</a:t>
            </a:r>
          </a:p>
          <a:p>
            <a:pPr algn="l"/>
            <a:r>
              <a:rPr lang="en-US" sz="3400" b="0" i="0">
                <a:solidFill>
                  <a:srgbClr val="121212"/>
                </a:solidFill>
                <a:effectLst/>
                <a:latin typeface="Inter" panose="020B0502030000000004" pitchFamily="34" charset="0"/>
              </a:rPr>
              <a:t>for You have made known to us</a:t>
            </a:r>
          </a:p>
          <a:p>
            <a:pPr algn="l"/>
            <a:r>
              <a:rPr lang="en-US" sz="3400" b="0" i="0">
                <a:solidFill>
                  <a:srgbClr val="121212"/>
                </a:solidFill>
                <a:effectLst/>
                <a:latin typeface="Inter" panose="020B0502030000000004" pitchFamily="34" charset="0"/>
              </a:rPr>
              <a:t>the dream of the king.”</a:t>
            </a:r>
          </a:p>
        </p:txBody>
      </p:sp>
      <p:sp>
        <p:nvSpPr>
          <p:cNvPr id="3" name="TextBox 2">
            <a:extLst>
              <a:ext uri="{FF2B5EF4-FFF2-40B4-BE49-F238E27FC236}">
                <a16:creationId xmlns:a16="http://schemas.microsoft.com/office/drawing/2014/main" id="{4523315E-6EC1-1443-8ED5-9089B91B445D}"/>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23 हे मेरे पूर्वजों के परमेश्वर,</a:t>
            </a:r>
          </a:p>
          <a:p>
            <a:pPr algn="l"/>
            <a:r>
              <a:rPr lang="hi-IN" sz="3600" b="0" i="0" dirty="0">
                <a:solidFill>
                  <a:srgbClr val="121212"/>
                </a:solidFill>
                <a:effectLst/>
                <a:latin typeface="Inter" panose="020B0502030000000004" pitchFamily="34" charset="0"/>
              </a:rPr>
              <a:t>मैं तेरा धन्यवाद और स्तुति करता हूँ,</a:t>
            </a:r>
          </a:p>
          <a:p>
            <a:pPr algn="l"/>
            <a:r>
              <a:rPr lang="hi-IN" sz="3600" b="0" i="0" dirty="0">
                <a:solidFill>
                  <a:srgbClr val="121212"/>
                </a:solidFill>
                <a:effectLst/>
                <a:latin typeface="Inter" panose="020B0502030000000004" pitchFamily="34" charset="0"/>
              </a:rPr>
              <a:t>क्योंकि तूने मुझे बुद्धि और शक्ति दी है,</a:t>
            </a:r>
          </a:p>
          <a:p>
            <a:pPr algn="l"/>
            <a:r>
              <a:rPr lang="hi-IN" sz="3600" b="0" i="0" dirty="0">
                <a:solidFill>
                  <a:srgbClr val="121212"/>
                </a:solidFill>
                <a:effectLst/>
                <a:latin typeface="Inter" panose="020B0502030000000004" pitchFamily="34" charset="0"/>
              </a:rPr>
              <a:t>और जिस भेद का खुलना हम लोगों ने तुझ से माँगा था,</a:t>
            </a:r>
          </a:p>
          <a:p>
            <a:pPr algn="l"/>
            <a:r>
              <a:rPr lang="hi-IN" sz="3600" b="0" i="0" dirty="0">
                <a:solidFill>
                  <a:srgbClr val="121212"/>
                </a:solidFill>
                <a:effectLst/>
                <a:latin typeface="Inter" panose="020B0502030000000004" pitchFamily="34" charset="0"/>
              </a:rPr>
              <a:t>उसे तूने मुझ पर प्रगट किया है,</a:t>
            </a:r>
          </a:p>
          <a:p>
            <a:pPr algn="l"/>
            <a:r>
              <a:rPr lang="hi-IN" sz="3600" b="0" i="0" dirty="0">
                <a:solidFill>
                  <a:srgbClr val="121212"/>
                </a:solidFill>
                <a:effectLst/>
                <a:latin typeface="Inter" panose="020B0502030000000004" pitchFamily="34" charset="0"/>
              </a:rPr>
              <a:t>तूने हमको राजा की बात बताई है।”</a:t>
            </a:r>
          </a:p>
        </p:txBody>
      </p:sp>
      <p:pic>
        <p:nvPicPr>
          <p:cNvPr id="6" name="Audio 5">
            <a:hlinkClick r:id="" action="ppaction://media"/>
            <a:extLst>
              <a:ext uri="{FF2B5EF4-FFF2-40B4-BE49-F238E27FC236}">
                <a16:creationId xmlns:a16="http://schemas.microsoft.com/office/drawing/2014/main" id="{74D930B8-0B4D-0F59-68B3-6C94EADAAD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30525404"/>
      </p:ext>
    </p:extLst>
  </p:cSld>
  <p:clrMapOvr>
    <a:masterClrMapping/>
  </p:clrMapOvr>
  <mc:AlternateContent xmlns:mc="http://schemas.openxmlformats.org/markup-compatibility/2006" xmlns:p14="http://schemas.microsoft.com/office/powerpoint/2010/main">
    <mc:Choice Requires="p14">
      <p:transition spd="slow" p14:dur="2000" advTm="17215"/>
    </mc:Choice>
    <mc:Fallback xmlns="">
      <p:transition spd="slow" advTm="17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EC85342-A531-B254-85DA-A6F9C99DCC90}"/>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CF7BC99-384F-B061-A9D1-2D9C33764711}"/>
              </a:ext>
            </a:extLst>
          </p:cNvPr>
          <p:cNvSpPr txBox="1"/>
          <p:nvPr/>
        </p:nvSpPr>
        <p:spPr>
          <a:xfrm>
            <a:off x="413577" y="388729"/>
            <a:ext cx="34810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400" b="0" i="0" u="none" strike="noStrike" baseline="0" dirty="0">
                <a:solidFill>
                  <a:schemeClr val="bg1"/>
                </a:solidFill>
                <a:latin typeface="Mangal" panose="02040503050203030202" pitchFamily="18" charset="0"/>
                <a:cs typeface="Mangal" panose="02040503050203030202" pitchFamily="18" charset="0"/>
              </a:rPr>
              <a:t> 2:</a:t>
            </a:r>
            <a:r>
              <a:rPr lang="en-US" sz="2400" b="0" i="0" u="none" strike="noStrike" baseline="0" dirty="0">
                <a:solidFill>
                  <a:schemeClr val="bg1"/>
                </a:solidFill>
                <a:latin typeface="Mangal" panose="02040503050203030202" pitchFamily="18" charset="0"/>
                <a:cs typeface="Mangal" panose="02040503050203030202" pitchFamily="18" charset="0"/>
              </a:rPr>
              <a:t>23</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37405280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24</a:t>
            </a:r>
            <a:r>
              <a:rPr lang="en-US" sz="3800" b="0" i="0">
                <a:solidFill>
                  <a:srgbClr val="121212"/>
                </a:solidFill>
                <a:effectLst/>
                <a:latin typeface="Inter" panose="020B0502030000000004" pitchFamily="34" charset="0"/>
              </a:rPr>
              <a:t>Therefore Daniel went to Arioch, whom the king had appointed to destroy the wise men of Babylon, and said to him, “Do not execute the wise men of Babylon! Bring me before the king, and I will give him the interpretation.”</a:t>
            </a:r>
            <a:endParaRPr lang="en-US" sz="3800" dirty="0">
              <a:solidFill>
                <a:srgbClr val="121212"/>
              </a:solidFill>
              <a:latin typeface="ArialMT"/>
            </a:endParaRPr>
          </a:p>
        </p:txBody>
      </p:sp>
      <p:sp>
        <p:nvSpPr>
          <p:cNvPr id="3" name="TextBox 2">
            <a:extLst>
              <a:ext uri="{FF2B5EF4-FFF2-40B4-BE49-F238E27FC236}">
                <a16:creationId xmlns:a16="http://schemas.microsoft.com/office/drawing/2014/main" id="{6725C6C8-C340-3932-1168-FA5DE88FDCD1}"/>
              </a:ext>
            </a:extLst>
          </p:cNvPr>
          <p:cNvSpPr txBox="1"/>
          <p:nvPr/>
        </p:nvSpPr>
        <p:spPr>
          <a:xfrm>
            <a:off x="6096000" y="166255"/>
            <a:ext cx="6096000" cy="6558101"/>
          </a:xfrm>
          <a:prstGeom prst="rect">
            <a:avLst/>
          </a:prstGeom>
          <a:noFill/>
        </p:spPr>
        <p:txBody>
          <a:bodyPr wrap="square" rtlCol="0">
            <a:noAutofit/>
          </a:bodyPr>
          <a:lstStyle/>
          <a:p>
            <a:r>
              <a:rPr lang="hi-IN" sz="3800" b="0" i="0" dirty="0">
                <a:solidFill>
                  <a:srgbClr val="121212"/>
                </a:solidFill>
                <a:effectLst/>
                <a:latin typeface="Inter" panose="020B0502030000000004" pitchFamily="34" charset="0"/>
              </a:rPr>
              <a:t>24 तब दानिय्येल ने अर्योक के पास, जिसे राजा ने बाबेल के पंडितों के नाश करने के लिये ठहराया था, भीतर जाकर कहा, “बाबेल के पंडितों का नाश न कर, मुझे राजा के सम्मुख भीतर ले चल, मैं अर्थ बताऊँगा।”</a:t>
            </a:r>
            <a:endParaRPr lang="en-IN" sz="3800" dirty="0"/>
          </a:p>
        </p:txBody>
      </p:sp>
      <p:pic>
        <p:nvPicPr>
          <p:cNvPr id="15" name="Audio 14">
            <a:hlinkClick r:id="" action="ppaction://media"/>
            <a:extLst>
              <a:ext uri="{FF2B5EF4-FFF2-40B4-BE49-F238E27FC236}">
                <a16:creationId xmlns:a16="http://schemas.microsoft.com/office/drawing/2014/main" id="{38871026-2E3F-8627-F94A-DDAEC9B3AF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56077388"/>
      </p:ext>
    </p:extLst>
  </p:cSld>
  <p:clrMapOvr>
    <a:masterClrMapping/>
  </p:clrMapOvr>
  <mc:AlternateContent xmlns:mc="http://schemas.openxmlformats.org/markup-compatibility/2006" xmlns:p14="http://schemas.microsoft.com/office/powerpoint/2010/main">
    <mc:Choice Requires="p14">
      <p:transition spd="slow" p14:dur="2000" advTm="21854"/>
    </mc:Choice>
    <mc:Fallback xmlns="">
      <p:transition spd="slow" advTm="21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6FD588-CB74-8DA5-A630-795894DD8B23}"/>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9112EE3-E645-5A0D-15EE-CF9C1B757BBA}"/>
              </a:ext>
            </a:extLst>
          </p:cNvPr>
          <p:cNvSpPr txBox="1"/>
          <p:nvPr/>
        </p:nvSpPr>
        <p:spPr>
          <a:xfrm>
            <a:off x="413577" y="388729"/>
            <a:ext cx="34810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400" b="0" i="0" u="none" strike="noStrike" baseline="0" dirty="0">
                <a:solidFill>
                  <a:schemeClr val="bg1"/>
                </a:solidFill>
                <a:latin typeface="Mangal" panose="02040503050203030202" pitchFamily="18" charset="0"/>
                <a:cs typeface="Mangal" panose="02040503050203030202" pitchFamily="18" charset="0"/>
              </a:rPr>
              <a:t> 2:</a:t>
            </a:r>
            <a:r>
              <a:rPr lang="en-US" sz="2400" b="0" i="0" u="none" strike="noStrike" baseline="0" dirty="0">
                <a:solidFill>
                  <a:schemeClr val="bg1"/>
                </a:solidFill>
                <a:latin typeface="Mangal" panose="02040503050203030202" pitchFamily="18" charset="0"/>
                <a:cs typeface="Mangal" panose="02040503050203030202" pitchFamily="18" charset="0"/>
              </a:rPr>
              <a:t>24</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23226948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25</a:t>
            </a:r>
            <a:r>
              <a:rPr lang="en-US" sz="4000" b="0" i="0">
                <a:solidFill>
                  <a:srgbClr val="121212"/>
                </a:solidFill>
                <a:effectLst/>
                <a:latin typeface="Inter" panose="020B0502030000000004" pitchFamily="34" charset="0"/>
              </a:rPr>
              <a:t>Arioch hastily brought Daniel before the king and said to him, “I have found a man among the exiles from Judah who will tell the king the interpretation.”</a:t>
            </a:r>
            <a:endParaRPr lang="en-ZA" sz="1600" dirty="0"/>
          </a:p>
        </p:txBody>
      </p:sp>
      <p:sp>
        <p:nvSpPr>
          <p:cNvPr id="3" name="TextBox 2">
            <a:extLst>
              <a:ext uri="{FF2B5EF4-FFF2-40B4-BE49-F238E27FC236}">
                <a16:creationId xmlns:a16="http://schemas.microsoft.com/office/drawing/2014/main" id="{C744122F-41D7-955F-E714-01839B3F4970}"/>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25 तब अर्योक ने दानिय्येल को राजा के सम्मुख शीघ्र भीतर ले जाकर उससे कहा, “यहूदी बंधुओं में से एक पुरुष मुझ को मिला है, जो राजा को स्वप्न का अर्थ बताएगा।”</a:t>
            </a:r>
            <a:endParaRPr lang="en-IN" sz="4000" dirty="0"/>
          </a:p>
        </p:txBody>
      </p:sp>
      <p:pic>
        <p:nvPicPr>
          <p:cNvPr id="15" name="Audio 14">
            <a:hlinkClick r:id="" action="ppaction://media"/>
            <a:extLst>
              <a:ext uri="{FF2B5EF4-FFF2-40B4-BE49-F238E27FC236}">
                <a16:creationId xmlns:a16="http://schemas.microsoft.com/office/drawing/2014/main" id="{B99E2A77-3038-1866-FC67-37A95CB786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74472527"/>
      </p:ext>
    </p:extLst>
  </p:cSld>
  <p:clrMapOvr>
    <a:masterClrMapping/>
  </p:clrMapOvr>
  <mc:AlternateContent xmlns:mc="http://schemas.openxmlformats.org/markup-compatibility/2006" xmlns:p14="http://schemas.microsoft.com/office/powerpoint/2010/main">
    <mc:Choice Requires="p14">
      <p:transition spd="slow" p14:dur="2000" advTm="15540"/>
    </mc:Choice>
    <mc:Fallback xmlns="">
      <p:transition spd="slow" advTm="15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6FD588-CB74-8DA5-A630-795894DD8B23}"/>
              </a:ext>
            </a:extLst>
          </p:cNvPr>
          <p:cNvPicPr>
            <a:picLocks noChangeAspect="1"/>
          </p:cNvPicPr>
          <p:nvPr/>
        </p:nvPicPr>
        <p:blipFill rotWithShape="1">
          <a:blip r:embed="rId2"/>
          <a:srcRect t="19"/>
          <a:stretch/>
        </p:blipFill>
        <p:spPr>
          <a:xfrm>
            <a:off x="-2119066" y="-1654882"/>
            <a:ext cx="15136817" cy="8512882"/>
          </a:xfrm>
          <a:prstGeom prst="rect">
            <a:avLst/>
          </a:prstGeom>
        </p:spPr>
      </p:pic>
      <p:sp>
        <p:nvSpPr>
          <p:cNvPr id="2" name="TextBox 1">
            <a:extLst>
              <a:ext uri="{FF2B5EF4-FFF2-40B4-BE49-F238E27FC236}">
                <a16:creationId xmlns:a16="http://schemas.microsoft.com/office/drawing/2014/main" id="{01460AAF-48C8-1B71-948B-214596B11802}"/>
              </a:ext>
            </a:extLst>
          </p:cNvPr>
          <p:cNvSpPr txBox="1"/>
          <p:nvPr/>
        </p:nvSpPr>
        <p:spPr>
          <a:xfrm>
            <a:off x="413577" y="388729"/>
            <a:ext cx="34810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400" b="0" i="0" u="none" strike="noStrike" baseline="0" dirty="0">
                <a:solidFill>
                  <a:schemeClr val="bg1"/>
                </a:solidFill>
                <a:latin typeface="Mangal" panose="02040503050203030202" pitchFamily="18" charset="0"/>
                <a:cs typeface="Mangal" panose="02040503050203030202" pitchFamily="18" charset="0"/>
              </a:rPr>
              <a:t> 2:</a:t>
            </a:r>
            <a:r>
              <a:rPr lang="en-US" sz="2400" b="0" i="0" u="none" strike="noStrike" baseline="0" dirty="0">
                <a:solidFill>
                  <a:schemeClr val="bg1"/>
                </a:solidFill>
                <a:latin typeface="Mangal" panose="02040503050203030202" pitchFamily="18" charset="0"/>
                <a:cs typeface="Mangal" panose="02040503050203030202" pitchFamily="18" charset="0"/>
              </a:rPr>
              <a:t>25</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9599018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26</a:t>
            </a:r>
            <a:r>
              <a:rPr lang="en-US" sz="4000" b="0" i="0">
                <a:solidFill>
                  <a:srgbClr val="121212"/>
                </a:solidFill>
                <a:effectLst/>
                <a:latin typeface="Inter" panose="020B0502030000000004" pitchFamily="34" charset="0"/>
              </a:rPr>
              <a:t>The king responded to Daniel, whose name was Belteshazzar, “Are you able to tell me what I saw in the dream, as well as its interpretation?”</a:t>
            </a:r>
            <a:endParaRPr lang="en-ZA" dirty="0"/>
          </a:p>
        </p:txBody>
      </p:sp>
      <p:sp>
        <p:nvSpPr>
          <p:cNvPr id="3" name="TextBox 2">
            <a:extLst>
              <a:ext uri="{FF2B5EF4-FFF2-40B4-BE49-F238E27FC236}">
                <a16:creationId xmlns:a16="http://schemas.microsoft.com/office/drawing/2014/main" id="{23F055EA-82EC-2406-A3B6-3B2301016CB7}"/>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26 राजा ने दानिय्येल से, जिसका नाम बेलतशस्सर भी था, पूछा, “क्या तुझ में इतनी शक्ति है कि जो स्वप्न मैंने देखा है, उसे अर्थ समेत मुझे बताए?”</a:t>
            </a:r>
            <a:endParaRPr lang="en-IN" sz="4000" dirty="0"/>
          </a:p>
        </p:txBody>
      </p:sp>
      <p:pic>
        <p:nvPicPr>
          <p:cNvPr id="24" name="Audio 23">
            <a:hlinkClick r:id="" action="ppaction://media"/>
            <a:extLst>
              <a:ext uri="{FF2B5EF4-FFF2-40B4-BE49-F238E27FC236}">
                <a16:creationId xmlns:a16="http://schemas.microsoft.com/office/drawing/2014/main" id="{2258586B-71EA-7AA7-39EE-750EA4E0C7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13560065"/>
      </p:ext>
    </p:extLst>
  </p:cSld>
  <p:clrMapOvr>
    <a:masterClrMapping/>
  </p:clrMapOvr>
  <mc:AlternateContent xmlns:mc="http://schemas.openxmlformats.org/markup-compatibility/2006" xmlns:p14="http://schemas.microsoft.com/office/powerpoint/2010/main">
    <mc:Choice Requires="p14">
      <p:transition spd="slow" p14:dur="2000" advTm="11461"/>
    </mc:Choice>
    <mc:Fallback xmlns="">
      <p:transition spd="slow" advTm="11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DD4BD85-73E3-DB81-D8DC-42BEB672AA3B}"/>
              </a:ext>
            </a:extLst>
          </p:cNvPr>
          <p:cNvPicPr>
            <a:picLocks noChangeAspect="1"/>
          </p:cNvPicPr>
          <p:nvPr/>
        </p:nvPicPr>
        <p:blipFill>
          <a:blip r:embed="rId2"/>
          <a:stretch>
            <a:fillRect/>
          </a:stretch>
        </p:blipFill>
        <p:spPr>
          <a:xfrm>
            <a:off x="-1847088" y="-1672695"/>
            <a:ext cx="14039087" cy="8530695"/>
          </a:xfrm>
          <a:prstGeom prst="rect">
            <a:avLst/>
          </a:prstGeom>
        </p:spPr>
      </p:pic>
      <p:sp>
        <p:nvSpPr>
          <p:cNvPr id="7" name="TextBox 6">
            <a:extLst>
              <a:ext uri="{FF2B5EF4-FFF2-40B4-BE49-F238E27FC236}">
                <a16:creationId xmlns:a16="http://schemas.microsoft.com/office/drawing/2014/main" id="{88408224-68E2-166B-B48C-C9521FD382AA}"/>
              </a:ext>
            </a:extLst>
          </p:cNvPr>
          <p:cNvSpPr txBox="1"/>
          <p:nvPr/>
        </p:nvSpPr>
        <p:spPr>
          <a:xfrm>
            <a:off x="182883" y="260790"/>
            <a:ext cx="5975129" cy="3477491"/>
          </a:xfrm>
          <a:prstGeom prst="rect">
            <a:avLst/>
          </a:prstGeom>
          <a:noFill/>
        </p:spPr>
        <p:txBody>
          <a:bodyPr wrap="square" rtlCol="0">
            <a:noAutofit/>
          </a:bodyPr>
          <a:lstStyle/>
          <a:p>
            <a:r>
              <a:rPr lang="hi-IN" sz="5400" b="0" i="0" u="none" strike="noStrike" baseline="0" dirty="0">
                <a:solidFill>
                  <a:schemeClr val="bg1"/>
                </a:solidFill>
                <a:latin typeface="TimesNewRomanPSMT"/>
              </a:rPr>
              <a:t>नबूकदनेस्सर की मूर्ति का सपना - दानिय्येल 2:1-49</a:t>
            </a:r>
            <a:endParaRPr lang="en-ZA" sz="5400" dirty="0">
              <a:solidFill>
                <a:schemeClr val="bg1"/>
              </a:solidFill>
            </a:endParaRPr>
          </a:p>
        </p:txBody>
      </p:sp>
    </p:spTree>
    <p:extLst>
      <p:ext uri="{BB962C8B-B14F-4D97-AF65-F5344CB8AC3E}">
        <p14:creationId xmlns:p14="http://schemas.microsoft.com/office/powerpoint/2010/main" val="21728238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8D7718E7-C47C-8E99-1900-DD939AB8E595}"/>
              </a:ext>
            </a:extLst>
          </p:cNvPr>
          <p:cNvPicPr>
            <a:picLocks noChangeAspect="1"/>
          </p:cNvPicPr>
          <p:nvPr/>
        </p:nvPicPr>
        <p:blipFill rotWithShape="1">
          <a:blip r:embed="rId2"/>
          <a:srcRect r="5315"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ED3845E-DD20-F485-D994-FCD5F4C16869}"/>
              </a:ext>
            </a:extLst>
          </p:cNvPr>
          <p:cNvSpPr txBox="1"/>
          <p:nvPr/>
        </p:nvSpPr>
        <p:spPr>
          <a:xfrm>
            <a:off x="413577" y="388729"/>
            <a:ext cx="34810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400" b="0" i="0" u="none" strike="noStrike" baseline="0" dirty="0">
                <a:solidFill>
                  <a:schemeClr val="bg1"/>
                </a:solidFill>
                <a:latin typeface="Mangal" panose="02040503050203030202" pitchFamily="18" charset="0"/>
                <a:cs typeface="Mangal" panose="02040503050203030202" pitchFamily="18" charset="0"/>
              </a:rPr>
              <a:t> 2:</a:t>
            </a:r>
            <a:r>
              <a:rPr lang="en-US" sz="2400" b="0" i="0" u="none" strike="noStrike" baseline="0" dirty="0">
                <a:solidFill>
                  <a:schemeClr val="bg1"/>
                </a:solidFill>
                <a:latin typeface="Mangal" panose="02040503050203030202" pitchFamily="18" charset="0"/>
                <a:cs typeface="Mangal" panose="02040503050203030202" pitchFamily="18" charset="0"/>
              </a:rPr>
              <a:t>26</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11333847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27</a:t>
            </a:r>
            <a:r>
              <a:rPr lang="en-US" sz="4000" b="0" i="0">
                <a:solidFill>
                  <a:srgbClr val="121212"/>
                </a:solidFill>
                <a:effectLst/>
                <a:latin typeface="Inter" panose="020B0502030000000004" pitchFamily="34" charset="0"/>
              </a:rPr>
              <a:t>Daniel answered the king, “No wise man, enchanter, medium, or magician can explain to the king the mystery of which he inquires.</a:t>
            </a:r>
            <a:endParaRPr lang="en-ZA" sz="2400" dirty="0"/>
          </a:p>
        </p:txBody>
      </p:sp>
      <p:sp>
        <p:nvSpPr>
          <p:cNvPr id="3" name="TextBox 2">
            <a:extLst>
              <a:ext uri="{FF2B5EF4-FFF2-40B4-BE49-F238E27FC236}">
                <a16:creationId xmlns:a16="http://schemas.microsoft.com/office/drawing/2014/main" id="{4CC048D3-1CC6-CD00-BDAB-B10E35172A9F}"/>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27 दानिय्येल ने राजा को उत्तर दिया, “जो भेद राजा पूछता है, वह न तो पंडित, न तांत्रिक, न ज्योतिषी, न दूसरे भावी बतानेवाले राजा को बता सकते हैं,</a:t>
            </a:r>
            <a:endParaRPr lang="en-IN" sz="3600" dirty="0"/>
          </a:p>
        </p:txBody>
      </p:sp>
      <p:pic>
        <p:nvPicPr>
          <p:cNvPr id="11" name="Audio 10">
            <a:hlinkClick r:id="" action="ppaction://media"/>
            <a:extLst>
              <a:ext uri="{FF2B5EF4-FFF2-40B4-BE49-F238E27FC236}">
                <a16:creationId xmlns:a16="http://schemas.microsoft.com/office/drawing/2014/main" id="{BDD8CDA3-5024-5BFE-29B4-9BE159C1B4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40774167"/>
      </p:ext>
    </p:extLst>
  </p:cSld>
  <p:clrMapOvr>
    <a:masterClrMapping/>
  </p:clrMapOvr>
  <mc:AlternateContent xmlns:mc="http://schemas.openxmlformats.org/markup-compatibility/2006" xmlns:p14="http://schemas.microsoft.com/office/powerpoint/2010/main">
    <mc:Choice Requires="p14">
      <p:transition spd="slow" p14:dur="2000" advTm="12620"/>
    </mc:Choice>
    <mc:Fallback xmlns="">
      <p:transition spd="slow" advTm="12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27E95EF-DDC7-6BC2-B91F-33D01C7E65AA}"/>
              </a:ext>
            </a:extLst>
          </p:cNvPr>
          <p:cNvPicPr>
            <a:picLocks noChangeAspect="1"/>
          </p:cNvPicPr>
          <p:nvPr/>
        </p:nvPicPr>
        <p:blipFill>
          <a:blip r:embed="rId2"/>
          <a:stretch>
            <a:fillRect/>
          </a:stretch>
        </p:blipFill>
        <p:spPr>
          <a:xfrm flipH="1">
            <a:off x="0" y="-340229"/>
            <a:ext cx="12192000" cy="7198229"/>
          </a:xfrm>
          <a:prstGeom prst="rect">
            <a:avLst/>
          </a:prstGeom>
        </p:spPr>
      </p:pic>
      <p:sp>
        <p:nvSpPr>
          <p:cNvPr id="2" name="TextBox 1">
            <a:extLst>
              <a:ext uri="{FF2B5EF4-FFF2-40B4-BE49-F238E27FC236}">
                <a16:creationId xmlns:a16="http://schemas.microsoft.com/office/drawing/2014/main" id="{1C9E9F6A-0AF4-C8A0-AF2A-B699F83F96CC}"/>
              </a:ext>
            </a:extLst>
          </p:cNvPr>
          <p:cNvSpPr txBox="1"/>
          <p:nvPr/>
        </p:nvSpPr>
        <p:spPr>
          <a:xfrm>
            <a:off x="413577" y="388729"/>
            <a:ext cx="34810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400" b="0" i="0" u="none" strike="noStrike" baseline="0" dirty="0">
                <a:solidFill>
                  <a:schemeClr val="bg1"/>
                </a:solidFill>
                <a:latin typeface="Mangal" panose="02040503050203030202" pitchFamily="18" charset="0"/>
                <a:cs typeface="Mangal" panose="02040503050203030202" pitchFamily="18" charset="0"/>
              </a:rPr>
              <a:t> 2:</a:t>
            </a:r>
            <a:r>
              <a:rPr lang="en-US" sz="2400" b="0" i="0" u="none" strike="noStrike" baseline="0" dirty="0">
                <a:solidFill>
                  <a:schemeClr val="bg1"/>
                </a:solidFill>
                <a:latin typeface="Mangal" panose="02040503050203030202" pitchFamily="18" charset="0"/>
                <a:cs typeface="Mangal" panose="02040503050203030202" pitchFamily="18" charset="0"/>
              </a:rPr>
              <a:t>27</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5190210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28</a:t>
            </a:r>
            <a:r>
              <a:rPr lang="en-US" sz="3600" b="0" i="0">
                <a:solidFill>
                  <a:srgbClr val="121212"/>
                </a:solidFill>
                <a:effectLst/>
                <a:latin typeface="Inter" panose="020B0502030000000004" pitchFamily="34" charset="0"/>
              </a:rPr>
              <a:t>But there is a God in heaven who reveals mysteries, and He has made known to King Nebuchadnezzar what will happen in the latter days. Your dream and the visions that came into your mind as you lay on your bed were these:</a:t>
            </a:r>
            <a:endParaRPr lang="en-ZA" sz="3600" dirty="0"/>
          </a:p>
        </p:txBody>
      </p:sp>
      <p:sp>
        <p:nvSpPr>
          <p:cNvPr id="3" name="TextBox 2">
            <a:extLst>
              <a:ext uri="{FF2B5EF4-FFF2-40B4-BE49-F238E27FC236}">
                <a16:creationId xmlns:a16="http://schemas.microsoft.com/office/drawing/2014/main" id="{A7E7ADF8-28ED-A905-4623-61A14953D247}"/>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28 परन्तु भेदों का प्रगट करनेवाला परमेश्वर स्वर्ग में है; और उसी ने नबूकदनेस्सर राजा को जताया है कि अन्त के दिनों में क्या-क्या होनेवाला है। तेरा स्वप्न और जो कुछ तूने पलंग पर पड़े हुए देखा, वह यह है:</a:t>
            </a:r>
            <a:endParaRPr lang="en-IN" sz="4000" dirty="0"/>
          </a:p>
        </p:txBody>
      </p:sp>
      <p:pic>
        <p:nvPicPr>
          <p:cNvPr id="6" name="Audio 5">
            <a:hlinkClick r:id="" action="ppaction://media"/>
            <a:extLst>
              <a:ext uri="{FF2B5EF4-FFF2-40B4-BE49-F238E27FC236}">
                <a16:creationId xmlns:a16="http://schemas.microsoft.com/office/drawing/2014/main" id="{DC0481C6-B0F9-A231-B1FC-2306754C93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63507071"/>
      </p:ext>
    </p:extLst>
  </p:cSld>
  <p:clrMapOvr>
    <a:masterClrMapping/>
  </p:clrMapOvr>
  <mc:AlternateContent xmlns:mc="http://schemas.openxmlformats.org/markup-compatibility/2006" xmlns:p14="http://schemas.microsoft.com/office/powerpoint/2010/main">
    <mc:Choice Requires="p14">
      <p:transition spd="slow" p14:dur="2000" advTm="16747"/>
    </mc:Choice>
    <mc:Fallback xmlns="">
      <p:transition spd="slow" advTm="16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EE63F4C-E92F-75BA-F55D-A864971B64A6}"/>
              </a:ext>
            </a:extLst>
          </p:cNvPr>
          <p:cNvPicPr>
            <a:picLocks noChangeAspect="1"/>
          </p:cNvPicPr>
          <p:nvPr/>
        </p:nvPicPr>
        <p:blipFill rotWithShape="1">
          <a:blip r:embed="rId2"/>
          <a:srcRect t="2015" b="464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C73BA26-734A-C6D7-3A35-C4E7F5D04A19}"/>
              </a:ext>
            </a:extLst>
          </p:cNvPr>
          <p:cNvSpPr txBox="1"/>
          <p:nvPr/>
        </p:nvSpPr>
        <p:spPr>
          <a:xfrm>
            <a:off x="413577" y="388729"/>
            <a:ext cx="34810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400" b="0" i="0" u="none" strike="noStrike" baseline="0" dirty="0">
                <a:solidFill>
                  <a:schemeClr val="bg1"/>
                </a:solidFill>
                <a:latin typeface="Mangal" panose="02040503050203030202" pitchFamily="18" charset="0"/>
                <a:cs typeface="Mangal" panose="02040503050203030202" pitchFamily="18" charset="0"/>
              </a:rPr>
              <a:t> 2:</a:t>
            </a:r>
            <a:r>
              <a:rPr lang="en-US" sz="2400" b="0" i="0" u="none" strike="noStrike" baseline="0" dirty="0">
                <a:solidFill>
                  <a:schemeClr val="bg1"/>
                </a:solidFill>
                <a:latin typeface="Mangal" panose="02040503050203030202" pitchFamily="18" charset="0"/>
                <a:cs typeface="Mangal" panose="02040503050203030202" pitchFamily="18" charset="0"/>
              </a:rPr>
              <a:t>28</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17943296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29</a:t>
            </a:r>
            <a:r>
              <a:rPr lang="en-US" sz="4000" b="0" i="0">
                <a:solidFill>
                  <a:srgbClr val="121212"/>
                </a:solidFill>
                <a:effectLst/>
                <a:latin typeface="Inter" panose="020B0502030000000004" pitchFamily="34" charset="0"/>
              </a:rPr>
              <a:t>As you lay on your bed, O king, your thoughts turned to the future, and the Revealer of Mysteries made known to you what will happen.</a:t>
            </a:r>
            <a:endParaRPr lang="en-ZA" sz="1600" dirty="0"/>
          </a:p>
        </p:txBody>
      </p:sp>
      <p:sp>
        <p:nvSpPr>
          <p:cNvPr id="3" name="TextBox 2">
            <a:extLst>
              <a:ext uri="{FF2B5EF4-FFF2-40B4-BE49-F238E27FC236}">
                <a16:creationId xmlns:a16="http://schemas.microsoft.com/office/drawing/2014/main" id="{8CCFA957-E90B-07AD-7C51-950DA83D7569}"/>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29 हे राजा, जब तुझको पलंग पर यह विचार आया कि भविष्य में क्या-क्या होनेवाला है, तब भेदों को खोलनेवाले ने तुझको बताया, कि क्या-क्या होनेवाला है।</a:t>
            </a:r>
            <a:endParaRPr lang="en-IN" sz="3600" dirty="0"/>
          </a:p>
        </p:txBody>
      </p:sp>
      <p:pic>
        <p:nvPicPr>
          <p:cNvPr id="12" name="Audio 11">
            <a:hlinkClick r:id="" action="ppaction://media"/>
            <a:extLst>
              <a:ext uri="{FF2B5EF4-FFF2-40B4-BE49-F238E27FC236}">
                <a16:creationId xmlns:a16="http://schemas.microsoft.com/office/drawing/2014/main" id="{5DCED0B3-9362-4E07-1AF7-F2BE2C3B60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10998939"/>
      </p:ext>
    </p:extLst>
  </p:cSld>
  <p:clrMapOvr>
    <a:masterClrMapping/>
  </p:clrMapOvr>
  <mc:AlternateContent xmlns:mc="http://schemas.openxmlformats.org/markup-compatibility/2006" xmlns:p14="http://schemas.microsoft.com/office/powerpoint/2010/main">
    <mc:Choice Requires="p14">
      <p:transition spd="slow" p14:dur="2000" advTm="13895"/>
    </mc:Choice>
    <mc:Fallback xmlns="">
      <p:transition spd="slow" advTm="13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27E95EF-DDC7-6BC2-B91F-33D01C7E65AA}"/>
              </a:ext>
            </a:extLst>
          </p:cNvPr>
          <p:cNvPicPr>
            <a:picLocks noChangeAspect="1"/>
          </p:cNvPicPr>
          <p:nvPr/>
        </p:nvPicPr>
        <p:blipFill>
          <a:blip r:embed="rId2"/>
          <a:stretch>
            <a:fillRect/>
          </a:stretch>
        </p:blipFill>
        <p:spPr>
          <a:xfrm flipH="1">
            <a:off x="0" y="-340229"/>
            <a:ext cx="12192000" cy="7198229"/>
          </a:xfrm>
          <a:prstGeom prst="rect">
            <a:avLst/>
          </a:prstGeom>
        </p:spPr>
      </p:pic>
      <p:sp>
        <p:nvSpPr>
          <p:cNvPr id="8" name="TextBox 7">
            <a:extLst>
              <a:ext uri="{FF2B5EF4-FFF2-40B4-BE49-F238E27FC236}">
                <a16:creationId xmlns:a16="http://schemas.microsoft.com/office/drawing/2014/main" id="{EA4FDC49-A451-F0F8-F1D2-0EF6177F15D2}"/>
              </a:ext>
            </a:extLst>
          </p:cNvPr>
          <p:cNvSpPr txBox="1"/>
          <p:nvPr/>
        </p:nvSpPr>
        <p:spPr>
          <a:xfrm>
            <a:off x="413577" y="388729"/>
            <a:ext cx="34810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400" b="0" i="0" u="none" strike="noStrike" baseline="0" dirty="0">
                <a:solidFill>
                  <a:schemeClr val="bg1"/>
                </a:solidFill>
                <a:latin typeface="Mangal" panose="02040503050203030202" pitchFamily="18" charset="0"/>
                <a:cs typeface="Mangal" panose="02040503050203030202" pitchFamily="18" charset="0"/>
              </a:rPr>
              <a:t> 2:</a:t>
            </a:r>
            <a:r>
              <a:rPr lang="en-US" sz="2400" b="0" i="0" u="none" strike="noStrike" baseline="0" dirty="0">
                <a:solidFill>
                  <a:schemeClr val="bg1"/>
                </a:solidFill>
                <a:latin typeface="Mangal" panose="02040503050203030202" pitchFamily="18" charset="0"/>
                <a:cs typeface="Mangal" panose="02040503050203030202" pitchFamily="18" charset="0"/>
              </a:rPr>
              <a:t>29</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16783157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30</a:t>
            </a:r>
            <a:r>
              <a:rPr lang="en-US" sz="3600" b="0" i="0">
                <a:solidFill>
                  <a:srgbClr val="121212"/>
                </a:solidFill>
                <a:effectLst/>
                <a:latin typeface="Inter" panose="020B0502030000000004" pitchFamily="34" charset="0"/>
              </a:rPr>
              <a:t>And to me this mystery has been revealed, not because I have more wisdom than any man alive, but in order that the interpretation might be made known to the king, and that you may understand the thoughts of your mind.</a:t>
            </a:r>
            <a:endParaRPr lang="en-ZA" sz="1600" dirty="0"/>
          </a:p>
        </p:txBody>
      </p:sp>
      <p:sp>
        <p:nvSpPr>
          <p:cNvPr id="3" name="TextBox 2">
            <a:extLst>
              <a:ext uri="{FF2B5EF4-FFF2-40B4-BE49-F238E27FC236}">
                <a16:creationId xmlns:a16="http://schemas.microsoft.com/office/drawing/2014/main" id="{7AEBE0F3-EF28-6597-5BCC-AAB04BF5C095}"/>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30 मुझ पर यह भेद इस कारण नहीं खोला गया कि मैं अन्य सब प्राणियों से अधिक बुद्धिमान हूँ, परन्तु केवल इसी कारण खोला गया है कि स्वप्न का अर्थ राजा को बताया जाए, और तू अपने मन के विचार समझ सके।</a:t>
            </a:r>
            <a:endParaRPr lang="en-IN" sz="3600" dirty="0"/>
          </a:p>
        </p:txBody>
      </p:sp>
      <p:pic>
        <p:nvPicPr>
          <p:cNvPr id="81" name="Audio 80">
            <a:hlinkClick r:id="" action="ppaction://media"/>
            <a:extLst>
              <a:ext uri="{FF2B5EF4-FFF2-40B4-BE49-F238E27FC236}">
                <a16:creationId xmlns:a16="http://schemas.microsoft.com/office/drawing/2014/main" id="{330E36B2-228F-8335-0299-CD29924EB02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14432264"/>
      </p:ext>
    </p:extLst>
  </p:cSld>
  <p:clrMapOvr>
    <a:masterClrMapping/>
  </p:clrMapOvr>
  <mc:AlternateContent xmlns:mc="http://schemas.openxmlformats.org/markup-compatibility/2006" xmlns:p14="http://schemas.microsoft.com/office/powerpoint/2010/main">
    <mc:Choice Requires="p14">
      <p:transition spd="slow" p14:dur="2000" advTm="19903"/>
    </mc:Choice>
    <mc:Fallback xmlns="">
      <p:transition spd="slow" advTm="19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1"/>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F5223FC-FEE6-4E0B-33A4-8D9141B6770A}"/>
              </a:ext>
            </a:extLst>
          </p:cNvPr>
          <p:cNvPicPr>
            <a:picLocks noChangeAspect="1"/>
          </p:cNvPicPr>
          <p:nvPr/>
        </p:nvPicPr>
        <p:blipFill rotWithShape="1">
          <a:blip r:embed="rId2"/>
          <a:srcRect t="742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CB782CA-E0E6-4D25-79DD-A15428D1DE9C}"/>
              </a:ext>
            </a:extLst>
          </p:cNvPr>
          <p:cNvSpPr txBox="1"/>
          <p:nvPr/>
        </p:nvSpPr>
        <p:spPr>
          <a:xfrm>
            <a:off x="413577" y="388729"/>
            <a:ext cx="34810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400" b="0" i="0" u="none" strike="noStrike" baseline="0" dirty="0">
                <a:solidFill>
                  <a:schemeClr val="bg1"/>
                </a:solidFill>
                <a:latin typeface="Mangal" panose="02040503050203030202" pitchFamily="18" charset="0"/>
                <a:cs typeface="Mangal" panose="02040503050203030202" pitchFamily="18" charset="0"/>
              </a:rPr>
              <a:t> 2:</a:t>
            </a:r>
            <a:r>
              <a:rPr lang="en-US" sz="2400" b="0" i="0" u="none" strike="noStrike" baseline="0" dirty="0">
                <a:solidFill>
                  <a:schemeClr val="bg1"/>
                </a:solidFill>
                <a:latin typeface="Mangal" panose="02040503050203030202" pitchFamily="18" charset="0"/>
                <a:cs typeface="Mangal" panose="02040503050203030202" pitchFamily="18" charset="0"/>
              </a:rPr>
              <a:t>30</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22786294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31</a:t>
            </a:r>
            <a:r>
              <a:rPr lang="en-US" sz="4000" b="0" i="0">
                <a:solidFill>
                  <a:srgbClr val="121212"/>
                </a:solidFill>
                <a:effectLst/>
                <a:latin typeface="Inter" panose="020B0502030000000004" pitchFamily="34" charset="0"/>
              </a:rPr>
              <a:t>As you, O king, were watching, a great statue  appeared. A great and dazzling statue stood before you, and its form was awesome.</a:t>
            </a:r>
            <a:endParaRPr lang="en-ZA" dirty="0"/>
          </a:p>
        </p:txBody>
      </p:sp>
      <p:sp>
        <p:nvSpPr>
          <p:cNvPr id="3" name="TextBox 2">
            <a:extLst>
              <a:ext uri="{FF2B5EF4-FFF2-40B4-BE49-F238E27FC236}">
                <a16:creationId xmlns:a16="http://schemas.microsoft.com/office/drawing/2014/main" id="{E070F4F5-2CD6-D347-506F-26F2ECA112E0}"/>
              </a:ext>
            </a:extLst>
          </p:cNvPr>
          <p:cNvSpPr txBox="1"/>
          <p:nvPr/>
        </p:nvSpPr>
        <p:spPr>
          <a:xfrm>
            <a:off x="6096000" y="166255"/>
            <a:ext cx="6096000" cy="6558101"/>
          </a:xfrm>
          <a:prstGeom prst="rect">
            <a:avLst/>
          </a:prstGeom>
          <a:noFill/>
        </p:spPr>
        <p:txBody>
          <a:bodyPr wrap="square" rtlCol="0">
            <a:noAutofit/>
          </a:bodyPr>
          <a:lstStyle/>
          <a:p>
            <a:r>
              <a:rPr lang="hi-IN" sz="3800" b="0" i="0" dirty="0">
                <a:solidFill>
                  <a:srgbClr val="121212"/>
                </a:solidFill>
                <a:effectLst/>
                <a:latin typeface="Inter" panose="020B0502030000000004" pitchFamily="34" charset="0"/>
              </a:rPr>
              <a:t>31 “हे राजा, जब तू देख रहा था, तब एक बड़ी मूर्ति देख पड़ी, और वह मूर्ति जो तेरे सामने खड़ी थी, वह लम्बी-चौड़ी थी; उसकी चमक अनुपम थी, और उसका रूप भयंकर था।</a:t>
            </a:r>
            <a:endParaRPr lang="en-IN" sz="3800" dirty="0"/>
          </a:p>
        </p:txBody>
      </p:sp>
      <p:pic>
        <p:nvPicPr>
          <p:cNvPr id="23" name="Audio 22">
            <a:hlinkClick r:id="" action="ppaction://media"/>
            <a:extLst>
              <a:ext uri="{FF2B5EF4-FFF2-40B4-BE49-F238E27FC236}">
                <a16:creationId xmlns:a16="http://schemas.microsoft.com/office/drawing/2014/main" id="{4D88C937-6737-825D-9EC6-B3B6E5AAE2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0666973"/>
      </p:ext>
    </p:extLst>
  </p:cSld>
  <p:clrMapOvr>
    <a:masterClrMapping/>
  </p:clrMapOvr>
  <mc:AlternateContent xmlns:mc="http://schemas.openxmlformats.org/markup-compatibility/2006" xmlns:p14="http://schemas.microsoft.com/office/powerpoint/2010/main">
    <mc:Choice Requires="p14">
      <p:transition spd="slow" p14:dur="2000" advTm="9815"/>
    </mc:Choice>
    <mc:Fallback xmlns="">
      <p:transition spd="slow" advTm="9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1" i="0" cap="all" dirty="0">
                <a:solidFill>
                  <a:srgbClr val="121212"/>
                </a:solidFill>
                <a:effectLst/>
                <a:latin typeface="ArialMT"/>
              </a:rPr>
              <a:t>Daniel 2</a:t>
            </a:r>
          </a:p>
          <a:p>
            <a:r>
              <a:rPr lang="en-US" sz="4000" b="0" i="0" dirty="0">
                <a:solidFill>
                  <a:srgbClr val="777A7B"/>
                </a:solidFill>
                <a:effectLst/>
                <a:latin typeface="Inter" panose="020B0502030000000004" pitchFamily="34" charset="0"/>
              </a:rPr>
              <a:t>1</a:t>
            </a:r>
            <a:r>
              <a:rPr lang="en-US" sz="4000" b="0" i="0" dirty="0">
                <a:solidFill>
                  <a:srgbClr val="121212"/>
                </a:solidFill>
                <a:effectLst/>
                <a:latin typeface="Inter" panose="020B0502030000000004" pitchFamily="34" charset="0"/>
              </a:rPr>
              <a:t>In the second year of his reign, Nebuchadnezzar had dreams that troubled his spirit, and sleep escaped him.</a:t>
            </a:r>
            <a:endParaRPr lang="en-ZA" sz="1600" dirty="0"/>
          </a:p>
        </p:txBody>
      </p:sp>
      <p:sp>
        <p:nvSpPr>
          <p:cNvPr id="3" name="TextBox 2">
            <a:extLst>
              <a:ext uri="{FF2B5EF4-FFF2-40B4-BE49-F238E27FC236}">
                <a16:creationId xmlns:a16="http://schemas.microsoft.com/office/drawing/2014/main" id="{80E7B94E-9C61-F7E5-DF14-7DD227399A72}"/>
              </a:ext>
            </a:extLst>
          </p:cNvPr>
          <p:cNvSpPr txBox="1"/>
          <p:nvPr/>
        </p:nvSpPr>
        <p:spPr>
          <a:xfrm>
            <a:off x="6096000" y="166255"/>
            <a:ext cx="6096000" cy="6558101"/>
          </a:xfrm>
          <a:prstGeom prst="rect">
            <a:avLst/>
          </a:prstGeom>
          <a:noFill/>
        </p:spPr>
        <p:txBody>
          <a:bodyPr wrap="square" rtlCol="0">
            <a:noAutofit/>
          </a:bodyPr>
          <a:lstStyle/>
          <a:p>
            <a:r>
              <a:rPr lang="hi-IN" sz="4400" b="1" i="0" cap="all" dirty="0">
                <a:solidFill>
                  <a:srgbClr val="121212"/>
                </a:solidFill>
                <a:effectLst/>
                <a:latin typeface="ArialMT"/>
              </a:rPr>
              <a:t>दानिय्येल</a:t>
            </a:r>
            <a:r>
              <a:rPr lang="en-US" sz="4400" b="1" i="0" cap="all" dirty="0">
                <a:solidFill>
                  <a:srgbClr val="121212"/>
                </a:solidFill>
                <a:effectLst/>
                <a:latin typeface="ArialMT"/>
              </a:rPr>
              <a:t> 2</a:t>
            </a:r>
          </a:p>
          <a:p>
            <a:r>
              <a:rPr lang="hi-IN" sz="4000" b="0" i="0" dirty="0">
                <a:solidFill>
                  <a:srgbClr val="777A7B"/>
                </a:solidFill>
                <a:effectLst/>
                <a:latin typeface="Inter" panose="020B0502030000000004" pitchFamily="34" charset="0"/>
              </a:rPr>
              <a:t>1</a:t>
            </a:r>
            <a:r>
              <a:rPr lang="hi-IN" sz="4000" b="0" i="0" dirty="0">
                <a:solidFill>
                  <a:srgbClr val="121212"/>
                </a:solidFill>
                <a:effectLst/>
                <a:latin typeface="Inter" panose="020B0502030000000004" pitchFamily="34" charset="0"/>
              </a:rPr>
              <a:t>अपने राज्य के दूसरे वर्ष में नबूकदनेस्सर ने ऐसा स्वप्न देखा जिससे उसका मन बहुत ही व्याकुल हो गया और वह सो न सका।</a:t>
            </a:r>
            <a:endParaRPr lang="en-IN" sz="3600" dirty="0"/>
          </a:p>
        </p:txBody>
      </p:sp>
      <p:pic>
        <p:nvPicPr>
          <p:cNvPr id="18" name="Audio 17">
            <a:hlinkClick r:id="" action="ppaction://media"/>
            <a:extLst>
              <a:ext uri="{FF2B5EF4-FFF2-40B4-BE49-F238E27FC236}">
                <a16:creationId xmlns:a16="http://schemas.microsoft.com/office/drawing/2014/main" id="{9EC04630-D3C2-F2C1-56DA-49C5B74AFD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0625"/>
    </mc:Choice>
    <mc:Fallback xmlns="">
      <p:transition spd="slow" advTm="10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62363BA-2853-61F8-0465-937E0190820D}"/>
              </a:ext>
            </a:extLst>
          </p:cNvPr>
          <p:cNvPicPr>
            <a:picLocks noChangeAspect="1"/>
          </p:cNvPicPr>
          <p:nvPr/>
        </p:nvPicPr>
        <p:blipFill rotWithShape="1">
          <a:blip r:embed="rId2"/>
          <a:srcRect l="4871" r="1" b="1"/>
          <a:stretch/>
        </p:blipFill>
        <p:spPr>
          <a:xfrm>
            <a:off x="-422714" y="1282"/>
            <a:ext cx="12614714" cy="7094462"/>
          </a:xfrm>
          <a:prstGeom prst="rect">
            <a:avLst/>
          </a:prstGeom>
        </p:spPr>
      </p:pic>
      <p:sp>
        <p:nvSpPr>
          <p:cNvPr id="2" name="TextBox 1">
            <a:extLst>
              <a:ext uri="{FF2B5EF4-FFF2-40B4-BE49-F238E27FC236}">
                <a16:creationId xmlns:a16="http://schemas.microsoft.com/office/drawing/2014/main" id="{66C3CEEB-32E1-1EBE-F0F4-3021FBF8D82B}"/>
              </a:ext>
            </a:extLst>
          </p:cNvPr>
          <p:cNvSpPr txBox="1"/>
          <p:nvPr/>
        </p:nvSpPr>
        <p:spPr>
          <a:xfrm>
            <a:off x="413577" y="388729"/>
            <a:ext cx="34810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400" b="0" i="0" u="none" strike="noStrike" baseline="0" dirty="0">
                <a:solidFill>
                  <a:schemeClr val="bg1"/>
                </a:solidFill>
                <a:latin typeface="Mangal" panose="02040503050203030202" pitchFamily="18" charset="0"/>
                <a:cs typeface="Mangal" panose="02040503050203030202" pitchFamily="18" charset="0"/>
              </a:rPr>
              <a:t> 2:</a:t>
            </a:r>
            <a:r>
              <a:rPr lang="en-US" sz="2400" b="0" i="0" u="none" strike="noStrike" baseline="0" dirty="0">
                <a:solidFill>
                  <a:schemeClr val="bg1"/>
                </a:solidFill>
                <a:latin typeface="Mangal" panose="02040503050203030202" pitchFamily="18" charset="0"/>
                <a:cs typeface="Mangal" panose="02040503050203030202" pitchFamily="18" charset="0"/>
              </a:rPr>
              <a:t>31</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41133821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32</a:t>
            </a:r>
            <a:r>
              <a:rPr lang="en-US" sz="4000" b="0" i="0">
                <a:solidFill>
                  <a:srgbClr val="121212"/>
                </a:solidFill>
                <a:effectLst/>
                <a:latin typeface="Inter" panose="020B0502030000000004" pitchFamily="34" charset="0"/>
              </a:rPr>
              <a:t>The head of the statue was pure gold, its chest and arms were silver, its belly and thighs were bronze, </a:t>
            </a:r>
            <a:r>
              <a:rPr lang="en-US" sz="4000" b="0" i="0">
                <a:solidFill>
                  <a:srgbClr val="777A7B"/>
                </a:solidFill>
                <a:effectLst/>
                <a:latin typeface="Inter" panose="020B0502030000000004" pitchFamily="34" charset="0"/>
              </a:rPr>
              <a:t>33</a:t>
            </a:r>
            <a:r>
              <a:rPr lang="en-US" sz="4000" b="0" i="0">
                <a:solidFill>
                  <a:srgbClr val="121212"/>
                </a:solidFill>
                <a:effectLst/>
                <a:latin typeface="Inter" panose="020B0502030000000004" pitchFamily="34" charset="0"/>
              </a:rPr>
              <a:t>its legs were iron, and its feet were part iron and part clay.</a:t>
            </a:r>
            <a:endParaRPr lang="en-ZA" dirty="0"/>
          </a:p>
        </p:txBody>
      </p:sp>
      <p:sp>
        <p:nvSpPr>
          <p:cNvPr id="3" name="TextBox 2">
            <a:extLst>
              <a:ext uri="{FF2B5EF4-FFF2-40B4-BE49-F238E27FC236}">
                <a16:creationId xmlns:a16="http://schemas.microsoft.com/office/drawing/2014/main" id="{22C2C566-0AFB-5F0D-9A1C-CF4911EEBCEB}"/>
              </a:ext>
            </a:extLst>
          </p:cNvPr>
          <p:cNvSpPr txBox="1"/>
          <p:nvPr/>
        </p:nvSpPr>
        <p:spPr>
          <a:xfrm>
            <a:off x="6096000" y="166255"/>
            <a:ext cx="6096000" cy="6558101"/>
          </a:xfrm>
          <a:prstGeom prst="rect">
            <a:avLst/>
          </a:prstGeom>
          <a:noFill/>
        </p:spPr>
        <p:txBody>
          <a:bodyPr wrap="square" rtlCol="0">
            <a:noAutofit/>
          </a:bodyPr>
          <a:lstStyle/>
          <a:p>
            <a:r>
              <a:rPr lang="hi-IN" sz="3800" b="0" i="0" dirty="0">
                <a:solidFill>
                  <a:srgbClr val="121212"/>
                </a:solidFill>
                <a:effectLst/>
                <a:latin typeface="Inter" panose="020B0502030000000004" pitchFamily="34" charset="0"/>
              </a:rPr>
              <a:t>32 उस मूर्ति का सिर तो शुद्ध सोने का था, उसकी छाती और भुजाएँ चाँदी की, उसका पेट और जाँघें पीतल की, 33 उसकी टाँगें लोहे की और उसके पाँव कुछ तो लोहे के और कुछ मिट्टी के थे।</a:t>
            </a:r>
            <a:endParaRPr lang="en-IN" sz="3800" dirty="0"/>
          </a:p>
        </p:txBody>
      </p:sp>
      <p:pic>
        <p:nvPicPr>
          <p:cNvPr id="10" name="Audio 9">
            <a:hlinkClick r:id="" action="ppaction://media"/>
            <a:extLst>
              <a:ext uri="{FF2B5EF4-FFF2-40B4-BE49-F238E27FC236}">
                <a16:creationId xmlns:a16="http://schemas.microsoft.com/office/drawing/2014/main" id="{E84093F1-DF1D-B930-34F5-00F0A9D864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32000117"/>
      </p:ext>
    </p:extLst>
  </p:cSld>
  <p:clrMapOvr>
    <a:masterClrMapping/>
  </p:clrMapOvr>
  <mc:AlternateContent xmlns:mc="http://schemas.openxmlformats.org/markup-compatibility/2006" xmlns:p14="http://schemas.microsoft.com/office/powerpoint/2010/main">
    <mc:Choice Requires="p14">
      <p:transition spd="slow" p14:dur="2000" advTm="13540"/>
    </mc:Choice>
    <mc:Fallback xmlns="">
      <p:transition spd="slow" advTm="13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A7EBD65-616F-1B29-6C48-18C108F253BB}"/>
              </a:ext>
            </a:extLst>
          </p:cNvPr>
          <p:cNvPicPr>
            <a:picLocks noChangeAspect="1"/>
          </p:cNvPicPr>
          <p:nvPr/>
        </p:nvPicPr>
        <p:blipFill rotWithShape="1">
          <a:blip r:embed="rId2"/>
          <a:srcRect r="22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172E290-836F-90BD-F333-EAA20DD43B91}"/>
              </a:ext>
            </a:extLst>
          </p:cNvPr>
          <p:cNvSpPr txBox="1"/>
          <p:nvPr/>
        </p:nvSpPr>
        <p:spPr>
          <a:xfrm>
            <a:off x="413577" y="388729"/>
            <a:ext cx="34810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400" b="0" i="0" u="none" strike="noStrike" baseline="0" dirty="0">
                <a:solidFill>
                  <a:schemeClr val="bg1"/>
                </a:solidFill>
                <a:latin typeface="Mangal" panose="02040503050203030202" pitchFamily="18" charset="0"/>
                <a:cs typeface="Mangal" panose="02040503050203030202" pitchFamily="18" charset="0"/>
              </a:rPr>
              <a:t> 2:</a:t>
            </a:r>
            <a:r>
              <a:rPr lang="en-US" sz="2400" b="0" i="0" u="none" strike="noStrike" baseline="0" dirty="0">
                <a:solidFill>
                  <a:schemeClr val="bg1"/>
                </a:solidFill>
                <a:latin typeface="Mangal" panose="02040503050203030202" pitchFamily="18" charset="0"/>
                <a:cs typeface="Mangal" panose="02040503050203030202" pitchFamily="18" charset="0"/>
              </a:rPr>
              <a:t>32</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13884934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34</a:t>
            </a:r>
            <a:r>
              <a:rPr lang="en-US" sz="4000" b="0" i="0">
                <a:solidFill>
                  <a:srgbClr val="121212"/>
                </a:solidFill>
                <a:effectLst/>
                <a:latin typeface="Inter" panose="020B0502030000000004" pitchFamily="34" charset="0"/>
              </a:rPr>
              <a:t>As you watched, a stone was cut out, but not by human hands. It struck the statue on its feet of iron and clay, and crushed them.</a:t>
            </a:r>
            <a:endParaRPr lang="en-ZA" dirty="0"/>
          </a:p>
        </p:txBody>
      </p:sp>
      <p:sp>
        <p:nvSpPr>
          <p:cNvPr id="3" name="TextBox 2">
            <a:extLst>
              <a:ext uri="{FF2B5EF4-FFF2-40B4-BE49-F238E27FC236}">
                <a16:creationId xmlns:a16="http://schemas.microsoft.com/office/drawing/2014/main" id="{D7ADCD65-1C13-D4A2-5728-3A230CF0BE22}"/>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34 फिर देखते-देखते, तूने क्या देखा, कि एक पत्थर ने, बिना किसी के खोदे, आप ही आप उखड़कर उस मूर्ति के पाँवों पर लगकर जो लोहे और मिट्टी के थे, उनको चूर चूरकर डाला।</a:t>
            </a:r>
            <a:endParaRPr lang="en-IN" sz="3600" dirty="0"/>
          </a:p>
        </p:txBody>
      </p:sp>
      <p:pic>
        <p:nvPicPr>
          <p:cNvPr id="10" name="Audio 9">
            <a:hlinkClick r:id="" action="ppaction://media"/>
            <a:extLst>
              <a:ext uri="{FF2B5EF4-FFF2-40B4-BE49-F238E27FC236}">
                <a16:creationId xmlns:a16="http://schemas.microsoft.com/office/drawing/2014/main" id="{F76243DC-6018-D8D4-B8F2-B2EA05055B2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282577705"/>
      </p:ext>
    </p:extLst>
  </p:cSld>
  <p:clrMapOvr>
    <a:masterClrMapping/>
  </p:clrMapOvr>
  <mc:AlternateContent xmlns:mc="http://schemas.openxmlformats.org/markup-compatibility/2006" xmlns:p14="http://schemas.microsoft.com/office/powerpoint/2010/main">
    <mc:Choice Requires="p14">
      <p:transition spd="slow" p14:dur="2000" advTm="15070"/>
    </mc:Choice>
    <mc:Fallback xmlns="">
      <p:transition spd="slow" advTm="15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CB8CB30-FB04-E397-2F09-7EB98B342AF6}"/>
              </a:ext>
            </a:extLst>
          </p:cNvPr>
          <p:cNvPicPr>
            <a:picLocks noChangeAspect="1"/>
          </p:cNvPicPr>
          <p:nvPr/>
        </p:nvPicPr>
        <p:blipFill rotWithShape="1">
          <a:blip r:embed="rId2"/>
          <a:srcRect t="4273"/>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59894E6-AAAA-9388-A2B1-58FE4F536D3B}"/>
              </a:ext>
            </a:extLst>
          </p:cNvPr>
          <p:cNvSpPr txBox="1"/>
          <p:nvPr/>
        </p:nvSpPr>
        <p:spPr>
          <a:xfrm>
            <a:off x="413577" y="388729"/>
            <a:ext cx="34810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400" b="0" i="0" u="none" strike="noStrike" baseline="0" dirty="0">
                <a:solidFill>
                  <a:schemeClr val="bg1"/>
                </a:solidFill>
                <a:latin typeface="Mangal" panose="02040503050203030202" pitchFamily="18" charset="0"/>
                <a:cs typeface="Mangal" panose="02040503050203030202" pitchFamily="18" charset="0"/>
              </a:rPr>
              <a:t> 2:</a:t>
            </a:r>
            <a:r>
              <a:rPr lang="en-US" sz="2400" b="0" i="0" u="none" strike="noStrike" baseline="0" dirty="0">
                <a:solidFill>
                  <a:schemeClr val="bg1"/>
                </a:solidFill>
                <a:latin typeface="Mangal" panose="02040503050203030202" pitchFamily="18" charset="0"/>
                <a:cs typeface="Mangal" panose="02040503050203030202" pitchFamily="18" charset="0"/>
              </a:rPr>
              <a:t>34</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20784328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35</a:t>
            </a:r>
            <a:r>
              <a:rPr lang="en-US" sz="3600" b="0" i="0">
                <a:solidFill>
                  <a:srgbClr val="121212"/>
                </a:solidFill>
                <a:effectLst/>
                <a:latin typeface="Inter" panose="020B0502030000000004" pitchFamily="34" charset="0"/>
              </a:rPr>
              <a:t>Then the iron, clay, bronze, silver, and gold were shattered and became like chaff on the threshing floor in summer. The wind carried them away, and not a trace of them could be found. But the stone that had struck the statue became a great mountain and filled the whole earth.</a:t>
            </a:r>
            <a:endParaRPr lang="en-ZA" sz="2000" dirty="0"/>
          </a:p>
        </p:txBody>
      </p:sp>
      <p:sp>
        <p:nvSpPr>
          <p:cNvPr id="3" name="TextBox 2">
            <a:extLst>
              <a:ext uri="{FF2B5EF4-FFF2-40B4-BE49-F238E27FC236}">
                <a16:creationId xmlns:a16="http://schemas.microsoft.com/office/drawing/2014/main" id="{FA162854-F33D-EC5E-9E5F-CC2C09291904}"/>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35 तब लोहा, मिट्टी, पीतल, चाँदी और सोना भी सब चूर-चूर हो गए, और धूपकाल में खलिहानों के भूसे के समान हवा से ऐसे उड़ गए कि उनका कहीं पता न रहा; और वह पत्थर जो मूर्ति पर लगा था, वह बड़ा पहाड़ बनकर सारी पृथ्वी में फैल गया।</a:t>
            </a:r>
            <a:endParaRPr lang="en-IN" sz="3600" dirty="0"/>
          </a:p>
        </p:txBody>
      </p:sp>
      <p:pic>
        <p:nvPicPr>
          <p:cNvPr id="6" name="Audio 5">
            <a:hlinkClick r:id="" action="ppaction://media"/>
            <a:extLst>
              <a:ext uri="{FF2B5EF4-FFF2-40B4-BE49-F238E27FC236}">
                <a16:creationId xmlns:a16="http://schemas.microsoft.com/office/drawing/2014/main" id="{47B03E78-1A09-20B3-AD3B-AD1206F664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27446449"/>
      </p:ext>
    </p:extLst>
  </p:cSld>
  <p:clrMapOvr>
    <a:masterClrMapping/>
  </p:clrMapOvr>
  <mc:AlternateContent xmlns:mc="http://schemas.openxmlformats.org/markup-compatibility/2006" xmlns:p14="http://schemas.microsoft.com/office/powerpoint/2010/main">
    <mc:Choice Requires="p14">
      <p:transition spd="slow" p14:dur="2000" advTm="19983"/>
    </mc:Choice>
    <mc:Fallback xmlns="">
      <p:transition spd="slow" advTm="19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081A6E9-1D7E-1B98-AA80-0655FEEBC856}"/>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25FE5D4-2A7D-3845-55DD-BAE5225E7D9B}"/>
              </a:ext>
            </a:extLst>
          </p:cNvPr>
          <p:cNvSpPr txBox="1"/>
          <p:nvPr/>
        </p:nvSpPr>
        <p:spPr>
          <a:xfrm>
            <a:off x="413577" y="388729"/>
            <a:ext cx="34810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400" b="0" i="0" u="none" strike="noStrike" baseline="0" dirty="0">
                <a:solidFill>
                  <a:schemeClr val="bg1"/>
                </a:solidFill>
                <a:latin typeface="Mangal" panose="02040503050203030202" pitchFamily="18" charset="0"/>
                <a:cs typeface="Mangal" panose="02040503050203030202" pitchFamily="18" charset="0"/>
              </a:rPr>
              <a:t> 2:</a:t>
            </a:r>
            <a:r>
              <a:rPr lang="en-US" sz="2400" b="0" i="0" u="none" strike="noStrike" baseline="0" dirty="0">
                <a:solidFill>
                  <a:schemeClr val="bg1"/>
                </a:solidFill>
                <a:latin typeface="Mangal" panose="02040503050203030202" pitchFamily="18" charset="0"/>
                <a:cs typeface="Mangal" panose="02040503050203030202" pitchFamily="18" charset="0"/>
              </a:rPr>
              <a:t>35</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24448923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777A7B"/>
                </a:solidFill>
                <a:effectLst/>
                <a:latin typeface="Inter" panose="020B0502030000000004" pitchFamily="34" charset="0"/>
              </a:rPr>
              <a:t>36</a:t>
            </a:r>
            <a:r>
              <a:rPr lang="en-US" sz="3600" b="0" i="0" dirty="0">
                <a:solidFill>
                  <a:srgbClr val="121212"/>
                </a:solidFill>
                <a:effectLst/>
                <a:latin typeface="Inter" panose="020B0502030000000004" pitchFamily="34" charset="0"/>
              </a:rPr>
              <a:t>This was the dream; now we will tell the king its interpretation.</a:t>
            </a:r>
          </a:p>
          <a:p>
            <a:pPr algn="l"/>
            <a:r>
              <a:rPr lang="en-US" sz="3600" b="0" i="0" dirty="0">
                <a:solidFill>
                  <a:srgbClr val="777A7B"/>
                </a:solidFill>
                <a:effectLst/>
                <a:latin typeface="Inter" panose="020B0502030000000004" pitchFamily="34" charset="0"/>
              </a:rPr>
              <a:t>37</a:t>
            </a:r>
            <a:r>
              <a:rPr lang="en-US" sz="3600" b="0" i="0" dirty="0">
                <a:solidFill>
                  <a:srgbClr val="121212"/>
                </a:solidFill>
                <a:effectLst/>
                <a:latin typeface="Inter" panose="020B0502030000000004" pitchFamily="34" charset="0"/>
              </a:rPr>
              <a:t>You, O king, are the king of kings, to whom the God of heaven has given sovereignty, power, strength, and glory.</a:t>
            </a:r>
          </a:p>
          <a:p>
            <a:r>
              <a:rPr lang="en-US" sz="3600" b="0" i="0" dirty="0">
                <a:solidFill>
                  <a:schemeClr val="bg1">
                    <a:lumMod val="50000"/>
                  </a:schemeClr>
                </a:solidFill>
                <a:effectLst/>
                <a:latin typeface="ArialMT"/>
              </a:rPr>
              <a:t>38</a:t>
            </a:r>
            <a:r>
              <a:rPr lang="en-US" sz="3600" b="0" i="0" dirty="0">
                <a:solidFill>
                  <a:srgbClr val="121212"/>
                </a:solidFill>
                <a:effectLst/>
                <a:latin typeface="ArialMT"/>
              </a:rPr>
              <a:t>… You are the head of gold.</a:t>
            </a:r>
            <a:endParaRPr lang="en-ZA" sz="3600" dirty="0"/>
          </a:p>
        </p:txBody>
      </p:sp>
      <p:sp>
        <p:nvSpPr>
          <p:cNvPr id="3" name="TextBox 2">
            <a:extLst>
              <a:ext uri="{FF2B5EF4-FFF2-40B4-BE49-F238E27FC236}">
                <a16:creationId xmlns:a16="http://schemas.microsoft.com/office/drawing/2014/main" id="{51F9137F-ACCF-9ED8-2CC4-EE45D87DC0B1}"/>
              </a:ext>
            </a:extLst>
          </p:cNvPr>
          <p:cNvSpPr txBox="1"/>
          <p:nvPr/>
        </p:nvSpPr>
        <p:spPr>
          <a:xfrm>
            <a:off x="6096000" y="166255"/>
            <a:ext cx="6096000" cy="6558101"/>
          </a:xfrm>
          <a:prstGeom prst="rect">
            <a:avLst/>
          </a:prstGeom>
          <a:noFill/>
        </p:spPr>
        <p:txBody>
          <a:bodyPr wrap="square" rtlCol="0">
            <a:noAutofit/>
          </a:bodyPr>
          <a:lstStyle/>
          <a:p>
            <a:r>
              <a:rPr lang="hi-IN" sz="3200" b="0" i="0" dirty="0">
                <a:solidFill>
                  <a:srgbClr val="121212"/>
                </a:solidFill>
                <a:effectLst/>
                <a:latin typeface="Inter" panose="020B0502030000000004" pitchFamily="34" charset="0"/>
              </a:rPr>
              <a:t>36 “यह स्वप्न है; और अब हम उसका अर्थ राजा को समझा देते हैं। 37 हे राजा, तू तो महाराजाधिराज है, क्योंकि स्वर्ग के परमेश्वर ने तुझको राज्य, सामर्थ्य, शक्ति और महिमा दी है, 38 और जहाँ कहीं मनुष्य पाए जाते हैं, वहाँ उसने उन सभी को, और मैदान के जीव-जन्तु, और आकाश के पक्षी भी तेरे वश में कर दिए हैं; और तुझको उन सब का अधिकारी ठहराया है। यह सोने का सिर तू ही है।</a:t>
            </a:r>
            <a:endParaRPr lang="en-IN" sz="3200" dirty="0"/>
          </a:p>
        </p:txBody>
      </p:sp>
      <p:pic>
        <p:nvPicPr>
          <p:cNvPr id="18" name="Audio 17">
            <a:hlinkClick r:id="" action="ppaction://media"/>
            <a:extLst>
              <a:ext uri="{FF2B5EF4-FFF2-40B4-BE49-F238E27FC236}">
                <a16:creationId xmlns:a16="http://schemas.microsoft.com/office/drawing/2014/main" id="{D7B3E52E-FD07-6FCB-97E0-D243A01971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01381675"/>
      </p:ext>
    </p:extLst>
  </p:cSld>
  <p:clrMapOvr>
    <a:masterClrMapping/>
  </p:clrMapOvr>
  <mc:AlternateContent xmlns:mc="http://schemas.openxmlformats.org/markup-compatibility/2006" xmlns:p14="http://schemas.microsoft.com/office/powerpoint/2010/main">
    <mc:Choice Requires="p14">
      <p:transition spd="slow" p14:dur="2000" advTm="31637"/>
    </mc:Choice>
    <mc:Fallback xmlns="">
      <p:transition spd="slow" advTm="31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52EE937-25D8-6F02-DEF9-F0E29F748C2A}"/>
              </a:ext>
            </a:extLst>
          </p:cNvPr>
          <p:cNvPicPr>
            <a:picLocks noChangeAspect="1"/>
          </p:cNvPicPr>
          <p:nvPr/>
        </p:nvPicPr>
        <p:blipFill rotWithShape="1">
          <a:blip r:embed="rId2"/>
          <a:srcRect l="2297" r="4796"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3D6CF5A-5E67-C7F1-1782-CFB2EFDC0558}"/>
              </a:ext>
            </a:extLst>
          </p:cNvPr>
          <p:cNvSpPr txBox="1"/>
          <p:nvPr/>
        </p:nvSpPr>
        <p:spPr>
          <a:xfrm>
            <a:off x="413577" y="388729"/>
            <a:ext cx="34810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400" b="0" i="0" u="none" strike="noStrike" baseline="0" dirty="0">
                <a:solidFill>
                  <a:schemeClr val="bg1"/>
                </a:solidFill>
                <a:latin typeface="Mangal" panose="02040503050203030202" pitchFamily="18" charset="0"/>
                <a:cs typeface="Mangal" panose="02040503050203030202" pitchFamily="18" charset="0"/>
              </a:rPr>
              <a:t> 2:</a:t>
            </a:r>
            <a:r>
              <a:rPr lang="en-US" sz="2400" b="0" i="0" u="none" strike="noStrike" baseline="0" dirty="0">
                <a:solidFill>
                  <a:schemeClr val="bg1"/>
                </a:solidFill>
                <a:latin typeface="Mangal" panose="02040503050203030202" pitchFamily="18" charset="0"/>
                <a:cs typeface="Mangal" panose="02040503050203030202" pitchFamily="18" charset="0"/>
              </a:rPr>
              <a:t>36-38</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22129428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39</a:t>
            </a:r>
            <a:r>
              <a:rPr lang="en-US" sz="4000" b="0" i="0">
                <a:solidFill>
                  <a:srgbClr val="121212"/>
                </a:solidFill>
                <a:effectLst/>
                <a:latin typeface="Inter" panose="020B0502030000000004" pitchFamily="34" charset="0"/>
              </a:rPr>
              <a:t>But after you, there will arise another kingdom, inferior to yours.</a:t>
            </a:r>
          </a:p>
          <a:p>
            <a:pPr algn="l"/>
            <a:r>
              <a:rPr lang="en-US" sz="4000" b="0" i="0">
                <a:solidFill>
                  <a:srgbClr val="121212"/>
                </a:solidFill>
                <a:effectLst/>
                <a:latin typeface="Inter" panose="020B0502030000000004" pitchFamily="34" charset="0"/>
              </a:rPr>
              <a:t>Next, a third kingdom, one of bronze, will rule the whole earth.</a:t>
            </a:r>
          </a:p>
        </p:txBody>
      </p:sp>
      <p:sp>
        <p:nvSpPr>
          <p:cNvPr id="2" name="TextBox 1">
            <a:extLst>
              <a:ext uri="{FF2B5EF4-FFF2-40B4-BE49-F238E27FC236}">
                <a16:creationId xmlns:a16="http://schemas.microsoft.com/office/drawing/2014/main" id="{F3175944-D9EC-226D-7DB1-43014D53A496}"/>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39 तेरे बाद एक राज्य और उदय होगा जो तुझ से छोटा होगा; फिर एक और तीसरा पीतल का सा राज्य होगा जिसमें सारी पृथ्वी आ जाएगी।</a:t>
            </a:r>
            <a:endParaRPr lang="en-IN" sz="4000" dirty="0"/>
          </a:p>
        </p:txBody>
      </p:sp>
      <p:pic>
        <p:nvPicPr>
          <p:cNvPr id="6" name="Audio 5">
            <a:hlinkClick r:id="" action="ppaction://media"/>
            <a:extLst>
              <a:ext uri="{FF2B5EF4-FFF2-40B4-BE49-F238E27FC236}">
                <a16:creationId xmlns:a16="http://schemas.microsoft.com/office/drawing/2014/main" id="{CAEBFC90-5FFC-D45F-EFD5-181556B3E0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87839803"/>
      </p:ext>
    </p:extLst>
  </p:cSld>
  <p:clrMapOvr>
    <a:masterClrMapping/>
  </p:clrMapOvr>
  <mc:AlternateContent xmlns:mc="http://schemas.openxmlformats.org/markup-compatibility/2006" xmlns:p14="http://schemas.microsoft.com/office/powerpoint/2010/main">
    <mc:Choice Requires="p14">
      <p:transition spd="slow" p14:dur="2000" advTm="14381"/>
    </mc:Choice>
    <mc:Fallback xmlns="">
      <p:transition spd="slow" advTm="14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58531A1-DFA1-7037-73BC-062195EF7101}"/>
              </a:ext>
            </a:extLst>
          </p:cNvPr>
          <p:cNvPicPr>
            <a:picLocks noChangeAspect="1"/>
          </p:cNvPicPr>
          <p:nvPr/>
        </p:nvPicPr>
        <p:blipFill>
          <a:blip r:embed="rId2"/>
          <a:stretch>
            <a:fillRect/>
          </a:stretch>
        </p:blipFill>
        <p:spPr>
          <a:xfrm>
            <a:off x="0" y="-58305"/>
            <a:ext cx="12191999" cy="6916306"/>
          </a:xfrm>
          <a:prstGeom prst="rect">
            <a:avLst/>
          </a:prstGeom>
        </p:spPr>
      </p:pic>
      <p:sp>
        <p:nvSpPr>
          <p:cNvPr id="5" name="TextBox 4">
            <a:extLst>
              <a:ext uri="{FF2B5EF4-FFF2-40B4-BE49-F238E27FC236}">
                <a16:creationId xmlns:a16="http://schemas.microsoft.com/office/drawing/2014/main" id="{42BC27F1-658F-E5CD-DD0C-FC481B17502B}"/>
              </a:ext>
            </a:extLst>
          </p:cNvPr>
          <p:cNvSpPr txBox="1"/>
          <p:nvPr/>
        </p:nvSpPr>
        <p:spPr>
          <a:xfrm>
            <a:off x="413578" y="388729"/>
            <a:ext cx="2709453" cy="584775"/>
          </a:xfrm>
          <a:prstGeom prst="rect">
            <a:avLst/>
          </a:prstGeom>
          <a:noFill/>
        </p:spPr>
        <p:txBody>
          <a:bodyPr wrap="square" rtlCol="0">
            <a:spAutoFit/>
          </a:bodyPr>
          <a:lstStyle/>
          <a:p>
            <a:r>
              <a:rPr lang="hi-IN" sz="3200" b="0" i="0" u="none" strike="noStrike" baseline="0" dirty="0">
                <a:solidFill>
                  <a:schemeClr val="bg1"/>
                </a:solidFill>
                <a:latin typeface="TimesNewRomanPSMT"/>
              </a:rPr>
              <a:t>दानिय्येल 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53F9CA8-08B9-560C-C6ED-833D2C89F287}"/>
              </a:ext>
            </a:extLst>
          </p:cNvPr>
          <p:cNvPicPr>
            <a:picLocks noChangeAspect="1"/>
          </p:cNvPicPr>
          <p:nvPr/>
        </p:nvPicPr>
        <p:blipFill rotWithShape="1">
          <a:blip r:embed="rId2"/>
          <a:srcRect t="2351" b="3916"/>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475BB68-CB0E-4478-FB67-D3D85FBF20D7}"/>
              </a:ext>
            </a:extLst>
          </p:cNvPr>
          <p:cNvSpPr txBox="1"/>
          <p:nvPr/>
        </p:nvSpPr>
        <p:spPr>
          <a:xfrm>
            <a:off x="413577" y="388729"/>
            <a:ext cx="34810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400" b="0" i="0" u="none" strike="noStrike" baseline="0" dirty="0">
                <a:solidFill>
                  <a:schemeClr val="bg1"/>
                </a:solidFill>
                <a:latin typeface="Mangal" panose="02040503050203030202" pitchFamily="18" charset="0"/>
                <a:cs typeface="Mangal" panose="02040503050203030202" pitchFamily="18" charset="0"/>
              </a:rPr>
              <a:t> 2:</a:t>
            </a:r>
            <a:r>
              <a:rPr lang="en-US" sz="2400" b="0" i="0" u="none" strike="noStrike" baseline="0" dirty="0">
                <a:solidFill>
                  <a:schemeClr val="bg1"/>
                </a:solidFill>
                <a:latin typeface="Mangal" panose="02040503050203030202" pitchFamily="18" charset="0"/>
                <a:cs typeface="Mangal" panose="02040503050203030202" pitchFamily="18" charset="0"/>
              </a:rPr>
              <a:t>39</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13164834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40</a:t>
            </a:r>
            <a:r>
              <a:rPr lang="en-US" sz="4000" b="0" i="0">
                <a:solidFill>
                  <a:srgbClr val="121212"/>
                </a:solidFill>
                <a:effectLst/>
                <a:latin typeface="Inter" panose="020B0502030000000004" pitchFamily="34" charset="0"/>
              </a:rPr>
              <a:t>Finally, there will be a fourth kingdom as strong as iron; for iron shatters and crushes all things, and like iron that crushes all things, it will shatter and crush all the others.</a:t>
            </a:r>
            <a:endParaRPr lang="en-ZA" sz="1600" dirty="0"/>
          </a:p>
        </p:txBody>
      </p:sp>
      <p:sp>
        <p:nvSpPr>
          <p:cNvPr id="2" name="TextBox 1">
            <a:extLst>
              <a:ext uri="{FF2B5EF4-FFF2-40B4-BE49-F238E27FC236}">
                <a16:creationId xmlns:a16="http://schemas.microsoft.com/office/drawing/2014/main" id="{BED85A95-F8CC-40EB-C53C-325B85BF0B3F}"/>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40 और चौथा राज्य लोहे के तुल्य मजबूत होगा; लोहे से तो सब वस्तुएँ चूर-चूर हो जाती और पिस जाती हैं; इसलिए जिस भाँति लोहे से वे सब कुचली जाती हैं, उसी भाँति, उस चौथे राज्य से सब कुछ चूर-चूर होकर पिस जाएगा।</a:t>
            </a:r>
            <a:endParaRPr lang="en-IN" sz="3600" dirty="0"/>
          </a:p>
        </p:txBody>
      </p:sp>
      <p:pic>
        <p:nvPicPr>
          <p:cNvPr id="11" name="Audio 10">
            <a:hlinkClick r:id="" action="ppaction://media"/>
            <a:extLst>
              <a:ext uri="{FF2B5EF4-FFF2-40B4-BE49-F238E27FC236}">
                <a16:creationId xmlns:a16="http://schemas.microsoft.com/office/drawing/2014/main" id="{6A13D57A-CDBF-14F3-221E-1CD26A18705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71840643"/>
      </p:ext>
    </p:extLst>
  </p:cSld>
  <p:clrMapOvr>
    <a:masterClrMapping/>
  </p:clrMapOvr>
  <mc:AlternateContent xmlns:mc="http://schemas.openxmlformats.org/markup-compatibility/2006" xmlns:p14="http://schemas.microsoft.com/office/powerpoint/2010/main">
    <mc:Choice Requires="p14">
      <p:transition spd="slow" p14:dur="2000" advTm="20413"/>
    </mc:Choice>
    <mc:Fallback xmlns="">
      <p:transition spd="slow" advTm="20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DB56BCB-6817-7C91-4FF1-AA145432B3A4}"/>
              </a:ext>
            </a:extLst>
          </p:cNvPr>
          <p:cNvPicPr>
            <a:picLocks noChangeAspect="1"/>
          </p:cNvPicPr>
          <p:nvPr/>
        </p:nvPicPr>
        <p:blipFill rotWithShape="1">
          <a:blip r:embed="rId2"/>
          <a:srcRect b="818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4DBE075-04D6-69FA-B38A-C41E9EC4EB0B}"/>
              </a:ext>
            </a:extLst>
          </p:cNvPr>
          <p:cNvSpPr txBox="1"/>
          <p:nvPr/>
        </p:nvSpPr>
        <p:spPr>
          <a:xfrm>
            <a:off x="413577" y="388729"/>
            <a:ext cx="34810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400" b="0" i="0" u="none" strike="noStrike" baseline="0" dirty="0">
                <a:solidFill>
                  <a:schemeClr val="bg1"/>
                </a:solidFill>
                <a:latin typeface="Mangal" panose="02040503050203030202" pitchFamily="18" charset="0"/>
                <a:cs typeface="Mangal" panose="02040503050203030202" pitchFamily="18" charset="0"/>
              </a:rPr>
              <a:t> 2:</a:t>
            </a:r>
            <a:r>
              <a:rPr lang="en-US" sz="2400" b="0" i="0" u="none" strike="noStrike" baseline="0" dirty="0">
                <a:solidFill>
                  <a:schemeClr val="bg1"/>
                </a:solidFill>
                <a:latin typeface="Mangal" panose="02040503050203030202" pitchFamily="18" charset="0"/>
                <a:cs typeface="Mangal" panose="02040503050203030202" pitchFamily="18" charset="0"/>
              </a:rPr>
              <a:t>40</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15915027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43</a:t>
            </a:r>
            <a:r>
              <a:rPr lang="en-US" sz="4000" b="0" i="0">
                <a:solidFill>
                  <a:srgbClr val="121212"/>
                </a:solidFill>
                <a:effectLst/>
                <a:latin typeface="Inter" panose="020B0502030000000004" pitchFamily="34" charset="0"/>
              </a:rPr>
              <a:t>As you saw the iron mixed with clay, so the peoples  will mix with one another, but will not hold together any more than iron mixes with clay.</a:t>
            </a:r>
            <a:endParaRPr lang="en-ZA" dirty="0"/>
          </a:p>
        </p:txBody>
      </p:sp>
      <p:sp>
        <p:nvSpPr>
          <p:cNvPr id="3" name="TextBox 2">
            <a:extLst>
              <a:ext uri="{FF2B5EF4-FFF2-40B4-BE49-F238E27FC236}">
                <a16:creationId xmlns:a16="http://schemas.microsoft.com/office/drawing/2014/main" id="{7D4575E7-3EE3-0200-3BCA-06E5ABB85278}"/>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43 और तूने जो लोहे को कुम्हार की मिट्टी के संग मिला हुआ देखा, इसका अर्थ यह है, कि उस राज्य के लोग एक दूसरे मनुष्यों से मिले-जुले तो रहेंगे, परन्तु जैसे लोहा मिट्टी के साथ मेल नहीं खाता, वैसे ही वे भी एक न बने रहेंगे।</a:t>
            </a:r>
            <a:endParaRPr lang="en-IN" sz="3600" dirty="0"/>
          </a:p>
        </p:txBody>
      </p:sp>
      <p:pic>
        <p:nvPicPr>
          <p:cNvPr id="11" name="Audio 10">
            <a:hlinkClick r:id="" action="ppaction://media"/>
            <a:extLst>
              <a:ext uri="{FF2B5EF4-FFF2-40B4-BE49-F238E27FC236}">
                <a16:creationId xmlns:a16="http://schemas.microsoft.com/office/drawing/2014/main" id="{024F49EE-EBB1-07C8-9E28-97EA6DEC2E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456438908"/>
      </p:ext>
    </p:extLst>
  </p:cSld>
  <p:clrMapOvr>
    <a:masterClrMapping/>
  </p:clrMapOvr>
  <mc:AlternateContent xmlns:mc="http://schemas.openxmlformats.org/markup-compatibility/2006" xmlns:p14="http://schemas.microsoft.com/office/powerpoint/2010/main">
    <mc:Choice Requires="p14">
      <p:transition spd="slow" p14:dur="2000" advTm="17587"/>
    </mc:Choice>
    <mc:Fallback xmlns="">
      <p:transition spd="slow" advTm="17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EDF64C4-5993-55BB-2BA1-0135CE626629}"/>
              </a:ext>
            </a:extLst>
          </p:cNvPr>
          <p:cNvPicPr>
            <a:picLocks noChangeAspect="1"/>
          </p:cNvPicPr>
          <p:nvPr/>
        </p:nvPicPr>
        <p:blipFill rotWithShape="1">
          <a:blip r:embed="rId2"/>
          <a:srcRect t="9655"/>
          <a:stretch/>
        </p:blipFill>
        <p:spPr>
          <a:xfrm>
            <a:off x="-190496" y="0"/>
            <a:ext cx="13037449" cy="7332206"/>
          </a:xfrm>
          <a:prstGeom prst="rect">
            <a:avLst/>
          </a:prstGeom>
        </p:spPr>
      </p:pic>
      <p:sp>
        <p:nvSpPr>
          <p:cNvPr id="2" name="TextBox 1">
            <a:extLst>
              <a:ext uri="{FF2B5EF4-FFF2-40B4-BE49-F238E27FC236}">
                <a16:creationId xmlns:a16="http://schemas.microsoft.com/office/drawing/2014/main" id="{514FBA94-D241-08D6-736E-E7D0F1DC8A4B}"/>
              </a:ext>
            </a:extLst>
          </p:cNvPr>
          <p:cNvSpPr txBox="1"/>
          <p:nvPr/>
        </p:nvSpPr>
        <p:spPr>
          <a:xfrm>
            <a:off x="413577" y="388729"/>
            <a:ext cx="34810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400" b="0" i="0" u="none" strike="noStrike" baseline="0" dirty="0">
                <a:solidFill>
                  <a:schemeClr val="bg1"/>
                </a:solidFill>
                <a:latin typeface="Mangal" panose="02040503050203030202" pitchFamily="18" charset="0"/>
                <a:cs typeface="Mangal" panose="02040503050203030202" pitchFamily="18" charset="0"/>
              </a:rPr>
              <a:t> 2:</a:t>
            </a:r>
            <a:r>
              <a:rPr lang="en-US" sz="2400" b="0" i="0" u="none" strike="noStrike" baseline="0" dirty="0">
                <a:solidFill>
                  <a:schemeClr val="bg1"/>
                </a:solidFill>
                <a:latin typeface="Mangal" panose="02040503050203030202" pitchFamily="18" charset="0"/>
                <a:cs typeface="Mangal" panose="02040503050203030202" pitchFamily="18" charset="0"/>
              </a:rPr>
              <a:t>43</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3380421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44</a:t>
            </a:r>
            <a:r>
              <a:rPr lang="en-US" sz="3800" b="0" i="0">
                <a:solidFill>
                  <a:srgbClr val="121212"/>
                </a:solidFill>
                <a:effectLst/>
                <a:latin typeface="Inter" panose="020B0502030000000004" pitchFamily="34" charset="0"/>
              </a:rPr>
              <a:t>In the days of those kings, the God of heaven will set up a kingdom that will never be destroyed, nor will it be left to another people. It will shatter all these kingdoms and bring them to an end, but will itself stand forever.</a:t>
            </a:r>
            <a:endParaRPr lang="en-ZA" sz="3800" dirty="0"/>
          </a:p>
        </p:txBody>
      </p:sp>
      <p:sp>
        <p:nvSpPr>
          <p:cNvPr id="3" name="TextBox 2">
            <a:extLst>
              <a:ext uri="{FF2B5EF4-FFF2-40B4-BE49-F238E27FC236}">
                <a16:creationId xmlns:a16="http://schemas.microsoft.com/office/drawing/2014/main" id="{C8101328-4E99-F0D5-4D57-D32A2B03AFF0}"/>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44 और उन राजाओं के दिनों में स्वर्ग का परमेश्वर, एक ऐसा राज्य उदय करेगा जो अनन्तकाल तक न टूटेगा, और न वह किसी दूसरी जाति के हाथ में किया जाएगा। वरन् वह उन सब राज्यों को चूर-चूर करेगा, और उनका अन्त कर डालेगा; और वह सदा स्थिर रहेगा;</a:t>
            </a:r>
            <a:endParaRPr lang="en-IN" sz="3600" dirty="0"/>
          </a:p>
        </p:txBody>
      </p:sp>
      <p:pic>
        <p:nvPicPr>
          <p:cNvPr id="18" name="Audio 17">
            <a:hlinkClick r:id="" action="ppaction://media"/>
            <a:extLst>
              <a:ext uri="{FF2B5EF4-FFF2-40B4-BE49-F238E27FC236}">
                <a16:creationId xmlns:a16="http://schemas.microsoft.com/office/drawing/2014/main" id="{250995BB-3049-E839-F680-882778C45C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14754424"/>
      </p:ext>
    </p:extLst>
  </p:cSld>
  <p:clrMapOvr>
    <a:masterClrMapping/>
  </p:clrMapOvr>
  <mc:AlternateContent xmlns:mc="http://schemas.openxmlformats.org/markup-compatibility/2006" xmlns:p14="http://schemas.microsoft.com/office/powerpoint/2010/main">
    <mc:Choice Requires="p14">
      <p:transition spd="slow" p14:dur="2000" advTm="19136"/>
    </mc:Choice>
    <mc:Fallback xmlns="">
      <p:transition spd="slow" advTm="19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7AFBD79-D8B2-1894-DC83-0C442E1F60C4}"/>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D6E6DE0-230B-FADA-3549-703E4768762D}"/>
              </a:ext>
            </a:extLst>
          </p:cNvPr>
          <p:cNvSpPr txBox="1"/>
          <p:nvPr/>
        </p:nvSpPr>
        <p:spPr>
          <a:xfrm>
            <a:off x="413577" y="388729"/>
            <a:ext cx="34810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400" b="0" i="0" u="none" strike="noStrike" baseline="0" dirty="0">
                <a:solidFill>
                  <a:schemeClr val="bg1"/>
                </a:solidFill>
                <a:latin typeface="Mangal" panose="02040503050203030202" pitchFamily="18" charset="0"/>
                <a:cs typeface="Mangal" panose="02040503050203030202" pitchFamily="18" charset="0"/>
              </a:rPr>
              <a:t> 2:</a:t>
            </a:r>
            <a:r>
              <a:rPr lang="en-US" sz="2400" b="0" i="0" u="none" strike="noStrike" baseline="0" dirty="0">
                <a:solidFill>
                  <a:schemeClr val="bg1"/>
                </a:solidFill>
                <a:latin typeface="Mangal" panose="02040503050203030202" pitchFamily="18" charset="0"/>
                <a:cs typeface="Mangal" panose="02040503050203030202" pitchFamily="18" charset="0"/>
              </a:rPr>
              <a:t>44</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41139867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46</a:t>
            </a:r>
            <a:r>
              <a:rPr lang="en-US" sz="4000" b="0" i="0">
                <a:solidFill>
                  <a:srgbClr val="121212"/>
                </a:solidFill>
                <a:effectLst/>
                <a:latin typeface="Inter" panose="020B0502030000000004" pitchFamily="34" charset="0"/>
              </a:rPr>
              <a:t>At this, King Nebuchadnezzar fell on his face, paid homage to Daniel, and ordered that an offering of incense be presented to him.</a:t>
            </a:r>
            <a:endParaRPr lang="en-ZA" sz="1600" dirty="0"/>
          </a:p>
        </p:txBody>
      </p:sp>
      <p:sp>
        <p:nvSpPr>
          <p:cNvPr id="2" name="TextBox 1">
            <a:extLst>
              <a:ext uri="{FF2B5EF4-FFF2-40B4-BE49-F238E27FC236}">
                <a16:creationId xmlns:a16="http://schemas.microsoft.com/office/drawing/2014/main" id="{E37595F1-9A30-A47B-0D5A-11EBEA13AD87}"/>
              </a:ext>
            </a:extLst>
          </p:cNvPr>
          <p:cNvSpPr txBox="1"/>
          <p:nvPr/>
        </p:nvSpPr>
        <p:spPr>
          <a:xfrm>
            <a:off x="6096000" y="166255"/>
            <a:ext cx="6096000" cy="6558101"/>
          </a:xfrm>
          <a:prstGeom prst="rect">
            <a:avLst/>
          </a:prstGeom>
          <a:noFill/>
        </p:spPr>
        <p:txBody>
          <a:bodyPr wrap="square" rtlCol="0">
            <a:noAutofit/>
          </a:bodyPr>
          <a:lstStyle/>
          <a:p>
            <a:r>
              <a:rPr lang="hi-IN" sz="3800" b="0" i="0" dirty="0">
                <a:solidFill>
                  <a:srgbClr val="121212"/>
                </a:solidFill>
                <a:effectLst/>
                <a:latin typeface="Inter" panose="020B0502030000000004" pitchFamily="34" charset="0"/>
              </a:rPr>
              <a:t>46 इतना सुनकर नबूकदनेस्सर राजा ने मुँह के बल गिरकर दानिय्येल को दण्डवत् किया, और आज्ञा दी कि उसको भेंट चढ़ाओ, और उसके सामने सुगन्ध वस्तु जलाओ।</a:t>
            </a:r>
            <a:endParaRPr lang="en-IN" sz="3800" dirty="0"/>
          </a:p>
        </p:txBody>
      </p:sp>
      <p:pic>
        <p:nvPicPr>
          <p:cNvPr id="16" name="Audio 15">
            <a:hlinkClick r:id="" action="ppaction://media"/>
            <a:extLst>
              <a:ext uri="{FF2B5EF4-FFF2-40B4-BE49-F238E27FC236}">
                <a16:creationId xmlns:a16="http://schemas.microsoft.com/office/drawing/2014/main" id="{4FC27568-E690-A95B-1DF6-A9B2BA0F3B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36700557"/>
      </p:ext>
    </p:extLst>
  </p:cSld>
  <p:clrMapOvr>
    <a:masterClrMapping/>
  </p:clrMapOvr>
  <mc:AlternateContent xmlns:mc="http://schemas.openxmlformats.org/markup-compatibility/2006" xmlns:p14="http://schemas.microsoft.com/office/powerpoint/2010/main">
    <mc:Choice Requires="p14">
      <p:transition spd="slow" p14:dur="2000" advTm="13638"/>
    </mc:Choice>
    <mc:Fallback xmlns="">
      <p:transition spd="slow" advTm="13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05D1224-25B7-8A38-D478-9B74A420208B}"/>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4591B0E-EF74-0701-8F6D-A31A56EA5C99}"/>
              </a:ext>
            </a:extLst>
          </p:cNvPr>
          <p:cNvSpPr txBox="1"/>
          <p:nvPr/>
        </p:nvSpPr>
        <p:spPr>
          <a:xfrm>
            <a:off x="413577" y="388729"/>
            <a:ext cx="34810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400" b="0" i="0" u="none" strike="noStrike" baseline="0" dirty="0">
                <a:solidFill>
                  <a:schemeClr val="bg1"/>
                </a:solidFill>
                <a:latin typeface="Mangal" panose="02040503050203030202" pitchFamily="18" charset="0"/>
                <a:cs typeface="Mangal" panose="02040503050203030202" pitchFamily="18" charset="0"/>
              </a:rPr>
              <a:t> 2:</a:t>
            </a:r>
            <a:r>
              <a:rPr lang="en-US" sz="2400" b="0" i="0" u="none" strike="noStrike" baseline="0" dirty="0">
                <a:solidFill>
                  <a:schemeClr val="bg1"/>
                </a:solidFill>
                <a:latin typeface="Mangal" panose="02040503050203030202" pitchFamily="18" charset="0"/>
                <a:cs typeface="Mangal" panose="02040503050203030202" pitchFamily="18" charset="0"/>
              </a:rPr>
              <a:t>46</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34733384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47</a:t>
            </a:r>
            <a:r>
              <a:rPr lang="en-US" sz="4000" b="0" i="0">
                <a:solidFill>
                  <a:srgbClr val="121212"/>
                </a:solidFill>
                <a:effectLst/>
                <a:latin typeface="Inter" panose="020B0502030000000004" pitchFamily="34" charset="0"/>
              </a:rPr>
              <a:t>The king said to Daniel, “Your God is truly the God of gods and Lord of kings, the Revealer of Mysteries, since you were able to reveal this mystery.”</a:t>
            </a:r>
            <a:endParaRPr lang="en-ZA" sz="1600" dirty="0"/>
          </a:p>
        </p:txBody>
      </p:sp>
      <p:sp>
        <p:nvSpPr>
          <p:cNvPr id="3" name="TextBox 2">
            <a:extLst>
              <a:ext uri="{FF2B5EF4-FFF2-40B4-BE49-F238E27FC236}">
                <a16:creationId xmlns:a16="http://schemas.microsoft.com/office/drawing/2014/main" id="{5FAB1411-4886-AA97-ABEB-3E4E8C37D49A}"/>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47 फिर राजा ने दानिय्येल से कहा, “सच तो यह है कि तुम लोगों का परमेश्वर, सब ईश्वरों का परमेश्वर, राजाओं का राजा और भेदों का खोलनेवाला है, इसलिए तू यह भेद प्रगट कर पाया।”</a:t>
            </a:r>
            <a:endParaRPr lang="en-IN" sz="3600" dirty="0"/>
          </a:p>
        </p:txBody>
      </p:sp>
      <p:pic>
        <p:nvPicPr>
          <p:cNvPr id="16" name="Audio 15">
            <a:hlinkClick r:id="" action="ppaction://media"/>
            <a:extLst>
              <a:ext uri="{FF2B5EF4-FFF2-40B4-BE49-F238E27FC236}">
                <a16:creationId xmlns:a16="http://schemas.microsoft.com/office/drawing/2014/main" id="{303292A4-7B6D-CA30-ACD2-E4A7707BDF4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55595969"/>
      </p:ext>
    </p:extLst>
  </p:cSld>
  <p:clrMapOvr>
    <a:masterClrMapping/>
  </p:clrMapOvr>
  <mc:AlternateContent xmlns:mc="http://schemas.openxmlformats.org/markup-compatibility/2006" xmlns:p14="http://schemas.microsoft.com/office/powerpoint/2010/main">
    <mc:Choice Requires="p14">
      <p:transition spd="slow" p14:dur="2000" advTm="13719"/>
    </mc:Choice>
    <mc:Fallback xmlns="">
      <p:transition spd="slow" advTm="13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a:t>
            </a:r>
            <a:r>
              <a:rPr lang="en-US" sz="4000" b="0" i="0">
                <a:solidFill>
                  <a:srgbClr val="121212"/>
                </a:solidFill>
                <a:effectLst/>
                <a:latin typeface="Inter" panose="020B0502030000000004" pitchFamily="34" charset="0"/>
              </a:rPr>
              <a:t>So the king gave orders to summon the magicians, enchanters, sorcerers, and astrologers  to explain his dreams. When they came and stood before the king,</a:t>
            </a:r>
            <a:endParaRPr lang="en-ZA" dirty="0"/>
          </a:p>
        </p:txBody>
      </p:sp>
      <p:sp>
        <p:nvSpPr>
          <p:cNvPr id="2" name="TextBox 1">
            <a:extLst>
              <a:ext uri="{FF2B5EF4-FFF2-40B4-BE49-F238E27FC236}">
                <a16:creationId xmlns:a16="http://schemas.microsoft.com/office/drawing/2014/main" id="{65599399-742A-6C08-4C75-F171354179E8}"/>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2 तब राजा ने आज्ञा दी, कि ज्योतिषी, तांत्रिक, टोन्हे और कसदी बुलाए जाएँ कि वे राजा को उसका स्वप्न बताएँ; इसलिए वे आए और राजा के सामने हाजिर हुए।</a:t>
            </a:r>
            <a:endParaRPr lang="en-IN" sz="4000" dirty="0"/>
          </a:p>
        </p:txBody>
      </p:sp>
      <p:pic>
        <p:nvPicPr>
          <p:cNvPr id="11" name="Audio 10">
            <a:hlinkClick r:id="" action="ppaction://media"/>
            <a:extLst>
              <a:ext uri="{FF2B5EF4-FFF2-40B4-BE49-F238E27FC236}">
                <a16:creationId xmlns:a16="http://schemas.microsoft.com/office/drawing/2014/main" id="{481D0C8F-C6B7-0C14-11E8-ACF1A9A6A21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3392"/>
    </mc:Choice>
    <mc:Fallback xmlns="">
      <p:transition spd="slow" advTm="13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2CDC8E6-B9BE-2EEA-109F-CE244721D44F}"/>
              </a:ext>
            </a:extLst>
          </p:cNvPr>
          <p:cNvPicPr>
            <a:picLocks noChangeAspect="1"/>
          </p:cNvPicPr>
          <p:nvPr/>
        </p:nvPicPr>
        <p:blipFill rotWithShape="1">
          <a:blip r:embed="rId2"/>
          <a:srcRect t="4273"/>
          <a:stretch/>
        </p:blipFill>
        <p:spPr>
          <a:xfrm>
            <a:off x="-3464400" y="1281"/>
            <a:ext cx="15656400" cy="8805093"/>
          </a:xfrm>
          <a:prstGeom prst="rect">
            <a:avLst/>
          </a:prstGeom>
        </p:spPr>
      </p:pic>
      <p:sp>
        <p:nvSpPr>
          <p:cNvPr id="2" name="TextBox 1">
            <a:extLst>
              <a:ext uri="{FF2B5EF4-FFF2-40B4-BE49-F238E27FC236}">
                <a16:creationId xmlns:a16="http://schemas.microsoft.com/office/drawing/2014/main" id="{C1AE8432-0D93-03A1-9B7B-3C66F987B9C7}"/>
              </a:ext>
            </a:extLst>
          </p:cNvPr>
          <p:cNvSpPr txBox="1"/>
          <p:nvPr/>
        </p:nvSpPr>
        <p:spPr>
          <a:xfrm>
            <a:off x="413577" y="388729"/>
            <a:ext cx="34810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400" b="0" i="0" u="none" strike="noStrike" baseline="0" dirty="0">
                <a:solidFill>
                  <a:schemeClr val="bg1"/>
                </a:solidFill>
                <a:latin typeface="Mangal" panose="02040503050203030202" pitchFamily="18" charset="0"/>
                <a:cs typeface="Mangal" panose="02040503050203030202" pitchFamily="18" charset="0"/>
              </a:rPr>
              <a:t> 2:</a:t>
            </a:r>
            <a:r>
              <a:rPr lang="en-US" sz="2400" b="0" i="0" u="none" strike="noStrike" baseline="0" dirty="0">
                <a:solidFill>
                  <a:schemeClr val="bg1"/>
                </a:solidFill>
                <a:latin typeface="Mangal" panose="02040503050203030202" pitchFamily="18" charset="0"/>
                <a:cs typeface="Mangal" panose="02040503050203030202" pitchFamily="18" charset="0"/>
              </a:rPr>
              <a:t>47</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38998149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48</a:t>
            </a:r>
            <a:r>
              <a:rPr lang="en-US" sz="3800" b="0" i="0">
                <a:solidFill>
                  <a:srgbClr val="121212"/>
                </a:solidFill>
                <a:effectLst/>
                <a:latin typeface="Inter" panose="020B0502030000000004" pitchFamily="34" charset="0"/>
              </a:rPr>
              <a:t>Then the king promoted Daniel and gave him many generous gifts. He made him ruler over the entire province of Babylon and chief administrator over all the wise men of Babylon.</a:t>
            </a:r>
            <a:endParaRPr lang="en-ZA" sz="3800" dirty="0"/>
          </a:p>
        </p:txBody>
      </p:sp>
      <p:sp>
        <p:nvSpPr>
          <p:cNvPr id="3" name="TextBox 2">
            <a:extLst>
              <a:ext uri="{FF2B5EF4-FFF2-40B4-BE49-F238E27FC236}">
                <a16:creationId xmlns:a16="http://schemas.microsoft.com/office/drawing/2014/main" id="{914D2E76-75D1-35AA-56DD-990CB46C4A92}"/>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48 तब राजा ने दानिय्येल का पद बड़ा किया</a:t>
            </a:r>
            <a:r>
              <a:rPr lang="en-US" sz="3600" b="0" i="0" dirty="0">
                <a:solidFill>
                  <a:srgbClr val="121212"/>
                </a:solidFill>
                <a:effectLst/>
                <a:latin typeface="Inter" panose="020B0502030000000004" pitchFamily="34" charset="0"/>
              </a:rPr>
              <a:t>d, </a:t>
            </a:r>
            <a:r>
              <a:rPr lang="hi-IN" sz="3600" b="0" i="0" dirty="0">
                <a:solidFill>
                  <a:srgbClr val="121212"/>
                </a:solidFill>
                <a:effectLst/>
                <a:latin typeface="Inter" panose="020B0502030000000004" pitchFamily="34" charset="0"/>
              </a:rPr>
              <a:t>और उसको बहुत से बड़े-बड़े दान दिए; और यह आज्ञा दी कि वह बाबेल के सारे प्रान्त पर हाकिम और बाबेल के सब पंडितों पर मुख्य प्रधान बने।</a:t>
            </a:r>
            <a:endParaRPr lang="en-IN" sz="3600" dirty="0"/>
          </a:p>
        </p:txBody>
      </p:sp>
      <p:pic>
        <p:nvPicPr>
          <p:cNvPr id="6" name="Audio 5">
            <a:hlinkClick r:id="" action="ppaction://media"/>
            <a:extLst>
              <a:ext uri="{FF2B5EF4-FFF2-40B4-BE49-F238E27FC236}">
                <a16:creationId xmlns:a16="http://schemas.microsoft.com/office/drawing/2014/main" id="{06678012-5EA2-9F45-0CE1-D1C37F1184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83655338"/>
      </p:ext>
    </p:extLst>
  </p:cSld>
  <p:clrMapOvr>
    <a:masterClrMapping/>
  </p:clrMapOvr>
  <mc:AlternateContent xmlns:mc="http://schemas.openxmlformats.org/markup-compatibility/2006" xmlns:p14="http://schemas.microsoft.com/office/powerpoint/2010/main">
    <mc:Choice Requires="p14">
      <p:transition spd="slow" p14:dur="2000" advTm="15984"/>
    </mc:Choice>
    <mc:Fallback xmlns="">
      <p:transition spd="slow" advTm="15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ED2D61C-815D-B176-F773-9BBD883D7BF4}"/>
              </a:ext>
            </a:extLst>
          </p:cNvPr>
          <p:cNvPicPr>
            <a:picLocks noChangeAspect="1"/>
          </p:cNvPicPr>
          <p:nvPr/>
        </p:nvPicPr>
        <p:blipFill rotWithShape="1">
          <a:blip r:embed="rId2"/>
          <a:srcRect t="3648" b="2228"/>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3A03FB3-DB8F-913D-EED5-6D1A1377C012}"/>
              </a:ext>
            </a:extLst>
          </p:cNvPr>
          <p:cNvSpPr txBox="1"/>
          <p:nvPr/>
        </p:nvSpPr>
        <p:spPr>
          <a:xfrm>
            <a:off x="413577" y="388729"/>
            <a:ext cx="34810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400" b="0" i="0" u="none" strike="noStrike" baseline="0" dirty="0">
                <a:solidFill>
                  <a:schemeClr val="bg1"/>
                </a:solidFill>
                <a:latin typeface="Mangal" panose="02040503050203030202" pitchFamily="18" charset="0"/>
                <a:cs typeface="Mangal" panose="02040503050203030202" pitchFamily="18" charset="0"/>
              </a:rPr>
              <a:t> 2:</a:t>
            </a:r>
            <a:r>
              <a:rPr lang="en-US" sz="2400" b="0" i="0" u="none" strike="noStrike" baseline="0" dirty="0">
                <a:solidFill>
                  <a:schemeClr val="bg1"/>
                </a:solidFill>
                <a:latin typeface="Mangal" panose="02040503050203030202" pitchFamily="18" charset="0"/>
                <a:cs typeface="Mangal" panose="02040503050203030202" pitchFamily="18" charset="0"/>
              </a:rPr>
              <a:t>48</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35187886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49</a:t>
            </a:r>
            <a:r>
              <a:rPr lang="en-US" sz="3800" b="0" i="0">
                <a:solidFill>
                  <a:srgbClr val="121212"/>
                </a:solidFill>
                <a:effectLst/>
                <a:latin typeface="Inter" panose="020B0502030000000004" pitchFamily="34" charset="0"/>
              </a:rPr>
              <a:t>And at Daniel’s request, the king appointed Shadrach, Meshach, and Abednego to manage the province of Babylon, while Daniel remained in the king’s court.</a:t>
            </a:r>
            <a:endParaRPr lang="en-ZA" sz="3800" dirty="0"/>
          </a:p>
        </p:txBody>
      </p:sp>
      <p:sp>
        <p:nvSpPr>
          <p:cNvPr id="2" name="TextBox 1">
            <a:extLst>
              <a:ext uri="{FF2B5EF4-FFF2-40B4-BE49-F238E27FC236}">
                <a16:creationId xmlns:a16="http://schemas.microsoft.com/office/drawing/2014/main" id="{570E677C-AE51-04DA-D1A3-1AD78075A296}"/>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49 तब दानिय्येल के विनती करने से राजा ने शद्रक, मेशक, और अबेदनगो को बाबेल के प्रान्त के कार्य के ऊपर नियुक्त कर दिया; परन्तु दानिय्येल आप ही राजा के दरबार में रहा करता था।</a:t>
            </a:r>
            <a:endParaRPr lang="en-IN" sz="3600" dirty="0"/>
          </a:p>
        </p:txBody>
      </p:sp>
      <p:pic>
        <p:nvPicPr>
          <p:cNvPr id="14" name="Audio 13">
            <a:hlinkClick r:id="" action="ppaction://media"/>
            <a:extLst>
              <a:ext uri="{FF2B5EF4-FFF2-40B4-BE49-F238E27FC236}">
                <a16:creationId xmlns:a16="http://schemas.microsoft.com/office/drawing/2014/main" id="{48EDD47D-DA46-637A-E7A7-4EE4471A639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08201379"/>
      </p:ext>
    </p:extLst>
  </p:cSld>
  <p:clrMapOvr>
    <a:masterClrMapping/>
  </p:clrMapOvr>
  <mc:AlternateContent xmlns:mc="http://schemas.openxmlformats.org/markup-compatibility/2006" xmlns:p14="http://schemas.microsoft.com/office/powerpoint/2010/main">
    <mc:Choice Requires="p14">
      <p:transition spd="slow" p14:dur="2000" advTm="12388"/>
    </mc:Choice>
    <mc:Fallback xmlns="">
      <p:transition spd="slow" advTm="12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DD4BD85-73E3-DB81-D8DC-42BEB672AA3B}"/>
              </a:ext>
            </a:extLst>
          </p:cNvPr>
          <p:cNvPicPr>
            <a:picLocks noChangeAspect="1"/>
          </p:cNvPicPr>
          <p:nvPr/>
        </p:nvPicPr>
        <p:blipFill>
          <a:blip r:embed="rId2"/>
          <a:stretch>
            <a:fillRect/>
          </a:stretch>
        </p:blipFill>
        <p:spPr>
          <a:xfrm>
            <a:off x="-1847088" y="-1672695"/>
            <a:ext cx="14039087" cy="8530695"/>
          </a:xfrm>
          <a:prstGeom prst="rect">
            <a:avLst/>
          </a:prstGeom>
        </p:spPr>
      </p:pic>
      <p:sp>
        <p:nvSpPr>
          <p:cNvPr id="2" name="TextBox 1">
            <a:extLst>
              <a:ext uri="{FF2B5EF4-FFF2-40B4-BE49-F238E27FC236}">
                <a16:creationId xmlns:a16="http://schemas.microsoft.com/office/drawing/2014/main" id="{99AEFD87-AD79-89FF-3FFC-72416FD089EA}"/>
              </a:ext>
            </a:extLst>
          </p:cNvPr>
          <p:cNvSpPr txBox="1"/>
          <p:nvPr/>
        </p:nvSpPr>
        <p:spPr>
          <a:xfrm>
            <a:off x="413577" y="388729"/>
            <a:ext cx="34810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400" b="0" i="0" u="none" strike="noStrike" baseline="0" dirty="0">
                <a:solidFill>
                  <a:schemeClr val="bg1"/>
                </a:solidFill>
                <a:latin typeface="Mangal" panose="02040503050203030202" pitchFamily="18" charset="0"/>
                <a:cs typeface="Mangal" panose="02040503050203030202" pitchFamily="18" charset="0"/>
              </a:rPr>
              <a:t> 2:</a:t>
            </a:r>
            <a:r>
              <a:rPr lang="en-US" sz="2400" b="0" i="0" u="none" strike="noStrike" baseline="0" dirty="0">
                <a:solidFill>
                  <a:schemeClr val="bg1"/>
                </a:solidFill>
                <a:latin typeface="Mangal" panose="02040503050203030202" pitchFamily="18" charset="0"/>
                <a:cs typeface="Mangal" panose="02040503050203030202" pitchFamily="18" charset="0"/>
              </a:rPr>
              <a:t>49</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3240599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4AF86E8-BC58-D31B-32EF-64CA7442C078}"/>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9DEF503-605D-E753-5DEB-525F18E8E63B}"/>
              </a:ext>
            </a:extLst>
          </p:cNvPr>
          <p:cNvSpPr txBox="1"/>
          <p:nvPr/>
        </p:nvSpPr>
        <p:spPr>
          <a:xfrm>
            <a:off x="413578" y="388729"/>
            <a:ext cx="2709453" cy="584775"/>
          </a:xfrm>
          <a:prstGeom prst="rect">
            <a:avLst/>
          </a:prstGeom>
          <a:noFill/>
        </p:spPr>
        <p:txBody>
          <a:bodyPr wrap="square" rtlCol="0">
            <a:spAutoFit/>
          </a:bodyPr>
          <a:lstStyle/>
          <a:p>
            <a:r>
              <a:rPr lang="hi-IN" sz="3200" b="0" i="0" u="none" strike="noStrike" baseline="0" dirty="0">
                <a:solidFill>
                  <a:schemeClr val="bg1"/>
                </a:solidFill>
                <a:latin typeface="TimesNewRomanPSMT"/>
              </a:rPr>
              <a:t>दानिय्येल 2:</a:t>
            </a:r>
            <a:r>
              <a:rPr lang="en-US" sz="3200" b="0" i="0" u="none" strike="noStrike" baseline="0" dirty="0">
                <a:solidFill>
                  <a:schemeClr val="bg1"/>
                </a:solidFill>
                <a:latin typeface="Mangal" panose="02040503050203030202" pitchFamily="18" charset="0"/>
                <a:cs typeface="Mangal" panose="02040503050203030202" pitchFamily="18" charset="0"/>
              </a:rPr>
              <a:t>2</a:t>
            </a:r>
            <a:endParaRPr lang="bo-CN" sz="32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3</a:t>
            </a:r>
            <a:r>
              <a:rPr lang="en-US" sz="4400" b="0" i="0">
                <a:solidFill>
                  <a:srgbClr val="121212"/>
                </a:solidFill>
                <a:effectLst/>
                <a:latin typeface="Inter" panose="020B0502030000000004" pitchFamily="34" charset="0"/>
              </a:rPr>
              <a:t>he said to them, “I have had a dream, and my spirit is anxious to understand it.”</a:t>
            </a:r>
            <a:endParaRPr lang="en-ZA" sz="1600" dirty="0"/>
          </a:p>
        </p:txBody>
      </p:sp>
      <p:sp>
        <p:nvSpPr>
          <p:cNvPr id="3" name="TextBox 2">
            <a:extLst>
              <a:ext uri="{FF2B5EF4-FFF2-40B4-BE49-F238E27FC236}">
                <a16:creationId xmlns:a16="http://schemas.microsoft.com/office/drawing/2014/main" id="{CE167AAC-EA71-6CF3-5A40-7EB1B183F40E}"/>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3 तब राजा ने उनसे कहा, “मैंने एक स्वप्न देखा है, और मेरा मन व्याकुल है</a:t>
            </a:r>
            <a:r>
              <a:rPr lang="en-US" sz="4000" b="0" i="0" dirty="0">
                <a:solidFill>
                  <a:srgbClr val="121212"/>
                </a:solidFill>
                <a:effectLst/>
                <a:latin typeface="Inter" panose="020B0502030000000004" pitchFamily="34" charset="0"/>
              </a:rPr>
              <a:t>a </a:t>
            </a:r>
            <a:r>
              <a:rPr lang="hi-IN" sz="4000" b="0" i="0" dirty="0">
                <a:solidFill>
                  <a:srgbClr val="121212"/>
                </a:solidFill>
                <a:effectLst/>
                <a:latin typeface="Inter" panose="020B0502030000000004" pitchFamily="34" charset="0"/>
              </a:rPr>
              <a:t>कि स्वप्न को कैसे समझूँ।”</a:t>
            </a:r>
            <a:endParaRPr lang="en-IN" sz="4000" dirty="0"/>
          </a:p>
        </p:txBody>
      </p:sp>
      <p:pic>
        <p:nvPicPr>
          <p:cNvPr id="19" name="Audio 18">
            <a:hlinkClick r:id="" action="ppaction://media"/>
            <a:extLst>
              <a:ext uri="{FF2B5EF4-FFF2-40B4-BE49-F238E27FC236}">
                <a16:creationId xmlns:a16="http://schemas.microsoft.com/office/drawing/2014/main" id="{1679A3D4-303A-C10C-13D0-5F5714AA2D3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8583"/>
    </mc:Choice>
    <mc:Fallback xmlns="">
      <p:transition spd="slow" advTm="8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3000</TotalTime>
  <Words>3223</Words>
  <Application>Microsoft Office PowerPoint</Application>
  <PresentationFormat>Widescreen</PresentationFormat>
  <Paragraphs>160</Paragraphs>
  <Slides>74</Slides>
  <Notes>1</Notes>
  <HiddenSlides>0</HiddenSlides>
  <MMClips>37</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74</vt:i4>
      </vt:variant>
    </vt:vector>
  </HeadingPairs>
  <TitlesOfParts>
    <vt:vector size="88" baseType="lpstr">
      <vt:lpstr>Aptos</vt:lpstr>
      <vt:lpstr>Arial</vt:lpstr>
      <vt:lpstr>ArialMT</vt:lpstr>
      <vt:lpstr>Calibri</vt:lpstr>
      <vt:lpstr>Calibri Light</vt:lpstr>
      <vt:lpstr>Inter</vt:lpstr>
      <vt:lpstr>Mangal</vt:lpstr>
      <vt:lpstr>Microsoft Himalaya</vt:lpstr>
      <vt:lpstr>PT Serif</vt:lpstr>
      <vt:lpstr>Symbol</vt:lpstr>
      <vt:lpstr>Times New Roman</vt:lpstr>
      <vt:lpstr>TimesNewRomanPS-BoldMT</vt:lpstr>
      <vt:lpstr>TimesNewRomanPSMT</vt:lpstr>
      <vt:lpstr>Office Theme</vt:lpstr>
      <vt:lpstr>26-2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176</cp:revision>
  <dcterms:created xsi:type="dcterms:W3CDTF">2021-07-20T09:23:46Z</dcterms:created>
  <dcterms:modified xsi:type="dcterms:W3CDTF">2024-07-31T11:11:17Z</dcterms:modified>
</cp:coreProperties>
</file>