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468" r:id="rId2"/>
    <p:sldId id="438" r:id="rId3"/>
    <p:sldId id="439" r:id="rId4"/>
    <p:sldId id="498"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54" r:id="rId19"/>
    <p:sldId id="455" r:id="rId20"/>
    <p:sldId id="456" r:id="rId21"/>
    <p:sldId id="457" r:id="rId22"/>
    <p:sldId id="458" r:id="rId23"/>
    <p:sldId id="459" r:id="rId24"/>
    <p:sldId id="460" r:id="rId25"/>
    <p:sldId id="461" r:id="rId26"/>
    <p:sldId id="462" r:id="rId27"/>
    <p:sldId id="463" r:id="rId28"/>
    <p:sldId id="464" r:id="rId29"/>
    <p:sldId id="465" r:id="rId30"/>
    <p:sldId id="466" r:id="rId31"/>
    <p:sldId id="467" r:id="rId32"/>
    <p:sldId id="469" r:id="rId33"/>
    <p:sldId id="470" r:id="rId34"/>
    <p:sldId id="471" r:id="rId35"/>
    <p:sldId id="472" r:id="rId36"/>
    <p:sldId id="473" r:id="rId37"/>
    <p:sldId id="474" r:id="rId38"/>
    <p:sldId id="475" r:id="rId39"/>
    <p:sldId id="478" r:id="rId40"/>
    <p:sldId id="481" r:id="rId41"/>
    <p:sldId id="482" r:id="rId42"/>
    <p:sldId id="483" r:id="rId43"/>
    <p:sldId id="484" r:id="rId44"/>
    <p:sldId id="485" r:id="rId45"/>
    <p:sldId id="486" r:id="rId46"/>
    <p:sldId id="487" r:id="rId47"/>
    <p:sldId id="488" r:id="rId48"/>
    <p:sldId id="489" r:id="rId49"/>
    <p:sldId id="490" r:id="rId50"/>
    <p:sldId id="491" r:id="rId51"/>
    <p:sldId id="492" r:id="rId52"/>
    <p:sldId id="493" r:id="rId53"/>
    <p:sldId id="494" r:id="rId54"/>
    <p:sldId id="499"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FFB937-84C1-4849-8629-5D129D080758}" v="28" dt="2023-01-19T10:14:23.3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32" autoAdjust="0"/>
    <p:restoredTop sz="94951" autoAdjust="0"/>
  </p:normalViewPr>
  <p:slideViewPr>
    <p:cSldViewPr snapToGrid="0">
      <p:cViewPr varScale="1">
        <p:scale>
          <a:sx n="53" d="100"/>
          <a:sy n="53" d="100"/>
        </p:scale>
        <p:origin x="90" y="11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B8FFB937-84C1-4849-8629-5D129D080758}"/>
    <pc:docChg chg="undo custSel modSld">
      <pc:chgData name="Alfred Smith" userId="3c60a3631c0db8ad" providerId="LiveId" clId="{B8FFB937-84C1-4849-8629-5D129D080758}" dt="2023-01-19T10:14:23.313" v="91"/>
      <pc:docMkLst>
        <pc:docMk/>
      </pc:docMkLst>
      <pc:sldChg chg="modSp mod modTransition">
        <pc:chgData name="Alfred Smith" userId="3c60a3631c0db8ad" providerId="LiveId" clId="{B8FFB937-84C1-4849-8629-5D129D080758}" dt="2023-01-19T10:12:32.587" v="38"/>
        <pc:sldMkLst>
          <pc:docMk/>
          <pc:sldMk cId="3261377596" sldId="438"/>
        </pc:sldMkLst>
        <pc:spChg chg="mod">
          <ac:chgData name="Alfred Smith" userId="3c60a3631c0db8ad" providerId="LiveId" clId="{B8FFB937-84C1-4849-8629-5D129D080758}" dt="2023-01-19T10:10:21.536" v="8" actId="20577"/>
          <ac:spMkLst>
            <pc:docMk/>
            <pc:sldMk cId="3261377596" sldId="438"/>
            <ac:spMk id="8" creationId="{4DF16F55-3B3C-3BD2-E56F-EA17BA3C91F7}"/>
          </ac:spMkLst>
        </pc:spChg>
      </pc:sldChg>
      <pc:sldChg chg="addSp delSp modSp mod modTransition modAnim">
        <pc:chgData name="Alfred Smith" userId="3c60a3631c0db8ad" providerId="LiveId" clId="{B8FFB937-84C1-4849-8629-5D129D080758}" dt="2023-01-19T10:13:43.100" v="65"/>
        <pc:sldMkLst>
          <pc:docMk/>
          <pc:sldMk cId="3759221820" sldId="439"/>
        </pc:sldMkLst>
        <pc:spChg chg="add mod">
          <ac:chgData name="Alfred Smith" userId="3c60a3631c0db8ad" providerId="LiveId" clId="{B8FFB937-84C1-4849-8629-5D129D080758}" dt="2023-01-19T10:13:43.100" v="65"/>
          <ac:spMkLst>
            <pc:docMk/>
            <pc:sldMk cId="3759221820" sldId="439"/>
            <ac:spMk id="3" creationId="{DB3C8CA3-EB1A-BCF4-E007-54069369D498}"/>
          </ac:spMkLst>
        </pc:spChg>
        <pc:spChg chg="del">
          <ac:chgData name="Alfred Smith" userId="3c60a3631c0db8ad" providerId="LiveId" clId="{B8FFB937-84C1-4849-8629-5D129D080758}" dt="2023-01-19T10:13:29.292" v="64" actId="478"/>
          <ac:spMkLst>
            <pc:docMk/>
            <pc:sldMk cId="3759221820" sldId="439"/>
            <ac:spMk id="6" creationId="{416C064E-628E-47C0-A712-DB178FE9901E}"/>
          </ac:spMkLst>
        </pc:spChg>
        <pc:picChg chg="del">
          <ac:chgData name="Alfred Smith" userId="3c60a3631c0db8ad" providerId="LiveId" clId="{B8FFB937-84C1-4849-8629-5D129D080758}" dt="2023-01-19T10:12:32.587" v="38"/>
          <ac:picMkLst>
            <pc:docMk/>
            <pc:sldMk cId="3759221820" sldId="439"/>
            <ac:picMk id="2" creationId="{B7ABC5B3-3BBF-59E8-8A05-93EC9BEB2195}"/>
          </ac:picMkLst>
        </pc:picChg>
      </pc:sldChg>
      <pc:sldChg chg="addSp delSp modSp mod modTransition modAnim">
        <pc:chgData name="Alfred Smith" userId="3c60a3631c0db8ad" providerId="LiveId" clId="{B8FFB937-84C1-4849-8629-5D129D080758}" dt="2023-01-19T10:13:44.934" v="66"/>
        <pc:sldMkLst>
          <pc:docMk/>
          <pc:sldMk cId="3676245138" sldId="441"/>
        </pc:sldMkLst>
        <pc:spChg chg="add mod">
          <ac:chgData name="Alfred Smith" userId="3c60a3631c0db8ad" providerId="LiveId" clId="{B8FFB937-84C1-4849-8629-5D129D080758}" dt="2023-01-19T10:13:44.934" v="66"/>
          <ac:spMkLst>
            <pc:docMk/>
            <pc:sldMk cId="3676245138" sldId="441"/>
            <ac:spMk id="3" creationId="{24956102-C3F7-C87E-FB1C-ECD1A7BF6A5E}"/>
          </ac:spMkLst>
        </pc:spChg>
        <pc:spChg chg="del">
          <ac:chgData name="Alfred Smith" userId="3c60a3631c0db8ad" providerId="LiveId" clId="{B8FFB937-84C1-4849-8629-5D129D080758}" dt="2023-01-19T10:13:26.996" v="63" actId="478"/>
          <ac:spMkLst>
            <pc:docMk/>
            <pc:sldMk cId="3676245138" sldId="441"/>
            <ac:spMk id="6" creationId="{416C064E-628E-47C0-A712-DB178FE9901E}"/>
          </ac:spMkLst>
        </pc:spChg>
        <pc:picChg chg="del">
          <ac:chgData name="Alfred Smith" userId="3c60a3631c0db8ad" providerId="LiveId" clId="{B8FFB937-84C1-4849-8629-5D129D080758}" dt="2023-01-19T10:12:32.587" v="38"/>
          <ac:picMkLst>
            <pc:docMk/>
            <pc:sldMk cId="3676245138" sldId="441"/>
            <ac:picMk id="2" creationId="{4EC2A3A4-0237-84A9-FCF6-9FB109CD483D}"/>
          </ac:picMkLst>
        </pc:picChg>
      </pc:sldChg>
      <pc:sldChg chg="modSp mod modTransition">
        <pc:chgData name="Alfred Smith" userId="3c60a3631c0db8ad" providerId="LiveId" clId="{B8FFB937-84C1-4849-8629-5D129D080758}" dt="2023-01-19T10:12:32.587" v="38"/>
        <pc:sldMkLst>
          <pc:docMk/>
          <pc:sldMk cId="2180228365" sldId="442"/>
        </pc:sldMkLst>
        <pc:spChg chg="mod">
          <ac:chgData name="Alfred Smith" userId="3c60a3631c0db8ad" providerId="LiveId" clId="{B8FFB937-84C1-4849-8629-5D129D080758}" dt="2023-01-19T10:10:46.252" v="11"/>
          <ac:spMkLst>
            <pc:docMk/>
            <pc:sldMk cId="2180228365" sldId="442"/>
            <ac:spMk id="7" creationId="{2EA3E4BB-F537-5CDD-2B35-A2200B7CBA96}"/>
          </ac:spMkLst>
        </pc:spChg>
      </pc:sldChg>
      <pc:sldChg chg="addSp delSp modSp mod modTransition modAnim">
        <pc:chgData name="Alfred Smith" userId="3c60a3631c0db8ad" providerId="LiveId" clId="{B8FFB937-84C1-4849-8629-5D129D080758}" dt="2023-01-19T10:13:50.064" v="69" actId="1076"/>
        <pc:sldMkLst>
          <pc:docMk/>
          <pc:sldMk cId="3095902142" sldId="443"/>
        </pc:sldMkLst>
        <pc:spChg chg="add mod">
          <ac:chgData name="Alfred Smith" userId="3c60a3631c0db8ad" providerId="LiveId" clId="{B8FFB937-84C1-4849-8629-5D129D080758}" dt="2023-01-19T10:13:50.064" v="69" actId="1076"/>
          <ac:spMkLst>
            <pc:docMk/>
            <pc:sldMk cId="3095902142" sldId="443"/>
            <ac:spMk id="2" creationId="{5CE0829B-AD5D-C49B-5FBD-804562C2E1C4}"/>
          </ac:spMkLst>
        </pc:spChg>
        <pc:spChg chg="del">
          <ac:chgData name="Alfred Smith" userId="3c60a3631c0db8ad" providerId="LiveId" clId="{B8FFB937-84C1-4849-8629-5D129D080758}" dt="2023-01-19T10:13:25.295" v="62" actId="478"/>
          <ac:spMkLst>
            <pc:docMk/>
            <pc:sldMk cId="3095902142" sldId="443"/>
            <ac:spMk id="6" creationId="{416C064E-628E-47C0-A712-DB178FE9901E}"/>
          </ac:spMkLst>
        </pc:spChg>
        <pc:picChg chg="del">
          <ac:chgData name="Alfred Smith" userId="3c60a3631c0db8ad" providerId="LiveId" clId="{B8FFB937-84C1-4849-8629-5D129D080758}" dt="2023-01-19T10:12:32.587" v="38"/>
          <ac:picMkLst>
            <pc:docMk/>
            <pc:sldMk cId="3095902142" sldId="443"/>
            <ac:picMk id="8" creationId="{71592B46-8ACB-A4C5-304F-0CF069F5AA8B}"/>
          </ac:picMkLst>
        </pc:picChg>
      </pc:sldChg>
      <pc:sldChg chg="modSp mod modTransition">
        <pc:chgData name="Alfred Smith" userId="3c60a3631c0db8ad" providerId="LiveId" clId="{B8FFB937-84C1-4849-8629-5D129D080758}" dt="2023-01-19T10:12:32.587" v="38"/>
        <pc:sldMkLst>
          <pc:docMk/>
          <pc:sldMk cId="1718612039" sldId="444"/>
        </pc:sldMkLst>
        <pc:spChg chg="mod">
          <ac:chgData name="Alfred Smith" userId="3c60a3631c0db8ad" providerId="LiveId" clId="{B8FFB937-84C1-4849-8629-5D129D080758}" dt="2023-01-19T10:10:49.454" v="12"/>
          <ac:spMkLst>
            <pc:docMk/>
            <pc:sldMk cId="1718612039" sldId="444"/>
            <ac:spMk id="7" creationId="{3ED019E2-3C72-DDB8-64A6-5CAC8F3AB5AC}"/>
          </ac:spMkLst>
        </pc:spChg>
      </pc:sldChg>
      <pc:sldChg chg="addSp delSp modSp mod modTransition modAnim">
        <pc:chgData name="Alfred Smith" userId="3c60a3631c0db8ad" providerId="LiveId" clId="{B8FFB937-84C1-4849-8629-5D129D080758}" dt="2023-01-19T10:13:48.270" v="68"/>
        <pc:sldMkLst>
          <pc:docMk/>
          <pc:sldMk cId="2166098122" sldId="445"/>
        </pc:sldMkLst>
        <pc:spChg chg="add mod">
          <ac:chgData name="Alfred Smith" userId="3c60a3631c0db8ad" providerId="LiveId" clId="{B8FFB937-84C1-4849-8629-5D129D080758}" dt="2023-01-19T10:13:48.270" v="68"/>
          <ac:spMkLst>
            <pc:docMk/>
            <pc:sldMk cId="2166098122" sldId="445"/>
            <ac:spMk id="3" creationId="{0F07D07B-5ADA-5ABD-67B1-D479CC44FCF9}"/>
          </ac:spMkLst>
        </pc:spChg>
        <pc:spChg chg="del">
          <ac:chgData name="Alfred Smith" userId="3c60a3631c0db8ad" providerId="LiveId" clId="{B8FFB937-84C1-4849-8629-5D129D080758}" dt="2023-01-19T10:13:23.249" v="61" actId="478"/>
          <ac:spMkLst>
            <pc:docMk/>
            <pc:sldMk cId="2166098122" sldId="445"/>
            <ac:spMk id="6" creationId="{416C064E-628E-47C0-A712-DB178FE9901E}"/>
          </ac:spMkLst>
        </pc:spChg>
        <pc:picChg chg="del">
          <ac:chgData name="Alfred Smith" userId="3c60a3631c0db8ad" providerId="LiveId" clId="{B8FFB937-84C1-4849-8629-5D129D080758}" dt="2023-01-19T10:12:32.587" v="38"/>
          <ac:picMkLst>
            <pc:docMk/>
            <pc:sldMk cId="2166098122" sldId="445"/>
            <ac:picMk id="2" creationId="{2FDB6199-192C-E423-18A3-97AAA860C509}"/>
          </ac:picMkLst>
        </pc:picChg>
      </pc:sldChg>
      <pc:sldChg chg="modSp mod modTransition">
        <pc:chgData name="Alfred Smith" userId="3c60a3631c0db8ad" providerId="LiveId" clId="{B8FFB937-84C1-4849-8629-5D129D080758}" dt="2023-01-19T10:12:32.587" v="38"/>
        <pc:sldMkLst>
          <pc:docMk/>
          <pc:sldMk cId="665805102" sldId="446"/>
        </pc:sldMkLst>
        <pc:spChg chg="mod">
          <ac:chgData name="Alfred Smith" userId="3c60a3631c0db8ad" providerId="LiveId" clId="{B8FFB937-84C1-4849-8629-5D129D080758}" dt="2023-01-19T10:10:55.267" v="13"/>
          <ac:spMkLst>
            <pc:docMk/>
            <pc:sldMk cId="665805102" sldId="446"/>
            <ac:spMk id="7" creationId="{9DD35B13-3E68-3B4B-054F-081431A1070F}"/>
          </ac:spMkLst>
        </pc:spChg>
      </pc:sldChg>
      <pc:sldChg chg="addSp delSp modSp mod modTransition modAnim">
        <pc:chgData name="Alfred Smith" userId="3c60a3631c0db8ad" providerId="LiveId" clId="{B8FFB937-84C1-4849-8629-5D129D080758}" dt="2023-01-19T10:13:53.738" v="70"/>
        <pc:sldMkLst>
          <pc:docMk/>
          <pc:sldMk cId="2422728137" sldId="447"/>
        </pc:sldMkLst>
        <pc:spChg chg="add mod">
          <ac:chgData name="Alfred Smith" userId="3c60a3631c0db8ad" providerId="LiveId" clId="{B8FFB937-84C1-4849-8629-5D129D080758}" dt="2023-01-19T10:13:53.738" v="70"/>
          <ac:spMkLst>
            <pc:docMk/>
            <pc:sldMk cId="2422728137" sldId="447"/>
            <ac:spMk id="2" creationId="{8F0789AF-A60A-59A1-B067-3BAAF2AE6E01}"/>
          </ac:spMkLst>
        </pc:spChg>
        <pc:spChg chg="del">
          <ac:chgData name="Alfred Smith" userId="3c60a3631c0db8ad" providerId="LiveId" clId="{B8FFB937-84C1-4849-8629-5D129D080758}" dt="2023-01-19T10:13:21.676" v="60" actId="478"/>
          <ac:spMkLst>
            <pc:docMk/>
            <pc:sldMk cId="2422728137" sldId="447"/>
            <ac:spMk id="6" creationId="{416C064E-628E-47C0-A712-DB178FE9901E}"/>
          </ac:spMkLst>
        </pc:spChg>
        <pc:picChg chg="del">
          <ac:chgData name="Alfred Smith" userId="3c60a3631c0db8ad" providerId="LiveId" clId="{B8FFB937-84C1-4849-8629-5D129D080758}" dt="2023-01-19T10:12:32.587" v="38"/>
          <ac:picMkLst>
            <pc:docMk/>
            <pc:sldMk cId="2422728137" sldId="447"/>
            <ac:picMk id="3" creationId="{99355399-D435-AB00-969D-3C622B523019}"/>
          </ac:picMkLst>
        </pc:picChg>
      </pc:sldChg>
      <pc:sldChg chg="modSp mod modTransition">
        <pc:chgData name="Alfred Smith" userId="3c60a3631c0db8ad" providerId="LiveId" clId="{B8FFB937-84C1-4849-8629-5D129D080758}" dt="2023-01-19T10:12:32.587" v="38"/>
        <pc:sldMkLst>
          <pc:docMk/>
          <pc:sldMk cId="843663555" sldId="448"/>
        </pc:sldMkLst>
        <pc:spChg chg="mod">
          <ac:chgData name="Alfred Smith" userId="3c60a3631c0db8ad" providerId="LiveId" clId="{B8FFB937-84C1-4849-8629-5D129D080758}" dt="2023-01-19T10:10:59.826" v="14"/>
          <ac:spMkLst>
            <pc:docMk/>
            <pc:sldMk cId="843663555" sldId="448"/>
            <ac:spMk id="7" creationId="{35558F87-061E-45C8-7CAF-EFDC98ED08A1}"/>
          </ac:spMkLst>
        </pc:spChg>
      </pc:sldChg>
      <pc:sldChg chg="addSp delSp modSp mod modTransition modAnim">
        <pc:chgData name="Alfred Smith" userId="3c60a3631c0db8ad" providerId="LiveId" clId="{B8FFB937-84C1-4849-8629-5D129D080758}" dt="2023-01-19T10:13:55.014" v="71"/>
        <pc:sldMkLst>
          <pc:docMk/>
          <pc:sldMk cId="4160448636" sldId="449"/>
        </pc:sldMkLst>
        <pc:spChg chg="add mod">
          <ac:chgData name="Alfred Smith" userId="3c60a3631c0db8ad" providerId="LiveId" clId="{B8FFB937-84C1-4849-8629-5D129D080758}" dt="2023-01-19T10:13:55.014" v="71"/>
          <ac:spMkLst>
            <pc:docMk/>
            <pc:sldMk cId="4160448636" sldId="449"/>
            <ac:spMk id="2" creationId="{9D6543C8-1A77-E53E-9BE8-6515F48C1C12}"/>
          </ac:spMkLst>
        </pc:spChg>
        <pc:spChg chg="del">
          <ac:chgData name="Alfred Smith" userId="3c60a3631c0db8ad" providerId="LiveId" clId="{B8FFB937-84C1-4849-8629-5D129D080758}" dt="2023-01-19T10:13:19.658" v="59" actId="478"/>
          <ac:spMkLst>
            <pc:docMk/>
            <pc:sldMk cId="4160448636" sldId="449"/>
            <ac:spMk id="6" creationId="{416C064E-628E-47C0-A712-DB178FE9901E}"/>
          </ac:spMkLst>
        </pc:spChg>
        <pc:picChg chg="del">
          <ac:chgData name="Alfred Smith" userId="3c60a3631c0db8ad" providerId="LiveId" clId="{B8FFB937-84C1-4849-8629-5D129D080758}" dt="2023-01-19T10:12:32.587" v="38"/>
          <ac:picMkLst>
            <pc:docMk/>
            <pc:sldMk cId="4160448636" sldId="449"/>
            <ac:picMk id="3" creationId="{19F30284-6016-AD53-1A8F-84624FF94CCB}"/>
          </ac:picMkLst>
        </pc:picChg>
      </pc:sldChg>
      <pc:sldChg chg="modSp mod modTransition">
        <pc:chgData name="Alfred Smith" userId="3c60a3631c0db8ad" providerId="LiveId" clId="{B8FFB937-84C1-4849-8629-5D129D080758}" dt="2023-01-19T10:12:32.587" v="38"/>
        <pc:sldMkLst>
          <pc:docMk/>
          <pc:sldMk cId="538051216" sldId="450"/>
        </pc:sldMkLst>
        <pc:spChg chg="mod">
          <ac:chgData name="Alfred Smith" userId="3c60a3631c0db8ad" providerId="LiveId" clId="{B8FFB937-84C1-4849-8629-5D129D080758}" dt="2023-01-19T10:11:03.923" v="15"/>
          <ac:spMkLst>
            <pc:docMk/>
            <pc:sldMk cId="538051216" sldId="450"/>
            <ac:spMk id="7" creationId="{26D49C0D-A2D8-FEDA-AC84-01A850229762}"/>
          </ac:spMkLst>
        </pc:spChg>
      </pc:sldChg>
      <pc:sldChg chg="addSp delSp modSp mod modTransition modAnim">
        <pc:chgData name="Alfred Smith" userId="3c60a3631c0db8ad" providerId="LiveId" clId="{B8FFB937-84C1-4849-8629-5D129D080758}" dt="2023-01-19T10:13:56.403" v="72"/>
        <pc:sldMkLst>
          <pc:docMk/>
          <pc:sldMk cId="3386340796" sldId="451"/>
        </pc:sldMkLst>
        <pc:spChg chg="add mod">
          <ac:chgData name="Alfred Smith" userId="3c60a3631c0db8ad" providerId="LiveId" clId="{B8FFB937-84C1-4849-8629-5D129D080758}" dt="2023-01-19T10:13:56.403" v="72"/>
          <ac:spMkLst>
            <pc:docMk/>
            <pc:sldMk cId="3386340796" sldId="451"/>
            <ac:spMk id="2" creationId="{1212ED89-5EEE-3A20-E827-C42C837125F3}"/>
          </ac:spMkLst>
        </pc:spChg>
        <pc:spChg chg="del">
          <ac:chgData name="Alfred Smith" userId="3c60a3631c0db8ad" providerId="LiveId" clId="{B8FFB937-84C1-4849-8629-5D129D080758}" dt="2023-01-19T10:13:17.946" v="58" actId="478"/>
          <ac:spMkLst>
            <pc:docMk/>
            <pc:sldMk cId="3386340796" sldId="451"/>
            <ac:spMk id="6" creationId="{416C064E-628E-47C0-A712-DB178FE9901E}"/>
          </ac:spMkLst>
        </pc:spChg>
        <pc:picChg chg="del">
          <ac:chgData name="Alfred Smith" userId="3c60a3631c0db8ad" providerId="LiveId" clId="{B8FFB937-84C1-4849-8629-5D129D080758}" dt="2023-01-19T10:12:32.587" v="38"/>
          <ac:picMkLst>
            <pc:docMk/>
            <pc:sldMk cId="3386340796" sldId="451"/>
            <ac:picMk id="7" creationId="{65DC2093-D2EA-F271-A072-E236FE712BDF}"/>
          </ac:picMkLst>
        </pc:picChg>
      </pc:sldChg>
      <pc:sldChg chg="modSp mod modTransition">
        <pc:chgData name="Alfred Smith" userId="3c60a3631c0db8ad" providerId="LiveId" clId="{B8FFB937-84C1-4849-8629-5D129D080758}" dt="2023-01-19T10:12:32.587" v="38"/>
        <pc:sldMkLst>
          <pc:docMk/>
          <pc:sldMk cId="4002949039" sldId="452"/>
        </pc:sldMkLst>
        <pc:spChg chg="mod">
          <ac:chgData name="Alfred Smith" userId="3c60a3631c0db8ad" providerId="LiveId" clId="{B8FFB937-84C1-4849-8629-5D129D080758}" dt="2023-01-19T10:11:06.772" v="16"/>
          <ac:spMkLst>
            <pc:docMk/>
            <pc:sldMk cId="4002949039" sldId="452"/>
            <ac:spMk id="7" creationId="{5E55D4F8-E117-8D3D-A34B-136EEBC0FD5E}"/>
          </ac:spMkLst>
        </pc:spChg>
      </pc:sldChg>
      <pc:sldChg chg="addSp delSp modSp mod modTransition modAnim">
        <pc:chgData name="Alfred Smith" userId="3c60a3631c0db8ad" providerId="LiveId" clId="{B8FFB937-84C1-4849-8629-5D129D080758}" dt="2023-01-19T10:13:57.678" v="73"/>
        <pc:sldMkLst>
          <pc:docMk/>
          <pc:sldMk cId="283334129" sldId="453"/>
        </pc:sldMkLst>
        <pc:spChg chg="add mod">
          <ac:chgData name="Alfred Smith" userId="3c60a3631c0db8ad" providerId="LiveId" clId="{B8FFB937-84C1-4849-8629-5D129D080758}" dt="2023-01-19T10:13:57.678" v="73"/>
          <ac:spMkLst>
            <pc:docMk/>
            <pc:sldMk cId="283334129" sldId="453"/>
            <ac:spMk id="3" creationId="{25EB482C-7879-0C0D-8CBC-F5D643091825}"/>
          </ac:spMkLst>
        </pc:spChg>
        <pc:spChg chg="del">
          <ac:chgData name="Alfred Smith" userId="3c60a3631c0db8ad" providerId="LiveId" clId="{B8FFB937-84C1-4849-8629-5D129D080758}" dt="2023-01-19T10:13:16.403" v="57" actId="478"/>
          <ac:spMkLst>
            <pc:docMk/>
            <pc:sldMk cId="283334129" sldId="453"/>
            <ac:spMk id="6" creationId="{416C064E-628E-47C0-A712-DB178FE9901E}"/>
          </ac:spMkLst>
        </pc:spChg>
        <pc:picChg chg="del">
          <ac:chgData name="Alfred Smith" userId="3c60a3631c0db8ad" providerId="LiveId" clId="{B8FFB937-84C1-4849-8629-5D129D080758}" dt="2023-01-19T10:12:32.587" v="38"/>
          <ac:picMkLst>
            <pc:docMk/>
            <pc:sldMk cId="283334129" sldId="453"/>
            <ac:picMk id="2" creationId="{C2AFA9D2-F6BB-850C-113E-F411D0BB245D}"/>
          </ac:picMkLst>
        </pc:picChg>
      </pc:sldChg>
      <pc:sldChg chg="modSp mod modTransition">
        <pc:chgData name="Alfred Smith" userId="3c60a3631c0db8ad" providerId="LiveId" clId="{B8FFB937-84C1-4849-8629-5D129D080758}" dt="2023-01-19T10:12:32.587" v="38"/>
        <pc:sldMkLst>
          <pc:docMk/>
          <pc:sldMk cId="2511564658" sldId="454"/>
        </pc:sldMkLst>
        <pc:spChg chg="mod">
          <ac:chgData name="Alfred Smith" userId="3c60a3631c0db8ad" providerId="LiveId" clId="{B8FFB937-84C1-4849-8629-5D129D080758}" dt="2023-01-19T10:11:09.614" v="17"/>
          <ac:spMkLst>
            <pc:docMk/>
            <pc:sldMk cId="2511564658" sldId="454"/>
            <ac:spMk id="7" creationId="{13018776-4CAD-5C7A-80E6-4430EF8D8AEB}"/>
          </ac:spMkLst>
        </pc:spChg>
      </pc:sldChg>
      <pc:sldChg chg="addSp delSp modSp mod modTransition modAnim">
        <pc:chgData name="Alfred Smith" userId="3c60a3631c0db8ad" providerId="LiveId" clId="{B8FFB937-84C1-4849-8629-5D129D080758}" dt="2023-01-19T10:13:58.930" v="74"/>
        <pc:sldMkLst>
          <pc:docMk/>
          <pc:sldMk cId="1799939013" sldId="455"/>
        </pc:sldMkLst>
        <pc:spChg chg="add mod">
          <ac:chgData name="Alfred Smith" userId="3c60a3631c0db8ad" providerId="LiveId" clId="{B8FFB937-84C1-4849-8629-5D129D080758}" dt="2023-01-19T10:13:58.930" v="74"/>
          <ac:spMkLst>
            <pc:docMk/>
            <pc:sldMk cId="1799939013" sldId="455"/>
            <ac:spMk id="2" creationId="{917A9CBD-331B-463B-3EBD-E1254C9FC310}"/>
          </ac:spMkLst>
        </pc:spChg>
        <pc:spChg chg="del">
          <ac:chgData name="Alfred Smith" userId="3c60a3631c0db8ad" providerId="LiveId" clId="{B8FFB937-84C1-4849-8629-5D129D080758}" dt="2023-01-19T10:13:12.444" v="56" actId="478"/>
          <ac:spMkLst>
            <pc:docMk/>
            <pc:sldMk cId="1799939013" sldId="455"/>
            <ac:spMk id="6" creationId="{416C064E-628E-47C0-A712-DB178FE9901E}"/>
          </ac:spMkLst>
        </pc:spChg>
        <pc:picChg chg="del">
          <ac:chgData name="Alfred Smith" userId="3c60a3631c0db8ad" providerId="LiveId" clId="{B8FFB937-84C1-4849-8629-5D129D080758}" dt="2023-01-19T10:12:32.587" v="38"/>
          <ac:picMkLst>
            <pc:docMk/>
            <pc:sldMk cId="1799939013" sldId="455"/>
            <ac:picMk id="9" creationId="{E60CC695-9CC8-1E73-F47F-98D4EDAEB56E}"/>
          </ac:picMkLst>
        </pc:picChg>
      </pc:sldChg>
      <pc:sldChg chg="modSp mod modTransition">
        <pc:chgData name="Alfred Smith" userId="3c60a3631c0db8ad" providerId="LiveId" clId="{B8FFB937-84C1-4849-8629-5D129D080758}" dt="2023-01-19T10:12:32.587" v="38"/>
        <pc:sldMkLst>
          <pc:docMk/>
          <pc:sldMk cId="4049696417" sldId="456"/>
        </pc:sldMkLst>
        <pc:spChg chg="mod">
          <ac:chgData name="Alfred Smith" userId="3c60a3631c0db8ad" providerId="LiveId" clId="{B8FFB937-84C1-4849-8629-5D129D080758}" dt="2023-01-19T10:11:12.664" v="18"/>
          <ac:spMkLst>
            <pc:docMk/>
            <pc:sldMk cId="4049696417" sldId="456"/>
            <ac:spMk id="7" creationId="{8ED32E10-9C06-378D-5DCF-E69A2CC8F6F5}"/>
          </ac:spMkLst>
        </pc:spChg>
      </pc:sldChg>
      <pc:sldChg chg="addSp delSp modSp mod modTransition modAnim">
        <pc:chgData name="Alfred Smith" userId="3c60a3631c0db8ad" providerId="LiveId" clId="{B8FFB937-84C1-4849-8629-5D129D080758}" dt="2023-01-19T10:14:00.125" v="75"/>
        <pc:sldMkLst>
          <pc:docMk/>
          <pc:sldMk cId="2618424304" sldId="457"/>
        </pc:sldMkLst>
        <pc:spChg chg="add mod">
          <ac:chgData name="Alfred Smith" userId="3c60a3631c0db8ad" providerId="LiveId" clId="{B8FFB937-84C1-4849-8629-5D129D080758}" dt="2023-01-19T10:14:00.125" v="75"/>
          <ac:spMkLst>
            <pc:docMk/>
            <pc:sldMk cId="2618424304" sldId="457"/>
            <ac:spMk id="2" creationId="{1483631E-A691-0AF4-F5F1-A434E4B7186B}"/>
          </ac:spMkLst>
        </pc:spChg>
        <pc:spChg chg="del">
          <ac:chgData name="Alfred Smith" userId="3c60a3631c0db8ad" providerId="LiveId" clId="{B8FFB937-84C1-4849-8629-5D129D080758}" dt="2023-01-19T10:13:10.784" v="55" actId="478"/>
          <ac:spMkLst>
            <pc:docMk/>
            <pc:sldMk cId="2618424304" sldId="457"/>
            <ac:spMk id="6" creationId="{416C064E-628E-47C0-A712-DB178FE9901E}"/>
          </ac:spMkLst>
        </pc:spChg>
        <pc:picChg chg="del">
          <ac:chgData name="Alfred Smith" userId="3c60a3631c0db8ad" providerId="LiveId" clId="{B8FFB937-84C1-4849-8629-5D129D080758}" dt="2023-01-19T10:12:32.587" v="38"/>
          <ac:picMkLst>
            <pc:docMk/>
            <pc:sldMk cId="2618424304" sldId="457"/>
            <ac:picMk id="5" creationId="{15A3D0FE-BC3E-4C28-C112-A30836DE7A8D}"/>
          </ac:picMkLst>
        </pc:picChg>
      </pc:sldChg>
      <pc:sldChg chg="modSp mod modTransition">
        <pc:chgData name="Alfred Smith" userId="3c60a3631c0db8ad" providerId="LiveId" clId="{B8FFB937-84C1-4849-8629-5D129D080758}" dt="2023-01-19T10:12:32.587" v="38"/>
        <pc:sldMkLst>
          <pc:docMk/>
          <pc:sldMk cId="2789980734" sldId="458"/>
        </pc:sldMkLst>
        <pc:spChg chg="mod">
          <ac:chgData name="Alfred Smith" userId="3c60a3631c0db8ad" providerId="LiveId" clId="{B8FFB937-84C1-4849-8629-5D129D080758}" dt="2023-01-19T10:11:15.633" v="19"/>
          <ac:spMkLst>
            <pc:docMk/>
            <pc:sldMk cId="2789980734" sldId="458"/>
            <ac:spMk id="7" creationId="{A636E804-5C66-FF64-A000-460FE2106219}"/>
          </ac:spMkLst>
        </pc:spChg>
      </pc:sldChg>
      <pc:sldChg chg="addSp delSp modSp mod modTransition modAnim">
        <pc:chgData name="Alfred Smith" userId="3c60a3631c0db8ad" providerId="LiveId" clId="{B8FFB937-84C1-4849-8629-5D129D080758}" dt="2023-01-19T10:14:01.288" v="76"/>
        <pc:sldMkLst>
          <pc:docMk/>
          <pc:sldMk cId="783514268" sldId="459"/>
        </pc:sldMkLst>
        <pc:spChg chg="add mod">
          <ac:chgData name="Alfred Smith" userId="3c60a3631c0db8ad" providerId="LiveId" clId="{B8FFB937-84C1-4849-8629-5D129D080758}" dt="2023-01-19T10:14:01.288" v="76"/>
          <ac:spMkLst>
            <pc:docMk/>
            <pc:sldMk cId="783514268" sldId="459"/>
            <ac:spMk id="2" creationId="{F61230D7-661D-3EBB-D91C-4087A9BC8B54}"/>
          </ac:spMkLst>
        </pc:spChg>
        <pc:spChg chg="del">
          <ac:chgData name="Alfred Smith" userId="3c60a3631c0db8ad" providerId="LiveId" clId="{B8FFB937-84C1-4849-8629-5D129D080758}" dt="2023-01-19T10:13:09.269" v="54" actId="478"/>
          <ac:spMkLst>
            <pc:docMk/>
            <pc:sldMk cId="783514268" sldId="459"/>
            <ac:spMk id="6" creationId="{416C064E-628E-47C0-A712-DB178FE9901E}"/>
          </ac:spMkLst>
        </pc:spChg>
        <pc:picChg chg="del">
          <ac:chgData name="Alfred Smith" userId="3c60a3631c0db8ad" providerId="LiveId" clId="{B8FFB937-84C1-4849-8629-5D129D080758}" dt="2023-01-19T10:12:32.587" v="38"/>
          <ac:picMkLst>
            <pc:docMk/>
            <pc:sldMk cId="783514268" sldId="459"/>
            <ac:picMk id="18" creationId="{02227D42-0B11-0E79-C9D4-8AE88DBECC09}"/>
          </ac:picMkLst>
        </pc:picChg>
      </pc:sldChg>
      <pc:sldChg chg="modSp mod modTransition">
        <pc:chgData name="Alfred Smith" userId="3c60a3631c0db8ad" providerId="LiveId" clId="{B8FFB937-84C1-4849-8629-5D129D080758}" dt="2023-01-19T10:12:32.587" v="38"/>
        <pc:sldMkLst>
          <pc:docMk/>
          <pc:sldMk cId="2691432836" sldId="460"/>
        </pc:sldMkLst>
        <pc:spChg chg="mod">
          <ac:chgData name="Alfred Smith" userId="3c60a3631c0db8ad" providerId="LiveId" clId="{B8FFB937-84C1-4849-8629-5D129D080758}" dt="2023-01-19T10:11:24.574" v="21" actId="1076"/>
          <ac:spMkLst>
            <pc:docMk/>
            <pc:sldMk cId="2691432836" sldId="460"/>
            <ac:spMk id="7" creationId="{E898B03A-9B34-9E4A-2E9C-06FFF35BF1A2}"/>
          </ac:spMkLst>
        </pc:spChg>
      </pc:sldChg>
      <pc:sldChg chg="addSp delSp modSp mod modTransition modAnim">
        <pc:chgData name="Alfred Smith" userId="3c60a3631c0db8ad" providerId="LiveId" clId="{B8FFB937-84C1-4849-8629-5D129D080758}" dt="2023-01-19T10:14:02.558" v="77"/>
        <pc:sldMkLst>
          <pc:docMk/>
          <pc:sldMk cId="3868250199" sldId="461"/>
        </pc:sldMkLst>
        <pc:spChg chg="add mod">
          <ac:chgData name="Alfred Smith" userId="3c60a3631c0db8ad" providerId="LiveId" clId="{B8FFB937-84C1-4849-8629-5D129D080758}" dt="2023-01-19T10:14:02.558" v="77"/>
          <ac:spMkLst>
            <pc:docMk/>
            <pc:sldMk cId="3868250199" sldId="461"/>
            <ac:spMk id="2" creationId="{98DBD3CA-8B30-3648-7C0E-4EFC1A1D1F30}"/>
          </ac:spMkLst>
        </pc:spChg>
        <pc:spChg chg="del">
          <ac:chgData name="Alfred Smith" userId="3c60a3631c0db8ad" providerId="LiveId" clId="{B8FFB937-84C1-4849-8629-5D129D080758}" dt="2023-01-19T10:13:07.687" v="53" actId="478"/>
          <ac:spMkLst>
            <pc:docMk/>
            <pc:sldMk cId="3868250199" sldId="461"/>
            <ac:spMk id="6" creationId="{416C064E-628E-47C0-A712-DB178FE9901E}"/>
          </ac:spMkLst>
        </pc:spChg>
        <pc:picChg chg="del">
          <ac:chgData name="Alfred Smith" userId="3c60a3631c0db8ad" providerId="LiveId" clId="{B8FFB937-84C1-4849-8629-5D129D080758}" dt="2023-01-19T10:12:32.587" v="38"/>
          <ac:picMkLst>
            <pc:docMk/>
            <pc:sldMk cId="3868250199" sldId="461"/>
            <ac:picMk id="3" creationId="{F85EA964-C009-4646-3AB2-45524061B55B}"/>
          </ac:picMkLst>
        </pc:picChg>
      </pc:sldChg>
      <pc:sldChg chg="modSp mod modTransition">
        <pc:chgData name="Alfred Smith" userId="3c60a3631c0db8ad" providerId="LiveId" clId="{B8FFB937-84C1-4849-8629-5D129D080758}" dt="2023-01-19T10:12:32.587" v="38"/>
        <pc:sldMkLst>
          <pc:docMk/>
          <pc:sldMk cId="3941201962" sldId="462"/>
        </pc:sldMkLst>
        <pc:spChg chg="mod">
          <ac:chgData name="Alfred Smith" userId="3c60a3631c0db8ad" providerId="LiveId" clId="{B8FFB937-84C1-4849-8629-5D129D080758}" dt="2023-01-19T10:11:28.342" v="22"/>
          <ac:spMkLst>
            <pc:docMk/>
            <pc:sldMk cId="3941201962" sldId="462"/>
            <ac:spMk id="7" creationId="{694768BC-5124-148A-3D1D-87666E3F530E}"/>
          </ac:spMkLst>
        </pc:spChg>
      </pc:sldChg>
      <pc:sldChg chg="addSp delSp modSp mod modTransition modAnim">
        <pc:chgData name="Alfred Smith" userId="3c60a3631c0db8ad" providerId="LiveId" clId="{B8FFB937-84C1-4849-8629-5D129D080758}" dt="2023-01-19T10:14:03.858" v="78"/>
        <pc:sldMkLst>
          <pc:docMk/>
          <pc:sldMk cId="2982327576" sldId="463"/>
        </pc:sldMkLst>
        <pc:spChg chg="add mod">
          <ac:chgData name="Alfred Smith" userId="3c60a3631c0db8ad" providerId="LiveId" clId="{B8FFB937-84C1-4849-8629-5D129D080758}" dt="2023-01-19T10:14:03.858" v="78"/>
          <ac:spMkLst>
            <pc:docMk/>
            <pc:sldMk cId="2982327576" sldId="463"/>
            <ac:spMk id="2" creationId="{4B90E18C-18FB-3CCA-4D81-F27052ABF90B}"/>
          </ac:spMkLst>
        </pc:spChg>
        <pc:spChg chg="del">
          <ac:chgData name="Alfred Smith" userId="3c60a3631c0db8ad" providerId="LiveId" clId="{B8FFB937-84C1-4849-8629-5D129D080758}" dt="2023-01-19T10:13:06.027" v="52" actId="478"/>
          <ac:spMkLst>
            <pc:docMk/>
            <pc:sldMk cId="2982327576" sldId="463"/>
            <ac:spMk id="6" creationId="{416C064E-628E-47C0-A712-DB178FE9901E}"/>
          </ac:spMkLst>
        </pc:spChg>
        <pc:picChg chg="del">
          <ac:chgData name="Alfred Smith" userId="3c60a3631c0db8ad" providerId="LiveId" clId="{B8FFB937-84C1-4849-8629-5D129D080758}" dt="2023-01-19T10:12:32.587" v="38"/>
          <ac:picMkLst>
            <pc:docMk/>
            <pc:sldMk cId="2982327576" sldId="463"/>
            <ac:picMk id="14" creationId="{BEB535C0-0B80-DE31-AFC1-1958D84DF429}"/>
          </ac:picMkLst>
        </pc:picChg>
      </pc:sldChg>
      <pc:sldChg chg="modSp mod modTransition">
        <pc:chgData name="Alfred Smith" userId="3c60a3631c0db8ad" providerId="LiveId" clId="{B8FFB937-84C1-4849-8629-5D129D080758}" dt="2023-01-19T10:12:32.587" v="38"/>
        <pc:sldMkLst>
          <pc:docMk/>
          <pc:sldMk cId="3471468068" sldId="464"/>
        </pc:sldMkLst>
        <pc:spChg chg="mod">
          <ac:chgData name="Alfred Smith" userId="3c60a3631c0db8ad" providerId="LiveId" clId="{B8FFB937-84C1-4849-8629-5D129D080758}" dt="2023-01-19T10:11:34.130" v="24" actId="1076"/>
          <ac:spMkLst>
            <pc:docMk/>
            <pc:sldMk cId="3471468068" sldId="464"/>
            <ac:spMk id="7" creationId="{A3F02AAA-A2E8-39FE-53A5-A569D2248058}"/>
          </ac:spMkLst>
        </pc:spChg>
      </pc:sldChg>
      <pc:sldChg chg="addSp delSp modSp mod modTransition modAnim">
        <pc:chgData name="Alfred Smith" userId="3c60a3631c0db8ad" providerId="LiveId" clId="{B8FFB937-84C1-4849-8629-5D129D080758}" dt="2023-01-19T10:14:05.228" v="79"/>
        <pc:sldMkLst>
          <pc:docMk/>
          <pc:sldMk cId="3894174290" sldId="465"/>
        </pc:sldMkLst>
        <pc:spChg chg="add mod">
          <ac:chgData name="Alfred Smith" userId="3c60a3631c0db8ad" providerId="LiveId" clId="{B8FFB937-84C1-4849-8629-5D129D080758}" dt="2023-01-19T10:14:05.228" v="79"/>
          <ac:spMkLst>
            <pc:docMk/>
            <pc:sldMk cId="3894174290" sldId="465"/>
            <ac:spMk id="2" creationId="{952BBEF0-DC2D-FAEA-1D2D-BEFBF00B37CB}"/>
          </ac:spMkLst>
        </pc:spChg>
        <pc:spChg chg="del">
          <ac:chgData name="Alfred Smith" userId="3c60a3631c0db8ad" providerId="LiveId" clId="{B8FFB937-84C1-4849-8629-5D129D080758}" dt="2023-01-19T10:13:03.878" v="51" actId="478"/>
          <ac:spMkLst>
            <pc:docMk/>
            <pc:sldMk cId="3894174290" sldId="465"/>
            <ac:spMk id="6" creationId="{416C064E-628E-47C0-A712-DB178FE9901E}"/>
          </ac:spMkLst>
        </pc:spChg>
        <pc:picChg chg="del">
          <ac:chgData name="Alfred Smith" userId="3c60a3631c0db8ad" providerId="LiveId" clId="{B8FFB937-84C1-4849-8629-5D129D080758}" dt="2023-01-19T10:12:32.587" v="38"/>
          <ac:picMkLst>
            <pc:docMk/>
            <pc:sldMk cId="3894174290" sldId="465"/>
            <ac:picMk id="8" creationId="{8940ECC7-7D01-3431-76BE-8260580AFE32}"/>
          </ac:picMkLst>
        </pc:picChg>
      </pc:sldChg>
      <pc:sldChg chg="modSp mod modTransition">
        <pc:chgData name="Alfred Smith" userId="3c60a3631c0db8ad" providerId="LiveId" clId="{B8FFB937-84C1-4849-8629-5D129D080758}" dt="2023-01-19T10:12:32.587" v="38"/>
        <pc:sldMkLst>
          <pc:docMk/>
          <pc:sldMk cId="581074576" sldId="466"/>
        </pc:sldMkLst>
        <pc:spChg chg="mod">
          <ac:chgData name="Alfred Smith" userId="3c60a3631c0db8ad" providerId="LiveId" clId="{B8FFB937-84C1-4849-8629-5D129D080758}" dt="2023-01-19T10:11:37.714" v="25"/>
          <ac:spMkLst>
            <pc:docMk/>
            <pc:sldMk cId="581074576" sldId="466"/>
            <ac:spMk id="7" creationId="{E12CABB5-F2C0-C0C3-6200-5920772A9A6F}"/>
          </ac:spMkLst>
        </pc:spChg>
      </pc:sldChg>
      <pc:sldChg chg="addSp delSp modSp mod modTransition modAnim">
        <pc:chgData name="Alfred Smith" userId="3c60a3631c0db8ad" providerId="LiveId" clId="{B8FFB937-84C1-4849-8629-5D129D080758}" dt="2023-01-19T10:14:06.765" v="80"/>
        <pc:sldMkLst>
          <pc:docMk/>
          <pc:sldMk cId="2711152741" sldId="467"/>
        </pc:sldMkLst>
        <pc:spChg chg="add mod">
          <ac:chgData name="Alfred Smith" userId="3c60a3631c0db8ad" providerId="LiveId" clId="{B8FFB937-84C1-4849-8629-5D129D080758}" dt="2023-01-19T10:14:06.765" v="80"/>
          <ac:spMkLst>
            <pc:docMk/>
            <pc:sldMk cId="2711152741" sldId="467"/>
            <ac:spMk id="2" creationId="{6A99A80E-BD5F-569C-8D32-2B08312299A1}"/>
          </ac:spMkLst>
        </pc:spChg>
        <pc:spChg chg="del">
          <ac:chgData name="Alfred Smith" userId="3c60a3631c0db8ad" providerId="LiveId" clId="{B8FFB937-84C1-4849-8629-5D129D080758}" dt="2023-01-19T10:13:01.887" v="50" actId="478"/>
          <ac:spMkLst>
            <pc:docMk/>
            <pc:sldMk cId="2711152741" sldId="467"/>
            <ac:spMk id="6" creationId="{416C064E-628E-47C0-A712-DB178FE9901E}"/>
          </ac:spMkLst>
        </pc:spChg>
        <pc:picChg chg="del">
          <ac:chgData name="Alfred Smith" userId="3c60a3631c0db8ad" providerId="LiveId" clId="{B8FFB937-84C1-4849-8629-5D129D080758}" dt="2023-01-19T10:12:32.587" v="38"/>
          <ac:picMkLst>
            <pc:docMk/>
            <pc:sldMk cId="2711152741" sldId="467"/>
            <ac:picMk id="5" creationId="{3D74CCF9-787D-EEF6-1AF5-0B842E77F62F}"/>
          </ac:picMkLst>
        </pc:picChg>
      </pc:sldChg>
      <pc:sldChg chg="delSp modTransition modAnim">
        <pc:chgData name="Alfred Smith" userId="3c60a3631c0db8ad" providerId="LiveId" clId="{B8FFB937-84C1-4849-8629-5D129D080758}" dt="2023-01-19T10:12:32.587" v="38"/>
        <pc:sldMkLst>
          <pc:docMk/>
          <pc:sldMk cId="3596600315" sldId="468"/>
        </pc:sldMkLst>
        <pc:picChg chg="del">
          <ac:chgData name="Alfred Smith" userId="3c60a3631c0db8ad" providerId="LiveId" clId="{B8FFB937-84C1-4849-8629-5D129D080758}" dt="2023-01-19T10:12:32.587" v="38"/>
          <ac:picMkLst>
            <pc:docMk/>
            <pc:sldMk cId="3596600315" sldId="468"/>
            <ac:picMk id="4" creationId="{1DBF4547-F8E4-A212-0FA2-CC4921228C53}"/>
          </ac:picMkLst>
        </pc:picChg>
      </pc:sldChg>
      <pc:sldChg chg="modSp mod modTransition">
        <pc:chgData name="Alfred Smith" userId="3c60a3631c0db8ad" providerId="LiveId" clId="{B8FFB937-84C1-4849-8629-5D129D080758}" dt="2023-01-19T10:12:32.587" v="38"/>
        <pc:sldMkLst>
          <pc:docMk/>
          <pc:sldMk cId="4283321309" sldId="469"/>
        </pc:sldMkLst>
        <pc:spChg chg="mod">
          <ac:chgData name="Alfred Smith" userId="3c60a3631c0db8ad" providerId="LiveId" clId="{B8FFB937-84C1-4849-8629-5D129D080758}" dt="2023-01-19T10:11:40.834" v="26"/>
          <ac:spMkLst>
            <pc:docMk/>
            <pc:sldMk cId="4283321309" sldId="469"/>
            <ac:spMk id="7" creationId="{440DED7A-D2D8-0655-F5D0-96917A63F460}"/>
          </ac:spMkLst>
        </pc:spChg>
      </pc:sldChg>
      <pc:sldChg chg="addSp delSp modSp mod modTransition modAnim">
        <pc:chgData name="Alfred Smith" userId="3c60a3631c0db8ad" providerId="LiveId" clId="{B8FFB937-84C1-4849-8629-5D129D080758}" dt="2023-01-19T10:14:08.218" v="81"/>
        <pc:sldMkLst>
          <pc:docMk/>
          <pc:sldMk cId="1829324539" sldId="470"/>
        </pc:sldMkLst>
        <pc:spChg chg="add mod">
          <ac:chgData name="Alfred Smith" userId="3c60a3631c0db8ad" providerId="LiveId" clId="{B8FFB937-84C1-4849-8629-5D129D080758}" dt="2023-01-19T10:14:08.218" v="81"/>
          <ac:spMkLst>
            <pc:docMk/>
            <pc:sldMk cId="1829324539" sldId="470"/>
            <ac:spMk id="2" creationId="{F962535B-A920-BBE7-5C5B-732FBC721613}"/>
          </ac:spMkLst>
        </pc:spChg>
        <pc:spChg chg="del">
          <ac:chgData name="Alfred Smith" userId="3c60a3631c0db8ad" providerId="LiveId" clId="{B8FFB937-84C1-4849-8629-5D129D080758}" dt="2023-01-19T10:12:59.326" v="49" actId="478"/>
          <ac:spMkLst>
            <pc:docMk/>
            <pc:sldMk cId="1829324539" sldId="470"/>
            <ac:spMk id="6" creationId="{416C064E-628E-47C0-A712-DB178FE9901E}"/>
          </ac:spMkLst>
        </pc:spChg>
        <pc:picChg chg="del">
          <ac:chgData name="Alfred Smith" userId="3c60a3631c0db8ad" providerId="LiveId" clId="{B8FFB937-84C1-4849-8629-5D129D080758}" dt="2023-01-19T10:12:32.587" v="38"/>
          <ac:picMkLst>
            <pc:docMk/>
            <pc:sldMk cId="1829324539" sldId="470"/>
            <ac:picMk id="9" creationId="{1D1621F5-7CDA-446F-0FA9-6AC63FEA9AA8}"/>
          </ac:picMkLst>
        </pc:picChg>
      </pc:sldChg>
      <pc:sldChg chg="modSp mod modTransition">
        <pc:chgData name="Alfred Smith" userId="3c60a3631c0db8ad" providerId="LiveId" clId="{B8FFB937-84C1-4849-8629-5D129D080758}" dt="2023-01-19T10:12:32.587" v="38"/>
        <pc:sldMkLst>
          <pc:docMk/>
          <pc:sldMk cId="2452235816" sldId="471"/>
        </pc:sldMkLst>
        <pc:spChg chg="mod">
          <ac:chgData name="Alfred Smith" userId="3c60a3631c0db8ad" providerId="LiveId" clId="{B8FFB937-84C1-4849-8629-5D129D080758}" dt="2023-01-19T10:11:44.274" v="27"/>
          <ac:spMkLst>
            <pc:docMk/>
            <pc:sldMk cId="2452235816" sldId="471"/>
            <ac:spMk id="5" creationId="{5E7B83CC-E525-4D54-9727-C23984AEF74E}"/>
          </ac:spMkLst>
        </pc:spChg>
      </pc:sldChg>
      <pc:sldChg chg="addSp delSp modSp mod modTransition modAnim">
        <pc:chgData name="Alfred Smith" userId="3c60a3631c0db8ad" providerId="LiveId" clId="{B8FFB937-84C1-4849-8629-5D129D080758}" dt="2023-01-19T10:14:10.859" v="82"/>
        <pc:sldMkLst>
          <pc:docMk/>
          <pc:sldMk cId="3810421512" sldId="472"/>
        </pc:sldMkLst>
        <pc:spChg chg="add mod">
          <ac:chgData name="Alfred Smith" userId="3c60a3631c0db8ad" providerId="LiveId" clId="{B8FFB937-84C1-4849-8629-5D129D080758}" dt="2023-01-19T10:14:10.859" v="82"/>
          <ac:spMkLst>
            <pc:docMk/>
            <pc:sldMk cId="3810421512" sldId="472"/>
            <ac:spMk id="2" creationId="{5CFCFBE2-0F6B-90C6-A09B-AD643FABA2C5}"/>
          </ac:spMkLst>
        </pc:spChg>
        <pc:spChg chg="del">
          <ac:chgData name="Alfred Smith" userId="3c60a3631c0db8ad" providerId="LiveId" clId="{B8FFB937-84C1-4849-8629-5D129D080758}" dt="2023-01-19T10:12:57.720" v="48" actId="478"/>
          <ac:spMkLst>
            <pc:docMk/>
            <pc:sldMk cId="3810421512" sldId="472"/>
            <ac:spMk id="6" creationId="{416C064E-628E-47C0-A712-DB178FE9901E}"/>
          </ac:spMkLst>
        </pc:spChg>
        <pc:picChg chg="del">
          <ac:chgData name="Alfred Smith" userId="3c60a3631c0db8ad" providerId="LiveId" clId="{B8FFB937-84C1-4849-8629-5D129D080758}" dt="2023-01-19T10:12:32.587" v="38"/>
          <ac:picMkLst>
            <pc:docMk/>
            <pc:sldMk cId="3810421512" sldId="472"/>
            <ac:picMk id="3" creationId="{3C694E32-30EF-91C8-E209-3D3271D871B2}"/>
          </ac:picMkLst>
        </pc:picChg>
      </pc:sldChg>
      <pc:sldChg chg="modSp mod modTransition">
        <pc:chgData name="Alfred Smith" userId="3c60a3631c0db8ad" providerId="LiveId" clId="{B8FFB937-84C1-4849-8629-5D129D080758}" dt="2023-01-19T10:12:32.587" v="38"/>
        <pc:sldMkLst>
          <pc:docMk/>
          <pc:sldMk cId="3448209696" sldId="473"/>
        </pc:sldMkLst>
        <pc:spChg chg="mod">
          <ac:chgData name="Alfred Smith" userId="3c60a3631c0db8ad" providerId="LiveId" clId="{B8FFB937-84C1-4849-8629-5D129D080758}" dt="2023-01-19T10:11:47.295" v="28"/>
          <ac:spMkLst>
            <pc:docMk/>
            <pc:sldMk cId="3448209696" sldId="473"/>
            <ac:spMk id="7" creationId="{E892F39E-32D0-9AFD-BDA7-29CCCE132414}"/>
          </ac:spMkLst>
        </pc:spChg>
      </pc:sldChg>
      <pc:sldChg chg="addSp delSp modSp mod modTransition modAnim">
        <pc:chgData name="Alfred Smith" userId="3c60a3631c0db8ad" providerId="LiveId" clId="{B8FFB937-84C1-4849-8629-5D129D080758}" dt="2023-01-19T10:14:12.631" v="83"/>
        <pc:sldMkLst>
          <pc:docMk/>
          <pc:sldMk cId="3136990381" sldId="474"/>
        </pc:sldMkLst>
        <pc:spChg chg="add mod">
          <ac:chgData name="Alfred Smith" userId="3c60a3631c0db8ad" providerId="LiveId" clId="{B8FFB937-84C1-4849-8629-5D129D080758}" dt="2023-01-19T10:14:12.631" v="83"/>
          <ac:spMkLst>
            <pc:docMk/>
            <pc:sldMk cId="3136990381" sldId="474"/>
            <ac:spMk id="2" creationId="{E4A868EA-B0AB-A828-9CF3-01AD2EB693FA}"/>
          </ac:spMkLst>
        </pc:spChg>
        <pc:spChg chg="del">
          <ac:chgData name="Alfred Smith" userId="3c60a3631c0db8ad" providerId="LiveId" clId="{B8FFB937-84C1-4849-8629-5D129D080758}" dt="2023-01-19T10:12:55.697" v="47" actId="478"/>
          <ac:spMkLst>
            <pc:docMk/>
            <pc:sldMk cId="3136990381" sldId="474"/>
            <ac:spMk id="6" creationId="{416C064E-628E-47C0-A712-DB178FE9901E}"/>
          </ac:spMkLst>
        </pc:spChg>
        <pc:picChg chg="del">
          <ac:chgData name="Alfred Smith" userId="3c60a3631c0db8ad" providerId="LiveId" clId="{B8FFB937-84C1-4849-8629-5D129D080758}" dt="2023-01-19T10:12:32.587" v="38"/>
          <ac:picMkLst>
            <pc:docMk/>
            <pc:sldMk cId="3136990381" sldId="474"/>
            <ac:picMk id="5" creationId="{4ADCBC0E-C905-043D-5678-C264A31A5CBF}"/>
          </ac:picMkLst>
        </pc:picChg>
      </pc:sldChg>
      <pc:sldChg chg="modSp mod modTransition">
        <pc:chgData name="Alfred Smith" userId="3c60a3631c0db8ad" providerId="LiveId" clId="{B8FFB937-84C1-4849-8629-5D129D080758}" dt="2023-01-19T10:12:32.587" v="38"/>
        <pc:sldMkLst>
          <pc:docMk/>
          <pc:sldMk cId="699367439" sldId="475"/>
        </pc:sldMkLst>
        <pc:spChg chg="mod">
          <ac:chgData name="Alfred Smith" userId="3c60a3631c0db8ad" providerId="LiveId" clId="{B8FFB937-84C1-4849-8629-5D129D080758}" dt="2023-01-19T10:11:50.967" v="29"/>
          <ac:spMkLst>
            <pc:docMk/>
            <pc:sldMk cId="699367439" sldId="475"/>
            <ac:spMk id="7" creationId="{C8D88898-7CE5-4DF9-028E-EBE882C31BDF}"/>
          </ac:spMkLst>
        </pc:spChg>
      </pc:sldChg>
      <pc:sldChg chg="addSp delSp modSp mod modTransition modAnim">
        <pc:chgData name="Alfred Smith" userId="3c60a3631c0db8ad" providerId="LiveId" clId="{B8FFB937-84C1-4849-8629-5D129D080758}" dt="2023-01-19T10:14:13.939" v="84"/>
        <pc:sldMkLst>
          <pc:docMk/>
          <pc:sldMk cId="355618521" sldId="478"/>
        </pc:sldMkLst>
        <pc:spChg chg="add mod">
          <ac:chgData name="Alfred Smith" userId="3c60a3631c0db8ad" providerId="LiveId" clId="{B8FFB937-84C1-4849-8629-5D129D080758}" dt="2023-01-19T10:14:13.939" v="84"/>
          <ac:spMkLst>
            <pc:docMk/>
            <pc:sldMk cId="355618521" sldId="478"/>
            <ac:spMk id="2" creationId="{53FEF8BF-F3BC-F608-0C2F-BEAED0DA3ABF}"/>
          </ac:spMkLst>
        </pc:spChg>
        <pc:spChg chg="del">
          <ac:chgData name="Alfred Smith" userId="3c60a3631c0db8ad" providerId="LiveId" clId="{B8FFB937-84C1-4849-8629-5D129D080758}" dt="2023-01-19T10:12:53.658" v="46" actId="478"/>
          <ac:spMkLst>
            <pc:docMk/>
            <pc:sldMk cId="355618521" sldId="478"/>
            <ac:spMk id="6" creationId="{416C064E-628E-47C0-A712-DB178FE9901E}"/>
          </ac:spMkLst>
        </pc:spChg>
        <pc:picChg chg="del">
          <ac:chgData name="Alfred Smith" userId="3c60a3631c0db8ad" providerId="LiveId" clId="{B8FFB937-84C1-4849-8629-5D129D080758}" dt="2023-01-19T10:12:32.587" v="38"/>
          <ac:picMkLst>
            <pc:docMk/>
            <pc:sldMk cId="355618521" sldId="478"/>
            <ac:picMk id="7" creationId="{8BE30C11-1A3F-7DC7-B769-B64D2B169C8F}"/>
          </ac:picMkLst>
        </pc:picChg>
      </pc:sldChg>
      <pc:sldChg chg="modSp mod modTransition">
        <pc:chgData name="Alfred Smith" userId="3c60a3631c0db8ad" providerId="LiveId" clId="{B8FFB937-84C1-4849-8629-5D129D080758}" dt="2023-01-19T10:12:32.587" v="38"/>
        <pc:sldMkLst>
          <pc:docMk/>
          <pc:sldMk cId="1750995281" sldId="481"/>
        </pc:sldMkLst>
        <pc:spChg chg="mod">
          <ac:chgData name="Alfred Smith" userId="3c60a3631c0db8ad" providerId="LiveId" clId="{B8FFB937-84C1-4849-8629-5D129D080758}" dt="2023-01-19T10:11:54.476" v="30"/>
          <ac:spMkLst>
            <pc:docMk/>
            <pc:sldMk cId="1750995281" sldId="481"/>
            <ac:spMk id="7" creationId="{8FA89D64-068D-42E2-B845-E41D0836FCEC}"/>
          </ac:spMkLst>
        </pc:spChg>
      </pc:sldChg>
      <pc:sldChg chg="addSp delSp modSp mod modTransition modAnim">
        <pc:chgData name="Alfred Smith" userId="3c60a3631c0db8ad" providerId="LiveId" clId="{B8FFB937-84C1-4849-8629-5D129D080758}" dt="2023-01-19T10:14:15.282" v="85"/>
        <pc:sldMkLst>
          <pc:docMk/>
          <pc:sldMk cId="1605953303" sldId="482"/>
        </pc:sldMkLst>
        <pc:spChg chg="add mod">
          <ac:chgData name="Alfred Smith" userId="3c60a3631c0db8ad" providerId="LiveId" clId="{B8FFB937-84C1-4849-8629-5D129D080758}" dt="2023-01-19T10:14:15.282" v="85"/>
          <ac:spMkLst>
            <pc:docMk/>
            <pc:sldMk cId="1605953303" sldId="482"/>
            <ac:spMk id="2" creationId="{3949C08F-EC36-C1EC-690C-82723B4DFB4C}"/>
          </ac:spMkLst>
        </pc:spChg>
        <pc:spChg chg="del">
          <ac:chgData name="Alfred Smith" userId="3c60a3631c0db8ad" providerId="LiveId" clId="{B8FFB937-84C1-4849-8629-5D129D080758}" dt="2023-01-19T10:12:51.870" v="45" actId="478"/>
          <ac:spMkLst>
            <pc:docMk/>
            <pc:sldMk cId="1605953303" sldId="482"/>
            <ac:spMk id="6" creationId="{416C064E-628E-47C0-A712-DB178FE9901E}"/>
          </ac:spMkLst>
        </pc:spChg>
        <pc:picChg chg="del">
          <ac:chgData name="Alfred Smith" userId="3c60a3631c0db8ad" providerId="LiveId" clId="{B8FFB937-84C1-4849-8629-5D129D080758}" dt="2023-01-19T10:12:32.587" v="38"/>
          <ac:picMkLst>
            <pc:docMk/>
            <pc:sldMk cId="1605953303" sldId="482"/>
            <ac:picMk id="5" creationId="{E5E2D88C-CBCA-0618-D18E-6E827569D50F}"/>
          </ac:picMkLst>
        </pc:picChg>
      </pc:sldChg>
      <pc:sldChg chg="modSp mod modTransition">
        <pc:chgData name="Alfred Smith" userId="3c60a3631c0db8ad" providerId="LiveId" clId="{B8FFB937-84C1-4849-8629-5D129D080758}" dt="2023-01-19T10:12:32.587" v="38"/>
        <pc:sldMkLst>
          <pc:docMk/>
          <pc:sldMk cId="1197208118" sldId="483"/>
        </pc:sldMkLst>
        <pc:spChg chg="mod">
          <ac:chgData name="Alfred Smith" userId="3c60a3631c0db8ad" providerId="LiveId" clId="{B8FFB937-84C1-4849-8629-5D129D080758}" dt="2023-01-19T10:11:57.791" v="31"/>
          <ac:spMkLst>
            <pc:docMk/>
            <pc:sldMk cId="1197208118" sldId="483"/>
            <ac:spMk id="7" creationId="{C2FCBB75-951D-3E4A-2E45-A77FE7BC92BF}"/>
          </ac:spMkLst>
        </pc:spChg>
      </pc:sldChg>
      <pc:sldChg chg="addSp delSp modSp mod modTransition modAnim">
        <pc:chgData name="Alfred Smith" userId="3c60a3631c0db8ad" providerId="LiveId" clId="{B8FFB937-84C1-4849-8629-5D129D080758}" dt="2023-01-19T10:14:16.577" v="86"/>
        <pc:sldMkLst>
          <pc:docMk/>
          <pc:sldMk cId="1558747022" sldId="484"/>
        </pc:sldMkLst>
        <pc:spChg chg="add mod">
          <ac:chgData name="Alfred Smith" userId="3c60a3631c0db8ad" providerId="LiveId" clId="{B8FFB937-84C1-4849-8629-5D129D080758}" dt="2023-01-19T10:14:16.577" v="86"/>
          <ac:spMkLst>
            <pc:docMk/>
            <pc:sldMk cId="1558747022" sldId="484"/>
            <ac:spMk id="3" creationId="{17707E1E-4EB9-5030-F130-B8EC16405D6F}"/>
          </ac:spMkLst>
        </pc:spChg>
        <pc:spChg chg="del">
          <ac:chgData name="Alfred Smith" userId="3c60a3631c0db8ad" providerId="LiveId" clId="{B8FFB937-84C1-4849-8629-5D129D080758}" dt="2023-01-19T10:12:45.174" v="44" actId="478"/>
          <ac:spMkLst>
            <pc:docMk/>
            <pc:sldMk cId="1558747022" sldId="484"/>
            <ac:spMk id="6" creationId="{416C064E-628E-47C0-A712-DB178FE9901E}"/>
          </ac:spMkLst>
        </pc:spChg>
        <pc:picChg chg="del">
          <ac:chgData name="Alfred Smith" userId="3c60a3631c0db8ad" providerId="LiveId" clId="{B8FFB937-84C1-4849-8629-5D129D080758}" dt="2023-01-19T10:12:32.587" v="38"/>
          <ac:picMkLst>
            <pc:docMk/>
            <pc:sldMk cId="1558747022" sldId="484"/>
            <ac:picMk id="2" creationId="{426395D8-BF0B-9A1B-9798-5C39C6C5D947}"/>
          </ac:picMkLst>
        </pc:picChg>
      </pc:sldChg>
      <pc:sldChg chg="modSp mod modTransition">
        <pc:chgData name="Alfred Smith" userId="3c60a3631c0db8ad" providerId="LiveId" clId="{B8FFB937-84C1-4849-8629-5D129D080758}" dt="2023-01-19T10:12:32.587" v="38"/>
        <pc:sldMkLst>
          <pc:docMk/>
          <pc:sldMk cId="2743371367" sldId="485"/>
        </pc:sldMkLst>
        <pc:spChg chg="mod">
          <ac:chgData name="Alfred Smith" userId="3c60a3631c0db8ad" providerId="LiveId" clId="{B8FFB937-84C1-4849-8629-5D129D080758}" dt="2023-01-19T10:12:01.057" v="32"/>
          <ac:spMkLst>
            <pc:docMk/>
            <pc:sldMk cId="2743371367" sldId="485"/>
            <ac:spMk id="7" creationId="{43397DA3-09AB-510E-4E3A-18457EFD7D7D}"/>
          </ac:spMkLst>
        </pc:spChg>
      </pc:sldChg>
      <pc:sldChg chg="addSp delSp modSp mod modTransition modAnim">
        <pc:chgData name="Alfred Smith" userId="3c60a3631c0db8ad" providerId="LiveId" clId="{B8FFB937-84C1-4849-8629-5D129D080758}" dt="2023-01-19T10:14:17.882" v="87"/>
        <pc:sldMkLst>
          <pc:docMk/>
          <pc:sldMk cId="263652083" sldId="486"/>
        </pc:sldMkLst>
        <pc:spChg chg="add mod">
          <ac:chgData name="Alfred Smith" userId="3c60a3631c0db8ad" providerId="LiveId" clId="{B8FFB937-84C1-4849-8629-5D129D080758}" dt="2023-01-19T10:14:17.882" v="87"/>
          <ac:spMkLst>
            <pc:docMk/>
            <pc:sldMk cId="263652083" sldId="486"/>
            <ac:spMk id="2" creationId="{F65FF162-3C3A-5C86-0F3D-85269AF04A4D}"/>
          </ac:spMkLst>
        </pc:spChg>
        <pc:spChg chg="del">
          <ac:chgData name="Alfred Smith" userId="3c60a3631c0db8ad" providerId="LiveId" clId="{B8FFB937-84C1-4849-8629-5D129D080758}" dt="2023-01-19T10:12:43.827" v="43" actId="478"/>
          <ac:spMkLst>
            <pc:docMk/>
            <pc:sldMk cId="263652083" sldId="486"/>
            <ac:spMk id="6" creationId="{416C064E-628E-47C0-A712-DB178FE9901E}"/>
          </ac:spMkLst>
        </pc:spChg>
        <pc:picChg chg="del">
          <ac:chgData name="Alfred Smith" userId="3c60a3631c0db8ad" providerId="LiveId" clId="{B8FFB937-84C1-4849-8629-5D129D080758}" dt="2023-01-19T10:12:32.587" v="38"/>
          <ac:picMkLst>
            <pc:docMk/>
            <pc:sldMk cId="263652083" sldId="486"/>
            <ac:picMk id="7" creationId="{12BAE6EC-920E-110F-D1D5-EF4123384897}"/>
          </ac:picMkLst>
        </pc:picChg>
      </pc:sldChg>
      <pc:sldChg chg="modSp mod modTransition">
        <pc:chgData name="Alfred Smith" userId="3c60a3631c0db8ad" providerId="LiveId" clId="{B8FFB937-84C1-4849-8629-5D129D080758}" dt="2023-01-19T10:12:32.587" v="38"/>
        <pc:sldMkLst>
          <pc:docMk/>
          <pc:sldMk cId="1429009617" sldId="487"/>
        </pc:sldMkLst>
        <pc:spChg chg="mod">
          <ac:chgData name="Alfred Smith" userId="3c60a3631c0db8ad" providerId="LiveId" clId="{B8FFB937-84C1-4849-8629-5D129D080758}" dt="2023-01-19T10:12:03.840" v="33"/>
          <ac:spMkLst>
            <pc:docMk/>
            <pc:sldMk cId="1429009617" sldId="487"/>
            <ac:spMk id="5" creationId="{6DB4EDE3-BD0D-C0E3-73DA-CA083B7FC41C}"/>
          </ac:spMkLst>
        </pc:spChg>
      </pc:sldChg>
      <pc:sldChg chg="addSp delSp modSp mod modTransition modAnim">
        <pc:chgData name="Alfred Smith" userId="3c60a3631c0db8ad" providerId="LiveId" clId="{B8FFB937-84C1-4849-8629-5D129D080758}" dt="2023-01-19T10:14:19.332" v="88"/>
        <pc:sldMkLst>
          <pc:docMk/>
          <pc:sldMk cId="3954410566" sldId="488"/>
        </pc:sldMkLst>
        <pc:spChg chg="add mod">
          <ac:chgData name="Alfred Smith" userId="3c60a3631c0db8ad" providerId="LiveId" clId="{B8FFB937-84C1-4849-8629-5D129D080758}" dt="2023-01-19T10:14:19.332" v="88"/>
          <ac:spMkLst>
            <pc:docMk/>
            <pc:sldMk cId="3954410566" sldId="488"/>
            <ac:spMk id="2" creationId="{B87CC5B4-49F3-930A-D4F7-54D3C1130332}"/>
          </ac:spMkLst>
        </pc:spChg>
        <pc:spChg chg="del">
          <ac:chgData name="Alfred Smith" userId="3c60a3631c0db8ad" providerId="LiveId" clId="{B8FFB937-84C1-4849-8629-5D129D080758}" dt="2023-01-19T10:12:42.374" v="42" actId="478"/>
          <ac:spMkLst>
            <pc:docMk/>
            <pc:sldMk cId="3954410566" sldId="488"/>
            <ac:spMk id="6" creationId="{416C064E-628E-47C0-A712-DB178FE9901E}"/>
          </ac:spMkLst>
        </pc:spChg>
        <pc:picChg chg="del">
          <ac:chgData name="Alfred Smith" userId="3c60a3631c0db8ad" providerId="LiveId" clId="{B8FFB937-84C1-4849-8629-5D129D080758}" dt="2023-01-19T10:12:32.587" v="38"/>
          <ac:picMkLst>
            <pc:docMk/>
            <pc:sldMk cId="3954410566" sldId="488"/>
            <ac:picMk id="3" creationId="{08C12FA2-E340-A0AD-69BA-37DD390A8DCB}"/>
          </ac:picMkLst>
        </pc:picChg>
      </pc:sldChg>
      <pc:sldChg chg="modSp mod modTransition">
        <pc:chgData name="Alfred Smith" userId="3c60a3631c0db8ad" providerId="LiveId" clId="{B8FFB937-84C1-4849-8629-5D129D080758}" dt="2023-01-19T10:12:32.587" v="38"/>
        <pc:sldMkLst>
          <pc:docMk/>
          <pc:sldMk cId="3320263579" sldId="489"/>
        </pc:sldMkLst>
        <pc:spChg chg="mod">
          <ac:chgData name="Alfred Smith" userId="3c60a3631c0db8ad" providerId="LiveId" clId="{B8FFB937-84C1-4849-8629-5D129D080758}" dt="2023-01-19T10:12:06.813" v="34"/>
          <ac:spMkLst>
            <pc:docMk/>
            <pc:sldMk cId="3320263579" sldId="489"/>
            <ac:spMk id="7" creationId="{1B63BE56-FBC8-ED9D-21E4-2AC75D3B3E0C}"/>
          </ac:spMkLst>
        </pc:spChg>
      </pc:sldChg>
      <pc:sldChg chg="addSp delSp modSp mod modTransition modAnim">
        <pc:chgData name="Alfred Smith" userId="3c60a3631c0db8ad" providerId="LiveId" clId="{B8FFB937-84C1-4849-8629-5D129D080758}" dt="2023-01-19T10:14:20.647" v="89"/>
        <pc:sldMkLst>
          <pc:docMk/>
          <pc:sldMk cId="1730848401" sldId="490"/>
        </pc:sldMkLst>
        <pc:spChg chg="add mod">
          <ac:chgData name="Alfred Smith" userId="3c60a3631c0db8ad" providerId="LiveId" clId="{B8FFB937-84C1-4849-8629-5D129D080758}" dt="2023-01-19T10:14:20.647" v="89"/>
          <ac:spMkLst>
            <pc:docMk/>
            <pc:sldMk cId="1730848401" sldId="490"/>
            <ac:spMk id="2" creationId="{0B7B067C-61FB-5EB9-4549-669D85913291}"/>
          </ac:spMkLst>
        </pc:spChg>
        <pc:spChg chg="del">
          <ac:chgData name="Alfred Smith" userId="3c60a3631c0db8ad" providerId="LiveId" clId="{B8FFB937-84C1-4849-8629-5D129D080758}" dt="2023-01-19T10:12:40.550" v="41" actId="478"/>
          <ac:spMkLst>
            <pc:docMk/>
            <pc:sldMk cId="1730848401" sldId="490"/>
            <ac:spMk id="6" creationId="{416C064E-628E-47C0-A712-DB178FE9901E}"/>
          </ac:spMkLst>
        </pc:spChg>
        <pc:picChg chg="del">
          <ac:chgData name="Alfred Smith" userId="3c60a3631c0db8ad" providerId="LiveId" clId="{B8FFB937-84C1-4849-8629-5D129D080758}" dt="2023-01-19T10:12:32.587" v="38"/>
          <ac:picMkLst>
            <pc:docMk/>
            <pc:sldMk cId="1730848401" sldId="490"/>
            <ac:picMk id="7" creationId="{6EE09142-200E-F815-9059-1156E8B31C78}"/>
          </ac:picMkLst>
        </pc:picChg>
      </pc:sldChg>
      <pc:sldChg chg="modSp mod modTransition">
        <pc:chgData name="Alfred Smith" userId="3c60a3631c0db8ad" providerId="LiveId" clId="{B8FFB937-84C1-4849-8629-5D129D080758}" dt="2023-01-19T10:12:32.587" v="38"/>
        <pc:sldMkLst>
          <pc:docMk/>
          <pc:sldMk cId="3185407911" sldId="491"/>
        </pc:sldMkLst>
        <pc:spChg chg="mod">
          <ac:chgData name="Alfred Smith" userId="3c60a3631c0db8ad" providerId="LiveId" clId="{B8FFB937-84C1-4849-8629-5D129D080758}" dt="2023-01-19T10:12:11.071" v="35"/>
          <ac:spMkLst>
            <pc:docMk/>
            <pc:sldMk cId="3185407911" sldId="491"/>
            <ac:spMk id="7" creationId="{52A6CACE-38BB-362B-4ED2-7581C18AFFAA}"/>
          </ac:spMkLst>
        </pc:spChg>
      </pc:sldChg>
      <pc:sldChg chg="addSp delSp modSp mod modTransition modAnim">
        <pc:chgData name="Alfred Smith" userId="3c60a3631c0db8ad" providerId="LiveId" clId="{B8FFB937-84C1-4849-8629-5D129D080758}" dt="2023-01-19T10:14:22.003" v="90"/>
        <pc:sldMkLst>
          <pc:docMk/>
          <pc:sldMk cId="1764900032" sldId="492"/>
        </pc:sldMkLst>
        <pc:spChg chg="add mod">
          <ac:chgData name="Alfred Smith" userId="3c60a3631c0db8ad" providerId="LiveId" clId="{B8FFB937-84C1-4849-8629-5D129D080758}" dt="2023-01-19T10:14:22.003" v="90"/>
          <ac:spMkLst>
            <pc:docMk/>
            <pc:sldMk cId="1764900032" sldId="492"/>
            <ac:spMk id="3" creationId="{9E77E68C-09B6-ADBC-3954-98ADD1702931}"/>
          </ac:spMkLst>
        </pc:spChg>
        <pc:spChg chg="del">
          <ac:chgData name="Alfred Smith" userId="3c60a3631c0db8ad" providerId="LiveId" clId="{B8FFB937-84C1-4849-8629-5D129D080758}" dt="2023-01-19T10:12:37.686" v="40" actId="478"/>
          <ac:spMkLst>
            <pc:docMk/>
            <pc:sldMk cId="1764900032" sldId="492"/>
            <ac:spMk id="6" creationId="{416C064E-628E-47C0-A712-DB178FE9901E}"/>
          </ac:spMkLst>
        </pc:spChg>
        <pc:picChg chg="del">
          <ac:chgData name="Alfred Smith" userId="3c60a3631c0db8ad" providerId="LiveId" clId="{B8FFB937-84C1-4849-8629-5D129D080758}" dt="2023-01-19T10:12:32.587" v="38"/>
          <ac:picMkLst>
            <pc:docMk/>
            <pc:sldMk cId="1764900032" sldId="492"/>
            <ac:picMk id="2" creationId="{D6585A93-D37E-3549-A292-27073758A894}"/>
          </ac:picMkLst>
        </pc:picChg>
      </pc:sldChg>
      <pc:sldChg chg="modSp mod modTransition">
        <pc:chgData name="Alfred Smith" userId="3c60a3631c0db8ad" providerId="LiveId" clId="{B8FFB937-84C1-4849-8629-5D129D080758}" dt="2023-01-19T10:12:32.587" v="38"/>
        <pc:sldMkLst>
          <pc:docMk/>
          <pc:sldMk cId="3166702442" sldId="493"/>
        </pc:sldMkLst>
        <pc:spChg chg="mod">
          <ac:chgData name="Alfred Smith" userId="3c60a3631c0db8ad" providerId="LiveId" clId="{B8FFB937-84C1-4849-8629-5D129D080758}" dt="2023-01-19T10:12:14.652" v="36"/>
          <ac:spMkLst>
            <pc:docMk/>
            <pc:sldMk cId="3166702442" sldId="493"/>
            <ac:spMk id="7" creationId="{35707D49-AD43-2B44-A60F-797E719E1D6C}"/>
          </ac:spMkLst>
        </pc:spChg>
      </pc:sldChg>
      <pc:sldChg chg="addSp delSp modSp mod modTransition modAnim">
        <pc:chgData name="Alfred Smith" userId="3c60a3631c0db8ad" providerId="LiveId" clId="{B8FFB937-84C1-4849-8629-5D129D080758}" dt="2023-01-19T10:14:23.313" v="91"/>
        <pc:sldMkLst>
          <pc:docMk/>
          <pc:sldMk cId="1221016580" sldId="494"/>
        </pc:sldMkLst>
        <pc:spChg chg="add mod">
          <ac:chgData name="Alfred Smith" userId="3c60a3631c0db8ad" providerId="LiveId" clId="{B8FFB937-84C1-4849-8629-5D129D080758}" dt="2023-01-19T10:14:23.313" v="91"/>
          <ac:spMkLst>
            <pc:docMk/>
            <pc:sldMk cId="1221016580" sldId="494"/>
            <ac:spMk id="3" creationId="{A175E401-9F43-775A-46CB-9119C886A94D}"/>
          </ac:spMkLst>
        </pc:spChg>
        <pc:spChg chg="del">
          <ac:chgData name="Alfred Smith" userId="3c60a3631c0db8ad" providerId="LiveId" clId="{B8FFB937-84C1-4849-8629-5D129D080758}" dt="2023-01-19T10:12:36.229" v="39" actId="478"/>
          <ac:spMkLst>
            <pc:docMk/>
            <pc:sldMk cId="1221016580" sldId="494"/>
            <ac:spMk id="6" creationId="{416C064E-628E-47C0-A712-DB178FE9901E}"/>
          </ac:spMkLst>
        </pc:spChg>
        <pc:picChg chg="del">
          <ac:chgData name="Alfred Smith" userId="3c60a3631c0db8ad" providerId="LiveId" clId="{B8FFB937-84C1-4849-8629-5D129D080758}" dt="2023-01-19T10:12:32.587" v="38"/>
          <ac:picMkLst>
            <pc:docMk/>
            <pc:sldMk cId="1221016580" sldId="494"/>
            <ac:picMk id="2" creationId="{975AEA5C-7CDC-3CE7-9892-130F49220B50}"/>
          </ac:picMkLst>
        </pc:picChg>
      </pc:sldChg>
      <pc:sldChg chg="addSp delSp modSp mod modTransition">
        <pc:chgData name="Alfred Smith" userId="3c60a3631c0db8ad" providerId="LiveId" clId="{B8FFB937-84C1-4849-8629-5D129D080758}" dt="2023-01-19T10:12:32.587" v="38"/>
        <pc:sldMkLst>
          <pc:docMk/>
          <pc:sldMk cId="4002083083" sldId="498"/>
        </pc:sldMkLst>
        <pc:spChg chg="add mod">
          <ac:chgData name="Alfred Smith" userId="3c60a3631c0db8ad" providerId="LiveId" clId="{B8FFB937-84C1-4849-8629-5D129D080758}" dt="2023-01-19T10:10:34.286" v="10"/>
          <ac:spMkLst>
            <pc:docMk/>
            <pc:sldMk cId="4002083083" sldId="498"/>
            <ac:spMk id="2" creationId="{921CCEF4-C1F5-4105-7366-AADC65CF972E}"/>
          </ac:spMkLst>
        </pc:spChg>
        <pc:spChg chg="del">
          <ac:chgData name="Alfred Smith" userId="3c60a3631c0db8ad" providerId="LiveId" clId="{B8FFB937-84C1-4849-8629-5D129D080758}" dt="2023-01-19T10:10:33.502" v="9" actId="478"/>
          <ac:spMkLst>
            <pc:docMk/>
            <pc:sldMk cId="4002083083" sldId="498"/>
            <ac:spMk id="7" creationId="{69638639-6381-BD51-51AE-063DFCE266D9}"/>
          </ac:spMkLst>
        </pc:spChg>
      </pc:sldChg>
      <pc:sldChg chg="modSp mod modTransition">
        <pc:chgData name="Alfred Smith" userId="3c60a3631c0db8ad" providerId="LiveId" clId="{B8FFB937-84C1-4849-8629-5D129D080758}" dt="2023-01-19T10:12:32.587" v="38"/>
        <pc:sldMkLst>
          <pc:docMk/>
          <pc:sldMk cId="92084754" sldId="499"/>
        </pc:sldMkLst>
        <pc:spChg chg="mod">
          <ac:chgData name="Alfred Smith" userId="3c60a3631c0db8ad" providerId="LiveId" clId="{B8FFB937-84C1-4849-8629-5D129D080758}" dt="2023-01-19T10:12:17.359" v="37"/>
          <ac:spMkLst>
            <pc:docMk/>
            <pc:sldMk cId="92084754" sldId="499"/>
            <ac:spMk id="5" creationId="{B679AF75-7F97-617F-BF9B-C91D765323C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2024/07/31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26 </a:t>
            </a:r>
            <a:r>
              <a:rPr lang="en-IN" sz="1200" b="1" i="0" u="none" strike="noStrike" baseline="0" dirty="0">
                <a:latin typeface="TimesNewRomanPS-BoldMT"/>
              </a:rPr>
              <a:t>Daniel</a:t>
            </a:r>
          </a:p>
          <a:p>
            <a:pPr algn="l"/>
            <a:r>
              <a:rPr lang="en-US" sz="1200" b="0" i="0" u="none" strike="noStrike" baseline="0" dirty="0">
                <a:latin typeface="TimesNewRomanPSMT"/>
              </a:rPr>
              <a:t>1. Daniel and friends eat vegetables – Daniel 1:1-21 (Center Top)</a:t>
            </a:r>
          </a:p>
          <a:p>
            <a:pPr algn="l"/>
            <a:r>
              <a:rPr lang="en-US" sz="1200" b="0" i="0" u="none" strike="noStrike" baseline="0" dirty="0">
                <a:latin typeface="TimesNewRomanPSMT"/>
              </a:rPr>
              <a:t>2. Nebuchadnezzar’s Statue dream – Daniel 2:1-49 (Left Top)</a:t>
            </a:r>
          </a:p>
          <a:p>
            <a:pPr algn="l"/>
            <a:r>
              <a:rPr lang="en-US" sz="1200" b="0" i="0" u="none" strike="noStrike" baseline="0" dirty="0">
                <a:latin typeface="TimesNewRomanPSMT"/>
              </a:rPr>
              <a:t>3. The furnace – Daniel 3:1-30 (Right Top)</a:t>
            </a:r>
          </a:p>
          <a:p>
            <a:pPr algn="l"/>
            <a:r>
              <a:rPr lang="en-US" sz="1200" b="0" i="0" u="none" strike="noStrike" baseline="0" dirty="0">
                <a:latin typeface="TimesNewRomanPSMT"/>
              </a:rPr>
              <a:t>4. Nebuchadnezzar’s Tree Dream – Daniel 4:1-37 (Right Bottom)</a:t>
            </a:r>
          </a:p>
          <a:p>
            <a:pPr algn="l"/>
            <a:r>
              <a:rPr lang="en-US" sz="1200" b="0" i="0" u="none" strike="noStrike" baseline="0" dirty="0">
                <a:latin typeface="TimesNewRomanPSMT"/>
              </a:rPr>
              <a:t>5. Handwriting on the wall – Daniel 5:1-31 (Center Bottom)</a:t>
            </a:r>
          </a:p>
          <a:p>
            <a:pPr algn="l"/>
            <a:r>
              <a:rPr lang="en-US" sz="1200" b="0" i="0" u="none" strike="noStrike" baseline="0" dirty="0">
                <a:latin typeface="TimesNewRomanPSMT"/>
              </a:rPr>
              <a:t>6. Daniel’s prayer life – Daniel 6:1-11 [Daniel 7-12 – Visions] (Left Bottom)</a:t>
            </a:r>
          </a:p>
          <a:p>
            <a:pPr algn="l"/>
            <a:r>
              <a:rPr lang="en-IN" sz="1200" b="0" i="0" u="none" strike="noStrike" baseline="0" dirty="0">
                <a:latin typeface="TimesNewRomanPSMT"/>
              </a:rPr>
              <a:t>7. Lion’s den – Daniel 6:12-28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2</a:t>
            </a:fld>
            <a:endParaRPr lang="en-ZA"/>
          </a:p>
        </p:txBody>
      </p:sp>
    </p:spTree>
    <p:extLst>
      <p:ext uri="{BB962C8B-B14F-4D97-AF65-F5344CB8AC3E}">
        <p14:creationId xmlns:p14="http://schemas.microsoft.com/office/powerpoint/2010/main" val="2006263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26-3</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20" name="Audio 19">
            <a:hlinkClick r:id="" action="ppaction://media"/>
            <a:extLst>
              <a:ext uri="{FF2B5EF4-FFF2-40B4-BE49-F238E27FC236}">
                <a16:creationId xmlns:a16="http://schemas.microsoft.com/office/drawing/2014/main" id="{F18E9A79-CBA1-02F5-3BA1-48CE0CC605C0}"/>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008"/>
    </mc:Choice>
    <mc:Fallback xmlns="">
      <p:transition spd="slow" advTm="3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08380F2-05CE-0726-33A3-82844DC79373}"/>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2231A6F-DCF0-5E85-733E-95F0B9764231}"/>
              </a:ext>
            </a:extLst>
          </p:cNvPr>
          <p:cNvSpPr txBox="1"/>
          <p:nvPr/>
        </p:nvSpPr>
        <p:spPr>
          <a:xfrm>
            <a:off x="382507" y="481379"/>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3</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a:t>
            </a:r>
            <a:r>
              <a:rPr lang="en-US" sz="4000" b="0" i="0">
                <a:solidFill>
                  <a:srgbClr val="121212"/>
                </a:solidFill>
                <a:effectLst/>
                <a:latin typeface="Inter" panose="020B0502030000000004" pitchFamily="34" charset="0"/>
              </a:rPr>
              <a:t>Then the herald loudly proclaimed, “O people of every nation and language, this is what you are commanded:</a:t>
            </a:r>
            <a:endParaRPr lang="en-ZA" sz="1600" dirty="0"/>
          </a:p>
        </p:txBody>
      </p:sp>
      <p:sp>
        <p:nvSpPr>
          <p:cNvPr id="3" name="TextBox 2">
            <a:extLst>
              <a:ext uri="{FF2B5EF4-FFF2-40B4-BE49-F238E27FC236}">
                <a16:creationId xmlns:a16="http://schemas.microsoft.com/office/drawing/2014/main" id="{C8E6ABED-9333-A896-BF05-B7ADDBECA91C}"/>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4 तब ढिंढोरिये ने ऊँचे शब्द से पुकारकर कहा, “हे देश-देश और जाति-जाति के लोगों, और भिन्न-भिन्न भाषा बोलनेवालो, तुम को यह आज्ञा सुनाई जाती है कि,</a:t>
            </a:r>
            <a:endParaRPr lang="en-IN" sz="3600" dirty="0"/>
          </a:p>
        </p:txBody>
      </p:sp>
      <p:pic>
        <p:nvPicPr>
          <p:cNvPr id="10" name="Audio 9">
            <a:hlinkClick r:id="" action="ppaction://media"/>
            <a:extLst>
              <a:ext uri="{FF2B5EF4-FFF2-40B4-BE49-F238E27FC236}">
                <a16:creationId xmlns:a16="http://schemas.microsoft.com/office/drawing/2014/main" id="{BCF46C5B-4562-3F5F-E1C2-1C21CB33C39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3348"/>
    </mc:Choice>
    <mc:Fallback xmlns="">
      <p:transition spd="slow" advTm="13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FA9C02D-F6AB-A003-A375-EAC01155D1B0}"/>
              </a:ext>
            </a:extLst>
          </p:cNvPr>
          <p:cNvPicPr>
            <a:picLocks noChangeAspect="1"/>
          </p:cNvPicPr>
          <p:nvPr/>
        </p:nvPicPr>
        <p:blipFill rotWithShape="1">
          <a:blip r:embed="rId2"/>
          <a:srcRect t="704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E4704C5-45C5-A5E9-161D-BBD0F1A3C5E4}"/>
              </a:ext>
            </a:extLst>
          </p:cNvPr>
          <p:cNvSpPr txBox="1"/>
          <p:nvPr/>
        </p:nvSpPr>
        <p:spPr>
          <a:xfrm>
            <a:off x="382507" y="481379"/>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4</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5</a:t>
            </a:r>
            <a:r>
              <a:rPr lang="en-US" sz="3800" b="0" i="0">
                <a:solidFill>
                  <a:srgbClr val="121212"/>
                </a:solidFill>
                <a:effectLst/>
                <a:latin typeface="Inter" panose="020B0502030000000004" pitchFamily="34" charset="0"/>
              </a:rPr>
              <a:t>As soon as you hear the sound of the horn, flute, zither, lyre, harp, pipes, and all kinds of music, you must fall down and worship the golden statue that King Nebuchadnezzar has set up.</a:t>
            </a:r>
            <a:endParaRPr lang="en-ZA" sz="3800" dirty="0"/>
          </a:p>
        </p:txBody>
      </p:sp>
      <p:sp>
        <p:nvSpPr>
          <p:cNvPr id="3" name="TextBox 2">
            <a:extLst>
              <a:ext uri="{FF2B5EF4-FFF2-40B4-BE49-F238E27FC236}">
                <a16:creationId xmlns:a16="http://schemas.microsoft.com/office/drawing/2014/main" id="{AF148896-4A78-6D5F-A057-F55E5CC14B24}"/>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5 जिस समय तुम नरसिंगे, बाँसुरी, वीणा, सारंगी, सितार, शहनाई आदि सब प्रकार के बाजों का शब्द सुनो, तुम उसी समय गिरकर नबूकदनेस्सर राजा की खड़ी कराई हुई सोने की मूरत को दण्डवत् करो।</a:t>
            </a:r>
            <a:endParaRPr lang="en-IN" sz="3600" dirty="0"/>
          </a:p>
        </p:txBody>
      </p:sp>
      <p:pic>
        <p:nvPicPr>
          <p:cNvPr id="24" name="Audio 23">
            <a:hlinkClick r:id="" action="ppaction://media"/>
            <a:extLst>
              <a:ext uri="{FF2B5EF4-FFF2-40B4-BE49-F238E27FC236}">
                <a16:creationId xmlns:a16="http://schemas.microsoft.com/office/drawing/2014/main" id="{2A0D7C9F-4AC9-FFF3-2E68-39729395BA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5596"/>
    </mc:Choice>
    <mc:Fallback xmlns="">
      <p:transition spd="slow" advTm="15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01936FE-B7B4-AC0D-133E-BF722EEC119E}"/>
              </a:ext>
            </a:extLst>
          </p:cNvPr>
          <p:cNvPicPr>
            <a:picLocks noChangeAspect="1"/>
          </p:cNvPicPr>
          <p:nvPr/>
        </p:nvPicPr>
        <p:blipFill rotWithShape="1">
          <a:blip r:embed="rId2"/>
          <a:srcRect l="5351" r="1742"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5763C18-9433-7F8C-E385-5D2B8447EF49}"/>
              </a:ext>
            </a:extLst>
          </p:cNvPr>
          <p:cNvSpPr txBox="1"/>
          <p:nvPr/>
        </p:nvSpPr>
        <p:spPr>
          <a:xfrm>
            <a:off x="382507" y="481379"/>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5</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6</a:t>
            </a:r>
            <a:r>
              <a:rPr lang="en-US" sz="4000" b="0" i="0">
                <a:solidFill>
                  <a:srgbClr val="121212"/>
                </a:solidFill>
                <a:effectLst/>
                <a:latin typeface="Inter" panose="020B0502030000000004" pitchFamily="34" charset="0"/>
              </a:rPr>
              <a:t>And whoever does not fall down and worship will immediately be thrown into the blazing fiery furnace.”</a:t>
            </a:r>
            <a:endParaRPr lang="en-ZA" sz="1600" dirty="0"/>
          </a:p>
        </p:txBody>
      </p:sp>
      <p:sp>
        <p:nvSpPr>
          <p:cNvPr id="3" name="TextBox 2">
            <a:extLst>
              <a:ext uri="{FF2B5EF4-FFF2-40B4-BE49-F238E27FC236}">
                <a16:creationId xmlns:a16="http://schemas.microsoft.com/office/drawing/2014/main" id="{48E89E02-AE33-5B4C-FBD6-9C26848A36CA}"/>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6 और जो कोई गिरकर दण्डवत् न करेगा वह उसी घड़ी धधकते हुए भट्ठे के बीच में डाल दिया जाएगा।”</a:t>
            </a:r>
            <a:endParaRPr lang="en-IN" sz="4000" dirty="0"/>
          </a:p>
        </p:txBody>
      </p:sp>
      <p:pic>
        <p:nvPicPr>
          <p:cNvPr id="11" name="Audio 10">
            <a:hlinkClick r:id="" action="ppaction://media"/>
            <a:extLst>
              <a:ext uri="{FF2B5EF4-FFF2-40B4-BE49-F238E27FC236}">
                <a16:creationId xmlns:a16="http://schemas.microsoft.com/office/drawing/2014/main" id="{86CF7520-FE96-A863-F32B-B58462AAE82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7895"/>
    </mc:Choice>
    <mc:Fallback xmlns="">
      <p:transition spd="slow" advTm="7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8E4C086-4CC4-A6BD-E206-BD204DD19D61}"/>
              </a:ext>
            </a:extLst>
          </p:cNvPr>
          <p:cNvPicPr>
            <a:picLocks noChangeAspect="1"/>
          </p:cNvPicPr>
          <p:nvPr/>
        </p:nvPicPr>
        <p:blipFill rotWithShape="1">
          <a:blip r:embed="rId2"/>
          <a:srcRect t="261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6513001-3910-72C6-1D39-7B4A1104517C}"/>
              </a:ext>
            </a:extLst>
          </p:cNvPr>
          <p:cNvSpPr txBox="1"/>
          <p:nvPr/>
        </p:nvSpPr>
        <p:spPr>
          <a:xfrm>
            <a:off x="382507" y="481379"/>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6</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7</a:t>
            </a:r>
            <a:r>
              <a:rPr lang="en-US" sz="3600" b="0" i="0">
                <a:solidFill>
                  <a:srgbClr val="121212"/>
                </a:solidFill>
                <a:effectLst/>
                <a:latin typeface="Inter" panose="020B0502030000000004" pitchFamily="34" charset="0"/>
              </a:rPr>
              <a:t>Therefore, as soon as all the people heard the sound of the horn, flute, zither, lyre, harp, and all kinds of music, the people of every nation and language would fall down and worship the golden statue that King Nebuchadnezzar had set up.</a:t>
            </a:r>
            <a:endParaRPr lang="en-ZA" dirty="0"/>
          </a:p>
        </p:txBody>
      </p:sp>
      <p:sp>
        <p:nvSpPr>
          <p:cNvPr id="2" name="TextBox 1">
            <a:extLst>
              <a:ext uri="{FF2B5EF4-FFF2-40B4-BE49-F238E27FC236}">
                <a16:creationId xmlns:a16="http://schemas.microsoft.com/office/drawing/2014/main" id="{88E17D3E-CF5E-BE4D-A5DB-5F140CEF500C}"/>
              </a:ext>
            </a:extLst>
          </p:cNvPr>
          <p:cNvSpPr txBox="1"/>
          <p:nvPr/>
        </p:nvSpPr>
        <p:spPr>
          <a:xfrm>
            <a:off x="6096000" y="166255"/>
            <a:ext cx="6096000" cy="6558101"/>
          </a:xfrm>
          <a:prstGeom prst="rect">
            <a:avLst/>
          </a:prstGeom>
          <a:noFill/>
        </p:spPr>
        <p:txBody>
          <a:bodyPr wrap="square" rtlCol="0">
            <a:noAutofit/>
          </a:bodyPr>
          <a:lstStyle/>
          <a:p>
            <a:r>
              <a:rPr lang="hi-IN" sz="3500" b="0" i="0" dirty="0">
                <a:solidFill>
                  <a:srgbClr val="121212"/>
                </a:solidFill>
                <a:effectLst/>
                <a:latin typeface="Inter" panose="020B0502030000000004" pitchFamily="34" charset="0"/>
              </a:rPr>
              <a:t>7 इस कारण उस समय ज्यों ही सब जाति के लोगों को नरसिंगे, बाँसुरी, वीणा, सारंगी, सितार शहनाई आदि सब प्रकार के बाजों का शब्द सुन पड़ा, त्यों ही देश-देश और जाति-जाति के लोगों और भिन्न-भिन्न भाषा बोलनेवालों ने गिरकर उस सोने की मूरत को जो नबूकदनेस्सर राजा ने खड़ी कराई थी, दण्डवत् किया।</a:t>
            </a:r>
            <a:endParaRPr lang="en-IN" sz="3500" dirty="0"/>
          </a:p>
        </p:txBody>
      </p:sp>
      <p:pic>
        <p:nvPicPr>
          <p:cNvPr id="10" name="Audio 9">
            <a:hlinkClick r:id="" action="ppaction://media"/>
            <a:extLst>
              <a:ext uri="{FF2B5EF4-FFF2-40B4-BE49-F238E27FC236}">
                <a16:creationId xmlns:a16="http://schemas.microsoft.com/office/drawing/2014/main" id="{D76CD1EB-E034-1718-5976-531486497C4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24360"/>
    </mc:Choice>
    <mc:Fallback xmlns="">
      <p:transition spd="slow" advTm="24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5FB9374-AAE9-1D22-CCE2-937235BD1FD8}"/>
              </a:ext>
            </a:extLst>
          </p:cNvPr>
          <p:cNvPicPr>
            <a:picLocks noChangeAspect="1"/>
          </p:cNvPicPr>
          <p:nvPr/>
        </p:nvPicPr>
        <p:blipFill rotWithShape="1">
          <a:blip r:embed="rId2"/>
          <a:srcRect b="4273"/>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4BE3E63-43F5-EF8D-8007-59E890BC366B}"/>
              </a:ext>
            </a:extLst>
          </p:cNvPr>
          <p:cNvSpPr txBox="1"/>
          <p:nvPr/>
        </p:nvSpPr>
        <p:spPr>
          <a:xfrm>
            <a:off x="382507" y="481379"/>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7</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8</a:t>
            </a:r>
            <a:r>
              <a:rPr lang="en-US" sz="4000" b="0" i="0">
                <a:solidFill>
                  <a:srgbClr val="121212"/>
                </a:solidFill>
                <a:effectLst/>
                <a:latin typeface="Inter" panose="020B0502030000000004" pitchFamily="34" charset="0"/>
              </a:rPr>
              <a:t>At this time some astrologers  came forward and maliciously accused the Jews, </a:t>
            </a:r>
            <a:r>
              <a:rPr lang="en-US" sz="4000" b="0" i="0">
                <a:solidFill>
                  <a:srgbClr val="777A7B"/>
                </a:solidFill>
                <a:effectLst/>
                <a:latin typeface="Inter" panose="020B0502030000000004" pitchFamily="34" charset="0"/>
              </a:rPr>
              <a:t>9</a:t>
            </a:r>
            <a:r>
              <a:rPr lang="en-US" sz="4000" b="0" i="0">
                <a:solidFill>
                  <a:srgbClr val="121212"/>
                </a:solidFill>
                <a:effectLst/>
                <a:latin typeface="Inter" panose="020B0502030000000004" pitchFamily="34" charset="0"/>
              </a:rPr>
              <a:t>saying to King Nebuchadnezzar, “O king, may you live forever!</a:t>
            </a:r>
            <a:endParaRPr lang="en-ZA" sz="1600" dirty="0"/>
          </a:p>
        </p:txBody>
      </p:sp>
      <p:sp>
        <p:nvSpPr>
          <p:cNvPr id="3" name="TextBox 2">
            <a:extLst>
              <a:ext uri="{FF2B5EF4-FFF2-40B4-BE49-F238E27FC236}">
                <a16:creationId xmlns:a16="http://schemas.microsoft.com/office/drawing/2014/main" id="{2D98517F-7877-7A09-EF5C-44843C9F9F57}"/>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8 उसी समय कई एक कसदी पुरुष राजा के पास गए, और कपट से यहूदियों की चुगली की। 9 वे नबूकदनेस्सर राजा से कहने लगे, “हे राजा, तू चिरंजीवी रहे।</a:t>
            </a:r>
            <a:endParaRPr lang="en-IN" sz="4000" dirty="0"/>
          </a:p>
        </p:txBody>
      </p:sp>
      <p:pic>
        <p:nvPicPr>
          <p:cNvPr id="18" name="Audio 17">
            <a:hlinkClick r:id="" action="ppaction://media"/>
            <a:extLst>
              <a:ext uri="{FF2B5EF4-FFF2-40B4-BE49-F238E27FC236}">
                <a16:creationId xmlns:a16="http://schemas.microsoft.com/office/drawing/2014/main" id="{1C3886B3-902D-58F1-7072-A1C0AB3B1D2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0502"/>
    </mc:Choice>
    <mc:Fallback xmlns="">
      <p:transition spd="slow" advTm="10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2F97B1F-058C-A1E1-BF1D-66FF4930F953}"/>
              </a:ext>
            </a:extLst>
          </p:cNvPr>
          <p:cNvPicPr>
            <a:picLocks noChangeAspect="1"/>
          </p:cNvPicPr>
          <p:nvPr/>
        </p:nvPicPr>
        <p:blipFill rotWithShape="1">
          <a:blip r:embed="rId3"/>
          <a:srcRect t="461"/>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4DF16F55-3B3C-3BD2-E56F-EA17BA3C91F7}"/>
              </a:ext>
            </a:extLst>
          </p:cNvPr>
          <p:cNvSpPr txBox="1"/>
          <p:nvPr/>
        </p:nvSpPr>
        <p:spPr>
          <a:xfrm>
            <a:off x="231413" y="304610"/>
            <a:ext cx="7030993" cy="2417806"/>
          </a:xfrm>
          <a:prstGeom prst="rect">
            <a:avLst/>
          </a:prstGeom>
          <a:noFill/>
        </p:spPr>
        <p:txBody>
          <a:bodyPr wrap="square" rtlCol="0">
            <a:noAutofit/>
          </a:bodyPr>
          <a:lstStyle/>
          <a:p>
            <a:r>
              <a:rPr lang="hi-IN" sz="6000" b="0" i="0" u="none" strike="noStrike" baseline="0" dirty="0">
                <a:solidFill>
                  <a:schemeClr val="bg1"/>
                </a:solidFill>
                <a:latin typeface="TimesNewRomanPSMT"/>
              </a:rPr>
              <a:t>जलती हुई भट्टी - दानिय्येल 3:1-30</a:t>
            </a:r>
            <a:endParaRPr lang="en-ZA" sz="6000" dirty="0">
              <a:solidFill>
                <a:schemeClr val="bg1"/>
              </a:solidFill>
            </a:endParaRPr>
          </a:p>
        </p:txBody>
      </p:sp>
      <p:sp>
        <p:nvSpPr>
          <p:cNvPr id="2" name="TextBox 1">
            <a:extLst>
              <a:ext uri="{FF2B5EF4-FFF2-40B4-BE49-F238E27FC236}">
                <a16:creationId xmlns:a16="http://schemas.microsoft.com/office/drawing/2014/main" id="{381E5594-7C1E-1AB2-9649-7DE36B37AA66}"/>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F3BE850-DF70-A993-86FF-3538DB7906A7}"/>
              </a:ext>
            </a:extLst>
          </p:cNvPr>
          <p:cNvPicPr>
            <a:picLocks noChangeAspect="1"/>
          </p:cNvPicPr>
          <p:nvPr/>
        </p:nvPicPr>
        <p:blipFill rotWithShape="1">
          <a:blip r:embed="rId2"/>
          <a:srcRect t="704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6828F8A-A209-89DD-0F9C-CC7FF2FF2738}"/>
              </a:ext>
            </a:extLst>
          </p:cNvPr>
          <p:cNvSpPr txBox="1"/>
          <p:nvPr/>
        </p:nvSpPr>
        <p:spPr>
          <a:xfrm>
            <a:off x="382507" y="481379"/>
            <a:ext cx="3410560"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8,9</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500" b="0" i="0">
                <a:solidFill>
                  <a:srgbClr val="777A7B"/>
                </a:solidFill>
                <a:effectLst/>
                <a:latin typeface="Inter" panose="020B0502030000000004" pitchFamily="34" charset="0"/>
              </a:rPr>
              <a:t>10</a:t>
            </a:r>
            <a:r>
              <a:rPr lang="en-US" sz="3500" b="0" i="0">
                <a:solidFill>
                  <a:srgbClr val="121212"/>
                </a:solidFill>
                <a:effectLst/>
                <a:latin typeface="Inter" panose="020B0502030000000004" pitchFamily="34" charset="0"/>
              </a:rPr>
              <a:t>You, O king, have issued a decree that everyone who hears the sound of the horn, flute, zither, lyre, harp, pipes, and all kinds of music must fall down and worship the golden statue, </a:t>
            </a:r>
            <a:r>
              <a:rPr lang="en-US" sz="3500" b="0" i="0">
                <a:solidFill>
                  <a:srgbClr val="777A7B"/>
                </a:solidFill>
                <a:effectLst/>
                <a:latin typeface="Inter" panose="020B0502030000000004" pitchFamily="34" charset="0"/>
              </a:rPr>
              <a:t>11</a:t>
            </a:r>
            <a:r>
              <a:rPr lang="en-US" sz="3500" b="0" i="0">
                <a:solidFill>
                  <a:srgbClr val="121212"/>
                </a:solidFill>
                <a:effectLst/>
                <a:latin typeface="Inter" panose="020B0502030000000004" pitchFamily="34" charset="0"/>
              </a:rPr>
              <a:t>and that whoever does not fall down and worship will be thrown into the blazing fiery furnace.</a:t>
            </a:r>
            <a:endParaRPr lang="en-ZA" sz="3500" dirty="0"/>
          </a:p>
        </p:txBody>
      </p:sp>
      <p:sp>
        <p:nvSpPr>
          <p:cNvPr id="3" name="TextBox 2">
            <a:extLst>
              <a:ext uri="{FF2B5EF4-FFF2-40B4-BE49-F238E27FC236}">
                <a16:creationId xmlns:a16="http://schemas.microsoft.com/office/drawing/2014/main" id="{2E36F8C6-24C3-38AC-84A3-6E58BC15AF38}"/>
              </a:ext>
            </a:extLst>
          </p:cNvPr>
          <p:cNvSpPr txBox="1"/>
          <p:nvPr/>
        </p:nvSpPr>
        <p:spPr>
          <a:xfrm>
            <a:off x="6096000" y="166255"/>
            <a:ext cx="6096000" cy="6558101"/>
          </a:xfrm>
          <a:prstGeom prst="rect">
            <a:avLst/>
          </a:prstGeom>
          <a:noFill/>
        </p:spPr>
        <p:txBody>
          <a:bodyPr wrap="square" rtlCol="0">
            <a:noAutofit/>
          </a:bodyPr>
          <a:lstStyle/>
          <a:p>
            <a:r>
              <a:rPr lang="hi-IN" sz="3800" b="0" i="0" dirty="0">
                <a:solidFill>
                  <a:srgbClr val="121212"/>
                </a:solidFill>
                <a:effectLst/>
                <a:latin typeface="Inter" panose="020B0502030000000004" pitchFamily="34" charset="0"/>
              </a:rPr>
              <a:t>10 हे राजा, तूने तो यह आज्ञा दी है कि जो मनुष्य नरसिंगे, बाँसुरी, वीणा, सारंगी, सितार, शहनाई आदि सब प्रकार के बाजों का शब्द सुने, वह गिरकर उस सोने की मूरत को दण्डवत् करे; 11 और जो कोई गिरकर दण्डवत् न करे वह धधकते हुए भट्ठे के बीच में डाल दिया जाए।</a:t>
            </a:r>
            <a:endParaRPr lang="en-IN" sz="3800" dirty="0"/>
          </a:p>
        </p:txBody>
      </p:sp>
      <p:pic>
        <p:nvPicPr>
          <p:cNvPr id="25" name="Audio 24">
            <a:hlinkClick r:id="" action="ppaction://media"/>
            <a:extLst>
              <a:ext uri="{FF2B5EF4-FFF2-40B4-BE49-F238E27FC236}">
                <a16:creationId xmlns:a16="http://schemas.microsoft.com/office/drawing/2014/main" id="{49693719-9122-741E-F6CE-4F764F4092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21826"/>
    </mc:Choice>
    <mc:Fallback xmlns="">
      <p:transition spd="slow" advTm="21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BEE186A-EEDC-A91C-910E-338B1C7A8D6D}"/>
              </a:ext>
            </a:extLst>
          </p:cNvPr>
          <p:cNvPicPr>
            <a:picLocks noChangeAspect="1"/>
          </p:cNvPicPr>
          <p:nvPr/>
        </p:nvPicPr>
        <p:blipFill rotWithShape="1">
          <a:blip r:embed="rId2"/>
          <a:srcRect t="6656"/>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1E58D49-C460-9FA7-D00A-2B8C9936C2AF}"/>
              </a:ext>
            </a:extLst>
          </p:cNvPr>
          <p:cNvSpPr txBox="1"/>
          <p:nvPr/>
        </p:nvSpPr>
        <p:spPr>
          <a:xfrm>
            <a:off x="382507" y="481379"/>
            <a:ext cx="3800026"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3:1</a:t>
            </a:r>
            <a:r>
              <a:rPr lang="en-US" sz="2800" b="0" i="0" u="none" strike="noStrike" baseline="0" dirty="0">
                <a:solidFill>
                  <a:schemeClr val="bg1"/>
                </a:solidFill>
                <a:latin typeface="Mangal" panose="02040503050203030202" pitchFamily="18" charset="0"/>
                <a:cs typeface="Mangal" panose="02040503050203030202" pitchFamily="18" charset="0"/>
              </a:rPr>
              <a:t>0,11</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12</a:t>
            </a:r>
            <a:r>
              <a:rPr lang="en-US" sz="3600" b="0" i="0">
                <a:solidFill>
                  <a:srgbClr val="121212"/>
                </a:solidFill>
                <a:effectLst/>
                <a:latin typeface="Inter" panose="020B0502030000000004" pitchFamily="34" charset="0"/>
              </a:rPr>
              <a:t>But there are some Jews you have appointed to manage the province of Babylon—Shadrach, Meshach, and Abednego—who have ignored you, O king, and have refused to serve your gods or worship the golden statue you have set up.”</a:t>
            </a:r>
            <a:endParaRPr lang="en-ZA" sz="2000" dirty="0"/>
          </a:p>
        </p:txBody>
      </p:sp>
      <p:sp>
        <p:nvSpPr>
          <p:cNvPr id="3" name="TextBox 2">
            <a:extLst>
              <a:ext uri="{FF2B5EF4-FFF2-40B4-BE49-F238E27FC236}">
                <a16:creationId xmlns:a16="http://schemas.microsoft.com/office/drawing/2014/main" id="{91E79655-988B-3B33-E178-17FFDB6295A2}"/>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12 देख, शद्रक, मेशक, और अबेदनगो नामक कुछ यहूदी पुरुष हैं, जिन्हें तूने बाबेल के प्रान्त के कार्य के ऊपर नियुक्त किया है। उन पुरुषों ने, हे राजा, तेरी आज्ञा की कुछ चिन्ता नहीं की; वे तेरे देवता की उपासना नहीं करते, और जो सोने की मूरत तूने खड़ी कराई है, उसको दण्डवत् नहीं करते।”</a:t>
            </a:r>
            <a:endParaRPr lang="en-IN" sz="3600" dirty="0"/>
          </a:p>
        </p:txBody>
      </p:sp>
      <p:pic>
        <p:nvPicPr>
          <p:cNvPr id="40" name="Audio 39">
            <a:hlinkClick r:id="" action="ppaction://media"/>
            <a:extLst>
              <a:ext uri="{FF2B5EF4-FFF2-40B4-BE49-F238E27FC236}">
                <a16:creationId xmlns:a16="http://schemas.microsoft.com/office/drawing/2014/main" id="{5E5E80F2-E6E4-5C36-BEB4-9B545C1EDE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21118"/>
    </mc:Choice>
    <mc:Fallback xmlns="">
      <p:transition spd="slow" advTm="21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2328E6D-B317-894B-162F-D1EAF61C8FAD}"/>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978C942-B86B-0736-4988-DEA1392A03B8}"/>
              </a:ext>
            </a:extLst>
          </p:cNvPr>
          <p:cNvSpPr txBox="1"/>
          <p:nvPr/>
        </p:nvSpPr>
        <p:spPr>
          <a:xfrm>
            <a:off x="382507" y="481379"/>
            <a:ext cx="3800026"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3:1</a:t>
            </a:r>
            <a:r>
              <a:rPr lang="en-US" sz="2800" b="0" i="0" u="none" strike="noStrike" baseline="0" dirty="0">
                <a:solidFill>
                  <a:schemeClr val="bg1"/>
                </a:solidFill>
                <a:latin typeface="Mangal" panose="02040503050203030202" pitchFamily="18" charset="0"/>
                <a:cs typeface="Mangal" panose="02040503050203030202" pitchFamily="18" charset="0"/>
              </a:rPr>
              <a:t>2</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13</a:t>
            </a:r>
            <a:r>
              <a:rPr lang="en-US" sz="4000" b="0" i="0">
                <a:solidFill>
                  <a:srgbClr val="121212"/>
                </a:solidFill>
                <a:effectLst/>
                <a:latin typeface="Inter" panose="020B0502030000000004" pitchFamily="34" charset="0"/>
              </a:rPr>
              <a:t>Then Nebuchadnezzar, furious with rage, summoned Shadrach, Meshach, and Abednego. So these men were brought before the king,</a:t>
            </a:r>
            <a:endParaRPr lang="en-ZA" dirty="0"/>
          </a:p>
        </p:txBody>
      </p:sp>
      <p:sp>
        <p:nvSpPr>
          <p:cNvPr id="3" name="TextBox 2">
            <a:extLst>
              <a:ext uri="{FF2B5EF4-FFF2-40B4-BE49-F238E27FC236}">
                <a16:creationId xmlns:a16="http://schemas.microsoft.com/office/drawing/2014/main" id="{FE54166C-6E02-D99A-85BC-D16D8DE06AE0}"/>
              </a:ext>
            </a:extLst>
          </p:cNvPr>
          <p:cNvSpPr txBox="1"/>
          <p:nvPr/>
        </p:nvSpPr>
        <p:spPr>
          <a:xfrm>
            <a:off x="6096000" y="166255"/>
            <a:ext cx="6096000" cy="6558101"/>
          </a:xfrm>
          <a:prstGeom prst="rect">
            <a:avLst/>
          </a:prstGeom>
          <a:noFill/>
        </p:spPr>
        <p:txBody>
          <a:bodyPr wrap="square" rtlCol="0">
            <a:noAutofit/>
          </a:bodyPr>
          <a:lstStyle/>
          <a:p>
            <a:r>
              <a:rPr lang="hi-IN" sz="3800" b="0" i="0" dirty="0">
                <a:solidFill>
                  <a:srgbClr val="121212"/>
                </a:solidFill>
                <a:effectLst/>
                <a:latin typeface="Inter" panose="020B0502030000000004" pitchFamily="34" charset="0"/>
              </a:rPr>
              <a:t>13 तब नबूकदनेस्सर ने रोष और जलजलाहट में आकर आज्ञा दी कि शद्रक, मेशक और अबेदनगो को लाओ। तब वे पुरुष राजा के सामने हाजिर किए गए।</a:t>
            </a:r>
            <a:endParaRPr lang="en-IN" sz="3800" dirty="0"/>
          </a:p>
        </p:txBody>
      </p:sp>
      <p:pic>
        <p:nvPicPr>
          <p:cNvPr id="10" name="Audio 9">
            <a:hlinkClick r:id="" action="ppaction://media"/>
            <a:extLst>
              <a:ext uri="{FF2B5EF4-FFF2-40B4-BE49-F238E27FC236}">
                <a16:creationId xmlns:a16="http://schemas.microsoft.com/office/drawing/2014/main" id="{EF15019B-4C42-B41C-CC76-1FD5DD77A9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2453"/>
    </mc:Choice>
    <mc:Fallback xmlns="">
      <p:transition spd="slow" advTm="12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A7023B0-5A49-5A38-CE3D-3085FA9050E9}"/>
              </a:ext>
            </a:extLst>
          </p:cNvPr>
          <p:cNvPicPr>
            <a:picLocks noChangeAspect="1"/>
          </p:cNvPicPr>
          <p:nvPr/>
        </p:nvPicPr>
        <p:blipFill rotWithShape="1">
          <a:blip r:embed="rId2"/>
          <a:srcRect t="1994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CD7362B-CCE4-2FF5-78C2-A512FF7ABD18}"/>
              </a:ext>
            </a:extLst>
          </p:cNvPr>
          <p:cNvSpPr txBox="1"/>
          <p:nvPr/>
        </p:nvSpPr>
        <p:spPr>
          <a:xfrm>
            <a:off x="382507" y="481379"/>
            <a:ext cx="3800026"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3:1</a:t>
            </a:r>
            <a:r>
              <a:rPr lang="en-US" sz="2800" b="0" i="0" u="none" strike="noStrike" baseline="0" dirty="0">
                <a:solidFill>
                  <a:schemeClr val="bg1"/>
                </a:solidFill>
                <a:latin typeface="Mangal" panose="02040503050203030202" pitchFamily="18" charset="0"/>
                <a:cs typeface="Mangal" panose="02040503050203030202" pitchFamily="18" charset="0"/>
              </a:rPr>
              <a:t>3</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14</a:t>
            </a:r>
            <a:r>
              <a:rPr lang="en-US" sz="4000" b="0" i="0">
                <a:solidFill>
                  <a:srgbClr val="121212"/>
                </a:solidFill>
                <a:effectLst/>
                <a:latin typeface="Inter" panose="020B0502030000000004" pitchFamily="34" charset="0"/>
              </a:rPr>
              <a:t>and Nebuchadnezzar said to them, “Shadrach, Meshach, and Abednego, is it true that you do not serve my gods or worship the golden statue I have set up?</a:t>
            </a:r>
            <a:endParaRPr lang="en-ZA" sz="1600" dirty="0"/>
          </a:p>
        </p:txBody>
      </p:sp>
      <p:sp>
        <p:nvSpPr>
          <p:cNvPr id="3" name="TextBox 2">
            <a:extLst>
              <a:ext uri="{FF2B5EF4-FFF2-40B4-BE49-F238E27FC236}">
                <a16:creationId xmlns:a16="http://schemas.microsoft.com/office/drawing/2014/main" id="{B3C1B033-7EED-FEB1-005C-D104079291D7}"/>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14 नबूकदनेस्सर ने उनसे पूछा, “हे शद्रक, मेशक और अबेदनगो, तुम लोग जो मेरे देवता की उपासना नहीं करते, और मेरी खड़ी कराई हुई सोने की मूरत को दण्डवत् नहीं करते, तो क्या तुम जान बूझकर ऐसा करते हो?</a:t>
            </a:r>
            <a:endParaRPr lang="en-IN" sz="3600" dirty="0"/>
          </a:p>
        </p:txBody>
      </p:sp>
      <p:pic>
        <p:nvPicPr>
          <p:cNvPr id="11" name="Audio 10">
            <a:hlinkClick r:id="" action="ppaction://media"/>
            <a:extLst>
              <a:ext uri="{FF2B5EF4-FFF2-40B4-BE49-F238E27FC236}">
                <a16:creationId xmlns:a16="http://schemas.microsoft.com/office/drawing/2014/main" id="{88FDD6A6-673E-0E51-BEEB-958F4CA17B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4423"/>
    </mc:Choice>
    <mc:Fallback xmlns="">
      <p:transition spd="slow" advTm="14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B677E53-7465-E370-9FC5-A47696E747D5}"/>
              </a:ext>
            </a:extLst>
          </p:cNvPr>
          <p:cNvPicPr>
            <a:picLocks noChangeAspect="1"/>
          </p:cNvPicPr>
          <p:nvPr/>
        </p:nvPicPr>
        <p:blipFill rotWithShape="1">
          <a:blip r:embed="rId2"/>
          <a:srcRect b="6656"/>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0465C3F1-075E-B449-FEEF-CF9760266B3E}"/>
              </a:ext>
            </a:extLst>
          </p:cNvPr>
          <p:cNvSpPr txBox="1"/>
          <p:nvPr/>
        </p:nvSpPr>
        <p:spPr>
          <a:xfrm>
            <a:off x="382507" y="481379"/>
            <a:ext cx="3800026"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3:1</a:t>
            </a:r>
            <a:r>
              <a:rPr lang="en-US" sz="2800" b="0" i="0" u="none" strike="noStrike" baseline="0" dirty="0">
                <a:solidFill>
                  <a:schemeClr val="bg1"/>
                </a:solidFill>
                <a:latin typeface="Mangal" panose="02040503050203030202" pitchFamily="18" charset="0"/>
                <a:cs typeface="Mangal" panose="02040503050203030202" pitchFamily="18" charset="0"/>
              </a:rPr>
              <a:t>4</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400" b="0" i="0">
                <a:solidFill>
                  <a:srgbClr val="777A7B"/>
                </a:solidFill>
                <a:effectLst/>
                <a:latin typeface="Inter" panose="020B0502030000000004" pitchFamily="34" charset="0"/>
              </a:rPr>
              <a:t>15</a:t>
            </a:r>
            <a:r>
              <a:rPr lang="en-US" sz="3400" b="0" i="0">
                <a:solidFill>
                  <a:srgbClr val="121212"/>
                </a:solidFill>
                <a:effectLst/>
                <a:latin typeface="Inter" panose="020B0502030000000004" pitchFamily="34" charset="0"/>
              </a:rPr>
              <a:t>Now, if you are ready, as soon as you hear the sound of the horn, flute, zither, lyre, harp, pipes, and all kinds of music, you must fall down and worship the statue I have made. But if you refuse to worship, you will be thrown at once into the blazing fiery furnace. Then what god will be able to deliver you from my hands?”</a:t>
            </a:r>
            <a:endParaRPr lang="en-ZA" sz="3400" dirty="0"/>
          </a:p>
        </p:txBody>
      </p:sp>
      <p:sp>
        <p:nvSpPr>
          <p:cNvPr id="3" name="TextBox 2">
            <a:extLst>
              <a:ext uri="{FF2B5EF4-FFF2-40B4-BE49-F238E27FC236}">
                <a16:creationId xmlns:a16="http://schemas.microsoft.com/office/drawing/2014/main" id="{830B0DA7-C9C3-AB70-378A-56937F774BCF}"/>
              </a:ext>
            </a:extLst>
          </p:cNvPr>
          <p:cNvSpPr txBox="1"/>
          <p:nvPr/>
        </p:nvSpPr>
        <p:spPr>
          <a:xfrm>
            <a:off x="6096000" y="166255"/>
            <a:ext cx="6096000" cy="6558101"/>
          </a:xfrm>
          <a:prstGeom prst="rect">
            <a:avLst/>
          </a:prstGeom>
          <a:noFill/>
        </p:spPr>
        <p:txBody>
          <a:bodyPr wrap="square" rtlCol="0">
            <a:noAutofit/>
          </a:bodyPr>
          <a:lstStyle/>
          <a:p>
            <a:r>
              <a:rPr lang="hi-IN" sz="3400" b="0" i="0" dirty="0">
                <a:solidFill>
                  <a:srgbClr val="121212"/>
                </a:solidFill>
                <a:effectLst/>
                <a:latin typeface="Inter" panose="020B0502030000000004" pitchFamily="34" charset="0"/>
              </a:rPr>
              <a:t>15 यदि तुम अभी तैयार हो, कि जब नरसिंगे, बाँसुरी, वीणा, सारंगी, सितार, शहनाई आदि सब प्रकार के बाजों का शब्द सुनो, और उसी क्षण गिरकर मेरी बनवाई हुई मूरत को दण्डवत् करो, तो बचोगे; और यदि तुम दण्डवत् न करो तो इसी घड़ी धधकते हुए भट्ठे के बीच में डाले जाओगे; फिर ऐसा कौन देवता है, जो तुम को मेरे हाथ से छुड़ा सके</a:t>
            </a:r>
            <a:r>
              <a:rPr lang="en-US" sz="3400" b="0" i="0" dirty="0">
                <a:solidFill>
                  <a:srgbClr val="121212"/>
                </a:solidFill>
                <a:effectLst/>
                <a:latin typeface="Inter" panose="020B0502030000000004" pitchFamily="34" charset="0"/>
              </a:rPr>
              <a:t>a?” </a:t>
            </a:r>
            <a:endParaRPr lang="en-IN" sz="3400" dirty="0"/>
          </a:p>
        </p:txBody>
      </p:sp>
      <p:pic>
        <p:nvPicPr>
          <p:cNvPr id="53" name="Audio 52">
            <a:hlinkClick r:id="" action="ppaction://media"/>
            <a:extLst>
              <a:ext uri="{FF2B5EF4-FFF2-40B4-BE49-F238E27FC236}">
                <a16:creationId xmlns:a16="http://schemas.microsoft.com/office/drawing/2014/main" id="{1217E9B0-A01E-86E4-A0FC-7A0B03977B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29159"/>
    </mc:Choice>
    <mc:Fallback xmlns="">
      <p:transition spd="slow" advTm="29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The furnace – Daniel 3:1-30</a:t>
            </a:r>
          </a:p>
        </p:txBody>
      </p:sp>
      <p:sp>
        <p:nvSpPr>
          <p:cNvPr id="3" name="TextBox 2">
            <a:extLst>
              <a:ext uri="{FF2B5EF4-FFF2-40B4-BE49-F238E27FC236}">
                <a16:creationId xmlns:a16="http://schemas.microsoft.com/office/drawing/2014/main" id="{DB3C8CA3-EB1A-BCF4-E007-54069369D498}"/>
              </a:ext>
            </a:extLst>
          </p:cNvPr>
          <p:cNvSpPr txBox="1"/>
          <p:nvPr/>
        </p:nvSpPr>
        <p:spPr>
          <a:xfrm>
            <a:off x="6096000" y="166255"/>
            <a:ext cx="6096000" cy="6558101"/>
          </a:xfrm>
          <a:prstGeom prst="rect">
            <a:avLst/>
          </a:prstGeom>
          <a:noFill/>
        </p:spPr>
        <p:txBody>
          <a:bodyPr wrap="square" rtlCol="0">
            <a:noAutofit/>
          </a:bodyPr>
          <a:lstStyle/>
          <a:p>
            <a:r>
              <a:rPr lang="hi-IN" sz="6000" dirty="0"/>
              <a:t>जलती हुई भट्टी - दानिय्येल 3:1-30</a:t>
            </a:r>
            <a:endParaRPr lang="en-IN" sz="6000" dirty="0"/>
          </a:p>
        </p:txBody>
      </p:sp>
      <p:pic>
        <p:nvPicPr>
          <p:cNvPr id="14" name="Audio 13">
            <a:hlinkClick r:id="" action="ppaction://media"/>
            <a:extLst>
              <a:ext uri="{FF2B5EF4-FFF2-40B4-BE49-F238E27FC236}">
                <a16:creationId xmlns:a16="http://schemas.microsoft.com/office/drawing/2014/main" id="{A5F95759-7DE5-1434-B956-7C583CE8EFE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2366"/>
    </mc:Choice>
    <mc:Fallback xmlns="">
      <p:transition spd="slow" advTm="2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3F733B4-48FC-34A3-6E23-4444C72F1AE4}"/>
              </a:ext>
            </a:extLst>
          </p:cNvPr>
          <p:cNvPicPr>
            <a:picLocks noChangeAspect="1"/>
          </p:cNvPicPr>
          <p:nvPr/>
        </p:nvPicPr>
        <p:blipFill rotWithShape="1">
          <a:blip r:embed="rId2"/>
          <a:srcRect t="2891" b="7126"/>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E35E4FA-16A5-6FFA-4151-27AEE91AB0E8}"/>
              </a:ext>
            </a:extLst>
          </p:cNvPr>
          <p:cNvSpPr txBox="1"/>
          <p:nvPr/>
        </p:nvSpPr>
        <p:spPr>
          <a:xfrm>
            <a:off x="382507" y="481379"/>
            <a:ext cx="3800026"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3:1</a:t>
            </a:r>
            <a:r>
              <a:rPr lang="en-US" sz="2800" b="0" i="0" u="none" strike="noStrike" baseline="0" dirty="0">
                <a:solidFill>
                  <a:schemeClr val="bg1"/>
                </a:solidFill>
                <a:latin typeface="Mangal" panose="02040503050203030202" pitchFamily="18" charset="0"/>
                <a:cs typeface="Mangal" panose="02040503050203030202" pitchFamily="18" charset="0"/>
              </a:rPr>
              <a:t>5</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16</a:t>
            </a:r>
            <a:r>
              <a:rPr lang="en-US" sz="3600" b="0" i="0">
                <a:solidFill>
                  <a:srgbClr val="121212"/>
                </a:solidFill>
                <a:effectLst/>
                <a:latin typeface="Inter" panose="020B0502030000000004" pitchFamily="34" charset="0"/>
              </a:rPr>
              <a:t>Shadrach, Meshach, and Abednego replied to the king, “O Nebuchadnezzar, we have no need to answer you in this matter. </a:t>
            </a:r>
            <a:r>
              <a:rPr lang="en-US" sz="3600" b="0" i="0">
                <a:solidFill>
                  <a:srgbClr val="777A7B"/>
                </a:solidFill>
                <a:effectLst/>
                <a:latin typeface="Inter" panose="020B0502030000000004" pitchFamily="34" charset="0"/>
              </a:rPr>
              <a:t>17</a:t>
            </a:r>
            <a:r>
              <a:rPr lang="en-US" sz="3600" b="0" i="0">
                <a:solidFill>
                  <a:srgbClr val="121212"/>
                </a:solidFill>
                <a:effectLst/>
                <a:latin typeface="Inter" panose="020B0502030000000004" pitchFamily="34" charset="0"/>
              </a:rPr>
              <a:t>If the God whom we serve exists, then He is able  to deliver us from the blazing fiery furnace and from your hand, O king.</a:t>
            </a:r>
            <a:endParaRPr lang="en-ZA" dirty="0"/>
          </a:p>
        </p:txBody>
      </p:sp>
      <p:sp>
        <p:nvSpPr>
          <p:cNvPr id="3" name="TextBox 2">
            <a:extLst>
              <a:ext uri="{FF2B5EF4-FFF2-40B4-BE49-F238E27FC236}">
                <a16:creationId xmlns:a16="http://schemas.microsoft.com/office/drawing/2014/main" id="{17643367-D94E-ADF6-C027-FC949B3D0DF1}"/>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16 शद्रक, मेशक और अबेदनगो ने राजा से कहा, “हे नबूकदनेस्सर, इस विषय में तुझे उत्तर देने का हमें कुछ प्रयोजन नहीं जान पड़ता। 17 हमारा परमेश्वर, जिसकी हम उपासना करते हैं वह हमको उस धधकते हुए भट्ठे की आग से बचाने की शक्ति रखता है; वरन् हे राजा, वह हमें तेरे हाथ से भी छुड़ा सकता है।</a:t>
            </a:r>
            <a:endParaRPr lang="en-IN" sz="3600" dirty="0"/>
          </a:p>
        </p:txBody>
      </p:sp>
      <p:pic>
        <p:nvPicPr>
          <p:cNvPr id="33" name="Audio 32">
            <a:hlinkClick r:id="" action="ppaction://media"/>
            <a:extLst>
              <a:ext uri="{FF2B5EF4-FFF2-40B4-BE49-F238E27FC236}">
                <a16:creationId xmlns:a16="http://schemas.microsoft.com/office/drawing/2014/main" id="{9609ED6D-38B9-DF5B-3754-9640E73ADD0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11152741"/>
      </p:ext>
    </p:extLst>
  </p:cSld>
  <p:clrMapOvr>
    <a:masterClrMapping/>
  </p:clrMapOvr>
  <mc:AlternateContent xmlns:mc="http://schemas.openxmlformats.org/markup-compatibility/2006" xmlns:p14="http://schemas.microsoft.com/office/powerpoint/2010/main">
    <mc:Choice Requires="p14">
      <p:transition spd="slow" p14:dur="2000" advTm="24618"/>
    </mc:Choice>
    <mc:Fallback xmlns="">
      <p:transition spd="slow" advTm="24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83112CF-A182-3663-C88C-4CD45780F604}"/>
              </a:ext>
            </a:extLst>
          </p:cNvPr>
          <p:cNvPicPr>
            <a:picLocks noChangeAspect="1"/>
          </p:cNvPicPr>
          <p:nvPr/>
        </p:nvPicPr>
        <p:blipFill rotWithShape="1">
          <a:blip r:embed="rId2"/>
          <a:srcRect b="1037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D70723F-8C51-2288-3F92-9E5A3B4FF8C3}"/>
              </a:ext>
            </a:extLst>
          </p:cNvPr>
          <p:cNvSpPr txBox="1"/>
          <p:nvPr/>
        </p:nvSpPr>
        <p:spPr>
          <a:xfrm>
            <a:off x="382507" y="481379"/>
            <a:ext cx="3800026"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3:1</a:t>
            </a:r>
            <a:r>
              <a:rPr lang="en-US" sz="2800" b="0" i="0" u="none" strike="noStrike" baseline="0" dirty="0">
                <a:solidFill>
                  <a:schemeClr val="bg1"/>
                </a:solidFill>
                <a:latin typeface="Mangal" panose="02040503050203030202" pitchFamily="18" charset="0"/>
                <a:cs typeface="Mangal" panose="02040503050203030202" pitchFamily="18" charset="0"/>
              </a:rPr>
              <a:t>6,17</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833213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18</a:t>
            </a:r>
            <a:r>
              <a:rPr lang="en-US" sz="4000" b="0" i="0">
                <a:solidFill>
                  <a:srgbClr val="121212"/>
                </a:solidFill>
                <a:effectLst/>
                <a:latin typeface="Inter" panose="020B0502030000000004" pitchFamily="34" charset="0"/>
              </a:rPr>
              <a:t>But even if He does not, let it be known to you, O king, that we will not serve your gods or worship the golden statue you have set up.”</a:t>
            </a:r>
            <a:endParaRPr lang="en-ZA" sz="1600" dirty="0"/>
          </a:p>
        </p:txBody>
      </p:sp>
      <p:sp>
        <p:nvSpPr>
          <p:cNvPr id="3" name="TextBox 2">
            <a:extLst>
              <a:ext uri="{FF2B5EF4-FFF2-40B4-BE49-F238E27FC236}">
                <a16:creationId xmlns:a16="http://schemas.microsoft.com/office/drawing/2014/main" id="{C3AAC7B3-EFFB-BFF5-A16C-3C6AC0FD08C0}"/>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18 परन्तु, यदि नहीं, तो हे राजा तुझे मालूम हो, कि हम लोग तेरे देवता की उपासना नहीं करेंगे, और न तेरी खड़ी कराई हुई सोने की मूरत को दण्डवत् करेंगे।”</a:t>
            </a:r>
            <a:endParaRPr lang="en-IN" sz="3600" dirty="0"/>
          </a:p>
        </p:txBody>
      </p:sp>
      <p:pic>
        <p:nvPicPr>
          <p:cNvPr id="16" name="Audio 15">
            <a:hlinkClick r:id="" action="ppaction://media"/>
            <a:extLst>
              <a:ext uri="{FF2B5EF4-FFF2-40B4-BE49-F238E27FC236}">
                <a16:creationId xmlns:a16="http://schemas.microsoft.com/office/drawing/2014/main" id="{25DD4500-8B0D-ECA1-D509-9CBF3315AD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29324539"/>
      </p:ext>
    </p:extLst>
  </p:cSld>
  <p:clrMapOvr>
    <a:masterClrMapping/>
  </p:clrMapOvr>
  <mc:AlternateContent xmlns:mc="http://schemas.openxmlformats.org/markup-compatibility/2006" xmlns:p14="http://schemas.microsoft.com/office/powerpoint/2010/main">
    <mc:Choice Requires="p14">
      <p:transition spd="slow" p14:dur="2000" advTm="14502"/>
    </mc:Choice>
    <mc:Fallback xmlns="">
      <p:transition spd="slow" advTm="14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680F1D7-8263-B73A-A84E-38088960B96A}"/>
              </a:ext>
            </a:extLst>
          </p:cNvPr>
          <p:cNvPicPr>
            <a:picLocks noChangeAspect="1"/>
          </p:cNvPicPr>
          <p:nvPr/>
        </p:nvPicPr>
        <p:blipFill>
          <a:blip r:embed="rId2"/>
          <a:stretch>
            <a:fillRect/>
          </a:stretch>
        </p:blipFill>
        <p:spPr>
          <a:xfrm>
            <a:off x="1" y="-879957"/>
            <a:ext cx="12192000" cy="7737957"/>
          </a:xfrm>
          <a:prstGeom prst="rect">
            <a:avLst/>
          </a:prstGeom>
        </p:spPr>
      </p:pic>
      <p:sp>
        <p:nvSpPr>
          <p:cNvPr id="2" name="TextBox 1">
            <a:extLst>
              <a:ext uri="{FF2B5EF4-FFF2-40B4-BE49-F238E27FC236}">
                <a16:creationId xmlns:a16="http://schemas.microsoft.com/office/drawing/2014/main" id="{A38447F1-D16D-60CA-D7C0-81313FBB5B12}"/>
              </a:ext>
            </a:extLst>
          </p:cNvPr>
          <p:cNvSpPr txBox="1"/>
          <p:nvPr/>
        </p:nvSpPr>
        <p:spPr>
          <a:xfrm>
            <a:off x="382507" y="481379"/>
            <a:ext cx="3800026"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3:1</a:t>
            </a:r>
            <a:r>
              <a:rPr lang="en-US" sz="2800" b="0" i="0" u="none" strike="noStrike" baseline="0" dirty="0">
                <a:solidFill>
                  <a:schemeClr val="bg1"/>
                </a:solidFill>
                <a:latin typeface="Mangal" panose="02040503050203030202" pitchFamily="18" charset="0"/>
                <a:cs typeface="Mangal" panose="02040503050203030202" pitchFamily="18" charset="0"/>
              </a:rPr>
              <a:t>8</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522358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19</a:t>
            </a:r>
            <a:r>
              <a:rPr lang="en-US" sz="3600" b="0" i="0">
                <a:solidFill>
                  <a:srgbClr val="121212"/>
                </a:solidFill>
                <a:effectLst/>
                <a:latin typeface="Inter" panose="020B0502030000000004" pitchFamily="34" charset="0"/>
              </a:rPr>
              <a:t>At this, Nebuchadnezzar was filled with rage, and the expression on his face changed toward Shadrach, Meshach, and Abednego. He gave orders to heat the furnace seven times hotter than usual,</a:t>
            </a:r>
            <a:endParaRPr lang="en-ZA" sz="1600" dirty="0"/>
          </a:p>
        </p:txBody>
      </p:sp>
      <p:sp>
        <p:nvSpPr>
          <p:cNvPr id="3" name="TextBox 2">
            <a:extLst>
              <a:ext uri="{FF2B5EF4-FFF2-40B4-BE49-F238E27FC236}">
                <a16:creationId xmlns:a16="http://schemas.microsoft.com/office/drawing/2014/main" id="{79117E06-FC2E-2153-ECD7-D968B4448645}"/>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19 तब नबूकदनेस्सर झुँझला उठा, और उसके चेहरे का रंग शद्रक, मेशक और अबेदनगो की ओर बदल गया। और उसने आज्ञा दी कि भट्ठे को सात गुणा अधिक धधका दो।</a:t>
            </a:r>
            <a:endParaRPr lang="en-IN" sz="4000" dirty="0"/>
          </a:p>
        </p:txBody>
      </p:sp>
      <p:pic>
        <p:nvPicPr>
          <p:cNvPr id="6" name="Audio 5">
            <a:hlinkClick r:id="" action="ppaction://media"/>
            <a:extLst>
              <a:ext uri="{FF2B5EF4-FFF2-40B4-BE49-F238E27FC236}">
                <a16:creationId xmlns:a16="http://schemas.microsoft.com/office/drawing/2014/main" id="{9E3F4A1C-A361-F7D7-5981-B36617D5A0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10421512"/>
      </p:ext>
    </p:extLst>
  </p:cSld>
  <p:clrMapOvr>
    <a:masterClrMapping/>
  </p:clrMapOvr>
  <mc:AlternateContent xmlns:mc="http://schemas.openxmlformats.org/markup-compatibility/2006" xmlns:p14="http://schemas.microsoft.com/office/powerpoint/2010/main">
    <mc:Choice Requires="p14">
      <p:transition spd="slow" p14:dur="2000" advTm="14872"/>
    </mc:Choice>
    <mc:Fallback xmlns="">
      <p:transition spd="slow" advTm="14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42EEBD2-54D4-F278-9195-C2A633EB4F31}"/>
              </a:ext>
            </a:extLst>
          </p:cNvPr>
          <p:cNvPicPr>
            <a:picLocks noChangeAspect="1"/>
          </p:cNvPicPr>
          <p:nvPr/>
        </p:nvPicPr>
        <p:blipFill rotWithShape="1">
          <a:blip r:embed="rId2"/>
          <a:srcRect t="1699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0CB3E18-0575-5F2C-B96C-1B430D97AE46}"/>
              </a:ext>
            </a:extLst>
          </p:cNvPr>
          <p:cNvSpPr txBox="1"/>
          <p:nvPr/>
        </p:nvSpPr>
        <p:spPr>
          <a:xfrm>
            <a:off x="382507" y="481379"/>
            <a:ext cx="3800026"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3:1</a:t>
            </a:r>
            <a:r>
              <a:rPr lang="en-US" sz="2800" b="0" i="0" u="none" strike="noStrike" baseline="0" dirty="0">
                <a:solidFill>
                  <a:schemeClr val="bg1"/>
                </a:solidFill>
                <a:latin typeface="Mangal" panose="02040503050203030202" pitchFamily="18" charset="0"/>
                <a:cs typeface="Mangal" panose="02040503050203030202" pitchFamily="18" charset="0"/>
              </a:rPr>
              <a:t>9</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482096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20</a:t>
            </a:r>
            <a:r>
              <a:rPr lang="en-US" sz="3800" b="0" i="0">
                <a:solidFill>
                  <a:srgbClr val="121212"/>
                </a:solidFill>
                <a:effectLst/>
                <a:latin typeface="Inter" panose="020B0502030000000004" pitchFamily="34" charset="0"/>
              </a:rPr>
              <a:t>and he commanded some mighty men of valor in his army to tie up Shadrach, Meshach, and Abednego and throw them into the blazing fiery furnace.</a:t>
            </a:r>
            <a:endParaRPr lang="en-ZA" sz="3800" dirty="0"/>
          </a:p>
        </p:txBody>
      </p:sp>
      <p:sp>
        <p:nvSpPr>
          <p:cNvPr id="3" name="TextBox 2">
            <a:extLst>
              <a:ext uri="{FF2B5EF4-FFF2-40B4-BE49-F238E27FC236}">
                <a16:creationId xmlns:a16="http://schemas.microsoft.com/office/drawing/2014/main" id="{F0FDAD5E-4052-4EDA-DE92-B6A9857D79AF}"/>
              </a:ext>
            </a:extLst>
          </p:cNvPr>
          <p:cNvSpPr txBox="1"/>
          <p:nvPr/>
        </p:nvSpPr>
        <p:spPr>
          <a:xfrm>
            <a:off x="6096000" y="166255"/>
            <a:ext cx="6096000" cy="6558101"/>
          </a:xfrm>
          <a:prstGeom prst="rect">
            <a:avLst/>
          </a:prstGeom>
          <a:noFill/>
        </p:spPr>
        <p:txBody>
          <a:bodyPr wrap="square" rtlCol="0">
            <a:noAutofit/>
          </a:bodyPr>
          <a:lstStyle/>
          <a:p>
            <a:r>
              <a:rPr lang="hi-IN" sz="3800" b="0" i="0" dirty="0">
                <a:solidFill>
                  <a:srgbClr val="121212"/>
                </a:solidFill>
                <a:effectLst/>
                <a:latin typeface="Inter" panose="020B0502030000000004" pitchFamily="34" charset="0"/>
              </a:rPr>
              <a:t>20 फिर अपनी सेना में के कई एक बलवान पुरुषों को उसने आज्ञा दी, कि शद्रक, मेशक और अबेदनगो को बाँधकर उन्हें धधकते हुए भट्ठे में डाल दो।</a:t>
            </a:r>
            <a:endParaRPr lang="en-IN" sz="3800" dirty="0"/>
          </a:p>
        </p:txBody>
      </p:sp>
      <p:pic>
        <p:nvPicPr>
          <p:cNvPr id="10" name="Audio 9">
            <a:hlinkClick r:id="" action="ppaction://media"/>
            <a:extLst>
              <a:ext uri="{FF2B5EF4-FFF2-40B4-BE49-F238E27FC236}">
                <a16:creationId xmlns:a16="http://schemas.microsoft.com/office/drawing/2014/main" id="{E30597FF-7F58-F446-06FC-5227E0AA469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6990381"/>
      </p:ext>
    </p:extLst>
  </p:cSld>
  <p:clrMapOvr>
    <a:masterClrMapping/>
  </p:clrMapOvr>
  <mc:AlternateContent xmlns:mc="http://schemas.openxmlformats.org/markup-compatibility/2006" xmlns:p14="http://schemas.microsoft.com/office/powerpoint/2010/main">
    <mc:Choice Requires="p14">
      <p:transition spd="slow" p14:dur="2000" advTm="11262"/>
    </mc:Choice>
    <mc:Fallback xmlns="">
      <p:transition spd="slow" advTm="11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7799C35-D09D-BDE2-FEF3-68BF58693736}"/>
              </a:ext>
            </a:extLst>
          </p:cNvPr>
          <p:cNvPicPr>
            <a:picLocks noChangeAspect="1"/>
          </p:cNvPicPr>
          <p:nvPr/>
        </p:nvPicPr>
        <p:blipFill rotWithShape="1">
          <a:blip r:embed="rId2"/>
          <a:srcRect t="1334"/>
          <a:stretch/>
        </p:blipFill>
        <p:spPr>
          <a:xfrm>
            <a:off x="19" y="-351257"/>
            <a:ext cx="12818833" cy="7209257"/>
          </a:xfrm>
          <a:prstGeom prst="rect">
            <a:avLst/>
          </a:prstGeom>
        </p:spPr>
      </p:pic>
      <p:sp>
        <p:nvSpPr>
          <p:cNvPr id="2" name="TextBox 1">
            <a:extLst>
              <a:ext uri="{FF2B5EF4-FFF2-40B4-BE49-F238E27FC236}">
                <a16:creationId xmlns:a16="http://schemas.microsoft.com/office/drawing/2014/main" id="{36491103-BAF3-BD5C-6E94-00D54D71D4AD}"/>
              </a:ext>
            </a:extLst>
          </p:cNvPr>
          <p:cNvSpPr txBox="1"/>
          <p:nvPr/>
        </p:nvSpPr>
        <p:spPr>
          <a:xfrm>
            <a:off x="382507" y="481379"/>
            <a:ext cx="3800026"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20</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993674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22</a:t>
            </a:r>
            <a:r>
              <a:rPr lang="en-US" sz="3600" b="0" i="0">
                <a:solidFill>
                  <a:srgbClr val="121212"/>
                </a:solidFill>
                <a:effectLst/>
                <a:latin typeface="Inter" panose="020B0502030000000004" pitchFamily="34" charset="0"/>
              </a:rPr>
              <a:t>The king’s command was so urgent and the furnace so hot that the fiery flames killed the men who carried up Shadrach, Meshach, and Abednego. </a:t>
            </a:r>
            <a:r>
              <a:rPr lang="en-US" sz="3600" b="0" i="0">
                <a:solidFill>
                  <a:srgbClr val="777A7B"/>
                </a:solidFill>
                <a:effectLst/>
                <a:latin typeface="Inter" panose="020B0502030000000004" pitchFamily="34" charset="0"/>
              </a:rPr>
              <a:t>23</a:t>
            </a:r>
            <a:r>
              <a:rPr lang="en-US" sz="3600" b="0" i="0">
                <a:solidFill>
                  <a:srgbClr val="121212"/>
                </a:solidFill>
                <a:effectLst/>
                <a:latin typeface="Inter" panose="020B0502030000000004" pitchFamily="34" charset="0"/>
              </a:rPr>
              <a:t>And these three men, Shadrach, Meshach, and Abednego, firmly bound, fell into the blazing fiery furnace.</a:t>
            </a:r>
            <a:endParaRPr lang="en-ZA" sz="1600" dirty="0"/>
          </a:p>
        </p:txBody>
      </p:sp>
      <p:sp>
        <p:nvSpPr>
          <p:cNvPr id="3" name="TextBox 2">
            <a:extLst>
              <a:ext uri="{FF2B5EF4-FFF2-40B4-BE49-F238E27FC236}">
                <a16:creationId xmlns:a16="http://schemas.microsoft.com/office/drawing/2014/main" id="{BF2EE728-638A-BC74-343F-4A0409C9B33B}"/>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22 वह भट्ठा तो राजा की दृढ़ आज्ञा होने के कारण अत्यन्त धधकाया गया था, इस कारण जिन पुरुषों ने शद्रक, मेशक और अबेदनगो को उठाया वे ही आग की आँच से जल मरे। 23 और उसी धधकते हुए भट्ठे के बीच ये तीनों पुरुष, शद्रक, मेशक और अबेदनगो, बंधे हुए फेंक दिए गए।</a:t>
            </a:r>
            <a:endParaRPr lang="en-IN" sz="3600" dirty="0"/>
          </a:p>
        </p:txBody>
      </p:sp>
      <p:pic>
        <p:nvPicPr>
          <p:cNvPr id="10" name="Audio 9">
            <a:hlinkClick r:id="" action="ppaction://media"/>
            <a:extLst>
              <a:ext uri="{FF2B5EF4-FFF2-40B4-BE49-F238E27FC236}">
                <a16:creationId xmlns:a16="http://schemas.microsoft.com/office/drawing/2014/main" id="{E2674B91-E3BD-526D-ED8F-26CC674683D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5618521"/>
      </p:ext>
    </p:extLst>
  </p:cSld>
  <p:clrMapOvr>
    <a:masterClrMapping/>
  </p:clrMapOvr>
  <mc:AlternateContent xmlns:mc="http://schemas.openxmlformats.org/markup-compatibility/2006" xmlns:p14="http://schemas.microsoft.com/office/powerpoint/2010/main">
    <mc:Choice Requires="p14">
      <p:transition spd="slow" p14:dur="2000" advTm="18304"/>
    </mc:Choice>
    <mc:Fallback xmlns="">
      <p:transition spd="slow" advTm="18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C645973-5E19-CB83-99D2-48F5FB48F8A5}"/>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0A044ED-4686-88AD-3122-85165AE63750}"/>
              </a:ext>
            </a:extLst>
          </p:cNvPr>
          <p:cNvSpPr txBox="1"/>
          <p:nvPr/>
        </p:nvSpPr>
        <p:spPr>
          <a:xfrm>
            <a:off x="231413" y="304610"/>
            <a:ext cx="7030993" cy="2417806"/>
          </a:xfrm>
          <a:prstGeom prst="rect">
            <a:avLst/>
          </a:prstGeom>
          <a:noFill/>
        </p:spPr>
        <p:txBody>
          <a:bodyPr wrap="square" rtlCol="0">
            <a:noAutofit/>
          </a:bodyPr>
          <a:lstStyle/>
          <a:p>
            <a:r>
              <a:rPr lang="hi-IN" sz="6000" b="0" i="0" u="none" strike="noStrike" baseline="0" dirty="0">
                <a:solidFill>
                  <a:schemeClr val="bg1"/>
                </a:solidFill>
                <a:latin typeface="TimesNewRomanPSMT"/>
              </a:rPr>
              <a:t>जलती हुई भट्टी - दानिय्येल 3:1-30</a:t>
            </a:r>
            <a:endParaRPr lang="en-ZA" sz="6000" dirty="0">
              <a:solidFill>
                <a:schemeClr val="bg1"/>
              </a:solidFill>
            </a:endParaRPr>
          </a:p>
        </p:txBody>
      </p:sp>
    </p:spTree>
    <p:extLst>
      <p:ext uri="{BB962C8B-B14F-4D97-AF65-F5344CB8AC3E}">
        <p14:creationId xmlns:p14="http://schemas.microsoft.com/office/powerpoint/2010/main" val="40020830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AD39E9C-65E7-2350-EB45-C3D9A556CEAE}"/>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2B92B39-0767-F798-946A-E62A406B7A71}"/>
              </a:ext>
            </a:extLst>
          </p:cNvPr>
          <p:cNvSpPr txBox="1"/>
          <p:nvPr/>
        </p:nvSpPr>
        <p:spPr>
          <a:xfrm>
            <a:off x="382507" y="481379"/>
            <a:ext cx="3800026"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22,23</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509952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800" b="0" i="0">
                <a:solidFill>
                  <a:srgbClr val="777A7B"/>
                </a:solidFill>
                <a:effectLst/>
                <a:latin typeface="Inter" panose="020B0502030000000004" pitchFamily="34" charset="0"/>
              </a:rPr>
              <a:t>24</a:t>
            </a:r>
            <a:r>
              <a:rPr lang="en-US" sz="3800" b="0" i="0">
                <a:solidFill>
                  <a:srgbClr val="121212"/>
                </a:solidFill>
                <a:effectLst/>
                <a:latin typeface="Inter" panose="020B0502030000000004" pitchFamily="34" charset="0"/>
              </a:rPr>
              <a:t>Suddenly King Nebuchadnezzar jumped up in amazement and asked his advisers, “Did we not throw three men, firmly bound, into the fire?”</a:t>
            </a:r>
          </a:p>
          <a:p>
            <a:pPr algn="l"/>
            <a:r>
              <a:rPr lang="en-US" sz="3800" b="0" i="0">
                <a:solidFill>
                  <a:srgbClr val="121212"/>
                </a:solidFill>
                <a:effectLst/>
                <a:latin typeface="Inter" panose="020B0502030000000004" pitchFamily="34" charset="0"/>
              </a:rPr>
              <a:t>“Certainly, O king,” they replied.</a:t>
            </a:r>
          </a:p>
        </p:txBody>
      </p:sp>
      <p:sp>
        <p:nvSpPr>
          <p:cNvPr id="3" name="TextBox 2">
            <a:extLst>
              <a:ext uri="{FF2B5EF4-FFF2-40B4-BE49-F238E27FC236}">
                <a16:creationId xmlns:a16="http://schemas.microsoft.com/office/drawing/2014/main" id="{06926DBF-2295-1654-78B1-F424E3B98239}"/>
              </a:ext>
            </a:extLst>
          </p:cNvPr>
          <p:cNvSpPr txBox="1"/>
          <p:nvPr/>
        </p:nvSpPr>
        <p:spPr>
          <a:xfrm>
            <a:off x="6096000" y="166255"/>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24 तब नबूकदनेस्सर राजा अचम्भित हुआ और घबराकर उठ खड़ा हुआ। और अपने मंत्रियों से पूछने लगा, “क्या हमने उस आग के बीच तीन ही पुरुष बंधे हुए नहीं डलवाए?” उन्होंने राजा को उत्तर दिया, “हाँ राजा, सच बात तो है।”</a:t>
            </a:r>
          </a:p>
        </p:txBody>
      </p:sp>
      <p:pic>
        <p:nvPicPr>
          <p:cNvPr id="11" name="Audio 10">
            <a:hlinkClick r:id="" action="ppaction://media"/>
            <a:extLst>
              <a:ext uri="{FF2B5EF4-FFF2-40B4-BE49-F238E27FC236}">
                <a16:creationId xmlns:a16="http://schemas.microsoft.com/office/drawing/2014/main" id="{67BD2AE6-0992-B815-E1D8-5FDDEAC20D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05953303"/>
      </p:ext>
    </p:extLst>
  </p:cSld>
  <p:clrMapOvr>
    <a:masterClrMapping/>
  </p:clrMapOvr>
  <mc:AlternateContent xmlns:mc="http://schemas.openxmlformats.org/markup-compatibility/2006" xmlns:p14="http://schemas.microsoft.com/office/powerpoint/2010/main">
    <mc:Choice Requires="p14">
      <p:transition spd="slow" p14:dur="2000" advTm="17431"/>
    </mc:Choice>
    <mc:Fallback xmlns="">
      <p:transition spd="slow" advTm="17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E0A9602-F188-BF94-A497-1C8834DDB74A}"/>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4EADF94-1D94-B9B7-21B3-ECD32270FF7C}"/>
              </a:ext>
            </a:extLst>
          </p:cNvPr>
          <p:cNvSpPr txBox="1"/>
          <p:nvPr/>
        </p:nvSpPr>
        <p:spPr>
          <a:xfrm>
            <a:off x="382507" y="481379"/>
            <a:ext cx="3800026"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24</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972081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25</a:t>
            </a:r>
            <a:r>
              <a:rPr lang="en-US" sz="4000" b="0" i="0">
                <a:solidFill>
                  <a:srgbClr val="121212"/>
                </a:solidFill>
                <a:effectLst/>
                <a:latin typeface="Inter" panose="020B0502030000000004" pitchFamily="34" charset="0"/>
              </a:rPr>
              <a:t>“Look!” he exclaimed. “I see four men, unbound and unharmed, walking around in the fire—and the fourth looks like a son of the gods!</a:t>
            </a:r>
            <a:endParaRPr lang="en-ZA" sz="1600" dirty="0"/>
          </a:p>
        </p:txBody>
      </p:sp>
      <p:sp>
        <p:nvSpPr>
          <p:cNvPr id="2" name="TextBox 1">
            <a:extLst>
              <a:ext uri="{FF2B5EF4-FFF2-40B4-BE49-F238E27FC236}">
                <a16:creationId xmlns:a16="http://schemas.microsoft.com/office/drawing/2014/main" id="{C817B867-7C95-1217-298A-A3372415E58C}"/>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25 फिर उसने कहा, “अब मैं देखता हूँ कि चार पुरुष आग के बीच खुले हुए टहल रहे हैं, और उनको कुछ भी हानि नहीं पहुँची; और चौथे पुरुष का स्वरूप परमेश्वर के पुत्र के सदृश्य है।”</a:t>
            </a:r>
            <a:endParaRPr lang="en-IN" sz="3600" dirty="0"/>
          </a:p>
        </p:txBody>
      </p:sp>
      <p:pic>
        <p:nvPicPr>
          <p:cNvPr id="20" name="Audio 19">
            <a:hlinkClick r:id="" action="ppaction://media"/>
            <a:extLst>
              <a:ext uri="{FF2B5EF4-FFF2-40B4-BE49-F238E27FC236}">
                <a16:creationId xmlns:a16="http://schemas.microsoft.com/office/drawing/2014/main" id="{D0D3AA3E-B34B-3783-4732-382F9FB66DB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58747022"/>
      </p:ext>
    </p:extLst>
  </p:cSld>
  <p:clrMapOvr>
    <a:masterClrMapping/>
  </p:clrMapOvr>
  <mc:AlternateContent xmlns:mc="http://schemas.openxmlformats.org/markup-compatibility/2006" xmlns:p14="http://schemas.microsoft.com/office/powerpoint/2010/main">
    <mc:Choice Requires="p14">
      <p:transition spd="slow" p14:dur="2000" advTm="16871"/>
    </mc:Choice>
    <mc:Fallback xmlns="">
      <p:transition spd="slow" advTm="16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B38211D-9F02-592D-713E-5E14FFE42A1D}"/>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82A9B7F-912F-6CB6-4141-4BBBF236FA0D}"/>
              </a:ext>
            </a:extLst>
          </p:cNvPr>
          <p:cNvSpPr txBox="1"/>
          <p:nvPr/>
        </p:nvSpPr>
        <p:spPr>
          <a:xfrm>
            <a:off x="382507" y="481379"/>
            <a:ext cx="3800026"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25</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433713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26</a:t>
            </a:r>
            <a:r>
              <a:rPr lang="en-US" sz="3600" b="0" i="0">
                <a:solidFill>
                  <a:srgbClr val="121212"/>
                </a:solidFill>
                <a:effectLst/>
                <a:latin typeface="Inter" panose="020B0502030000000004" pitchFamily="34" charset="0"/>
              </a:rPr>
              <a:t>Then Nebuchadnezzar approached the door of the blazing fiery furnace and called out, “Shadrach, Meshach, and Abednego, servants of the Most High God, come out!”</a:t>
            </a:r>
          </a:p>
          <a:p>
            <a:pPr algn="l"/>
            <a:r>
              <a:rPr lang="en-US" sz="3600" b="0" i="0">
                <a:solidFill>
                  <a:srgbClr val="121212"/>
                </a:solidFill>
                <a:effectLst/>
                <a:latin typeface="Inter" panose="020B0502030000000004" pitchFamily="34" charset="0"/>
              </a:rPr>
              <a:t>So Shadrach, Meshach, and Abednego came out of the fire,</a:t>
            </a:r>
          </a:p>
        </p:txBody>
      </p:sp>
      <p:sp>
        <p:nvSpPr>
          <p:cNvPr id="3" name="TextBox 2">
            <a:extLst>
              <a:ext uri="{FF2B5EF4-FFF2-40B4-BE49-F238E27FC236}">
                <a16:creationId xmlns:a16="http://schemas.microsoft.com/office/drawing/2014/main" id="{15D37E52-BCD5-A5B4-ED54-BD91EC5A7D82}"/>
              </a:ext>
            </a:extLst>
          </p:cNvPr>
          <p:cNvSpPr txBox="1"/>
          <p:nvPr/>
        </p:nvSpPr>
        <p:spPr>
          <a:xfrm>
            <a:off x="6096000" y="166255"/>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26 फिर नबूकदनेस्सर उस धधकते हुए भट्ठे के द्वार के पास जाकर कहने लगा, “हे शद्रक, मेशक और अबेदनगो, हे परमप्रधान परमेश्वर के दासों</a:t>
            </a:r>
            <a:r>
              <a:rPr lang="en-US" sz="3600" b="0" i="0" dirty="0">
                <a:solidFill>
                  <a:srgbClr val="121212"/>
                </a:solidFill>
                <a:effectLst/>
                <a:latin typeface="Inter" panose="020B0502030000000004" pitchFamily="34" charset="0"/>
              </a:rPr>
              <a:t>b, </a:t>
            </a:r>
            <a:r>
              <a:rPr lang="hi-IN" sz="3600" b="0" i="0" dirty="0">
                <a:solidFill>
                  <a:srgbClr val="121212"/>
                </a:solidFill>
                <a:effectLst/>
                <a:latin typeface="Inter" panose="020B0502030000000004" pitchFamily="34" charset="0"/>
              </a:rPr>
              <a:t>निकलकर यहाँ आओ!” यह सुनकर शद्रक, मेशक और अबेदनगो आग के बीच से निकल आए।</a:t>
            </a:r>
          </a:p>
        </p:txBody>
      </p:sp>
      <p:pic>
        <p:nvPicPr>
          <p:cNvPr id="7" name="Audio 6">
            <a:hlinkClick r:id="" action="ppaction://media"/>
            <a:extLst>
              <a:ext uri="{FF2B5EF4-FFF2-40B4-BE49-F238E27FC236}">
                <a16:creationId xmlns:a16="http://schemas.microsoft.com/office/drawing/2014/main" id="{95CA2F0C-5539-1AAC-F669-22ED4CB846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3652083"/>
      </p:ext>
    </p:extLst>
  </p:cSld>
  <p:clrMapOvr>
    <a:masterClrMapping/>
  </p:clrMapOvr>
  <mc:AlternateContent xmlns:mc="http://schemas.openxmlformats.org/markup-compatibility/2006" xmlns:p14="http://schemas.microsoft.com/office/powerpoint/2010/main">
    <mc:Choice Requires="p14">
      <p:transition spd="slow" p14:dur="2000" advTm="20855"/>
    </mc:Choice>
    <mc:Fallback xmlns="">
      <p:transition spd="slow" advTm="20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D0188FD-B496-72B0-B07B-50515A5122B4}"/>
              </a:ext>
            </a:extLst>
          </p:cNvPr>
          <p:cNvPicPr>
            <a:picLocks noChangeAspect="1"/>
          </p:cNvPicPr>
          <p:nvPr/>
        </p:nvPicPr>
        <p:blipFill>
          <a:blip r:embed="rId2"/>
          <a:stretch>
            <a:fillRect/>
          </a:stretch>
        </p:blipFill>
        <p:spPr>
          <a:xfrm>
            <a:off x="-370885" y="1"/>
            <a:ext cx="12562885" cy="6858000"/>
          </a:xfrm>
          <a:prstGeom prst="rect">
            <a:avLst/>
          </a:prstGeom>
        </p:spPr>
      </p:pic>
      <p:sp>
        <p:nvSpPr>
          <p:cNvPr id="2" name="TextBox 1">
            <a:extLst>
              <a:ext uri="{FF2B5EF4-FFF2-40B4-BE49-F238E27FC236}">
                <a16:creationId xmlns:a16="http://schemas.microsoft.com/office/drawing/2014/main" id="{6540198F-56E3-51BF-99D9-E85673346C57}"/>
              </a:ext>
            </a:extLst>
          </p:cNvPr>
          <p:cNvSpPr txBox="1"/>
          <p:nvPr/>
        </p:nvSpPr>
        <p:spPr>
          <a:xfrm>
            <a:off x="382507" y="481379"/>
            <a:ext cx="3800026"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26</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290096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27</a:t>
            </a:r>
            <a:r>
              <a:rPr lang="en-US" sz="3600" b="0" i="0">
                <a:solidFill>
                  <a:srgbClr val="121212"/>
                </a:solidFill>
                <a:effectLst/>
                <a:latin typeface="Inter" panose="020B0502030000000004" pitchFamily="34" charset="0"/>
              </a:rPr>
              <a:t>and when the satraps, prefects, governors, and royal advisers had gathered around, they saw that the fire had no effect on the bodies of these men. Not a hair of their heads was singed, their robes were unaffected, and there was no smell of fire on them.</a:t>
            </a:r>
            <a:endParaRPr lang="en-ZA" sz="1600" dirty="0"/>
          </a:p>
        </p:txBody>
      </p:sp>
      <p:sp>
        <p:nvSpPr>
          <p:cNvPr id="3" name="TextBox 2">
            <a:extLst>
              <a:ext uri="{FF2B5EF4-FFF2-40B4-BE49-F238E27FC236}">
                <a16:creationId xmlns:a16="http://schemas.microsoft.com/office/drawing/2014/main" id="{7C267FDA-AF92-12A5-43E4-13766569A1A7}"/>
              </a:ext>
            </a:extLst>
          </p:cNvPr>
          <p:cNvSpPr txBox="1"/>
          <p:nvPr/>
        </p:nvSpPr>
        <p:spPr>
          <a:xfrm>
            <a:off x="6096000" y="166255"/>
            <a:ext cx="6096000" cy="6558101"/>
          </a:xfrm>
          <a:prstGeom prst="rect">
            <a:avLst/>
          </a:prstGeom>
          <a:noFill/>
        </p:spPr>
        <p:txBody>
          <a:bodyPr wrap="square" rtlCol="0">
            <a:noAutofit/>
          </a:bodyPr>
          <a:lstStyle/>
          <a:p>
            <a:r>
              <a:rPr lang="hi-IN" sz="3800" b="0" i="0" dirty="0">
                <a:solidFill>
                  <a:srgbClr val="121212"/>
                </a:solidFill>
                <a:effectLst/>
                <a:latin typeface="Inter" panose="020B0502030000000004" pitchFamily="34" charset="0"/>
              </a:rPr>
              <a:t>27 जब अधिपति, हाकिम, राज्यपाल और राजा के मंत्रियों ने, जो इकट्ठे हुए थे, उन पुरुषों की ओर देखा, तब उनकी देह में आग का कुछ भी प्रभाव नहीं पाया; और उनके सिर का एक बाल भी न झुलसा, न उनके मोजे कुछ बिगड़े, न उनमें जलने की कुछ गन्ध पाई गई।</a:t>
            </a:r>
            <a:endParaRPr lang="en-IN" sz="3800" dirty="0"/>
          </a:p>
        </p:txBody>
      </p:sp>
      <p:pic>
        <p:nvPicPr>
          <p:cNvPr id="6" name="Audio 5">
            <a:hlinkClick r:id="" action="ppaction://media"/>
            <a:extLst>
              <a:ext uri="{FF2B5EF4-FFF2-40B4-BE49-F238E27FC236}">
                <a16:creationId xmlns:a16="http://schemas.microsoft.com/office/drawing/2014/main" id="{0BD08FC8-C39E-7841-09D3-947490F26E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54410566"/>
      </p:ext>
    </p:extLst>
  </p:cSld>
  <p:clrMapOvr>
    <a:masterClrMapping/>
  </p:clrMapOvr>
  <mc:AlternateContent xmlns:mc="http://schemas.openxmlformats.org/markup-compatibility/2006" xmlns:p14="http://schemas.microsoft.com/office/powerpoint/2010/main">
    <mc:Choice Requires="p14">
      <p:transition spd="slow" p14:dur="2000" advTm="20332"/>
    </mc:Choice>
    <mc:Fallback xmlns="">
      <p:transition spd="slow" advTm="20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B622EC4-FBDC-4A04-51C1-5DEDD0C96961}"/>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3A24695-20CA-45C2-1E88-EE5FF1E18A83}"/>
              </a:ext>
            </a:extLst>
          </p:cNvPr>
          <p:cNvSpPr txBox="1"/>
          <p:nvPr/>
        </p:nvSpPr>
        <p:spPr>
          <a:xfrm>
            <a:off x="382507" y="481379"/>
            <a:ext cx="3800026"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27</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202635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400" b="0" i="0">
                <a:solidFill>
                  <a:srgbClr val="777A7B"/>
                </a:solidFill>
                <a:effectLst/>
                <a:latin typeface="Inter" panose="020B0502030000000004" pitchFamily="34" charset="0"/>
              </a:rPr>
              <a:t>28</a:t>
            </a:r>
            <a:r>
              <a:rPr lang="en-US" sz="3400" b="0" i="0">
                <a:solidFill>
                  <a:srgbClr val="121212"/>
                </a:solidFill>
                <a:effectLst/>
                <a:latin typeface="Inter" panose="020B0502030000000004" pitchFamily="34" charset="0"/>
              </a:rPr>
              <a:t>Nebuchadnezzar declared, “Blessed be the God of Shadrach, Meshach, and Abednego, who has sent His angel  and delivered His servants who trusted in Him. They violated the king’s command and risked their lives rather than serve or worship any god except their own God.</a:t>
            </a:r>
            <a:endParaRPr lang="en-ZA" sz="3400" dirty="0"/>
          </a:p>
        </p:txBody>
      </p:sp>
      <p:sp>
        <p:nvSpPr>
          <p:cNvPr id="3" name="TextBox 2">
            <a:extLst>
              <a:ext uri="{FF2B5EF4-FFF2-40B4-BE49-F238E27FC236}">
                <a16:creationId xmlns:a16="http://schemas.microsoft.com/office/drawing/2014/main" id="{52A13A14-BFA9-6961-414E-328631578289}"/>
              </a:ext>
            </a:extLst>
          </p:cNvPr>
          <p:cNvSpPr txBox="1"/>
          <p:nvPr/>
        </p:nvSpPr>
        <p:spPr>
          <a:xfrm>
            <a:off x="6096000" y="166255"/>
            <a:ext cx="6096000" cy="6558101"/>
          </a:xfrm>
          <a:prstGeom prst="rect">
            <a:avLst/>
          </a:prstGeom>
          <a:noFill/>
        </p:spPr>
        <p:txBody>
          <a:bodyPr wrap="square" rtlCol="0">
            <a:noAutofit/>
          </a:bodyPr>
          <a:lstStyle/>
          <a:p>
            <a:r>
              <a:rPr lang="hi-IN" sz="3400" b="0" i="0" dirty="0">
                <a:solidFill>
                  <a:srgbClr val="121212"/>
                </a:solidFill>
                <a:effectLst/>
                <a:latin typeface="Inter" panose="020B0502030000000004" pitchFamily="34" charset="0"/>
              </a:rPr>
              <a:t>28 नबूकदनेस्सर कहने लगा, “धन्य है शद्रक, मेशक और अबेदनगो का परमेश्वर, जिसने अपना दूत भेजकर अपने इन दासों को इसलिए बचाया, क्योंकि इन्होंने राजा की आज्ञा न मानकर, उसी पर भरोसा रखा, और यह सोचकर अपना शरीर भी अर्पण किया, कि हम अपने परमेश्वर को छोड़, किसी देवता की उपासना या दण्डवत् न करेंगे।</a:t>
            </a:r>
            <a:endParaRPr lang="en-IN" sz="3400" dirty="0"/>
          </a:p>
        </p:txBody>
      </p:sp>
      <p:pic>
        <p:nvPicPr>
          <p:cNvPr id="36" name="Audio 35">
            <a:hlinkClick r:id="" action="ppaction://media"/>
            <a:extLst>
              <a:ext uri="{FF2B5EF4-FFF2-40B4-BE49-F238E27FC236}">
                <a16:creationId xmlns:a16="http://schemas.microsoft.com/office/drawing/2014/main" id="{32F32F2B-B43B-90B6-9831-11C5BDF868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30848401"/>
      </p:ext>
    </p:extLst>
  </p:cSld>
  <p:clrMapOvr>
    <a:masterClrMapping/>
  </p:clrMapOvr>
  <mc:AlternateContent xmlns:mc="http://schemas.openxmlformats.org/markup-compatibility/2006" xmlns:p14="http://schemas.microsoft.com/office/powerpoint/2010/main">
    <mc:Choice Requires="p14">
      <p:transition spd="slow" p14:dur="2000" advTm="25375"/>
    </mc:Choice>
    <mc:Fallback xmlns="">
      <p:transition spd="slow" advTm="25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a:t>
            </a:r>
            <a:r>
              <a:rPr lang="en-US" sz="4000" b="0" i="0">
                <a:solidFill>
                  <a:srgbClr val="121212"/>
                </a:solidFill>
                <a:effectLst/>
                <a:latin typeface="Inter" panose="020B0502030000000004" pitchFamily="34" charset="0"/>
              </a:rPr>
              <a:t>King Nebuchadnezzar made a golden statue  sixty cubits high and six cubits wide, and he set it up on the plain of Dura in the province of Babylon.</a:t>
            </a:r>
            <a:endParaRPr lang="en-ZA" sz="1400" dirty="0"/>
          </a:p>
        </p:txBody>
      </p:sp>
      <p:sp>
        <p:nvSpPr>
          <p:cNvPr id="3" name="TextBox 2">
            <a:extLst>
              <a:ext uri="{FF2B5EF4-FFF2-40B4-BE49-F238E27FC236}">
                <a16:creationId xmlns:a16="http://schemas.microsoft.com/office/drawing/2014/main" id="{24956102-C3F7-C87E-FB1C-ECD1A7BF6A5E}"/>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a:t>
            </a:r>
            <a:r>
              <a:rPr lang="hi-IN" sz="3600" b="0" i="0" dirty="0">
                <a:solidFill>
                  <a:srgbClr val="121212"/>
                </a:solidFill>
                <a:effectLst/>
                <a:latin typeface="Inter" panose="020B0502030000000004" pitchFamily="34" charset="0"/>
              </a:rPr>
              <a:t>नबूकदनेस्सर राजा ने सोने की एक मूरत बनवाई, जिसकी ऊँचाई साठ हाथ, और चौड़ाई छः हाथ की थी। और उसने उसको बाबेल के प्रान्त के दूरा नामक मैदान में खड़ा कराया।</a:t>
            </a:r>
            <a:endParaRPr lang="en-IN" sz="3600" dirty="0"/>
          </a:p>
        </p:txBody>
      </p:sp>
      <p:pic>
        <p:nvPicPr>
          <p:cNvPr id="26" name="Audio 25">
            <a:hlinkClick r:id="" action="ppaction://media"/>
            <a:extLst>
              <a:ext uri="{FF2B5EF4-FFF2-40B4-BE49-F238E27FC236}">
                <a16:creationId xmlns:a16="http://schemas.microsoft.com/office/drawing/2014/main" id="{4720B18B-8411-7D32-3795-B56AB6A62B3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4180"/>
    </mc:Choice>
    <mc:Fallback xmlns="">
      <p:transition spd="slow" advTm="14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BA6810B-99B9-B065-DC09-256FD7CC0CC2}"/>
              </a:ext>
            </a:extLst>
          </p:cNvPr>
          <p:cNvPicPr>
            <a:picLocks noChangeAspect="1"/>
          </p:cNvPicPr>
          <p:nvPr/>
        </p:nvPicPr>
        <p:blipFill rotWithShape="1">
          <a:blip r:embed="rId2"/>
          <a:srcRect t="467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BB67B10-3309-D2A7-C105-0A6AE597C455}"/>
              </a:ext>
            </a:extLst>
          </p:cNvPr>
          <p:cNvSpPr txBox="1"/>
          <p:nvPr/>
        </p:nvSpPr>
        <p:spPr>
          <a:xfrm>
            <a:off x="382507" y="481379"/>
            <a:ext cx="3800026"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28</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854079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29</a:t>
            </a:r>
            <a:r>
              <a:rPr lang="en-US" sz="3600" b="0" i="0">
                <a:solidFill>
                  <a:srgbClr val="121212"/>
                </a:solidFill>
                <a:effectLst/>
                <a:latin typeface="Inter" panose="020B0502030000000004" pitchFamily="34" charset="0"/>
              </a:rPr>
              <a:t>Therefore I decree that the people of any nation or language who say anything offensive against the God of Shadrach, Meshach, and Abednego will be cut into pieces and their houses reduced to rubble. For there is no other god who can deliver in this way.”</a:t>
            </a:r>
            <a:endParaRPr lang="en-ZA" dirty="0"/>
          </a:p>
        </p:txBody>
      </p:sp>
      <p:sp>
        <p:nvSpPr>
          <p:cNvPr id="2" name="TextBox 1">
            <a:extLst>
              <a:ext uri="{FF2B5EF4-FFF2-40B4-BE49-F238E27FC236}">
                <a16:creationId xmlns:a16="http://schemas.microsoft.com/office/drawing/2014/main" id="{7E9BF319-94BB-BF32-7D67-F027B83C5B8A}"/>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29 इसलिए अब मैं यह आज्ञा देता हूँ कि देश-देश और जाति-जाति के लोगों, और भिन्न-भिन्न भाषा बोलनेवालों में से जो कोई शद्रक, मेशक और अबेदनगो के परमेश्वर की कुछ निन्दा करेगा, वह टुकड़े-टुकड़े किया जाएगा, और उसका घर घूरा बनाया जाएगा; क्योंकि ऐसा कोई और देवता नहीं जो इस रीति से बचा सके।”</a:t>
            </a:r>
            <a:endParaRPr lang="en-IN" sz="3600" dirty="0"/>
          </a:p>
        </p:txBody>
      </p:sp>
      <p:pic>
        <p:nvPicPr>
          <p:cNvPr id="6" name="Audio 5">
            <a:hlinkClick r:id="" action="ppaction://media"/>
            <a:extLst>
              <a:ext uri="{FF2B5EF4-FFF2-40B4-BE49-F238E27FC236}">
                <a16:creationId xmlns:a16="http://schemas.microsoft.com/office/drawing/2014/main" id="{4AF1EE9B-AE7B-B7FE-D2A8-435270FA51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64900032"/>
      </p:ext>
    </p:extLst>
  </p:cSld>
  <p:clrMapOvr>
    <a:masterClrMapping/>
  </p:clrMapOvr>
  <mc:AlternateContent xmlns:mc="http://schemas.openxmlformats.org/markup-compatibility/2006" xmlns:p14="http://schemas.microsoft.com/office/powerpoint/2010/main">
    <mc:Choice Requires="p14">
      <p:transition spd="slow" p14:dur="2000" advTm="23032"/>
    </mc:Choice>
    <mc:Fallback xmlns="">
      <p:transition spd="slow" advTm="23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E6B5986-FE1B-585F-1051-678FB49F0ABF}"/>
              </a:ext>
            </a:extLst>
          </p:cNvPr>
          <p:cNvPicPr>
            <a:picLocks noChangeAspect="1"/>
          </p:cNvPicPr>
          <p:nvPr/>
        </p:nvPicPr>
        <p:blipFill rotWithShape="1">
          <a:blip r:embed="rId2"/>
          <a:srcRect t="13358" b="78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30893FF-E3CD-325A-F474-917E5A8F12C5}"/>
              </a:ext>
            </a:extLst>
          </p:cNvPr>
          <p:cNvSpPr txBox="1"/>
          <p:nvPr/>
        </p:nvSpPr>
        <p:spPr>
          <a:xfrm>
            <a:off x="382507" y="481379"/>
            <a:ext cx="3800026"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29</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667024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30</a:t>
            </a:r>
            <a:r>
              <a:rPr lang="en-US" sz="3800" b="0" i="0">
                <a:solidFill>
                  <a:srgbClr val="121212"/>
                </a:solidFill>
                <a:effectLst/>
                <a:latin typeface="Inter" panose="020B0502030000000004" pitchFamily="34" charset="0"/>
              </a:rPr>
              <a:t>Then the king promoted Shadrach, Meshach, and Abednego in the province of Babylon.</a:t>
            </a:r>
            <a:endParaRPr lang="en-ZA" sz="3800" dirty="0"/>
          </a:p>
        </p:txBody>
      </p:sp>
      <p:sp>
        <p:nvSpPr>
          <p:cNvPr id="2" name="TextBox 1">
            <a:extLst>
              <a:ext uri="{FF2B5EF4-FFF2-40B4-BE49-F238E27FC236}">
                <a16:creationId xmlns:a16="http://schemas.microsoft.com/office/drawing/2014/main" id="{9335D843-9CFD-8DF5-D8D5-DB5A5AE8AF88}"/>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30 तब राजा ने बाबेल के प्रान्त में शद्रक, मेशक, अबेदनगो का पद और ऊँचा किया।</a:t>
            </a:r>
            <a:endParaRPr lang="en-IN" sz="3600" dirty="0"/>
          </a:p>
        </p:txBody>
      </p:sp>
      <p:pic>
        <p:nvPicPr>
          <p:cNvPr id="17" name="Audio 16">
            <a:hlinkClick r:id="" action="ppaction://media"/>
            <a:extLst>
              <a:ext uri="{FF2B5EF4-FFF2-40B4-BE49-F238E27FC236}">
                <a16:creationId xmlns:a16="http://schemas.microsoft.com/office/drawing/2014/main" id="{0ADEDD7D-BAB2-8F5A-3A2F-5FD59829E7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21016580"/>
      </p:ext>
    </p:extLst>
  </p:cSld>
  <p:clrMapOvr>
    <a:masterClrMapping/>
  </p:clrMapOvr>
  <mc:AlternateContent xmlns:mc="http://schemas.openxmlformats.org/markup-compatibility/2006" xmlns:p14="http://schemas.microsoft.com/office/powerpoint/2010/main">
    <mc:Choice Requires="p14">
      <p:transition spd="slow" p14:dur="2000" advTm="7749"/>
    </mc:Choice>
    <mc:Fallback xmlns="">
      <p:transition spd="slow" advTm="7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F97B1F-058C-A1E1-BF1D-66FF4930F953}"/>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1CAFB31-3188-0559-4B24-E438A80741A6}"/>
              </a:ext>
            </a:extLst>
          </p:cNvPr>
          <p:cNvSpPr txBox="1"/>
          <p:nvPr/>
        </p:nvSpPr>
        <p:spPr>
          <a:xfrm>
            <a:off x="382507" y="481379"/>
            <a:ext cx="3800026"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dirty="0">
                <a:solidFill>
                  <a:schemeClr val="bg1"/>
                </a:solidFill>
                <a:latin typeface="Mangal" panose="02040503050203030202" pitchFamily="18" charset="0"/>
                <a:cs typeface="Mangal" panose="02040503050203030202" pitchFamily="18" charset="0"/>
              </a:rPr>
              <a:t>3</a:t>
            </a:r>
            <a:r>
              <a:rPr lang="en-US" sz="2800" b="0" i="0" u="none" strike="noStrike" baseline="0" dirty="0">
                <a:solidFill>
                  <a:schemeClr val="bg1"/>
                </a:solidFill>
                <a:latin typeface="Mangal" panose="02040503050203030202" pitchFamily="18" charset="0"/>
                <a:cs typeface="Mangal" panose="02040503050203030202" pitchFamily="18" charset="0"/>
              </a:rPr>
              <a:t>0</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2084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FB4C699-252C-8A0D-FA9B-C5CC8B9B2193}"/>
              </a:ext>
            </a:extLst>
          </p:cNvPr>
          <p:cNvPicPr>
            <a:picLocks noChangeAspect="1"/>
          </p:cNvPicPr>
          <p:nvPr/>
        </p:nvPicPr>
        <p:blipFill rotWithShape="1">
          <a:blip r:embed="rId2"/>
          <a:srcRect b="6656"/>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2EA3E4BB-F537-5CDD-2B35-A2200B7CBA96}"/>
              </a:ext>
            </a:extLst>
          </p:cNvPr>
          <p:cNvSpPr txBox="1"/>
          <p:nvPr/>
        </p:nvSpPr>
        <p:spPr>
          <a:xfrm>
            <a:off x="382507" y="481379"/>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3:1</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a:t>
            </a:r>
            <a:r>
              <a:rPr lang="en-US" sz="3600" b="0" i="0">
                <a:solidFill>
                  <a:srgbClr val="121212"/>
                </a:solidFill>
                <a:effectLst/>
                <a:latin typeface="Inter" panose="020B0502030000000004" pitchFamily="34" charset="0"/>
              </a:rPr>
              <a:t>Then King Nebuchadnezzar sent word to assemble the satraps, prefects, governors, advisers, treasurers, judges, magistrates, and all the other officials of the provinces to attend the dedication of the statue he had set up.</a:t>
            </a:r>
            <a:endParaRPr lang="en-ZA" dirty="0"/>
          </a:p>
        </p:txBody>
      </p:sp>
      <p:sp>
        <p:nvSpPr>
          <p:cNvPr id="3" name="TextBox 2">
            <a:extLst>
              <a:ext uri="{FF2B5EF4-FFF2-40B4-BE49-F238E27FC236}">
                <a16:creationId xmlns:a16="http://schemas.microsoft.com/office/drawing/2014/main" id="{042923C5-10D1-CF00-1655-302D34BF32D2}"/>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2 तब नबूकदनेस्सर राजा ने अधिपतियों, हाकिमों, राज्यपालों, सलाहकारों, खजांचियों, न्यायियों, शास्त्रियों, आदि प्रान्त-प्रान्त के सब अधिकारियों को बुलवा भेजा कि वे उस मूरत की प्रतिष्ठा में आएँ जो उसने खड़ी कराई थी।</a:t>
            </a:r>
            <a:endParaRPr lang="en-IN" sz="3600" dirty="0"/>
          </a:p>
        </p:txBody>
      </p:sp>
      <p:pic>
        <p:nvPicPr>
          <p:cNvPr id="23" name="Audio 22">
            <a:hlinkClick r:id="" action="ppaction://media"/>
            <a:extLst>
              <a:ext uri="{FF2B5EF4-FFF2-40B4-BE49-F238E27FC236}">
                <a16:creationId xmlns:a16="http://schemas.microsoft.com/office/drawing/2014/main" id="{54C2C17E-B5BE-6ACC-904C-0FAFCB3F9AE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9051"/>
    </mc:Choice>
    <mc:Fallback xmlns="">
      <p:transition spd="slow" advTm="19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BB0B77E-30DA-1650-2174-4CBD058B67B0}"/>
              </a:ext>
            </a:extLst>
          </p:cNvPr>
          <p:cNvPicPr>
            <a:picLocks noChangeAspect="1"/>
          </p:cNvPicPr>
          <p:nvPr/>
        </p:nvPicPr>
        <p:blipFill rotWithShape="1">
          <a:blip r:embed="rId2"/>
          <a:srcRect b="1108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C0DF901-0AD7-6BA7-EFCF-83C25D260F7C}"/>
              </a:ext>
            </a:extLst>
          </p:cNvPr>
          <p:cNvSpPr txBox="1"/>
          <p:nvPr/>
        </p:nvSpPr>
        <p:spPr>
          <a:xfrm>
            <a:off x="382507" y="481379"/>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2</a:t>
            </a:r>
            <a:endParaRPr lang="bo-CN" sz="36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a:t>
            </a:r>
            <a:r>
              <a:rPr lang="en-US" sz="3600" b="0" i="0">
                <a:solidFill>
                  <a:srgbClr val="121212"/>
                </a:solidFill>
                <a:effectLst/>
                <a:latin typeface="Inter" panose="020B0502030000000004" pitchFamily="34" charset="0"/>
              </a:rPr>
              <a:t>So the satraps, prefects, governors, advisers, treasurers, judges, magistrates, and all the rulers of the provinces assembled for the dedication of the statue that King Nebuchadnezzar had set up, and they stood before it.</a:t>
            </a:r>
            <a:endParaRPr lang="en-ZA" dirty="0"/>
          </a:p>
        </p:txBody>
      </p:sp>
      <p:sp>
        <p:nvSpPr>
          <p:cNvPr id="2" name="TextBox 1">
            <a:extLst>
              <a:ext uri="{FF2B5EF4-FFF2-40B4-BE49-F238E27FC236}">
                <a16:creationId xmlns:a16="http://schemas.microsoft.com/office/drawing/2014/main" id="{1334BE17-6625-0DA5-DE8F-ED34C027AC61}"/>
              </a:ext>
            </a:extLst>
          </p:cNvPr>
          <p:cNvSpPr txBox="1"/>
          <p:nvPr/>
        </p:nvSpPr>
        <p:spPr>
          <a:xfrm>
            <a:off x="6096000" y="166255"/>
            <a:ext cx="6096000" cy="6558101"/>
          </a:xfrm>
          <a:prstGeom prst="rect">
            <a:avLst/>
          </a:prstGeom>
          <a:noFill/>
        </p:spPr>
        <p:txBody>
          <a:bodyPr wrap="square" rtlCol="0">
            <a:noAutofit/>
          </a:bodyPr>
          <a:lstStyle/>
          <a:p>
            <a:r>
              <a:rPr lang="hi-IN" sz="3800" b="0" i="0" dirty="0">
                <a:solidFill>
                  <a:srgbClr val="121212"/>
                </a:solidFill>
                <a:effectLst/>
                <a:latin typeface="Inter" panose="020B0502030000000004" pitchFamily="34" charset="0"/>
              </a:rPr>
              <a:t>3 तब अधिपति, हाकिम, राज्यपाल, सलाहकार, खजांची, न्यायी, शास्त्री आदि प्रान्त-प्रान्त के सब अधिकारी नबूकदनेस्सर राजा की खड़ी कराई हुई मूरत की प्रतिष्ठा के लिये इकट्ठे हुए, और उस मूरत के सामने खड़े हुए।</a:t>
            </a:r>
            <a:endParaRPr lang="en-IN" sz="3800" dirty="0"/>
          </a:p>
        </p:txBody>
      </p:sp>
      <p:pic>
        <p:nvPicPr>
          <p:cNvPr id="10" name="Audio 9">
            <a:hlinkClick r:id="" action="ppaction://media"/>
            <a:extLst>
              <a:ext uri="{FF2B5EF4-FFF2-40B4-BE49-F238E27FC236}">
                <a16:creationId xmlns:a16="http://schemas.microsoft.com/office/drawing/2014/main" id="{9C27B5CC-A06B-68D2-3E7C-7AE43E0320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9028"/>
    </mc:Choice>
    <mc:Fallback xmlns="">
      <p:transition spd="slow" advTm="19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655</TotalTime>
  <Words>2534</Words>
  <Application>Microsoft Office PowerPoint</Application>
  <PresentationFormat>Widescreen</PresentationFormat>
  <Paragraphs>102</Paragraphs>
  <Slides>54</Slides>
  <Notes>2</Notes>
  <HiddenSlides>0</HiddenSlides>
  <MMClips>27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54</vt:i4>
      </vt:variant>
    </vt:vector>
  </HeadingPairs>
  <TitlesOfParts>
    <vt:vector size="66" baseType="lpstr">
      <vt:lpstr>Aptos</vt:lpstr>
      <vt:lpstr>Arial</vt:lpstr>
      <vt:lpstr>Calibri</vt:lpstr>
      <vt:lpstr>Calibri Light</vt:lpstr>
      <vt:lpstr>Inter</vt:lpstr>
      <vt:lpstr>Mangal</vt:lpstr>
      <vt:lpstr>PT Serif</vt:lpstr>
      <vt:lpstr>Symbol</vt:lpstr>
      <vt:lpstr>Times New Roman</vt:lpstr>
      <vt:lpstr>TimesNewRomanPS-BoldMT</vt:lpstr>
      <vt:lpstr>TimesNewRomanPSMT</vt:lpstr>
      <vt:lpstr>Office Theme</vt:lpstr>
      <vt:lpstr>26-3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139</cp:revision>
  <dcterms:created xsi:type="dcterms:W3CDTF">2021-07-20T09:23:46Z</dcterms:created>
  <dcterms:modified xsi:type="dcterms:W3CDTF">2024-07-31T11:25:57Z</dcterms:modified>
</cp:coreProperties>
</file>