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68" r:id="rId2"/>
    <p:sldId id="509" r:id="rId3"/>
    <p:sldId id="439" r:id="rId4"/>
    <p:sldId id="510" r:id="rId5"/>
    <p:sldId id="441" r:id="rId6"/>
    <p:sldId id="442" r:id="rId7"/>
    <p:sldId id="443" r:id="rId8"/>
    <p:sldId id="507" r:id="rId9"/>
    <p:sldId id="444" r:id="rId10"/>
    <p:sldId id="508" r:id="rId11"/>
    <p:sldId id="445" r:id="rId12"/>
    <p:sldId id="446" r:id="rId13"/>
    <p:sldId id="447" r:id="rId14"/>
    <p:sldId id="448" r:id="rId15"/>
    <p:sldId id="449" r:id="rId16"/>
    <p:sldId id="450"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6" r:id="rId30"/>
    <p:sldId id="467" r:id="rId31"/>
    <p:sldId id="469" r:id="rId32"/>
    <p:sldId id="470"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91" r:id="rId50"/>
    <p:sldId id="492" r:id="rId51"/>
    <p:sldId id="493" r:id="rId52"/>
    <p:sldId id="494" r:id="rId53"/>
    <p:sldId id="495" r:id="rId54"/>
    <p:sldId id="496" r:id="rId55"/>
    <p:sldId id="511" r:id="rId56"/>
    <p:sldId id="498" r:id="rId57"/>
    <p:sldId id="499" r:id="rId58"/>
    <p:sldId id="489" r:id="rId59"/>
    <p:sldId id="505" r:id="rId60"/>
    <p:sldId id="501" r:id="rId61"/>
    <p:sldId id="502" r:id="rId62"/>
    <p:sldId id="503" r:id="rId63"/>
    <p:sldId id="506" r:id="rId64"/>
    <p:sldId id="50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0BBC6-CA02-461A-8AD9-171EDA1201B5}" v="33" dt="2023-01-19T10:33:06.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79" autoAdjust="0"/>
    <p:restoredTop sz="83852" autoAdjust="0"/>
  </p:normalViewPr>
  <p:slideViewPr>
    <p:cSldViewPr snapToGrid="0">
      <p:cViewPr varScale="1">
        <p:scale>
          <a:sx n="51" d="100"/>
          <a:sy n="51" d="100"/>
        </p:scale>
        <p:origin x="108"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EE16A301-D180-524D-85A8-B767D4A754A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25"/>
    </mc:Choice>
    <mc:Fallback xmlns="">
      <p:transition spd="slow" advTm="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F8349-46FF-DE10-1E42-45DB6289A33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E9A1F3-70FD-36F8-46BA-EB3BA5EF3D69}"/>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6935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I, Nebuchadnezzar, was at ease in my house and flourishing in my palace. </a:t>
            </a:r>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I had a dream, and it frightened me; while in my bed, the images and visions in my mind alarmed me.</a:t>
            </a:r>
            <a:endParaRPr lang="en-ZA" sz="1600" dirty="0"/>
          </a:p>
        </p:txBody>
      </p:sp>
      <p:sp>
        <p:nvSpPr>
          <p:cNvPr id="3" name="TextBox 2">
            <a:extLst>
              <a:ext uri="{FF2B5EF4-FFF2-40B4-BE49-F238E27FC236}">
                <a16:creationId xmlns:a16="http://schemas.microsoft.com/office/drawing/2014/main" id="{BC1CC6FD-50F5-433C-336A-5DB4B2A832A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“मैं नबूकदनेस्सर अपने भवन में चैन से और अपने महल में प्रफुल्लित रहता था। 5 मैंने ऐसा स्वप्न देखा जिसके कारण मैं डर गया; और पलंग पर पड़े-पड़े जो विचार मेरे मन में आए और जो बातें मैंने देखीं, उनके कारण मैं घबरा गया था।</a:t>
            </a:r>
            <a:endParaRPr lang="en-IN" sz="3600" dirty="0"/>
          </a:p>
        </p:txBody>
      </p:sp>
      <p:pic>
        <p:nvPicPr>
          <p:cNvPr id="23" name="Audio 22">
            <a:hlinkClick r:id="" action="ppaction://media"/>
            <a:extLst>
              <a:ext uri="{FF2B5EF4-FFF2-40B4-BE49-F238E27FC236}">
                <a16:creationId xmlns:a16="http://schemas.microsoft.com/office/drawing/2014/main" id="{03B2E9F5-BA9B-8EC1-AFCD-48B5D81F6B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7017"/>
    </mc:Choice>
    <mc:Fallback xmlns="">
      <p:transition spd="slow" advTm="1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F1237A-99B2-6180-62F4-00FB3768485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B5C2152-05FF-D105-A9B8-4F46ECB8FF8B}"/>
              </a:ext>
            </a:extLst>
          </p:cNvPr>
          <p:cNvSpPr txBox="1"/>
          <p:nvPr/>
        </p:nvSpPr>
        <p:spPr>
          <a:xfrm>
            <a:off x="379899" y="366760"/>
            <a:ext cx="354147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4,5</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So I issued a decree that all the wise men of Babylon be brought before me to interpret the dream for me.</a:t>
            </a:r>
            <a:endParaRPr lang="en-ZA" sz="1400" dirty="0"/>
          </a:p>
        </p:txBody>
      </p:sp>
      <p:sp>
        <p:nvSpPr>
          <p:cNvPr id="3" name="TextBox 2">
            <a:extLst>
              <a:ext uri="{FF2B5EF4-FFF2-40B4-BE49-F238E27FC236}">
                <a16:creationId xmlns:a16="http://schemas.microsoft.com/office/drawing/2014/main" id="{2611479A-3E63-A025-6DA3-BC04F8737362}"/>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6 तब मैंने आज्ञा दी कि बाबेल के सब पंडित मेरे स्वप्न का अर्थ मुझे बताने के लिये मेरे सामने हाजिर किए जाएँ।</a:t>
            </a:r>
            <a:endParaRPr lang="en-IN" sz="3800" dirty="0"/>
          </a:p>
        </p:txBody>
      </p:sp>
      <p:pic>
        <p:nvPicPr>
          <p:cNvPr id="23" name="Audio 22">
            <a:hlinkClick r:id="" action="ppaction://media"/>
            <a:extLst>
              <a:ext uri="{FF2B5EF4-FFF2-40B4-BE49-F238E27FC236}">
                <a16:creationId xmlns:a16="http://schemas.microsoft.com/office/drawing/2014/main" id="{A7197096-F2E3-1DD1-C893-7EA6085A35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255"/>
    </mc:Choice>
    <mc:Fallback xmlns="">
      <p:transition spd="slow" advTm="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DD0B2B-647A-36B6-53BF-5C9B786A1468}"/>
              </a:ext>
            </a:extLst>
          </p:cNvPr>
          <p:cNvPicPr>
            <a:picLocks noChangeAspect="1"/>
          </p:cNvPicPr>
          <p:nvPr/>
        </p:nvPicPr>
        <p:blipFill rotWithShape="1">
          <a:blip r:embed="rId2"/>
          <a:srcRect t="1834" b="597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8B866B1-D035-2D77-4268-F679F35CA719}"/>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When the magicians, enchanters, astrologers, and diviners came in, I told them the dream, and they could not interpret it for me.</a:t>
            </a:r>
            <a:endParaRPr lang="en-ZA" sz="1600" dirty="0"/>
          </a:p>
        </p:txBody>
      </p:sp>
      <p:sp>
        <p:nvSpPr>
          <p:cNvPr id="3" name="TextBox 2">
            <a:extLst>
              <a:ext uri="{FF2B5EF4-FFF2-40B4-BE49-F238E27FC236}">
                <a16:creationId xmlns:a16="http://schemas.microsoft.com/office/drawing/2014/main" id="{83C116F3-B407-D02B-2047-7D8CA64AFE15}"/>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7 तब ज्योतिषी, तांत्रिक, कसदी और भावी बतानेवाले भीतर आए, और मैंने उनको अपना स्वप्न बताया, परन्तु वे उसका अर्थ न बता सके।</a:t>
            </a:r>
            <a:endParaRPr lang="en-IN" sz="3800" dirty="0"/>
          </a:p>
        </p:txBody>
      </p:sp>
      <p:pic>
        <p:nvPicPr>
          <p:cNvPr id="23" name="Audio 22">
            <a:hlinkClick r:id="" action="ppaction://media"/>
            <a:extLst>
              <a:ext uri="{FF2B5EF4-FFF2-40B4-BE49-F238E27FC236}">
                <a16:creationId xmlns:a16="http://schemas.microsoft.com/office/drawing/2014/main" id="{DCAC49E2-57AB-CFA0-0ADC-E7D9A4542B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327"/>
    </mc:Choice>
    <mc:Fallback xmlns="">
      <p:transition spd="slow" advTm="1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8980BE-2EFC-9620-77AD-CE920420D83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01C6CD2-0280-26F6-5670-8A1C1C788126}"/>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But at last, into my presence came Daniel (whose name is Belteshazzar after the name of my god, and in whom is the spirit of the holy gods). And I told him the dream:</a:t>
            </a:r>
            <a:endParaRPr lang="en-ZA" sz="1400" dirty="0"/>
          </a:p>
        </p:txBody>
      </p:sp>
      <p:sp>
        <p:nvSpPr>
          <p:cNvPr id="2" name="TextBox 1">
            <a:extLst>
              <a:ext uri="{FF2B5EF4-FFF2-40B4-BE49-F238E27FC236}">
                <a16:creationId xmlns:a16="http://schemas.microsoft.com/office/drawing/2014/main" id="{8EAE682B-05A4-747B-299F-F805DC6A55DA}"/>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8 अन्त में दानिय्येल मेरे सम्मुख आया, जिसका नाम मेरे देवता के नाम के कारण बेलतशस्सर रखा गया था, और जिसमें पवित्र ईश्वरों की आत्मा रहती है; और मैंने उसको अपना स्वप्न यह कहकर बता दिया,</a:t>
            </a:r>
            <a:endParaRPr lang="en-IN" sz="3800" dirty="0"/>
          </a:p>
        </p:txBody>
      </p:sp>
      <p:pic>
        <p:nvPicPr>
          <p:cNvPr id="101" name="Audio 100">
            <a:hlinkClick r:id="" action="ppaction://media"/>
            <a:extLst>
              <a:ext uri="{FF2B5EF4-FFF2-40B4-BE49-F238E27FC236}">
                <a16:creationId xmlns:a16="http://schemas.microsoft.com/office/drawing/2014/main" id="{A16115B5-E77B-E9A0-1F96-ADF82BE958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113"/>
    </mc:Choice>
    <mc:Fallback xmlns="">
      <p:transition spd="slow" advTm="1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55669A-D160-A4B1-6A0F-AED18319B8EF}"/>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36B6058-82B9-82AF-B2D0-D62E2A096509}"/>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“O Belteshazzar, chief of the magicians, I know that the spirit of the holy gods is in you and that no mystery baffles you. So explain to me the visions I saw in my dream, and their interpretation.</a:t>
            </a:r>
            <a:endParaRPr lang="en-ZA" sz="1600" dirty="0"/>
          </a:p>
        </p:txBody>
      </p:sp>
      <p:sp>
        <p:nvSpPr>
          <p:cNvPr id="3" name="TextBox 2">
            <a:extLst>
              <a:ext uri="{FF2B5EF4-FFF2-40B4-BE49-F238E27FC236}">
                <a16:creationId xmlns:a16="http://schemas.microsoft.com/office/drawing/2014/main" id="{A74F81EA-5B10-8467-D460-B9D1C0E4182B}"/>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9 हे बेलतशस्सर तू तो सब ज्योतिषियों का प्रधान है, मैं जानता हूँ कि तुझ में पवित्र ईश्वरों की आत्मा रहती है, और तू किसी भेद के कारण नहीं घबराता; इसलिए जो स्वप्न मैंने देखा है उसे अर्थ समेत मुझे बताकर समझा दे।</a:t>
            </a:r>
            <a:endParaRPr lang="en-IN" sz="3800" dirty="0"/>
          </a:p>
        </p:txBody>
      </p:sp>
      <p:pic>
        <p:nvPicPr>
          <p:cNvPr id="20" name="Audio 19">
            <a:hlinkClick r:id="" action="ppaction://media"/>
            <a:extLst>
              <a:ext uri="{FF2B5EF4-FFF2-40B4-BE49-F238E27FC236}">
                <a16:creationId xmlns:a16="http://schemas.microsoft.com/office/drawing/2014/main" id="{3B03366C-D2B7-B937-AA50-84F6BCE7B3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7379"/>
    </mc:Choice>
    <mc:Fallback xmlns="">
      <p:transition spd="slow" advTm="1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B7F71C-D1F9-6B7C-EC8F-EB14D98D5FC1}"/>
              </a:ext>
            </a:extLst>
          </p:cNvPr>
          <p:cNvSpPr txBox="1"/>
          <p:nvPr/>
        </p:nvSpPr>
        <p:spPr>
          <a:xfrm>
            <a:off x="572344" y="511940"/>
            <a:ext cx="7884003" cy="3164114"/>
          </a:xfrm>
          <a:prstGeom prst="rect">
            <a:avLst/>
          </a:prstGeom>
          <a:noFill/>
        </p:spPr>
        <p:txBody>
          <a:bodyPr wrap="square" rtlCol="0">
            <a:noAutofit/>
          </a:bodyPr>
          <a:lstStyle/>
          <a:p>
            <a:r>
              <a:rPr lang="hi-IN" sz="4800" b="0" i="0" u="none" strike="noStrike" baseline="0" dirty="0">
                <a:solidFill>
                  <a:schemeClr val="bg1"/>
                </a:solidFill>
                <a:latin typeface="TimesNewRomanPSMT"/>
              </a:rPr>
              <a:t>नबूकदनेस्सर ने पेड़ का सपना देखा - दानिय्येल 4:1-37</a:t>
            </a:r>
            <a:endParaRPr lang="en-ZA" sz="4800" dirty="0">
              <a:solidFill>
                <a:schemeClr val="bg1"/>
              </a:solidFill>
            </a:endParaRPr>
          </a:p>
        </p:txBody>
      </p:sp>
      <p:sp>
        <p:nvSpPr>
          <p:cNvPr id="2" name="TextBox 1">
            <a:extLst>
              <a:ext uri="{FF2B5EF4-FFF2-40B4-BE49-F238E27FC236}">
                <a16:creationId xmlns:a16="http://schemas.microsoft.com/office/drawing/2014/main" id="{9BBF07EF-96B4-F004-8A37-1954078DCC2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689062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508232-8A83-45DD-75E0-6C961CB0B673}"/>
              </a:ext>
            </a:extLst>
          </p:cNvPr>
          <p:cNvPicPr>
            <a:picLocks noChangeAspect="1"/>
          </p:cNvPicPr>
          <p:nvPr/>
        </p:nvPicPr>
        <p:blipFill>
          <a:blip r:embed="rId2"/>
          <a:stretch>
            <a:fillRect/>
          </a:stretch>
        </p:blipFill>
        <p:spPr>
          <a:xfrm>
            <a:off x="0" y="-231421"/>
            <a:ext cx="12192000" cy="7089422"/>
          </a:xfrm>
          <a:prstGeom prst="rect">
            <a:avLst/>
          </a:prstGeom>
        </p:spPr>
      </p:pic>
      <p:sp>
        <p:nvSpPr>
          <p:cNvPr id="2" name="TextBox 1">
            <a:extLst>
              <a:ext uri="{FF2B5EF4-FFF2-40B4-BE49-F238E27FC236}">
                <a16:creationId xmlns:a16="http://schemas.microsoft.com/office/drawing/2014/main" id="{D2D785AB-831F-9B2F-5977-F657D67A1047}"/>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In these visions of my mind as I was lying in bed, I saw this come to pass:</a:t>
            </a:r>
          </a:p>
          <a:p>
            <a:pPr algn="l"/>
            <a:r>
              <a:rPr lang="en-US" sz="3600" b="0" i="0">
                <a:solidFill>
                  <a:srgbClr val="121212"/>
                </a:solidFill>
                <a:effectLst/>
                <a:latin typeface="Inter" panose="020B0502030000000004" pitchFamily="34" charset="0"/>
              </a:rPr>
              <a:t>There was a tree in the midst of the land,</a:t>
            </a:r>
          </a:p>
          <a:p>
            <a:pPr algn="l"/>
            <a:r>
              <a:rPr lang="en-US" sz="3600" b="0" i="0">
                <a:solidFill>
                  <a:srgbClr val="121212"/>
                </a:solidFill>
                <a:effectLst/>
                <a:latin typeface="Inter" panose="020B0502030000000004" pitchFamily="34" charset="0"/>
              </a:rPr>
              <a:t>and its height was great.</a:t>
            </a:r>
          </a:p>
          <a:p>
            <a:pPr algn="l"/>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The tree grew large and strong;</a:t>
            </a:r>
          </a:p>
          <a:p>
            <a:pPr algn="l"/>
            <a:r>
              <a:rPr lang="en-US" sz="3600" b="0" i="0">
                <a:solidFill>
                  <a:srgbClr val="121212"/>
                </a:solidFill>
                <a:effectLst/>
                <a:latin typeface="Inter" panose="020B0502030000000004" pitchFamily="34" charset="0"/>
              </a:rPr>
              <a:t>its top reached the sky,</a:t>
            </a:r>
          </a:p>
          <a:p>
            <a:pPr algn="l"/>
            <a:r>
              <a:rPr lang="en-US" sz="3600" b="0" i="0">
                <a:solidFill>
                  <a:srgbClr val="121212"/>
                </a:solidFill>
                <a:effectLst/>
                <a:latin typeface="Inter" panose="020B0502030000000004" pitchFamily="34" charset="0"/>
              </a:rPr>
              <a:t>and it was visible</a:t>
            </a:r>
          </a:p>
          <a:p>
            <a:pPr algn="l"/>
            <a:r>
              <a:rPr lang="en-US" sz="3600" b="0" i="0">
                <a:solidFill>
                  <a:srgbClr val="121212"/>
                </a:solidFill>
                <a:effectLst/>
                <a:latin typeface="Inter" panose="020B0502030000000004" pitchFamily="34" charset="0"/>
              </a:rPr>
              <a:t>to the ends of the earth.</a:t>
            </a:r>
          </a:p>
        </p:txBody>
      </p:sp>
      <p:sp>
        <p:nvSpPr>
          <p:cNvPr id="3" name="TextBox 2">
            <a:extLst>
              <a:ext uri="{FF2B5EF4-FFF2-40B4-BE49-F238E27FC236}">
                <a16:creationId xmlns:a16="http://schemas.microsoft.com/office/drawing/2014/main" id="{1B5D5527-450E-7440-AE02-C1EB3441F31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जो दर्शन मैंने पलंग पर पाया वह यह है: मैंने देखा, कि पृथ्वी के बीचोबीच एक वृक्ष लगा है; उसकी ऊँचाई बहुत बड़ी है। 11 वह वृक्ष बड़ा होकर दृढ़ हो गया, और उसकी ऊँचाई स्वर्ग तक पहुँची, और वह सारी पृथ्वी की छोर तक दिखाई पड़ता था।</a:t>
            </a:r>
            <a:endParaRPr lang="en-IN" sz="3600" dirty="0"/>
          </a:p>
        </p:txBody>
      </p:sp>
      <p:pic>
        <p:nvPicPr>
          <p:cNvPr id="40" name="Audio 39">
            <a:hlinkClick r:id="" action="ppaction://media"/>
            <a:extLst>
              <a:ext uri="{FF2B5EF4-FFF2-40B4-BE49-F238E27FC236}">
                <a16:creationId xmlns:a16="http://schemas.microsoft.com/office/drawing/2014/main" id="{A6189F25-6093-2FA7-406F-1C7C414AAA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2918"/>
    </mc:Choice>
    <mc:Fallback xmlns="">
      <p:transition spd="slow" advTm="2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ADCB33-F81C-6543-EF84-3E42D558E791}"/>
              </a:ext>
            </a:extLst>
          </p:cNvPr>
          <p:cNvPicPr>
            <a:picLocks noChangeAspect="1"/>
          </p:cNvPicPr>
          <p:nvPr/>
        </p:nvPicPr>
        <p:blipFill rotWithShape="1">
          <a:blip r:embed="rId2"/>
          <a:srcRect l="5466" r="29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CA2109C-D05C-9179-8467-9E7F2C929F81}"/>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10,11</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12</a:t>
            </a:r>
            <a:r>
              <a:rPr lang="en-US" sz="3800" b="0" i="0">
                <a:solidFill>
                  <a:srgbClr val="121212"/>
                </a:solidFill>
                <a:effectLst/>
                <a:latin typeface="Inter" panose="020B0502030000000004" pitchFamily="34" charset="0"/>
              </a:rPr>
              <a:t>Its leaves were beautiful,</a:t>
            </a:r>
          </a:p>
          <a:p>
            <a:pPr algn="l"/>
            <a:r>
              <a:rPr lang="en-US" sz="3800" b="0" i="0">
                <a:solidFill>
                  <a:srgbClr val="121212"/>
                </a:solidFill>
                <a:effectLst/>
                <a:latin typeface="Inter" panose="020B0502030000000004" pitchFamily="34" charset="0"/>
              </a:rPr>
              <a:t>its fruit was abundant,</a:t>
            </a:r>
          </a:p>
          <a:p>
            <a:pPr algn="l"/>
            <a:r>
              <a:rPr lang="en-US" sz="3800" b="0" i="0">
                <a:solidFill>
                  <a:srgbClr val="121212"/>
                </a:solidFill>
                <a:effectLst/>
                <a:latin typeface="Inter" panose="020B0502030000000004" pitchFamily="34" charset="0"/>
              </a:rPr>
              <a:t>and upon it was food for all.</a:t>
            </a:r>
          </a:p>
          <a:p>
            <a:pPr algn="l"/>
            <a:r>
              <a:rPr lang="en-US" sz="3800" b="0" i="0">
                <a:solidFill>
                  <a:srgbClr val="121212"/>
                </a:solidFill>
                <a:effectLst/>
                <a:latin typeface="Inter" panose="020B0502030000000004" pitchFamily="34" charset="0"/>
              </a:rPr>
              <a:t>Under it the beasts of the field found shelter,</a:t>
            </a:r>
          </a:p>
          <a:p>
            <a:pPr algn="l"/>
            <a:r>
              <a:rPr lang="en-US" sz="3800" b="0" i="0">
                <a:solidFill>
                  <a:srgbClr val="121212"/>
                </a:solidFill>
                <a:effectLst/>
                <a:latin typeface="Inter" panose="020B0502030000000004" pitchFamily="34" charset="0"/>
              </a:rPr>
              <a:t>in its branches the birds of the air nested,</a:t>
            </a:r>
          </a:p>
          <a:p>
            <a:pPr algn="l"/>
            <a:r>
              <a:rPr lang="en-US" sz="3800" b="0" i="0">
                <a:solidFill>
                  <a:srgbClr val="121212"/>
                </a:solidFill>
                <a:effectLst/>
                <a:latin typeface="Inter" panose="020B0502030000000004" pitchFamily="34" charset="0"/>
              </a:rPr>
              <a:t>and from it every creature was fed.</a:t>
            </a:r>
          </a:p>
        </p:txBody>
      </p:sp>
      <p:sp>
        <p:nvSpPr>
          <p:cNvPr id="3" name="TextBox 2">
            <a:extLst>
              <a:ext uri="{FF2B5EF4-FFF2-40B4-BE49-F238E27FC236}">
                <a16:creationId xmlns:a16="http://schemas.microsoft.com/office/drawing/2014/main" id="{FFB277E9-A29F-2128-1A65-1EB55ED515B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उसके पत्ते सुन्दर, और उसमें बहुत फल थे, यहाँ तक कि उसमें सभी के लिये भोजन था। उसके नीचे मैदान के सब पशुओं को छाया मिलती थी, और उसकी डालियों में आकाश की सब चिड़ियाँ बसेरा करती थीं, और सब प्राणी उससे आहार पाते थे।</a:t>
            </a:r>
            <a:endParaRPr lang="en-IN" sz="3600" dirty="0"/>
          </a:p>
        </p:txBody>
      </p:sp>
      <p:pic>
        <p:nvPicPr>
          <p:cNvPr id="36" name="Audio 35">
            <a:hlinkClick r:id="" action="ppaction://media"/>
            <a:extLst>
              <a:ext uri="{FF2B5EF4-FFF2-40B4-BE49-F238E27FC236}">
                <a16:creationId xmlns:a16="http://schemas.microsoft.com/office/drawing/2014/main" id="{4E2A7D80-D9A1-DEC7-6D16-DFB9513BAD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8986"/>
    </mc:Choice>
    <mc:Fallback xmlns="">
      <p:transition spd="slow" advTm="1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C484FA-9D89-F892-6623-6BA510A221F1}"/>
              </a:ext>
            </a:extLst>
          </p:cNvPr>
          <p:cNvPicPr>
            <a:picLocks noChangeAspect="1"/>
          </p:cNvPicPr>
          <p:nvPr/>
        </p:nvPicPr>
        <p:blipFill rotWithShape="1">
          <a:blip r:embed="rId2"/>
          <a:srcRect l="2117" r="53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B81ACA9-F72A-3CF4-838A-ED889AECF0C4}"/>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13</a:t>
            </a:r>
            <a:r>
              <a:rPr lang="en-US" sz="4000" b="0" i="0" dirty="0">
                <a:solidFill>
                  <a:srgbClr val="121212"/>
                </a:solidFill>
                <a:effectLst/>
                <a:latin typeface="Inter" panose="020B0502030000000004" pitchFamily="34" charset="0"/>
              </a:rPr>
              <a:t>As I lay on my bed, I also saw in the visions of my mind a watcher, a holy one, coming down from heaven.</a:t>
            </a:r>
            <a:endParaRPr lang="en-ZA" sz="1600" dirty="0"/>
          </a:p>
        </p:txBody>
      </p:sp>
      <p:sp>
        <p:nvSpPr>
          <p:cNvPr id="2" name="TextBox 1">
            <a:extLst>
              <a:ext uri="{FF2B5EF4-FFF2-40B4-BE49-F238E27FC236}">
                <a16:creationId xmlns:a16="http://schemas.microsoft.com/office/drawing/2014/main" id="{4F991C30-9ED0-A1D2-7A22-11E1FA12310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13 “मैंने पलंग पर दर्शन पाते समय क्या देखा, कि एक पवित्र दूत स्वर्ग से उतर आया।</a:t>
            </a:r>
            <a:endParaRPr lang="en-IN" sz="4000" dirty="0"/>
          </a:p>
        </p:txBody>
      </p:sp>
      <p:pic>
        <p:nvPicPr>
          <p:cNvPr id="10" name="Audio 9">
            <a:hlinkClick r:id="" action="ppaction://media"/>
            <a:extLst>
              <a:ext uri="{FF2B5EF4-FFF2-40B4-BE49-F238E27FC236}">
                <a16:creationId xmlns:a16="http://schemas.microsoft.com/office/drawing/2014/main" id="{076606CC-0FB4-F672-9DBB-EF8BC279AC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E85718-DE68-7A0F-0D47-A2B359F1708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407C8C4-F504-9019-9475-13708DC5551B}"/>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He called out in a loud voice:</a:t>
            </a:r>
          </a:p>
          <a:p>
            <a:pPr algn="l"/>
            <a:r>
              <a:rPr lang="en-US" sz="4000" b="0" i="0">
                <a:solidFill>
                  <a:srgbClr val="121212"/>
                </a:solidFill>
                <a:effectLst/>
                <a:latin typeface="Inter" panose="020B0502030000000004" pitchFamily="34" charset="0"/>
              </a:rPr>
              <a:t>‘Cut down the tree and chop off its branches;</a:t>
            </a:r>
          </a:p>
          <a:p>
            <a:pPr algn="l"/>
            <a:r>
              <a:rPr lang="en-US" sz="4000" b="0" i="0">
                <a:solidFill>
                  <a:srgbClr val="121212"/>
                </a:solidFill>
                <a:effectLst/>
                <a:latin typeface="Inter" panose="020B0502030000000004" pitchFamily="34" charset="0"/>
              </a:rPr>
              <a:t>strip off its leaves and scatter its fruit.</a:t>
            </a:r>
          </a:p>
          <a:p>
            <a:pPr algn="l"/>
            <a:r>
              <a:rPr lang="en-US" sz="4000" b="0" i="0">
                <a:solidFill>
                  <a:srgbClr val="121212"/>
                </a:solidFill>
                <a:effectLst/>
                <a:latin typeface="Inter" panose="020B0502030000000004" pitchFamily="34" charset="0"/>
              </a:rPr>
              <a:t>Let the beasts flee from under it,</a:t>
            </a:r>
          </a:p>
          <a:p>
            <a:pPr algn="l"/>
            <a:r>
              <a:rPr lang="en-US" sz="4000" b="0" i="0">
                <a:solidFill>
                  <a:srgbClr val="121212"/>
                </a:solidFill>
                <a:effectLst/>
                <a:latin typeface="Inter" panose="020B0502030000000004" pitchFamily="34" charset="0"/>
              </a:rPr>
              <a:t>and the birds from its branches.</a:t>
            </a:r>
          </a:p>
        </p:txBody>
      </p:sp>
      <p:sp>
        <p:nvSpPr>
          <p:cNvPr id="3" name="TextBox 2">
            <a:extLst>
              <a:ext uri="{FF2B5EF4-FFF2-40B4-BE49-F238E27FC236}">
                <a16:creationId xmlns:a16="http://schemas.microsoft.com/office/drawing/2014/main" id="{A0A9A4CA-FB63-F7C0-5726-F380A2E8BC4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14 उसने ऊँचे शब्द से पुकारकर यह कहा, ‘वृक्ष को काट डालो, उसकी डालियों को छाँट दो, उसके पत्ते झाड़ दो और उसके फल छितरा डालो; पशु उसके नीचे से हट जाएँ, और चिड़ियाँ उसकी डालियों पर से उड़ जाएँ।</a:t>
            </a:r>
            <a:endParaRPr lang="en-IN" sz="4000" dirty="0"/>
          </a:p>
        </p:txBody>
      </p:sp>
      <p:pic>
        <p:nvPicPr>
          <p:cNvPr id="15" name="Audio 14">
            <a:hlinkClick r:id="" action="ppaction://media"/>
            <a:extLst>
              <a:ext uri="{FF2B5EF4-FFF2-40B4-BE49-F238E27FC236}">
                <a16:creationId xmlns:a16="http://schemas.microsoft.com/office/drawing/2014/main" id="{11031CF0-F120-837C-5DE1-C893B9A1FC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5511"/>
    </mc:Choice>
    <mc:Fallback xmlns="">
      <p:transition spd="slow" advTm="1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1385FD-8C05-5223-C2E8-F530F79598A7}"/>
              </a:ext>
            </a:extLst>
          </p:cNvPr>
          <p:cNvPicPr>
            <a:picLocks noChangeAspect="1"/>
          </p:cNvPicPr>
          <p:nvPr/>
        </p:nvPicPr>
        <p:blipFill rotWithShape="1">
          <a:blip r:embed="rId2"/>
          <a:srcRect t="3414" b="8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3B0A576-AC47-735B-0755-DCA3406AD1DA}"/>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But leave the stump with its roots in the ground,</a:t>
            </a:r>
          </a:p>
          <a:p>
            <a:pPr algn="l"/>
            <a:r>
              <a:rPr lang="en-US" sz="3600" b="0" i="0">
                <a:solidFill>
                  <a:srgbClr val="121212"/>
                </a:solidFill>
                <a:effectLst/>
                <a:latin typeface="Inter" panose="020B0502030000000004" pitchFamily="34" charset="0"/>
              </a:rPr>
              <a:t>and a band of iron and bronze around it,</a:t>
            </a:r>
          </a:p>
          <a:p>
            <a:pPr algn="l"/>
            <a:r>
              <a:rPr lang="en-US" sz="3600" b="0" i="0">
                <a:solidFill>
                  <a:srgbClr val="121212"/>
                </a:solidFill>
                <a:effectLst/>
                <a:latin typeface="Inter" panose="020B0502030000000004" pitchFamily="34" charset="0"/>
              </a:rPr>
              <a:t>in the tender grass of the field.</a:t>
            </a:r>
          </a:p>
          <a:p>
            <a:pPr algn="l"/>
            <a:r>
              <a:rPr lang="en-US" sz="3600" b="0" i="0">
                <a:solidFill>
                  <a:srgbClr val="121212"/>
                </a:solidFill>
                <a:effectLst/>
                <a:latin typeface="Inter" panose="020B0502030000000004" pitchFamily="34" charset="0"/>
              </a:rPr>
              <a:t>Let him be drenched with the dew of heaven</a:t>
            </a:r>
          </a:p>
          <a:p>
            <a:pPr algn="l"/>
            <a:r>
              <a:rPr lang="en-US" sz="3600" b="0" i="0">
                <a:solidFill>
                  <a:srgbClr val="121212"/>
                </a:solidFill>
                <a:effectLst/>
                <a:latin typeface="Inter" panose="020B0502030000000004" pitchFamily="34" charset="0"/>
              </a:rPr>
              <a:t>and graze with the beasts on the grass of the earth.</a:t>
            </a:r>
          </a:p>
        </p:txBody>
      </p:sp>
      <p:sp>
        <p:nvSpPr>
          <p:cNvPr id="2" name="TextBox 1">
            <a:extLst>
              <a:ext uri="{FF2B5EF4-FFF2-40B4-BE49-F238E27FC236}">
                <a16:creationId xmlns:a16="http://schemas.microsoft.com/office/drawing/2014/main" id="{3D5EAE05-0750-2E1C-CC07-2E61FD4F7C29}"/>
              </a:ext>
            </a:extLst>
          </p:cNvPr>
          <p:cNvSpPr txBox="1"/>
          <p:nvPr/>
        </p:nvSpPr>
        <p:spPr>
          <a:xfrm>
            <a:off x="6096000" y="166255"/>
            <a:ext cx="6096000" cy="6558101"/>
          </a:xfrm>
          <a:prstGeom prst="rect">
            <a:avLst/>
          </a:prstGeom>
          <a:noFill/>
        </p:spPr>
        <p:txBody>
          <a:bodyPr wrap="square" rtlCol="0">
            <a:noAutofit/>
          </a:bodyPr>
          <a:lstStyle/>
          <a:p>
            <a:pPr algn="l"/>
            <a:r>
              <a:rPr lang="hi-IN" sz="3800" b="0" i="0" dirty="0">
                <a:solidFill>
                  <a:srgbClr val="121212"/>
                </a:solidFill>
                <a:effectLst/>
                <a:latin typeface="Inter" panose="020B0502030000000004" pitchFamily="34" charset="0"/>
              </a:rPr>
              <a:t>15 तो भी उसके ठूँठे को जड़ समेत भूमि में छोड़ो, और उसको लोहे और पीतल के बन्धन से बाँधकर मैदान की हरी घास के बीच रहने दो। वह आकाश की ओस से भीगा करे और भूमि की घास खाने में मैदान के पशुओं के संग भागी हो।</a:t>
            </a:r>
          </a:p>
        </p:txBody>
      </p:sp>
      <p:pic>
        <p:nvPicPr>
          <p:cNvPr id="6" name="Audio 5">
            <a:hlinkClick r:id="" action="ppaction://media"/>
            <a:extLst>
              <a:ext uri="{FF2B5EF4-FFF2-40B4-BE49-F238E27FC236}">
                <a16:creationId xmlns:a16="http://schemas.microsoft.com/office/drawing/2014/main" id="{9D1BCE7A-3D16-9C27-C55F-D01135AF4F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Nebuchadnezzar’s Tree Dream – Daniel 4:1-37</a:t>
            </a:r>
          </a:p>
        </p:txBody>
      </p:sp>
      <p:sp>
        <p:nvSpPr>
          <p:cNvPr id="3" name="TextBox 2">
            <a:extLst>
              <a:ext uri="{FF2B5EF4-FFF2-40B4-BE49-F238E27FC236}">
                <a16:creationId xmlns:a16="http://schemas.microsoft.com/office/drawing/2014/main" id="{D6214C58-002B-E92E-D6DF-DD1BA3AA10E8}"/>
              </a:ext>
            </a:extLst>
          </p:cNvPr>
          <p:cNvSpPr txBox="1"/>
          <p:nvPr/>
        </p:nvSpPr>
        <p:spPr>
          <a:xfrm>
            <a:off x="6096000" y="166255"/>
            <a:ext cx="6096000" cy="6558101"/>
          </a:xfrm>
          <a:prstGeom prst="rect">
            <a:avLst/>
          </a:prstGeom>
          <a:noFill/>
        </p:spPr>
        <p:txBody>
          <a:bodyPr wrap="square" rtlCol="0">
            <a:noAutofit/>
          </a:bodyPr>
          <a:lstStyle/>
          <a:p>
            <a:r>
              <a:rPr lang="hi-IN" sz="5400" dirty="0"/>
              <a:t>नबूकदनेस्सर ने पेड़ का सपना देखा - दानिय्येल 4:1-37</a:t>
            </a:r>
            <a:endParaRPr lang="en-IN" sz="5400" dirty="0"/>
          </a:p>
        </p:txBody>
      </p:sp>
      <p:pic>
        <p:nvPicPr>
          <p:cNvPr id="7" name="Audio 6">
            <a:hlinkClick r:id="" action="ppaction://media"/>
            <a:extLst>
              <a:ext uri="{FF2B5EF4-FFF2-40B4-BE49-F238E27FC236}">
                <a16:creationId xmlns:a16="http://schemas.microsoft.com/office/drawing/2014/main" id="{FA55D0BC-789C-78A1-8783-3F2DCCAF42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696"/>
    </mc:Choice>
    <mc:Fallback xmlns="">
      <p:transition spd="slow" advTm="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2474EBB-7204-6F60-EDCB-58780F8A7FA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60DEACD-F68B-30D7-B69A-2C924820BF6D}"/>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Let his mind be changed from that of a man,</a:t>
            </a:r>
          </a:p>
          <a:p>
            <a:pPr algn="l"/>
            <a:r>
              <a:rPr lang="en-US" sz="4000" b="0" i="0">
                <a:solidFill>
                  <a:srgbClr val="121212"/>
                </a:solidFill>
                <a:effectLst/>
                <a:latin typeface="Inter" panose="020B0502030000000004" pitchFamily="34" charset="0"/>
              </a:rPr>
              <a:t>and let him be given the mind of a beast</a:t>
            </a:r>
          </a:p>
          <a:p>
            <a:pPr algn="l"/>
            <a:r>
              <a:rPr lang="en-US" sz="4000" b="0" i="0">
                <a:solidFill>
                  <a:srgbClr val="121212"/>
                </a:solidFill>
                <a:effectLst/>
                <a:latin typeface="Inter" panose="020B0502030000000004" pitchFamily="34" charset="0"/>
              </a:rPr>
              <a:t>till seven times pass him by.</a:t>
            </a:r>
          </a:p>
        </p:txBody>
      </p:sp>
      <p:sp>
        <p:nvSpPr>
          <p:cNvPr id="3" name="TextBox 2">
            <a:extLst>
              <a:ext uri="{FF2B5EF4-FFF2-40B4-BE49-F238E27FC236}">
                <a16:creationId xmlns:a16="http://schemas.microsoft.com/office/drawing/2014/main" id="{C355C5AA-E944-429C-744E-381F52D58D06}"/>
              </a:ext>
            </a:extLst>
          </p:cNvPr>
          <p:cNvSpPr txBox="1"/>
          <p:nvPr/>
        </p:nvSpPr>
        <p:spPr>
          <a:xfrm>
            <a:off x="6096000" y="166255"/>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16 उसका मन बदले और मनुष्य का न रहे, परन्तु पशु का सा बन जाए; और उस पर सात काल बीतें।</a:t>
            </a:r>
            <a:endParaRPr lang="en-IN" sz="4400" dirty="0"/>
          </a:p>
        </p:txBody>
      </p:sp>
      <p:pic>
        <p:nvPicPr>
          <p:cNvPr id="23" name="Audio 22">
            <a:hlinkClick r:id="" action="ppaction://media"/>
            <a:extLst>
              <a:ext uri="{FF2B5EF4-FFF2-40B4-BE49-F238E27FC236}">
                <a16:creationId xmlns:a16="http://schemas.microsoft.com/office/drawing/2014/main" id="{CBFA601C-8ADB-963C-B2C1-430B862F9F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7353561"/>
      </p:ext>
    </p:extLst>
  </p:cSld>
  <p:clrMapOvr>
    <a:masterClrMapping/>
  </p:clrMapOvr>
  <mc:AlternateContent xmlns:mc="http://schemas.openxmlformats.org/markup-compatibility/2006" xmlns:p14="http://schemas.microsoft.com/office/powerpoint/2010/main">
    <mc:Choice Requires="p14">
      <p:transition spd="slow" p14:dur="2000" advTm="8576"/>
    </mc:Choice>
    <mc:Fallback xmlns="">
      <p:transition spd="slow" advTm="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E05D97-0207-C1C9-A5D8-2DF2DA7B85DB}"/>
              </a:ext>
            </a:extLst>
          </p:cNvPr>
          <p:cNvPicPr>
            <a:picLocks noChangeAspect="1"/>
          </p:cNvPicPr>
          <p:nvPr/>
        </p:nvPicPr>
        <p:blipFill rotWithShape="1">
          <a:blip r:embed="rId2"/>
          <a:srcRect t="2780" b="502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6BAA602-5517-45D0-A832-D50137639579}"/>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50334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19</a:t>
            </a:r>
            <a:r>
              <a:rPr lang="en-US" sz="3600" b="0" i="0" dirty="0">
                <a:solidFill>
                  <a:srgbClr val="121212"/>
                </a:solidFill>
                <a:effectLst/>
                <a:latin typeface="Inter" panose="020B0502030000000004" pitchFamily="34" charset="0"/>
              </a:rPr>
              <a:t>For a time, Daniel, who was also known as Belteshazzar, was perplexed, and his thoughts alarmed him.</a:t>
            </a:r>
          </a:p>
          <a:p>
            <a:pPr algn="l"/>
            <a:r>
              <a:rPr lang="en-US" sz="3600" b="0" i="0" dirty="0">
                <a:solidFill>
                  <a:srgbClr val="121212"/>
                </a:solidFill>
                <a:effectLst/>
                <a:latin typeface="Inter" panose="020B0502030000000004" pitchFamily="34" charset="0"/>
              </a:rPr>
              <a:t>So the king said, “Belteshazzar, do not let the dream or its interpretation alarm you.”</a:t>
            </a:r>
          </a:p>
        </p:txBody>
      </p:sp>
      <p:sp>
        <p:nvSpPr>
          <p:cNvPr id="3" name="TextBox 2">
            <a:extLst>
              <a:ext uri="{FF2B5EF4-FFF2-40B4-BE49-F238E27FC236}">
                <a16:creationId xmlns:a16="http://schemas.microsoft.com/office/drawing/2014/main" id="{154F01FF-4688-F52F-90DD-1195180F7775}"/>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19 तब दानिय्येल जिसका नाम बेलतशस्सर भी था, घड़ी भर घबराता रहा, और सोचते-सोचते व्याकुल हो गया। तब राजा कहने लगा, “हे बेलतशस्सर इस स्वप्न से, या इसके अर्थ से तू व्याकुल मत हो।”</a:t>
            </a:r>
          </a:p>
        </p:txBody>
      </p:sp>
      <p:pic>
        <p:nvPicPr>
          <p:cNvPr id="20" name="Audio 19">
            <a:hlinkClick r:id="" action="ppaction://media"/>
            <a:extLst>
              <a:ext uri="{FF2B5EF4-FFF2-40B4-BE49-F238E27FC236}">
                <a16:creationId xmlns:a16="http://schemas.microsoft.com/office/drawing/2014/main" id="{332B5036-EF9B-2CEC-9A74-BEFC2542C1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01347046"/>
      </p:ext>
    </p:extLst>
  </p:cSld>
  <p:clrMapOvr>
    <a:masterClrMapping/>
  </p:clrMapOvr>
  <mc:AlternateContent xmlns:mc="http://schemas.openxmlformats.org/markup-compatibility/2006" xmlns:p14="http://schemas.microsoft.com/office/powerpoint/2010/main">
    <mc:Choice Requires="p14">
      <p:transition spd="slow" p14:dur="2000" advTm="17972"/>
    </mc:Choice>
    <mc:Fallback xmlns="">
      <p:transition spd="slow" advTm="1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A85D5-7971-C1B3-ABAB-64E6CFBC50F9}"/>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55F2D38-4885-F0B7-4365-EEA914AA88A9}"/>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88549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121212"/>
                </a:solidFill>
                <a:effectLst/>
                <a:latin typeface="Inter" panose="020B0502030000000004" pitchFamily="34" charset="0"/>
              </a:rPr>
              <a:t>…“My lord,” replied Belteshazzar, “may the dream apply to those who hate you, and its interpretation to your enemies!</a:t>
            </a:r>
          </a:p>
        </p:txBody>
      </p:sp>
      <p:sp>
        <p:nvSpPr>
          <p:cNvPr id="3" name="TextBox 2">
            <a:extLst>
              <a:ext uri="{FF2B5EF4-FFF2-40B4-BE49-F238E27FC236}">
                <a16:creationId xmlns:a16="http://schemas.microsoft.com/office/drawing/2014/main" id="{5FEE2246-9D46-FDE5-543C-9D80507B9C24}"/>
              </a:ext>
            </a:extLst>
          </p:cNvPr>
          <p:cNvSpPr txBox="1"/>
          <p:nvPr/>
        </p:nvSpPr>
        <p:spPr>
          <a:xfrm>
            <a:off x="6096000" y="166255"/>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बेलतशस्सर ने कहा, “हे मेरे प्रभु, यह स्वप्न तेरे बैरियों पर, और इसका अर्थ तेरे द्रोहियों पर फले!</a:t>
            </a:r>
          </a:p>
        </p:txBody>
      </p:sp>
      <p:pic>
        <p:nvPicPr>
          <p:cNvPr id="6" name="Audio 5">
            <a:hlinkClick r:id="" action="ppaction://media"/>
            <a:extLst>
              <a:ext uri="{FF2B5EF4-FFF2-40B4-BE49-F238E27FC236}">
                <a16:creationId xmlns:a16="http://schemas.microsoft.com/office/drawing/2014/main" id="{20E753DE-288F-4ACC-4B39-1263487167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7261368"/>
      </p:ext>
    </p:extLst>
  </p:cSld>
  <p:clrMapOvr>
    <a:masterClrMapping/>
  </p:clrMapOvr>
  <mc:AlternateContent xmlns:mc="http://schemas.openxmlformats.org/markup-compatibility/2006" xmlns:p14="http://schemas.microsoft.com/office/powerpoint/2010/main">
    <mc:Choice Requires="p14">
      <p:transition spd="slow" p14:dur="2000" advTm="9937"/>
    </mc:Choice>
    <mc:Fallback xmlns="">
      <p:transition spd="slow" advTm="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FF6DBB-DD60-17FB-DA03-30632B504BD5}"/>
              </a:ext>
            </a:extLst>
          </p:cNvPr>
          <p:cNvPicPr>
            <a:picLocks noChangeAspect="1"/>
          </p:cNvPicPr>
          <p:nvPr/>
        </p:nvPicPr>
        <p:blipFill rotWithShape="1">
          <a:blip r:embed="rId2"/>
          <a:srcRect t="743" b="14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76C3BA1-1286-7097-6BA2-C549DE47765F}"/>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19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080429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 tree you saw that grew large and strong, whose top reached the sky and was visible to all the earth, </a:t>
            </a:r>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whose foliage was beautiful and whose fruit was abundant, providing food for all, under which the beasts of the field lived, and in whose branches the birds of the air nested—</a:t>
            </a:r>
            <a:endParaRPr lang="en-ZA" dirty="0"/>
          </a:p>
        </p:txBody>
      </p:sp>
      <p:sp>
        <p:nvSpPr>
          <p:cNvPr id="3" name="TextBox 2">
            <a:extLst>
              <a:ext uri="{FF2B5EF4-FFF2-40B4-BE49-F238E27FC236}">
                <a16:creationId xmlns:a16="http://schemas.microsoft.com/office/drawing/2014/main" id="{99DBAE34-26DE-4A90-A6CC-6B95B356A0E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20 जिस वृक्ष को तूने देखा, जो बड़ा और दृढ़ हो गया, और जिसकी ऊँचाई स्वर्ग तक पहुँची और जो पृथ्वी के सिरे तक दिखाई देता था; 21 जिसके पत्ते सुन्दर और फल बहुत थे, और जिसमें सभी के लिये भोजन था; जिसके नीचे मैदान के सब पशु रहते थे, और जिसकी डालियों में आकाश की चिड़ियाँ बसेरा करती थीं,</a:t>
            </a:r>
            <a:endParaRPr lang="en-IN" sz="3600" dirty="0"/>
          </a:p>
        </p:txBody>
      </p:sp>
      <p:pic>
        <p:nvPicPr>
          <p:cNvPr id="41" name="Audio 40">
            <a:hlinkClick r:id="" action="ppaction://media"/>
            <a:extLst>
              <a:ext uri="{FF2B5EF4-FFF2-40B4-BE49-F238E27FC236}">
                <a16:creationId xmlns:a16="http://schemas.microsoft.com/office/drawing/2014/main" id="{69F93EEC-657A-C73E-A470-A7D7B634A4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0109145"/>
      </p:ext>
    </p:extLst>
  </p:cSld>
  <p:clrMapOvr>
    <a:masterClrMapping/>
  </p:clrMapOvr>
  <mc:AlternateContent xmlns:mc="http://schemas.openxmlformats.org/markup-compatibility/2006" xmlns:p14="http://schemas.microsoft.com/office/powerpoint/2010/main">
    <mc:Choice Requires="p14">
      <p:transition spd="slow" p14:dur="2000" advTm="24340"/>
    </mc:Choice>
    <mc:Fallback xmlns="">
      <p:transition spd="slow" advTm="2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3D2AE7-86AB-9EF6-09CC-BA185967B69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4DA0E89-A183-67EC-3196-A3725D1A2040}"/>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20,21</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26922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you, O king, are that tree! For you have become great and strong; your greatness has grown to reach the sky, and your dominion extends to the ends of the earth.</a:t>
            </a:r>
            <a:endParaRPr lang="en-ZA" dirty="0"/>
          </a:p>
        </p:txBody>
      </p:sp>
      <p:sp>
        <p:nvSpPr>
          <p:cNvPr id="3" name="TextBox 2">
            <a:extLst>
              <a:ext uri="{FF2B5EF4-FFF2-40B4-BE49-F238E27FC236}">
                <a16:creationId xmlns:a16="http://schemas.microsoft.com/office/drawing/2014/main" id="{1634C825-C7E0-F21D-F420-FC1904CB8852}"/>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22 हे राजा, वह तू ही है। तू महान और सामर्थी हो गया, तेरी महिमा बढ़ी और स्वर्ग तक पहुँच गई, और तेरी प्रभुता पृथ्वी की छोर तक फैली है।</a:t>
            </a:r>
            <a:endParaRPr lang="en-IN" sz="4000" dirty="0"/>
          </a:p>
        </p:txBody>
      </p:sp>
      <p:pic>
        <p:nvPicPr>
          <p:cNvPr id="31" name="Audio 30">
            <a:hlinkClick r:id="" action="ppaction://media"/>
            <a:extLst>
              <a:ext uri="{FF2B5EF4-FFF2-40B4-BE49-F238E27FC236}">
                <a16:creationId xmlns:a16="http://schemas.microsoft.com/office/drawing/2014/main" id="{4ABBE293-810B-492F-000F-6D533D736B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39814923"/>
      </p:ext>
    </p:extLst>
  </p:cSld>
  <p:clrMapOvr>
    <a:masterClrMapping/>
  </p:clrMapOvr>
  <mc:AlternateContent xmlns:mc="http://schemas.openxmlformats.org/markup-compatibility/2006" xmlns:p14="http://schemas.microsoft.com/office/powerpoint/2010/main">
    <mc:Choice Requires="p14">
      <p:transition spd="slow" p14:dur="2000" advTm="14122"/>
    </mc:Choice>
    <mc:Fallback xmlns="">
      <p:transition spd="slow" advTm="1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08C70BD-47BF-8F4F-12CC-7AB16E6FEDC8}"/>
              </a:ext>
            </a:extLst>
          </p:cNvPr>
          <p:cNvSpPr txBox="1"/>
          <p:nvPr/>
        </p:nvSpPr>
        <p:spPr>
          <a:xfrm>
            <a:off x="572344" y="511940"/>
            <a:ext cx="7884003" cy="3164114"/>
          </a:xfrm>
          <a:prstGeom prst="rect">
            <a:avLst/>
          </a:prstGeom>
          <a:noFill/>
        </p:spPr>
        <p:txBody>
          <a:bodyPr wrap="square" rtlCol="0">
            <a:noAutofit/>
          </a:bodyPr>
          <a:lstStyle/>
          <a:p>
            <a:r>
              <a:rPr lang="hi-IN" sz="4800" b="0" i="0" u="none" strike="noStrike" baseline="0" dirty="0">
                <a:solidFill>
                  <a:schemeClr val="bg1"/>
                </a:solidFill>
                <a:latin typeface="TimesNewRomanPSMT"/>
              </a:rPr>
              <a:t>नबूकदनेस्सर ने पेड़ का सपना देखा - दानिय्येल 4:1-37</a:t>
            </a:r>
            <a:endParaRPr lang="en-ZA" sz="4800" dirty="0">
              <a:solidFill>
                <a:schemeClr val="bg1"/>
              </a:solidFill>
            </a:endParaRPr>
          </a:p>
        </p:txBody>
      </p:sp>
    </p:spTree>
    <p:extLst>
      <p:ext uri="{BB962C8B-B14F-4D97-AF65-F5344CB8AC3E}">
        <p14:creationId xmlns:p14="http://schemas.microsoft.com/office/powerpoint/2010/main" val="105513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FDDEA4-47C5-07F9-CAA6-18F3E94B49A4}"/>
              </a:ext>
            </a:extLst>
          </p:cNvPr>
          <p:cNvPicPr>
            <a:picLocks noChangeAspect="1"/>
          </p:cNvPicPr>
          <p:nvPr/>
        </p:nvPicPr>
        <p:blipFill rotWithShape="1">
          <a:blip r:embed="rId2"/>
          <a:srcRect t="2065" b="30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64F4C10-E178-2614-0750-AE5BEB588F2E}"/>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397643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This is the interpretation, O king, and this is the decree that the Most High has issued against my lord the king:</a:t>
            </a:r>
            <a:endParaRPr lang="en-ZA" sz="2000" dirty="0"/>
          </a:p>
        </p:txBody>
      </p:sp>
      <p:sp>
        <p:nvSpPr>
          <p:cNvPr id="2" name="TextBox 1">
            <a:extLst>
              <a:ext uri="{FF2B5EF4-FFF2-40B4-BE49-F238E27FC236}">
                <a16:creationId xmlns:a16="http://schemas.microsoft.com/office/drawing/2014/main" id="{CC4BD7F9-3132-94F2-5C5D-74E3076A3C6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24 हे राजा, इसका अर्थ जो परमप्रधान ने ठाना है कि राजा पर घटे, वह यह है,</a:t>
            </a:r>
            <a:endParaRPr lang="en-IN" sz="4000" dirty="0"/>
          </a:p>
        </p:txBody>
      </p:sp>
      <p:pic>
        <p:nvPicPr>
          <p:cNvPr id="24" name="Audio 23">
            <a:hlinkClick r:id="" action="ppaction://media"/>
            <a:extLst>
              <a:ext uri="{FF2B5EF4-FFF2-40B4-BE49-F238E27FC236}">
                <a16:creationId xmlns:a16="http://schemas.microsoft.com/office/drawing/2014/main" id="{28CB7E1B-6D9F-A18D-6528-0EEEDFA9EC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57485962"/>
      </p:ext>
    </p:extLst>
  </p:cSld>
  <p:clrMapOvr>
    <a:masterClrMapping/>
  </p:clrMapOvr>
  <mc:AlternateContent xmlns:mc="http://schemas.openxmlformats.org/markup-compatibility/2006" xmlns:p14="http://schemas.microsoft.com/office/powerpoint/2010/main">
    <mc:Choice Requires="p14">
      <p:transition spd="slow" p14:dur="2000" advTm="7099"/>
    </mc:Choice>
    <mc:Fallback xmlns="">
      <p:transition spd="slow" advTm="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247CEA-8A56-FC3F-B825-156D79D79ECB}"/>
              </a:ext>
            </a:extLst>
          </p:cNvPr>
          <p:cNvPicPr>
            <a:picLocks noChangeAspect="1"/>
          </p:cNvPicPr>
          <p:nvPr/>
        </p:nvPicPr>
        <p:blipFill>
          <a:blip r:embed="rId2"/>
          <a:stretch>
            <a:fillRect/>
          </a:stretch>
        </p:blipFill>
        <p:spPr>
          <a:xfrm>
            <a:off x="0" y="-1"/>
            <a:ext cx="12192000" cy="7222485"/>
          </a:xfrm>
          <a:prstGeom prst="rect">
            <a:avLst/>
          </a:prstGeom>
        </p:spPr>
      </p:pic>
      <p:sp>
        <p:nvSpPr>
          <p:cNvPr id="2" name="TextBox 1">
            <a:extLst>
              <a:ext uri="{FF2B5EF4-FFF2-40B4-BE49-F238E27FC236}">
                <a16:creationId xmlns:a16="http://schemas.microsoft.com/office/drawing/2014/main" id="{752D1970-B3AE-80B2-579D-D851E5441447}"/>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259993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25</a:t>
            </a:r>
            <a:r>
              <a:rPr lang="en-US" sz="3400" b="0" i="0">
                <a:solidFill>
                  <a:srgbClr val="121212"/>
                </a:solidFill>
                <a:effectLst/>
                <a:latin typeface="Inter" panose="020B0502030000000004" pitchFamily="34" charset="0"/>
              </a:rPr>
              <a:t>You will be driven away from mankind, and your dwelling will be with the beasts of the field. You will feed on grass like an ox and be drenched with the dew of heaven, and seven times shall pass you by, until you acknowledge that the Most High rules over the kingdom of mankind and gives it to whom He wishes.</a:t>
            </a:r>
            <a:endParaRPr lang="en-ZA" sz="3400" dirty="0"/>
          </a:p>
        </p:txBody>
      </p:sp>
      <p:sp>
        <p:nvSpPr>
          <p:cNvPr id="3" name="TextBox 2">
            <a:extLst>
              <a:ext uri="{FF2B5EF4-FFF2-40B4-BE49-F238E27FC236}">
                <a16:creationId xmlns:a16="http://schemas.microsoft.com/office/drawing/2014/main" id="{77B88F14-9E8A-A95D-3664-C2F2F4C4024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25 तू मनुष्यों के बीच से निकाला जाएगा</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और मैदान के पशुओं के संग रहेगा; तू बैलों के समान घास चरेगा; और आकाश की ओस से भीगा करेगा और सात युग तुझ पर बीतेंगे, जब तक कि तू न जान ले कि मनुष्यों के राज्य में परमप्रधान ही प्रभुता करता है, और जिसे चाहे वह उसे दे देता है।</a:t>
            </a:r>
            <a:endParaRPr lang="en-IN" sz="3600" dirty="0"/>
          </a:p>
        </p:txBody>
      </p:sp>
      <p:pic>
        <p:nvPicPr>
          <p:cNvPr id="33" name="Audio 32">
            <a:hlinkClick r:id="" action="ppaction://media"/>
            <a:extLst>
              <a:ext uri="{FF2B5EF4-FFF2-40B4-BE49-F238E27FC236}">
                <a16:creationId xmlns:a16="http://schemas.microsoft.com/office/drawing/2014/main" id="{32186A4D-5089-2A4A-DCE0-C63B2D1A5F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20131229"/>
      </p:ext>
    </p:extLst>
  </p:cSld>
  <p:clrMapOvr>
    <a:masterClrMapping/>
  </p:clrMapOvr>
  <mc:AlternateContent xmlns:mc="http://schemas.openxmlformats.org/markup-compatibility/2006" xmlns:p14="http://schemas.microsoft.com/office/powerpoint/2010/main">
    <mc:Choice Requires="p14">
      <p:transition spd="slow" p14:dur="2000" advTm="26234"/>
    </mc:Choice>
    <mc:Fallback xmlns="">
      <p:transition spd="slow" advTm="2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64298A-74A8-434C-2556-4379C366FB2F}"/>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B8C053D-C8B0-72BF-7CEA-CACFF945E196}"/>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005713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As for the command to leave the stump of the tree with its roots, your kingdom will be restored to you as soon as you acknowledge that Heaven rules.</a:t>
            </a:r>
            <a:endParaRPr lang="en-ZA" dirty="0"/>
          </a:p>
        </p:txBody>
      </p:sp>
      <p:sp>
        <p:nvSpPr>
          <p:cNvPr id="2" name="TextBox 1">
            <a:extLst>
              <a:ext uri="{FF2B5EF4-FFF2-40B4-BE49-F238E27FC236}">
                <a16:creationId xmlns:a16="http://schemas.microsoft.com/office/drawing/2014/main" id="{6D257280-B7B5-AA24-B5C9-6377907FF19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26 और उस वृक्ष के ठूँठे को जड़ समेत छोड़ने की आज्ञा जो हुई है, इसका अर्थ यह है कि तेरा राज्य तेरे लिये बना रहेगा; और जब तू जान लेगा कि जगत का प्रभु स्वर्ग ही में है, तब तू फिर से राज्य करने पाएगा।</a:t>
            </a:r>
            <a:endParaRPr lang="en-IN" sz="3600" dirty="0"/>
          </a:p>
        </p:txBody>
      </p:sp>
      <p:pic>
        <p:nvPicPr>
          <p:cNvPr id="11" name="Audio 10">
            <a:hlinkClick r:id="" action="ppaction://media"/>
            <a:extLst>
              <a:ext uri="{FF2B5EF4-FFF2-40B4-BE49-F238E27FC236}">
                <a16:creationId xmlns:a16="http://schemas.microsoft.com/office/drawing/2014/main" id="{79818AC7-D59E-11DE-B5CD-39B449C8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7898554"/>
      </p:ext>
    </p:extLst>
  </p:cSld>
  <p:clrMapOvr>
    <a:masterClrMapping/>
  </p:clrMapOvr>
  <mc:AlternateContent xmlns:mc="http://schemas.openxmlformats.org/markup-compatibility/2006" xmlns:p14="http://schemas.microsoft.com/office/powerpoint/2010/main">
    <mc:Choice Requires="p14">
      <p:transition spd="slow" p14:dur="2000" advTm="15268"/>
    </mc:Choice>
    <mc:Fallback xmlns="">
      <p:transition spd="slow" advTm="1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E6F1C9-DDE8-0A7A-D829-F4C0806B476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975B505-0F4D-C955-085E-B82287A47D8B}"/>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28008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Therefore, may my advice be pleasing to you, O king. Break away from your sins by doing what is right, and from your iniquities by showing mercy to the oppressed. Perhaps there will be an extension of your prosperity.”</a:t>
            </a:r>
            <a:endParaRPr lang="en-ZA" sz="1600" dirty="0"/>
          </a:p>
        </p:txBody>
      </p:sp>
      <p:sp>
        <p:nvSpPr>
          <p:cNvPr id="3" name="TextBox 2">
            <a:extLst>
              <a:ext uri="{FF2B5EF4-FFF2-40B4-BE49-F238E27FC236}">
                <a16:creationId xmlns:a16="http://schemas.microsoft.com/office/drawing/2014/main" id="{0441D50C-056E-FF3E-C070-00103240588E}"/>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27 इस कारण, हे राजा, मेरी यह सम्मति स्वीकार कर, कि यदि तू पाप छोड़कर धार्मिकता करने लगे, और अधर्म छोड़कर दीन-हीनों पर दया करने लगे, तो सम्भव है कि ऐसा करने से तेरा चैन बना रहे।”</a:t>
            </a:r>
            <a:endParaRPr lang="en-IN" sz="4000" dirty="0"/>
          </a:p>
        </p:txBody>
      </p:sp>
      <p:pic>
        <p:nvPicPr>
          <p:cNvPr id="12" name="Audio 11">
            <a:hlinkClick r:id="" action="ppaction://media"/>
            <a:extLst>
              <a:ext uri="{FF2B5EF4-FFF2-40B4-BE49-F238E27FC236}">
                <a16:creationId xmlns:a16="http://schemas.microsoft.com/office/drawing/2014/main" id="{E6126C49-492A-68BC-8FE1-74D27ABA00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41017384"/>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007C6E-6568-F514-C223-B440C320BA5A}"/>
              </a:ext>
            </a:extLst>
          </p:cNvPr>
          <p:cNvPicPr>
            <a:picLocks noChangeAspect="1"/>
          </p:cNvPicPr>
          <p:nvPr/>
        </p:nvPicPr>
        <p:blipFill rotWithShape="1">
          <a:blip r:embed="rId2"/>
          <a:srcRect t="2791" b="107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E46D715-0587-69CD-44DC-9563D89E82EA}"/>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27</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325046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All this happened to King Nebuchadnezzar. </a:t>
            </a:r>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Twelve months later, as he was walking on the roof of the royal palace of Babylon,</a:t>
            </a:r>
            <a:endParaRPr lang="en-ZA" dirty="0"/>
          </a:p>
        </p:txBody>
      </p:sp>
      <p:sp>
        <p:nvSpPr>
          <p:cNvPr id="2" name="TextBox 1">
            <a:extLst>
              <a:ext uri="{FF2B5EF4-FFF2-40B4-BE49-F238E27FC236}">
                <a16:creationId xmlns:a16="http://schemas.microsoft.com/office/drawing/2014/main" id="{8C03B4D0-A590-6785-C330-52E2C6A15BE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28 यह सब कुछ नबूकदनेस्सर राजा पर घट गया</a:t>
            </a:r>
            <a:r>
              <a:rPr lang="en-US" sz="4000" b="0" i="0" dirty="0">
                <a:solidFill>
                  <a:srgbClr val="121212"/>
                </a:solidFill>
                <a:effectLst/>
                <a:latin typeface="Inter" panose="020B0502030000000004" pitchFamily="34" charset="0"/>
              </a:rPr>
              <a:t>b। 29 </a:t>
            </a:r>
            <a:r>
              <a:rPr lang="hi-IN" sz="4000" b="0" i="0" dirty="0">
                <a:solidFill>
                  <a:srgbClr val="121212"/>
                </a:solidFill>
                <a:effectLst/>
                <a:latin typeface="Inter" panose="020B0502030000000004" pitchFamily="34" charset="0"/>
              </a:rPr>
              <a:t>बारह महीने बीतने पर जब वह बाबेल के राजभवन की छत पर टहल रहा था, तब वह कहने लगा,</a:t>
            </a:r>
            <a:endParaRPr lang="en-IN" sz="4000" dirty="0"/>
          </a:p>
        </p:txBody>
      </p:sp>
      <p:pic>
        <p:nvPicPr>
          <p:cNvPr id="6" name="Audio 5">
            <a:hlinkClick r:id="" action="ppaction://media"/>
            <a:extLst>
              <a:ext uri="{FF2B5EF4-FFF2-40B4-BE49-F238E27FC236}">
                <a16:creationId xmlns:a16="http://schemas.microsoft.com/office/drawing/2014/main" id="{D8DA40DA-1B65-EDA4-E47D-8FA57A70A5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552067"/>
      </p:ext>
    </p:extLst>
  </p:cSld>
  <p:clrMapOvr>
    <a:masterClrMapping/>
  </p:clrMapOvr>
  <mc:AlternateContent xmlns:mc="http://schemas.openxmlformats.org/markup-compatibility/2006" xmlns:p14="http://schemas.microsoft.com/office/powerpoint/2010/main">
    <mc:Choice Requires="p14">
      <p:transition spd="slow" p14:dur="2000" advTm="9668"/>
    </mc:Choice>
    <mc:Fallback xmlns="">
      <p:transition spd="slow" advTm="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King Nebuchadnezzar,</a:t>
            </a:r>
          </a:p>
          <a:p>
            <a:pPr algn="l"/>
            <a:r>
              <a:rPr lang="en-US" sz="4000" b="0" i="0">
                <a:solidFill>
                  <a:srgbClr val="121212"/>
                </a:solidFill>
                <a:effectLst/>
                <a:latin typeface="Inter" panose="020B0502030000000004" pitchFamily="34" charset="0"/>
              </a:rPr>
              <a:t>To the people of every nation and language who dwell in all the earth:</a:t>
            </a:r>
          </a:p>
          <a:p>
            <a:pPr algn="l"/>
            <a:r>
              <a:rPr lang="en-US" sz="4000" b="0" i="0">
                <a:solidFill>
                  <a:srgbClr val="121212"/>
                </a:solidFill>
                <a:effectLst/>
                <a:latin typeface="Inter" panose="020B0502030000000004" pitchFamily="34" charset="0"/>
              </a:rPr>
              <a:t>May your prosperity be multiplied.</a:t>
            </a:r>
          </a:p>
        </p:txBody>
      </p:sp>
      <p:sp>
        <p:nvSpPr>
          <p:cNvPr id="2" name="TextBox 1">
            <a:extLst>
              <a:ext uri="{FF2B5EF4-FFF2-40B4-BE49-F238E27FC236}">
                <a16:creationId xmlns:a16="http://schemas.microsoft.com/office/drawing/2014/main" id="{746AE625-CEAD-97A1-F065-482B626B718D}"/>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नबूकदनेस्सर राजा की ओर से देश-देश और जाति-जाति के लोगों, और भिन्न-भिन्न भाषा बोलनेवाले जितने सारी पृथ्वी पर रहते हैं, उन सभी को यह वचन मिला, “तुम्हारा कुशल क्षेम बढ़े!</a:t>
            </a:r>
          </a:p>
        </p:txBody>
      </p:sp>
      <p:pic>
        <p:nvPicPr>
          <p:cNvPr id="28" name="Audio 27">
            <a:hlinkClick r:id="" action="ppaction://media"/>
            <a:extLst>
              <a:ext uri="{FF2B5EF4-FFF2-40B4-BE49-F238E27FC236}">
                <a16:creationId xmlns:a16="http://schemas.microsoft.com/office/drawing/2014/main" id="{68FBDE72-4DF1-3326-F2FA-829BF2DE48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820"/>
    </mc:Choice>
    <mc:Fallback xmlns="">
      <p:transition spd="slow" advTm="1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C75CE-ABED-CD71-B721-13F2BBF9C09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41D6B80-F98B-76D4-D402-EFA27344513B}"/>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28,29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423362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the king exclaimed, “Is this not Babylon the Great, which I myself have built by the might of my power as a royal residence and for the glory of my majesty?”</a:t>
            </a:r>
            <a:endParaRPr lang="en-ZA" sz="1600" dirty="0"/>
          </a:p>
        </p:txBody>
      </p:sp>
      <p:sp>
        <p:nvSpPr>
          <p:cNvPr id="3" name="TextBox 2">
            <a:extLst>
              <a:ext uri="{FF2B5EF4-FFF2-40B4-BE49-F238E27FC236}">
                <a16:creationId xmlns:a16="http://schemas.microsoft.com/office/drawing/2014/main" id="{451D5F95-152C-F6C8-49C3-56F5B532582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30 “क्या यह बड़ा बाबेल नहीं है, जिसे मैं ही ने अपने बल और सामर्थ्य से राजनिवास होने को और अपने प्रताप की बड़ाई के लिये बसाया है?”</a:t>
            </a:r>
            <a:endParaRPr lang="en-IN" sz="4000" dirty="0"/>
          </a:p>
        </p:txBody>
      </p:sp>
      <p:pic>
        <p:nvPicPr>
          <p:cNvPr id="6" name="Audio 5">
            <a:hlinkClick r:id="" action="ppaction://media"/>
            <a:extLst>
              <a:ext uri="{FF2B5EF4-FFF2-40B4-BE49-F238E27FC236}">
                <a16:creationId xmlns:a16="http://schemas.microsoft.com/office/drawing/2014/main" id="{F9E5A683-AEBA-02B7-1973-437FF9A8B5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4833317"/>
      </p:ext>
    </p:extLst>
  </p:cSld>
  <p:clrMapOvr>
    <a:masterClrMapping/>
  </p:clrMapOvr>
  <mc:AlternateContent xmlns:mc="http://schemas.openxmlformats.org/markup-compatibility/2006" xmlns:p14="http://schemas.microsoft.com/office/powerpoint/2010/main">
    <mc:Choice Requires="p14">
      <p:transition spd="slow" p14:dur="2000" advTm="11753"/>
    </mc:Choice>
    <mc:Fallback xmlns="">
      <p:transition spd="slow" advTm="1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F87A4C-A2CC-396E-CDB0-6A69A9ED8F6E}"/>
              </a:ext>
            </a:extLst>
          </p:cNvPr>
          <p:cNvPicPr>
            <a:picLocks noChangeAspect="1"/>
          </p:cNvPicPr>
          <p:nvPr/>
        </p:nvPicPr>
        <p:blipFill rotWithShape="1">
          <a:blip r:embed="rId2"/>
          <a:srcRect l="1927" r="1272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4C12462-91A1-793A-7582-3C53633D5750}"/>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92067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While the words were still in the king’s mouth, a voice came from heaven: “It is decreed to you, King Nebuchadnezzar, that the kingdom has departed from you.</a:t>
            </a:r>
            <a:endParaRPr lang="en-ZA" sz="1600" dirty="0"/>
          </a:p>
        </p:txBody>
      </p:sp>
      <p:sp>
        <p:nvSpPr>
          <p:cNvPr id="2" name="TextBox 1">
            <a:extLst>
              <a:ext uri="{FF2B5EF4-FFF2-40B4-BE49-F238E27FC236}">
                <a16:creationId xmlns:a16="http://schemas.microsoft.com/office/drawing/2014/main" id="{B31BE5D1-9FA1-9A62-D095-C2A8D271F55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31 यह वचन राजा के मुँह से निकलने भी न पाया था कि आकाशवाणी हुई, “हे राजा नबूकदनेस्सर तेरे विषय में यह आज्ञा निकलती है कि राज्य तेरे हाथ से निकल गया,</a:t>
            </a:r>
            <a:endParaRPr lang="en-IN" sz="4000" dirty="0"/>
          </a:p>
        </p:txBody>
      </p:sp>
      <p:pic>
        <p:nvPicPr>
          <p:cNvPr id="10" name="Audio 9">
            <a:hlinkClick r:id="" action="ppaction://media"/>
            <a:extLst>
              <a:ext uri="{FF2B5EF4-FFF2-40B4-BE49-F238E27FC236}">
                <a16:creationId xmlns:a16="http://schemas.microsoft.com/office/drawing/2014/main" id="{D223ED48-BF66-9E06-A415-0B7268C4B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0687150"/>
      </p:ext>
    </p:extLst>
  </p:cSld>
  <p:clrMapOvr>
    <a:masterClrMapping/>
  </p:clrMapOvr>
  <mc:AlternateContent xmlns:mc="http://schemas.openxmlformats.org/markup-compatibility/2006" xmlns:p14="http://schemas.microsoft.com/office/powerpoint/2010/main">
    <mc:Choice Requires="p14">
      <p:transition spd="slow" p14:dur="2000" advTm="16760"/>
    </mc:Choice>
    <mc:Fallback xmlns="">
      <p:transition spd="slow" advTm="1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D017C2-2BC7-F47E-FC28-36FCA30970AD}"/>
              </a:ext>
            </a:extLst>
          </p:cNvPr>
          <p:cNvPicPr>
            <a:picLocks noChangeAspect="1"/>
          </p:cNvPicPr>
          <p:nvPr/>
        </p:nvPicPr>
        <p:blipFill rotWithShape="1">
          <a:blip r:embed="rId2"/>
          <a:srcRect t="3251" b="455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97F811-48D2-31A5-9865-469D5D954A6A}"/>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31</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610005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You will be driven away from mankind to live with the beasts of the field, and you will feed on grass like an ox. And seven times will pass you by, until you acknowledge that the Most High rules over the kingdom of mankind and gives it to whom He wishes.”</a:t>
            </a:r>
            <a:endParaRPr lang="en-ZA" sz="3600" dirty="0"/>
          </a:p>
        </p:txBody>
      </p:sp>
      <p:sp>
        <p:nvSpPr>
          <p:cNvPr id="3" name="TextBox 2">
            <a:extLst>
              <a:ext uri="{FF2B5EF4-FFF2-40B4-BE49-F238E27FC236}">
                <a16:creationId xmlns:a16="http://schemas.microsoft.com/office/drawing/2014/main" id="{90489D78-3E2F-4E2B-7CE5-20D4916FC612}"/>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32 और तू मनुष्यों के बीच में से निकाला जाएगा, और मैदान के पशुओं के संग रहेगा; और बैलों के समान घास चरेगा और सात काल तुझ पर बीतेंगे, जब तक कि तू न जान ले कि परमप्रधान, मनुष्यों के राज्य में प्रभुता करता है और जिसे चाहे वह उसे दे देता है।”</a:t>
            </a:r>
            <a:endParaRPr lang="en-IN" sz="3800" dirty="0"/>
          </a:p>
        </p:txBody>
      </p:sp>
      <p:pic>
        <p:nvPicPr>
          <p:cNvPr id="6" name="Audio 5">
            <a:hlinkClick r:id="" action="ppaction://media"/>
            <a:extLst>
              <a:ext uri="{FF2B5EF4-FFF2-40B4-BE49-F238E27FC236}">
                <a16:creationId xmlns:a16="http://schemas.microsoft.com/office/drawing/2014/main" id="{8AA180CA-B02C-2600-634A-7D1FA8386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0033960"/>
      </p:ext>
    </p:extLst>
  </p:cSld>
  <p:clrMapOvr>
    <a:masterClrMapping/>
  </p:clrMapOvr>
  <mc:AlternateContent xmlns:mc="http://schemas.openxmlformats.org/markup-compatibility/2006" xmlns:p14="http://schemas.microsoft.com/office/powerpoint/2010/main">
    <mc:Choice Requires="p14">
      <p:transition spd="slow" p14:dur="2000" advTm="22947"/>
    </mc:Choice>
    <mc:Fallback xmlns="">
      <p:transition spd="slow" advTm="2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66338B-1487-BD6B-E250-E3B7DE98C191}"/>
              </a:ext>
            </a:extLst>
          </p:cNvPr>
          <p:cNvPicPr>
            <a:picLocks noChangeAspect="1"/>
          </p:cNvPicPr>
          <p:nvPr/>
        </p:nvPicPr>
        <p:blipFill rotWithShape="1">
          <a:blip r:embed="rId2"/>
          <a:srcRect t="11189" b="937"/>
          <a:stretch/>
        </p:blipFill>
        <p:spPr>
          <a:xfrm>
            <a:off x="19" y="1282"/>
            <a:ext cx="12310513" cy="6856718"/>
          </a:xfrm>
          <a:prstGeom prst="rect">
            <a:avLst/>
          </a:prstGeom>
        </p:spPr>
      </p:pic>
      <p:sp>
        <p:nvSpPr>
          <p:cNvPr id="2" name="TextBox 1">
            <a:extLst>
              <a:ext uri="{FF2B5EF4-FFF2-40B4-BE49-F238E27FC236}">
                <a16:creationId xmlns:a16="http://schemas.microsoft.com/office/drawing/2014/main" id="{57726C86-77BF-C071-E7CD-81D3AC4AE97E}"/>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993965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At that moment the sentence against Nebuchadnezzar was fulfilled. He was driven away from mankind. He ate grass like an ox, and his body was drenched with the dew of heaven, until his hair grew like the feathers of an eagle and his nails like the claws of a bird.</a:t>
            </a:r>
            <a:endParaRPr lang="en-ZA" dirty="0"/>
          </a:p>
        </p:txBody>
      </p:sp>
      <p:sp>
        <p:nvSpPr>
          <p:cNvPr id="3" name="TextBox 2">
            <a:extLst>
              <a:ext uri="{FF2B5EF4-FFF2-40B4-BE49-F238E27FC236}">
                <a16:creationId xmlns:a16="http://schemas.microsoft.com/office/drawing/2014/main" id="{7B22286C-13CF-35BC-9DD0-85180FF7FDE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33 उसी घड़ी यह वचन नबूकदनेस्सर के विषय में पूरा हुआ। वह मनुष्यों में से निकाला गया, और बैलों के समान घास चरने लगा, और उसकी देह आकाश की ओस से भीगती थी, यहाँ तक कि उसके बाल उकाब पक्षियों के परों से और उसके नाखून चिड़ियाँ के पंजों के समान बढ़ गए।</a:t>
            </a:r>
            <a:endParaRPr lang="en-IN" sz="3600" dirty="0"/>
          </a:p>
        </p:txBody>
      </p:sp>
      <p:pic>
        <p:nvPicPr>
          <p:cNvPr id="6" name="Audio 5">
            <a:hlinkClick r:id="" action="ppaction://media"/>
            <a:extLst>
              <a:ext uri="{FF2B5EF4-FFF2-40B4-BE49-F238E27FC236}">
                <a16:creationId xmlns:a16="http://schemas.microsoft.com/office/drawing/2014/main" id="{A7470AC4-7B3D-83F4-600B-A306906A64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2315091"/>
      </p:ext>
    </p:extLst>
  </p:cSld>
  <p:clrMapOvr>
    <a:masterClrMapping/>
  </p:clrMapOvr>
  <mc:AlternateContent xmlns:mc="http://schemas.openxmlformats.org/markup-compatibility/2006" xmlns:p14="http://schemas.microsoft.com/office/powerpoint/2010/main">
    <mc:Choice Requires="p14">
      <p:transition spd="slow" p14:dur="2000" advTm="22302"/>
    </mc:Choice>
    <mc:Fallback xmlns="">
      <p:transition spd="slow" advTm="2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446B4E-4D57-2A0A-EB83-F4927700F3F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A7302B9-C561-CD25-46E4-82F5CD201122}"/>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978872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34</a:t>
            </a:r>
            <a:r>
              <a:rPr lang="en-US" sz="3200" b="0" i="0">
                <a:solidFill>
                  <a:srgbClr val="121212"/>
                </a:solidFill>
                <a:effectLst/>
                <a:latin typeface="Inter" panose="020B0502030000000004" pitchFamily="34" charset="0"/>
              </a:rPr>
              <a:t>But at the end of those days I, Nebuchadnezzar, looked up to heaven, and my sanity was restored to me. Then I praised the Most High, and I honored and glorified Him who lives forever:</a:t>
            </a:r>
          </a:p>
          <a:p>
            <a:pPr algn="l"/>
            <a:r>
              <a:rPr lang="en-US" sz="3200" b="0" i="0">
                <a:solidFill>
                  <a:srgbClr val="121212"/>
                </a:solidFill>
                <a:effectLst/>
                <a:latin typeface="Inter" panose="020B0502030000000004" pitchFamily="34" charset="0"/>
              </a:rPr>
              <a:t>“For His dominion is an everlasting dominion,</a:t>
            </a:r>
          </a:p>
          <a:p>
            <a:pPr algn="l"/>
            <a:r>
              <a:rPr lang="en-US" sz="3200" b="0" i="0">
                <a:solidFill>
                  <a:srgbClr val="121212"/>
                </a:solidFill>
                <a:effectLst/>
                <a:latin typeface="Inter" panose="020B0502030000000004" pitchFamily="34" charset="0"/>
              </a:rPr>
              <a:t>and His kingdom endures from generation to generation.</a:t>
            </a:r>
          </a:p>
        </p:txBody>
      </p:sp>
      <p:sp>
        <p:nvSpPr>
          <p:cNvPr id="3" name="TextBox 2">
            <a:extLst>
              <a:ext uri="{FF2B5EF4-FFF2-40B4-BE49-F238E27FC236}">
                <a16:creationId xmlns:a16="http://schemas.microsoft.com/office/drawing/2014/main" id="{D258A26F-CC54-F5CB-D966-B579C849D97E}"/>
              </a:ext>
            </a:extLst>
          </p:cNvPr>
          <p:cNvSpPr txBox="1"/>
          <p:nvPr/>
        </p:nvSpPr>
        <p:spPr>
          <a:xfrm>
            <a:off x="6096000" y="166255"/>
            <a:ext cx="6096000" cy="6558101"/>
          </a:xfrm>
          <a:prstGeom prst="rect">
            <a:avLst/>
          </a:prstGeom>
          <a:noFill/>
        </p:spPr>
        <p:txBody>
          <a:bodyPr wrap="square" rtlCol="0">
            <a:noAutofit/>
          </a:bodyPr>
          <a:lstStyle/>
          <a:p>
            <a:pPr algn="l"/>
            <a:r>
              <a:rPr lang="hi-IN" sz="3600" b="0" i="0">
                <a:solidFill>
                  <a:srgbClr val="5D4037"/>
                </a:solidFill>
                <a:effectLst/>
                <a:latin typeface="font1"/>
              </a:rPr>
              <a:t>34</a:t>
            </a:r>
            <a:r>
              <a:rPr lang="hi-IN" sz="3600" b="0" i="0">
                <a:solidFill>
                  <a:srgbClr val="000000"/>
                </a:solidFill>
                <a:effectLst/>
                <a:latin typeface="font1"/>
              </a:rPr>
              <a:t> उन दिनों के बीतने पर, मुझ नबूकदनेस्सर ने अपनी आँखें स्वर्ग की ओर उठाई, और मेरी बुद्धि फिर ज्यों की त्यों हो गई; तब मैंने परमप्रधान को धन्य कहा, और जो सदा जीवित है उसकी स्तुति और महिमा यह कहकर करने लगा:</a:t>
            </a:r>
          </a:p>
          <a:p>
            <a:pPr algn="l"/>
            <a:r>
              <a:rPr lang="hi-IN" sz="3600" b="0" i="0">
                <a:solidFill>
                  <a:srgbClr val="000000"/>
                </a:solidFill>
                <a:effectLst/>
                <a:latin typeface="font1"/>
              </a:rPr>
              <a:t>उसकी प्रभुता सदा की है</a:t>
            </a:r>
          </a:p>
          <a:p>
            <a:pPr algn="l"/>
            <a:r>
              <a:rPr lang="hi-IN" sz="3600" b="0" i="0">
                <a:solidFill>
                  <a:srgbClr val="000000"/>
                </a:solidFill>
                <a:effectLst/>
                <a:latin typeface="font1"/>
              </a:rPr>
              <a:t>और उसका राज्य पीढ़ी से पीढ़ी तब बना रहनेवाला है।</a:t>
            </a:r>
          </a:p>
        </p:txBody>
      </p:sp>
      <p:pic>
        <p:nvPicPr>
          <p:cNvPr id="13" name="Audio 12">
            <a:hlinkClick r:id="" action="ppaction://media"/>
            <a:extLst>
              <a:ext uri="{FF2B5EF4-FFF2-40B4-BE49-F238E27FC236}">
                <a16:creationId xmlns:a16="http://schemas.microsoft.com/office/drawing/2014/main" id="{15AC20C8-6F47-6855-0086-6CAA2102B6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78895135"/>
      </p:ext>
    </p:extLst>
  </p:cSld>
  <p:clrMapOvr>
    <a:masterClrMapping/>
  </p:clrMapOvr>
  <mc:AlternateContent xmlns:mc="http://schemas.openxmlformats.org/markup-compatibility/2006" xmlns:p14="http://schemas.microsoft.com/office/powerpoint/2010/main">
    <mc:Choice Requires="p14">
      <p:transition spd="slow" p14:dur="2000" advTm="25222"/>
    </mc:Choice>
    <mc:Fallback xmlns="">
      <p:transition spd="slow" advTm="2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F0D126-CA8B-7CCB-A380-9ED3C107501F}"/>
              </a:ext>
            </a:extLst>
          </p:cNvPr>
          <p:cNvPicPr>
            <a:picLocks noChangeAspect="1"/>
          </p:cNvPicPr>
          <p:nvPr/>
        </p:nvPicPr>
        <p:blipFill>
          <a:blip r:embed="rId2"/>
          <a:stretch>
            <a:fillRect/>
          </a:stretch>
        </p:blipFill>
        <p:spPr>
          <a:xfrm>
            <a:off x="-1" y="-507999"/>
            <a:ext cx="12191999" cy="7365999"/>
          </a:xfrm>
          <a:prstGeom prst="rect">
            <a:avLst/>
          </a:prstGeom>
        </p:spPr>
      </p:pic>
      <p:sp>
        <p:nvSpPr>
          <p:cNvPr id="5" name="TextBox 4">
            <a:extLst>
              <a:ext uri="{FF2B5EF4-FFF2-40B4-BE49-F238E27FC236}">
                <a16:creationId xmlns:a16="http://schemas.microsoft.com/office/drawing/2014/main" id="{CB36C315-6756-191A-F5A6-2EC683B71BE7}"/>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4:1</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4A2308-D87B-482F-336B-CD0973373A1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2B73CCE-2727-BED5-1C19-3205E06347A1}"/>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53222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At the same time my sanity was restored, my honor and splendor returned to me for the glory of my kingdom. My advisers and nobles sought me out, and I was restored to my throne, and surpassing greatness was added to me.</a:t>
            </a:r>
            <a:endParaRPr lang="en-ZA" sz="1600" dirty="0"/>
          </a:p>
        </p:txBody>
      </p:sp>
      <p:sp>
        <p:nvSpPr>
          <p:cNvPr id="3" name="TextBox 2">
            <a:extLst>
              <a:ext uri="{FF2B5EF4-FFF2-40B4-BE49-F238E27FC236}">
                <a16:creationId xmlns:a16="http://schemas.microsoft.com/office/drawing/2014/main" id="{28EEDA05-630A-E47F-4B34-ADD330323DE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36 उसी समय, मेरी बुद्धि फिर ज्यों की त्यों हो गई; और मेरे राज्य की महिमा के लिये मेरा प्रताप और मुकुट मुझ पर फिर आ गया। और मेरे मंत्री और प्रधान लोग मुझसे भेंट करने के लिये आने लगे, और मैं अपने राज्य में स्थिर हो गया; और मेरी और अधिक प्रशंसा होने लगी।</a:t>
            </a:r>
            <a:endParaRPr lang="en-IN" sz="3600" dirty="0"/>
          </a:p>
        </p:txBody>
      </p:sp>
      <p:pic>
        <p:nvPicPr>
          <p:cNvPr id="21" name="Audio 20">
            <a:hlinkClick r:id="" action="ppaction://media"/>
            <a:extLst>
              <a:ext uri="{FF2B5EF4-FFF2-40B4-BE49-F238E27FC236}">
                <a16:creationId xmlns:a16="http://schemas.microsoft.com/office/drawing/2014/main" id="{E43AEEA9-F9E4-6937-6296-5659DD3135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85200611"/>
      </p:ext>
    </p:extLst>
  </p:cSld>
  <p:clrMapOvr>
    <a:masterClrMapping/>
  </p:clrMapOvr>
  <mc:AlternateContent xmlns:mc="http://schemas.openxmlformats.org/markup-compatibility/2006" xmlns:p14="http://schemas.microsoft.com/office/powerpoint/2010/main">
    <mc:Choice Requires="p14">
      <p:transition spd="slow" p14:dur="2000" advTm="21225"/>
    </mc:Choice>
    <mc:Fallback xmlns="">
      <p:transition spd="slow" advTm="2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02B2C-64AE-6519-ED2A-9EF01E66CB9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3B00B08-4EFA-0263-C780-07CD4EBE3A29}"/>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659273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37</a:t>
            </a:r>
            <a:r>
              <a:rPr lang="en-US" sz="4000" b="0" i="0">
                <a:solidFill>
                  <a:srgbClr val="121212"/>
                </a:solidFill>
                <a:effectLst/>
                <a:latin typeface="Inter" panose="020B0502030000000004" pitchFamily="34" charset="0"/>
              </a:rPr>
              <a:t>Now I, Nebuchadnezzar, praise and exalt and glorify the King of heaven, for all His works are true and all His ways are just. And He is able to humble those who walk in pride.</a:t>
            </a:r>
            <a:endParaRPr lang="en-ZA" sz="4000" dirty="0"/>
          </a:p>
        </p:txBody>
      </p:sp>
      <p:sp>
        <p:nvSpPr>
          <p:cNvPr id="3" name="TextBox 2">
            <a:extLst>
              <a:ext uri="{FF2B5EF4-FFF2-40B4-BE49-F238E27FC236}">
                <a16:creationId xmlns:a16="http://schemas.microsoft.com/office/drawing/2014/main" id="{3D22A542-DA2F-62EA-58EC-843A1AF3C94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37 अब मैं नबूकदनेस्सर स्वर्ग के राजा को सराहता हूँ, और उसकी स्तुति और महिमा करता हूँ क्योंकि उसके सब काम सच्चे, और उसके सब व्यवहार न्याय के हैं; और जो लोग घमण्ड से चलते हैं, उन्हें वह नीचा कर सकता है।</a:t>
            </a:r>
            <a:endParaRPr lang="en-IN" sz="4000" dirty="0"/>
          </a:p>
        </p:txBody>
      </p:sp>
      <p:pic>
        <p:nvPicPr>
          <p:cNvPr id="14" name="Audio 13">
            <a:hlinkClick r:id="" action="ppaction://media"/>
            <a:extLst>
              <a:ext uri="{FF2B5EF4-FFF2-40B4-BE49-F238E27FC236}">
                <a16:creationId xmlns:a16="http://schemas.microsoft.com/office/drawing/2014/main" id="{D38F1C72-5E54-9390-1F28-01B44A03A9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73563023"/>
      </p:ext>
    </p:extLst>
  </p:cSld>
  <p:clrMapOvr>
    <a:masterClrMapping/>
  </p:clrMapOvr>
  <mc:AlternateContent xmlns:mc="http://schemas.openxmlformats.org/markup-compatibility/2006" xmlns:p14="http://schemas.microsoft.com/office/powerpoint/2010/main">
    <mc:Choice Requires="p14">
      <p:transition spd="slow" p14:dur="2000" advTm="17511"/>
    </mc:Choice>
    <mc:Fallback xmlns="">
      <p:transition spd="slow" advTm="1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04F761B-9D04-F8D7-7FA0-9208F1093312}"/>
              </a:ext>
            </a:extLst>
          </p:cNvPr>
          <p:cNvSpPr txBox="1"/>
          <p:nvPr/>
        </p:nvSpPr>
        <p:spPr>
          <a:xfrm>
            <a:off x="379899" y="366760"/>
            <a:ext cx="369973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37</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16855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I am pleased to declare the signs and wonders that the Most High God has performed for me.</a:t>
            </a:r>
            <a:endParaRPr lang="en-ZA" sz="1400" dirty="0"/>
          </a:p>
        </p:txBody>
      </p:sp>
      <p:sp>
        <p:nvSpPr>
          <p:cNvPr id="3" name="TextBox 2">
            <a:extLst>
              <a:ext uri="{FF2B5EF4-FFF2-40B4-BE49-F238E27FC236}">
                <a16:creationId xmlns:a16="http://schemas.microsoft.com/office/drawing/2014/main" id="{6B6A7E81-D00C-CFBC-6A97-EBB4BA3FA5B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मुझे यह अच्छा लगा, कि परमप्रधान परमेश्वर ने मुझे जो-जो चिन्ह और चमत्कार दिखाए हैं, उनको प्रगट करूँ।</a:t>
            </a:r>
            <a:endParaRPr lang="en-IN" sz="3600" dirty="0"/>
          </a:p>
        </p:txBody>
      </p:sp>
      <p:pic>
        <p:nvPicPr>
          <p:cNvPr id="19" name="Audio 18">
            <a:hlinkClick r:id="" action="ppaction://media"/>
            <a:extLst>
              <a:ext uri="{FF2B5EF4-FFF2-40B4-BE49-F238E27FC236}">
                <a16:creationId xmlns:a16="http://schemas.microsoft.com/office/drawing/2014/main" id="{44F3877F-FC3C-2163-B542-2E127ABE60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8850"/>
    </mc:Choice>
    <mc:Fallback xmlns="">
      <p:transition spd="slow" advTm="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48543F-7A1A-84ED-B809-715B0F8AE2E5}"/>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FB7EF6D-8491-C15A-590B-3DA5AEC39E2E}"/>
              </a:ext>
            </a:extLst>
          </p:cNvPr>
          <p:cNvSpPr txBox="1"/>
          <p:nvPr/>
        </p:nvSpPr>
        <p:spPr>
          <a:xfrm>
            <a:off x="379899" y="36676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5080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How great are His signs,</a:t>
            </a:r>
          </a:p>
          <a:p>
            <a:pPr algn="l"/>
            <a:r>
              <a:rPr lang="en-US" sz="4000" b="0" i="0">
                <a:solidFill>
                  <a:srgbClr val="121212"/>
                </a:solidFill>
                <a:effectLst/>
                <a:latin typeface="Inter" panose="020B0502030000000004" pitchFamily="34" charset="0"/>
              </a:rPr>
              <a:t>how mighty His wonders!</a:t>
            </a:r>
          </a:p>
          <a:p>
            <a:pPr algn="l"/>
            <a:r>
              <a:rPr lang="en-US" sz="4000" b="0" i="0">
                <a:solidFill>
                  <a:srgbClr val="121212"/>
                </a:solidFill>
                <a:effectLst/>
                <a:latin typeface="Inter" panose="020B0502030000000004" pitchFamily="34" charset="0"/>
              </a:rPr>
              <a:t>His kingdom is an eternal kingdom;</a:t>
            </a:r>
          </a:p>
          <a:p>
            <a:pPr algn="l"/>
            <a:r>
              <a:rPr lang="en-US" sz="4000" b="0" i="0">
                <a:solidFill>
                  <a:srgbClr val="121212"/>
                </a:solidFill>
                <a:effectLst/>
                <a:latin typeface="Inter" panose="020B0502030000000004" pitchFamily="34" charset="0"/>
              </a:rPr>
              <a:t>His dominion endures from generation to generation.</a:t>
            </a:r>
          </a:p>
        </p:txBody>
      </p:sp>
      <p:sp>
        <p:nvSpPr>
          <p:cNvPr id="3" name="TextBox 2">
            <a:extLst>
              <a:ext uri="{FF2B5EF4-FFF2-40B4-BE49-F238E27FC236}">
                <a16:creationId xmlns:a16="http://schemas.microsoft.com/office/drawing/2014/main" id="{5468A9DA-E7DF-A0F4-6B35-FFF407954AD7}"/>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3 उसके दिखाए हुए चिन्ह क्या ही बड़े, और उसके चमत्कारों में क्या ही बड़ी शक्ति प्रगट होती है! उसका राज्य तो सदा का और उसकी प्रभुता पीढ़ी से पीढ़ी तक बनी रहती है।</a:t>
            </a:r>
          </a:p>
        </p:txBody>
      </p:sp>
      <p:pic>
        <p:nvPicPr>
          <p:cNvPr id="33" name="Audio 32">
            <a:hlinkClick r:id="" action="ppaction://media"/>
            <a:extLst>
              <a:ext uri="{FF2B5EF4-FFF2-40B4-BE49-F238E27FC236}">
                <a16:creationId xmlns:a16="http://schemas.microsoft.com/office/drawing/2014/main" id="{8D2136BE-65C5-2401-6A9E-2A5E71E6D6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2829</Words>
  <Application>Microsoft Office PowerPoint</Application>
  <PresentationFormat>Widescreen</PresentationFormat>
  <Paragraphs>145</Paragraphs>
  <Slides>64</Slides>
  <Notes>1</Notes>
  <HiddenSlides>0</HiddenSlides>
  <MMClips>32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26-4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156</cp:revision>
  <dcterms:created xsi:type="dcterms:W3CDTF">2021-07-20T09:23:46Z</dcterms:created>
  <dcterms:modified xsi:type="dcterms:W3CDTF">2024-07-31T12:39:21Z</dcterms:modified>
</cp:coreProperties>
</file>