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468" r:id="rId2"/>
    <p:sldId id="438" r:id="rId3"/>
    <p:sldId id="439" r:id="rId4"/>
    <p:sldId id="491" r:id="rId5"/>
    <p:sldId id="440" r:id="rId6"/>
    <p:sldId id="441" r:id="rId7"/>
    <p:sldId id="442" r:id="rId8"/>
    <p:sldId id="445" r:id="rId9"/>
    <p:sldId id="444" r:id="rId10"/>
    <p:sldId id="443"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1" r:id="rId27"/>
    <p:sldId id="462" r:id="rId28"/>
    <p:sldId id="463" r:id="rId29"/>
    <p:sldId id="464" r:id="rId30"/>
    <p:sldId id="473" r:id="rId31"/>
    <p:sldId id="466" r:id="rId32"/>
    <p:sldId id="493" r:id="rId33"/>
    <p:sldId id="470" r:id="rId34"/>
    <p:sldId id="471" r:id="rId35"/>
    <p:sldId id="472" r:id="rId36"/>
    <p:sldId id="465" r:id="rId37"/>
    <p:sldId id="474" r:id="rId38"/>
    <p:sldId id="475" r:id="rId39"/>
    <p:sldId id="476" r:id="rId40"/>
    <p:sldId id="489" r:id="rId41"/>
    <p:sldId id="477" r:id="rId42"/>
    <p:sldId id="494" r:id="rId43"/>
    <p:sldId id="479" r:id="rId44"/>
    <p:sldId id="480" r:id="rId45"/>
    <p:sldId id="481" r:id="rId46"/>
    <p:sldId id="482" r:id="rId47"/>
    <p:sldId id="483" r:id="rId48"/>
    <p:sldId id="484" r:id="rId49"/>
    <p:sldId id="485" r:id="rId50"/>
    <p:sldId id="486" r:id="rId51"/>
    <p:sldId id="487" r:id="rId52"/>
    <p:sldId id="488" r:id="rId53"/>
    <p:sldId id="467" r:id="rId54"/>
    <p:sldId id="49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32522B-F8E4-4FDB-B74D-94882E052585}" v="28" dt="2023-01-19T10:47:41.4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12" autoAdjust="0"/>
    <p:restoredTop sz="83852" autoAdjust="0"/>
  </p:normalViewPr>
  <p:slideViewPr>
    <p:cSldViewPr snapToGrid="0">
      <p:cViewPr varScale="1">
        <p:scale>
          <a:sx n="51" d="100"/>
          <a:sy n="51" d="100"/>
        </p:scale>
        <p:origin x="114" y="9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A32522B-F8E4-4FDB-B74D-94882E052585}"/>
    <pc:docChg chg="custSel modSld">
      <pc:chgData name="Alfred Smith" userId="3c60a3631c0db8ad" providerId="LiveId" clId="{FA32522B-F8E4-4FDB-B74D-94882E052585}" dt="2023-01-19T10:47:41.471" v="88"/>
      <pc:docMkLst>
        <pc:docMk/>
      </pc:docMkLst>
      <pc:sldChg chg="modSp mod modTransition">
        <pc:chgData name="Alfred Smith" userId="3c60a3631c0db8ad" providerId="LiveId" clId="{FA32522B-F8E4-4FDB-B74D-94882E052585}" dt="2023-01-19T10:46:09.050" v="36"/>
        <pc:sldMkLst>
          <pc:docMk/>
          <pc:sldMk cId="3261377596" sldId="438"/>
        </pc:sldMkLst>
        <pc:spChg chg="mod">
          <ac:chgData name="Alfred Smith" userId="3c60a3631c0db8ad" providerId="LiveId" clId="{FA32522B-F8E4-4FDB-B74D-94882E052585}" dt="2023-01-19T10:43:48.968" v="4" actId="20577"/>
          <ac:spMkLst>
            <pc:docMk/>
            <pc:sldMk cId="3261377596" sldId="438"/>
            <ac:spMk id="7" creationId="{794A7DDC-35E5-BCC2-CACC-7892E5292109}"/>
          </ac:spMkLst>
        </pc:spChg>
      </pc:sldChg>
      <pc:sldChg chg="addSp delSp modSp mod modTransition modAnim">
        <pc:chgData name="Alfred Smith" userId="3c60a3631c0db8ad" providerId="LiveId" clId="{FA32522B-F8E4-4FDB-B74D-94882E052585}" dt="2023-01-19T10:47:10.155" v="63"/>
        <pc:sldMkLst>
          <pc:docMk/>
          <pc:sldMk cId="3759221820" sldId="439"/>
        </pc:sldMkLst>
        <pc:spChg chg="add mod">
          <ac:chgData name="Alfred Smith" userId="3c60a3631c0db8ad" providerId="LiveId" clId="{FA32522B-F8E4-4FDB-B74D-94882E052585}" dt="2023-01-19T10:47:10.155" v="63"/>
          <ac:spMkLst>
            <pc:docMk/>
            <pc:sldMk cId="3759221820" sldId="439"/>
            <ac:spMk id="3" creationId="{1CDC9814-1305-4249-6896-1216ADB9C13F}"/>
          </ac:spMkLst>
        </pc:spChg>
        <pc:spChg chg="del">
          <ac:chgData name="Alfred Smith" userId="3c60a3631c0db8ad" providerId="LiveId" clId="{FA32522B-F8E4-4FDB-B74D-94882E052585}" dt="2023-01-19T10:46:58.023" v="62" actId="478"/>
          <ac:spMkLst>
            <pc:docMk/>
            <pc:sldMk cId="3759221820" sldId="439"/>
            <ac:spMk id="6" creationId="{416C064E-628E-47C0-A712-DB178FE9901E}"/>
          </ac:spMkLst>
        </pc:spChg>
        <pc:picChg chg="del">
          <ac:chgData name="Alfred Smith" userId="3c60a3631c0db8ad" providerId="LiveId" clId="{FA32522B-F8E4-4FDB-B74D-94882E052585}" dt="2023-01-19T10:46:09.050" v="36"/>
          <ac:picMkLst>
            <pc:docMk/>
            <pc:sldMk cId="3759221820" sldId="439"/>
            <ac:picMk id="2" creationId="{0DC56EA0-D0D5-A5EC-FBCB-1EEC99FB2DE5}"/>
          </ac:picMkLst>
        </pc:picChg>
      </pc:sldChg>
      <pc:sldChg chg="addSp delSp modSp mod modTransition modAnim">
        <pc:chgData name="Alfred Smith" userId="3c60a3631c0db8ad" providerId="LiveId" clId="{FA32522B-F8E4-4FDB-B74D-94882E052585}" dt="2023-01-19T10:47:11.708" v="64"/>
        <pc:sldMkLst>
          <pc:docMk/>
          <pc:sldMk cId="923867738" sldId="440"/>
        </pc:sldMkLst>
        <pc:spChg chg="add mod">
          <ac:chgData name="Alfred Smith" userId="3c60a3631c0db8ad" providerId="LiveId" clId="{FA32522B-F8E4-4FDB-B74D-94882E052585}" dt="2023-01-19T10:47:11.708" v="64"/>
          <ac:spMkLst>
            <pc:docMk/>
            <pc:sldMk cId="923867738" sldId="440"/>
            <ac:spMk id="2" creationId="{610B55E6-9530-1DA5-4A52-C71A23CB341C}"/>
          </ac:spMkLst>
        </pc:spChg>
        <pc:spChg chg="del">
          <ac:chgData name="Alfred Smith" userId="3c60a3631c0db8ad" providerId="LiveId" clId="{FA32522B-F8E4-4FDB-B74D-94882E052585}" dt="2023-01-19T10:46:56.501" v="61" actId="478"/>
          <ac:spMkLst>
            <pc:docMk/>
            <pc:sldMk cId="923867738" sldId="440"/>
            <ac:spMk id="6" creationId="{416C064E-628E-47C0-A712-DB178FE9901E}"/>
          </ac:spMkLst>
        </pc:spChg>
        <pc:picChg chg="del">
          <ac:chgData name="Alfred Smith" userId="3c60a3631c0db8ad" providerId="LiveId" clId="{FA32522B-F8E4-4FDB-B74D-94882E052585}" dt="2023-01-19T10:46:09.050" v="36"/>
          <ac:picMkLst>
            <pc:docMk/>
            <pc:sldMk cId="923867738" sldId="440"/>
            <ac:picMk id="9" creationId="{DB4C012C-8B21-DD9C-626C-D0D536BFE7D9}"/>
          </ac:picMkLst>
        </pc:picChg>
      </pc:sldChg>
      <pc:sldChg chg="modSp mod modTransition">
        <pc:chgData name="Alfred Smith" userId="3c60a3631c0db8ad" providerId="LiveId" clId="{FA32522B-F8E4-4FDB-B74D-94882E052585}" dt="2023-01-19T10:46:09.050" v="36"/>
        <pc:sldMkLst>
          <pc:docMk/>
          <pc:sldMk cId="3676245138" sldId="441"/>
        </pc:sldMkLst>
        <pc:spChg chg="mod">
          <ac:chgData name="Alfred Smith" userId="3c60a3631c0db8ad" providerId="LiveId" clId="{FA32522B-F8E4-4FDB-B74D-94882E052585}" dt="2023-01-19T10:44:21.631" v="7"/>
          <ac:spMkLst>
            <pc:docMk/>
            <pc:sldMk cId="3676245138" sldId="441"/>
            <ac:spMk id="7" creationId="{233AA1F4-1684-7870-246A-0F4D768C756C}"/>
          </ac:spMkLst>
        </pc:spChg>
      </pc:sldChg>
      <pc:sldChg chg="addSp delSp modSp mod modTransition modAnim">
        <pc:chgData name="Alfred Smith" userId="3c60a3631c0db8ad" providerId="LiveId" clId="{FA32522B-F8E4-4FDB-B74D-94882E052585}" dt="2023-01-19T10:47:13.070" v="65"/>
        <pc:sldMkLst>
          <pc:docMk/>
          <pc:sldMk cId="2180228365" sldId="442"/>
        </pc:sldMkLst>
        <pc:spChg chg="add mod">
          <ac:chgData name="Alfred Smith" userId="3c60a3631c0db8ad" providerId="LiveId" clId="{FA32522B-F8E4-4FDB-B74D-94882E052585}" dt="2023-01-19T10:47:13.070" v="65"/>
          <ac:spMkLst>
            <pc:docMk/>
            <pc:sldMk cId="2180228365" sldId="442"/>
            <ac:spMk id="2" creationId="{B677695C-856D-8E48-3AED-B08F4DAB7B43}"/>
          </ac:spMkLst>
        </pc:spChg>
        <pc:spChg chg="del">
          <ac:chgData name="Alfred Smith" userId="3c60a3631c0db8ad" providerId="LiveId" clId="{FA32522B-F8E4-4FDB-B74D-94882E052585}" dt="2023-01-19T10:46:54.810" v="60" actId="478"/>
          <ac:spMkLst>
            <pc:docMk/>
            <pc:sldMk cId="2180228365" sldId="442"/>
            <ac:spMk id="6" creationId="{416C064E-628E-47C0-A712-DB178FE9901E}"/>
          </ac:spMkLst>
        </pc:spChg>
        <pc:picChg chg="del">
          <ac:chgData name="Alfred Smith" userId="3c60a3631c0db8ad" providerId="LiveId" clId="{FA32522B-F8E4-4FDB-B74D-94882E052585}" dt="2023-01-19T10:46:09.050" v="36"/>
          <ac:picMkLst>
            <pc:docMk/>
            <pc:sldMk cId="2180228365" sldId="442"/>
            <ac:picMk id="3" creationId="{95B1F26A-603F-7B7C-7A31-0AC7C94D490D}"/>
          </ac:picMkLst>
        </pc:picChg>
      </pc:sldChg>
      <pc:sldChg chg="modSp mod modTransition">
        <pc:chgData name="Alfred Smith" userId="3c60a3631c0db8ad" providerId="LiveId" clId="{FA32522B-F8E4-4FDB-B74D-94882E052585}" dt="2023-01-19T10:46:09.050" v="36"/>
        <pc:sldMkLst>
          <pc:docMk/>
          <pc:sldMk cId="3095902142" sldId="443"/>
        </pc:sldMkLst>
        <pc:spChg chg="mod">
          <ac:chgData name="Alfred Smith" userId="3c60a3631c0db8ad" providerId="LiveId" clId="{FA32522B-F8E4-4FDB-B74D-94882E052585}" dt="2023-01-19T10:44:28.277" v="9"/>
          <ac:spMkLst>
            <pc:docMk/>
            <pc:sldMk cId="3095902142" sldId="443"/>
            <ac:spMk id="7" creationId="{97762E60-8622-98D3-889E-1C2FFF9A8F13}"/>
          </ac:spMkLst>
        </pc:spChg>
      </pc:sldChg>
      <pc:sldChg chg="addSp delSp modSp mod modTransition modAnim">
        <pc:chgData name="Alfred Smith" userId="3c60a3631c0db8ad" providerId="LiveId" clId="{FA32522B-F8E4-4FDB-B74D-94882E052585}" dt="2023-01-19T10:47:14.366" v="66"/>
        <pc:sldMkLst>
          <pc:docMk/>
          <pc:sldMk cId="1718612039" sldId="444"/>
        </pc:sldMkLst>
        <pc:spChg chg="add mod">
          <ac:chgData name="Alfred Smith" userId="3c60a3631c0db8ad" providerId="LiveId" clId="{FA32522B-F8E4-4FDB-B74D-94882E052585}" dt="2023-01-19T10:47:14.366" v="66"/>
          <ac:spMkLst>
            <pc:docMk/>
            <pc:sldMk cId="1718612039" sldId="444"/>
            <ac:spMk id="2" creationId="{599C09A6-6AE9-32EF-FEFA-20266CC091F9}"/>
          </ac:spMkLst>
        </pc:spChg>
        <pc:spChg chg="del">
          <ac:chgData name="Alfred Smith" userId="3c60a3631c0db8ad" providerId="LiveId" clId="{FA32522B-F8E4-4FDB-B74D-94882E052585}" dt="2023-01-19T10:46:52.982" v="59" actId="478"/>
          <ac:spMkLst>
            <pc:docMk/>
            <pc:sldMk cId="1718612039" sldId="444"/>
            <ac:spMk id="6" creationId="{416C064E-628E-47C0-A712-DB178FE9901E}"/>
          </ac:spMkLst>
        </pc:spChg>
        <pc:picChg chg="del">
          <ac:chgData name="Alfred Smith" userId="3c60a3631c0db8ad" providerId="LiveId" clId="{FA32522B-F8E4-4FDB-B74D-94882E052585}" dt="2023-01-19T10:46:09.050" v="36"/>
          <ac:picMkLst>
            <pc:docMk/>
            <pc:sldMk cId="1718612039" sldId="444"/>
            <ac:picMk id="8" creationId="{A81C6EBC-31AC-922A-DDBD-02128F5B9E6D}"/>
          </ac:picMkLst>
        </pc:picChg>
      </pc:sldChg>
      <pc:sldChg chg="modSp mod modTransition">
        <pc:chgData name="Alfred Smith" userId="3c60a3631c0db8ad" providerId="LiveId" clId="{FA32522B-F8E4-4FDB-B74D-94882E052585}" dt="2023-01-19T10:46:09.050" v="36"/>
        <pc:sldMkLst>
          <pc:docMk/>
          <pc:sldMk cId="2166098122" sldId="445"/>
        </pc:sldMkLst>
        <pc:spChg chg="mod">
          <ac:chgData name="Alfred Smith" userId="3c60a3631c0db8ad" providerId="LiveId" clId="{FA32522B-F8E4-4FDB-B74D-94882E052585}" dt="2023-01-19T10:44:24.943" v="8"/>
          <ac:spMkLst>
            <pc:docMk/>
            <pc:sldMk cId="2166098122" sldId="445"/>
            <ac:spMk id="7" creationId="{45BEF12D-0769-C75F-11E4-BEB329B48F70}"/>
          </ac:spMkLst>
        </pc:spChg>
      </pc:sldChg>
      <pc:sldChg chg="addSp delSp modSp mod modTransition modAnim">
        <pc:chgData name="Alfred Smith" userId="3c60a3631c0db8ad" providerId="LiveId" clId="{FA32522B-F8E4-4FDB-B74D-94882E052585}" dt="2023-01-19T10:47:15.631" v="67"/>
        <pc:sldMkLst>
          <pc:docMk/>
          <pc:sldMk cId="665805102" sldId="446"/>
        </pc:sldMkLst>
        <pc:spChg chg="add mod">
          <ac:chgData name="Alfred Smith" userId="3c60a3631c0db8ad" providerId="LiveId" clId="{FA32522B-F8E4-4FDB-B74D-94882E052585}" dt="2023-01-19T10:47:15.631" v="67"/>
          <ac:spMkLst>
            <pc:docMk/>
            <pc:sldMk cId="665805102" sldId="446"/>
            <ac:spMk id="2" creationId="{9A5C0066-D392-95B9-6DDB-6E4ABCCBD7C7}"/>
          </ac:spMkLst>
        </pc:spChg>
        <pc:spChg chg="del">
          <ac:chgData name="Alfred Smith" userId="3c60a3631c0db8ad" providerId="LiveId" clId="{FA32522B-F8E4-4FDB-B74D-94882E052585}" dt="2023-01-19T10:46:51.428" v="58" actId="478"/>
          <ac:spMkLst>
            <pc:docMk/>
            <pc:sldMk cId="665805102" sldId="446"/>
            <ac:spMk id="6" creationId="{416C064E-628E-47C0-A712-DB178FE9901E}"/>
          </ac:spMkLst>
        </pc:spChg>
        <pc:picChg chg="del">
          <ac:chgData name="Alfred Smith" userId="3c60a3631c0db8ad" providerId="LiveId" clId="{FA32522B-F8E4-4FDB-B74D-94882E052585}" dt="2023-01-19T10:46:09.050" v="36"/>
          <ac:picMkLst>
            <pc:docMk/>
            <pc:sldMk cId="665805102" sldId="446"/>
            <ac:picMk id="9" creationId="{1460AAE9-DF25-78C3-F629-82A53BB159AD}"/>
          </ac:picMkLst>
        </pc:picChg>
      </pc:sldChg>
      <pc:sldChg chg="modSp mod modTransition">
        <pc:chgData name="Alfred Smith" userId="3c60a3631c0db8ad" providerId="LiveId" clId="{FA32522B-F8E4-4FDB-B74D-94882E052585}" dt="2023-01-19T10:46:09.050" v="36"/>
        <pc:sldMkLst>
          <pc:docMk/>
          <pc:sldMk cId="2422728137" sldId="447"/>
        </pc:sldMkLst>
        <pc:spChg chg="mod">
          <ac:chgData name="Alfred Smith" userId="3c60a3631c0db8ad" providerId="LiveId" clId="{FA32522B-F8E4-4FDB-B74D-94882E052585}" dt="2023-01-19T10:44:31.523" v="10"/>
          <ac:spMkLst>
            <pc:docMk/>
            <pc:sldMk cId="2422728137" sldId="447"/>
            <ac:spMk id="7" creationId="{A30E06A8-E51D-345A-544E-8555E50B9CE6}"/>
          </ac:spMkLst>
        </pc:spChg>
      </pc:sldChg>
      <pc:sldChg chg="addSp delSp modSp mod modTransition modAnim">
        <pc:chgData name="Alfred Smith" userId="3c60a3631c0db8ad" providerId="LiveId" clId="{FA32522B-F8E4-4FDB-B74D-94882E052585}" dt="2023-01-19T10:47:16.936" v="68"/>
        <pc:sldMkLst>
          <pc:docMk/>
          <pc:sldMk cId="843663555" sldId="448"/>
        </pc:sldMkLst>
        <pc:spChg chg="add mod">
          <ac:chgData name="Alfred Smith" userId="3c60a3631c0db8ad" providerId="LiveId" clId="{FA32522B-F8E4-4FDB-B74D-94882E052585}" dt="2023-01-19T10:47:16.936" v="68"/>
          <ac:spMkLst>
            <pc:docMk/>
            <pc:sldMk cId="843663555" sldId="448"/>
            <ac:spMk id="2" creationId="{88226A0F-371B-0A76-58B8-97A1ADFD7591}"/>
          </ac:spMkLst>
        </pc:spChg>
        <pc:spChg chg="del">
          <ac:chgData name="Alfred Smith" userId="3c60a3631c0db8ad" providerId="LiveId" clId="{FA32522B-F8E4-4FDB-B74D-94882E052585}" dt="2023-01-19T10:46:49.761" v="57" actId="478"/>
          <ac:spMkLst>
            <pc:docMk/>
            <pc:sldMk cId="843663555" sldId="448"/>
            <ac:spMk id="6" creationId="{416C064E-628E-47C0-A712-DB178FE9901E}"/>
          </ac:spMkLst>
        </pc:spChg>
        <pc:picChg chg="del">
          <ac:chgData name="Alfred Smith" userId="3c60a3631c0db8ad" providerId="LiveId" clId="{FA32522B-F8E4-4FDB-B74D-94882E052585}" dt="2023-01-19T10:46:09.050" v="36"/>
          <ac:picMkLst>
            <pc:docMk/>
            <pc:sldMk cId="843663555" sldId="448"/>
            <ac:picMk id="3" creationId="{5B04A8CB-2F11-3F39-75A9-6141BC6FBE5E}"/>
          </ac:picMkLst>
        </pc:picChg>
      </pc:sldChg>
      <pc:sldChg chg="modSp mod modTransition">
        <pc:chgData name="Alfred Smith" userId="3c60a3631c0db8ad" providerId="LiveId" clId="{FA32522B-F8E4-4FDB-B74D-94882E052585}" dt="2023-01-19T10:46:09.050" v="36"/>
        <pc:sldMkLst>
          <pc:docMk/>
          <pc:sldMk cId="4160448636" sldId="449"/>
        </pc:sldMkLst>
        <pc:spChg chg="mod">
          <ac:chgData name="Alfred Smith" userId="3c60a3631c0db8ad" providerId="LiveId" clId="{FA32522B-F8E4-4FDB-B74D-94882E052585}" dt="2023-01-19T10:44:34.061" v="11"/>
          <ac:spMkLst>
            <pc:docMk/>
            <pc:sldMk cId="4160448636" sldId="449"/>
            <ac:spMk id="7" creationId="{55386790-08EE-3470-2BF7-CF57B75297CE}"/>
          </ac:spMkLst>
        </pc:spChg>
      </pc:sldChg>
      <pc:sldChg chg="addSp delSp modSp mod modTransition modAnim">
        <pc:chgData name="Alfred Smith" userId="3c60a3631c0db8ad" providerId="LiveId" clId="{FA32522B-F8E4-4FDB-B74D-94882E052585}" dt="2023-01-19T10:47:18.220" v="69"/>
        <pc:sldMkLst>
          <pc:docMk/>
          <pc:sldMk cId="538051216" sldId="450"/>
        </pc:sldMkLst>
        <pc:spChg chg="add mod">
          <ac:chgData name="Alfred Smith" userId="3c60a3631c0db8ad" providerId="LiveId" clId="{FA32522B-F8E4-4FDB-B74D-94882E052585}" dt="2023-01-19T10:47:18.220" v="69"/>
          <ac:spMkLst>
            <pc:docMk/>
            <pc:sldMk cId="538051216" sldId="450"/>
            <ac:spMk id="2" creationId="{38D018D3-942E-6822-2D62-A1B666239613}"/>
          </ac:spMkLst>
        </pc:spChg>
        <pc:spChg chg="del">
          <ac:chgData name="Alfred Smith" userId="3c60a3631c0db8ad" providerId="LiveId" clId="{FA32522B-F8E4-4FDB-B74D-94882E052585}" dt="2023-01-19T10:46:48.144" v="56" actId="478"/>
          <ac:spMkLst>
            <pc:docMk/>
            <pc:sldMk cId="538051216" sldId="450"/>
            <ac:spMk id="6" creationId="{416C064E-628E-47C0-A712-DB178FE9901E}"/>
          </ac:spMkLst>
        </pc:spChg>
        <pc:picChg chg="del">
          <ac:chgData name="Alfred Smith" userId="3c60a3631c0db8ad" providerId="LiveId" clId="{FA32522B-F8E4-4FDB-B74D-94882E052585}" dt="2023-01-19T10:46:09.050" v="36"/>
          <ac:picMkLst>
            <pc:docMk/>
            <pc:sldMk cId="538051216" sldId="450"/>
            <ac:picMk id="5" creationId="{CAE67C0A-E301-59A6-4B0F-BB83C8834204}"/>
          </ac:picMkLst>
        </pc:picChg>
      </pc:sldChg>
      <pc:sldChg chg="modSp mod modTransition">
        <pc:chgData name="Alfred Smith" userId="3c60a3631c0db8ad" providerId="LiveId" clId="{FA32522B-F8E4-4FDB-B74D-94882E052585}" dt="2023-01-19T10:46:09.050" v="36"/>
        <pc:sldMkLst>
          <pc:docMk/>
          <pc:sldMk cId="3386340796" sldId="451"/>
        </pc:sldMkLst>
        <pc:spChg chg="mod">
          <ac:chgData name="Alfred Smith" userId="3c60a3631c0db8ad" providerId="LiveId" clId="{FA32522B-F8E4-4FDB-B74D-94882E052585}" dt="2023-01-19T10:44:38.699" v="12"/>
          <ac:spMkLst>
            <pc:docMk/>
            <pc:sldMk cId="3386340796" sldId="451"/>
            <ac:spMk id="7" creationId="{69569B83-1567-E9C6-9869-C6188A8C7E00}"/>
          </ac:spMkLst>
        </pc:spChg>
      </pc:sldChg>
      <pc:sldChg chg="addSp delSp modSp mod modTransition modAnim">
        <pc:chgData name="Alfred Smith" userId="3c60a3631c0db8ad" providerId="LiveId" clId="{FA32522B-F8E4-4FDB-B74D-94882E052585}" dt="2023-01-19T10:47:19.462" v="70"/>
        <pc:sldMkLst>
          <pc:docMk/>
          <pc:sldMk cId="4002949039" sldId="452"/>
        </pc:sldMkLst>
        <pc:spChg chg="add mod">
          <ac:chgData name="Alfred Smith" userId="3c60a3631c0db8ad" providerId="LiveId" clId="{FA32522B-F8E4-4FDB-B74D-94882E052585}" dt="2023-01-19T10:47:19.462" v="70"/>
          <ac:spMkLst>
            <pc:docMk/>
            <pc:sldMk cId="4002949039" sldId="452"/>
            <ac:spMk id="3" creationId="{4D9530C8-45C2-B1BC-EDE8-B1DD9740E9D6}"/>
          </ac:spMkLst>
        </pc:spChg>
        <pc:spChg chg="del">
          <ac:chgData name="Alfred Smith" userId="3c60a3631c0db8ad" providerId="LiveId" clId="{FA32522B-F8E4-4FDB-B74D-94882E052585}" dt="2023-01-19T10:46:46.579" v="55" actId="478"/>
          <ac:spMkLst>
            <pc:docMk/>
            <pc:sldMk cId="4002949039" sldId="452"/>
            <ac:spMk id="6" creationId="{416C064E-628E-47C0-A712-DB178FE9901E}"/>
          </ac:spMkLst>
        </pc:spChg>
        <pc:picChg chg="del">
          <ac:chgData name="Alfred Smith" userId="3c60a3631c0db8ad" providerId="LiveId" clId="{FA32522B-F8E4-4FDB-B74D-94882E052585}" dt="2023-01-19T10:46:09.050" v="36"/>
          <ac:picMkLst>
            <pc:docMk/>
            <pc:sldMk cId="4002949039" sldId="452"/>
            <ac:picMk id="2" creationId="{41AE877F-4815-BD5C-B75B-36B4FDC43678}"/>
          </ac:picMkLst>
        </pc:picChg>
      </pc:sldChg>
      <pc:sldChg chg="modSp mod modTransition">
        <pc:chgData name="Alfred Smith" userId="3c60a3631c0db8ad" providerId="LiveId" clId="{FA32522B-F8E4-4FDB-B74D-94882E052585}" dt="2023-01-19T10:46:09.050" v="36"/>
        <pc:sldMkLst>
          <pc:docMk/>
          <pc:sldMk cId="283334129" sldId="453"/>
        </pc:sldMkLst>
        <pc:spChg chg="mod">
          <ac:chgData name="Alfred Smith" userId="3c60a3631c0db8ad" providerId="LiveId" clId="{FA32522B-F8E4-4FDB-B74D-94882E052585}" dt="2023-01-19T10:44:41.300" v="13"/>
          <ac:spMkLst>
            <pc:docMk/>
            <pc:sldMk cId="283334129" sldId="453"/>
            <ac:spMk id="7" creationId="{6E2DE0C0-8996-5D9F-31EF-BDA9EEB3CE29}"/>
          </ac:spMkLst>
        </pc:spChg>
      </pc:sldChg>
      <pc:sldChg chg="addSp delSp modSp mod modTransition modAnim">
        <pc:chgData name="Alfred Smith" userId="3c60a3631c0db8ad" providerId="LiveId" clId="{FA32522B-F8E4-4FDB-B74D-94882E052585}" dt="2023-01-19T10:47:20.713" v="71"/>
        <pc:sldMkLst>
          <pc:docMk/>
          <pc:sldMk cId="2511564658" sldId="454"/>
        </pc:sldMkLst>
        <pc:spChg chg="add mod">
          <ac:chgData name="Alfred Smith" userId="3c60a3631c0db8ad" providerId="LiveId" clId="{FA32522B-F8E4-4FDB-B74D-94882E052585}" dt="2023-01-19T10:47:20.713" v="71"/>
          <ac:spMkLst>
            <pc:docMk/>
            <pc:sldMk cId="2511564658" sldId="454"/>
            <ac:spMk id="2" creationId="{015298B1-CCFE-EE73-9395-C928F58C2AAF}"/>
          </ac:spMkLst>
        </pc:spChg>
        <pc:spChg chg="del">
          <ac:chgData name="Alfred Smith" userId="3c60a3631c0db8ad" providerId="LiveId" clId="{FA32522B-F8E4-4FDB-B74D-94882E052585}" dt="2023-01-19T10:46:45.016" v="54" actId="478"/>
          <ac:spMkLst>
            <pc:docMk/>
            <pc:sldMk cId="2511564658" sldId="454"/>
            <ac:spMk id="6" creationId="{416C064E-628E-47C0-A712-DB178FE9901E}"/>
          </ac:spMkLst>
        </pc:spChg>
        <pc:picChg chg="del">
          <ac:chgData name="Alfred Smith" userId="3c60a3631c0db8ad" providerId="LiveId" clId="{FA32522B-F8E4-4FDB-B74D-94882E052585}" dt="2023-01-19T10:46:09.050" v="36"/>
          <ac:picMkLst>
            <pc:docMk/>
            <pc:sldMk cId="2511564658" sldId="454"/>
            <ac:picMk id="7" creationId="{A1C3DEF6-AE15-C4BC-3DE3-724E46A77703}"/>
          </ac:picMkLst>
        </pc:picChg>
      </pc:sldChg>
      <pc:sldChg chg="modSp mod modTransition">
        <pc:chgData name="Alfred Smith" userId="3c60a3631c0db8ad" providerId="LiveId" clId="{FA32522B-F8E4-4FDB-B74D-94882E052585}" dt="2023-01-19T10:46:09.050" v="36"/>
        <pc:sldMkLst>
          <pc:docMk/>
          <pc:sldMk cId="1799939013" sldId="455"/>
        </pc:sldMkLst>
        <pc:spChg chg="mod">
          <ac:chgData name="Alfred Smith" userId="3c60a3631c0db8ad" providerId="LiveId" clId="{FA32522B-F8E4-4FDB-B74D-94882E052585}" dt="2023-01-19T10:44:44.948" v="14"/>
          <ac:spMkLst>
            <pc:docMk/>
            <pc:sldMk cId="1799939013" sldId="455"/>
            <ac:spMk id="5" creationId="{BBC81CDB-1926-7D27-320F-81BC17CBEA7E}"/>
          </ac:spMkLst>
        </pc:spChg>
      </pc:sldChg>
      <pc:sldChg chg="addSp delSp modSp mod modTransition modAnim">
        <pc:chgData name="Alfred Smith" userId="3c60a3631c0db8ad" providerId="LiveId" clId="{FA32522B-F8E4-4FDB-B74D-94882E052585}" dt="2023-01-19T10:47:21.944" v="72"/>
        <pc:sldMkLst>
          <pc:docMk/>
          <pc:sldMk cId="4049696417" sldId="456"/>
        </pc:sldMkLst>
        <pc:spChg chg="add mod">
          <ac:chgData name="Alfred Smith" userId="3c60a3631c0db8ad" providerId="LiveId" clId="{FA32522B-F8E4-4FDB-B74D-94882E052585}" dt="2023-01-19T10:47:21.944" v="72"/>
          <ac:spMkLst>
            <pc:docMk/>
            <pc:sldMk cId="4049696417" sldId="456"/>
            <ac:spMk id="3" creationId="{EDB8BE56-C78B-C7B5-775E-5CE2B2A414C6}"/>
          </ac:spMkLst>
        </pc:spChg>
        <pc:spChg chg="del">
          <ac:chgData name="Alfred Smith" userId="3c60a3631c0db8ad" providerId="LiveId" clId="{FA32522B-F8E4-4FDB-B74D-94882E052585}" dt="2023-01-19T10:46:43.553" v="53" actId="478"/>
          <ac:spMkLst>
            <pc:docMk/>
            <pc:sldMk cId="4049696417" sldId="456"/>
            <ac:spMk id="6" creationId="{416C064E-628E-47C0-A712-DB178FE9901E}"/>
          </ac:spMkLst>
        </pc:spChg>
        <pc:picChg chg="del">
          <ac:chgData name="Alfred Smith" userId="3c60a3631c0db8ad" providerId="LiveId" clId="{FA32522B-F8E4-4FDB-B74D-94882E052585}" dt="2023-01-19T10:46:09.050" v="36"/>
          <ac:picMkLst>
            <pc:docMk/>
            <pc:sldMk cId="4049696417" sldId="456"/>
            <ac:picMk id="2" creationId="{79F41A80-0946-5149-82D9-CB73AA3B9158}"/>
          </ac:picMkLst>
        </pc:picChg>
      </pc:sldChg>
      <pc:sldChg chg="modSp mod modTransition">
        <pc:chgData name="Alfred Smith" userId="3c60a3631c0db8ad" providerId="LiveId" clId="{FA32522B-F8E4-4FDB-B74D-94882E052585}" dt="2023-01-19T10:46:09.050" v="36"/>
        <pc:sldMkLst>
          <pc:docMk/>
          <pc:sldMk cId="2618424304" sldId="457"/>
        </pc:sldMkLst>
        <pc:spChg chg="mod">
          <ac:chgData name="Alfred Smith" userId="3c60a3631c0db8ad" providerId="LiveId" clId="{FA32522B-F8E4-4FDB-B74D-94882E052585}" dt="2023-01-19T10:44:48.062" v="15"/>
          <ac:spMkLst>
            <pc:docMk/>
            <pc:sldMk cId="2618424304" sldId="457"/>
            <ac:spMk id="7" creationId="{F6CBBCDF-46A1-BEC5-44B3-A7E219F14ECD}"/>
          </ac:spMkLst>
        </pc:spChg>
      </pc:sldChg>
      <pc:sldChg chg="addSp delSp modSp mod modTransition modAnim">
        <pc:chgData name="Alfred Smith" userId="3c60a3631c0db8ad" providerId="LiveId" clId="{FA32522B-F8E4-4FDB-B74D-94882E052585}" dt="2023-01-19T10:47:23.148" v="73"/>
        <pc:sldMkLst>
          <pc:docMk/>
          <pc:sldMk cId="2789980734" sldId="458"/>
        </pc:sldMkLst>
        <pc:spChg chg="add mod">
          <ac:chgData name="Alfred Smith" userId="3c60a3631c0db8ad" providerId="LiveId" clId="{FA32522B-F8E4-4FDB-B74D-94882E052585}" dt="2023-01-19T10:47:23.148" v="73"/>
          <ac:spMkLst>
            <pc:docMk/>
            <pc:sldMk cId="2789980734" sldId="458"/>
            <ac:spMk id="2" creationId="{B89EA25E-CF68-DDCC-5420-D79E0704BABE}"/>
          </ac:spMkLst>
        </pc:spChg>
        <pc:spChg chg="del">
          <ac:chgData name="Alfred Smith" userId="3c60a3631c0db8ad" providerId="LiveId" clId="{FA32522B-F8E4-4FDB-B74D-94882E052585}" dt="2023-01-19T10:46:41.885" v="52" actId="478"/>
          <ac:spMkLst>
            <pc:docMk/>
            <pc:sldMk cId="2789980734" sldId="458"/>
            <ac:spMk id="6" creationId="{416C064E-628E-47C0-A712-DB178FE9901E}"/>
          </ac:spMkLst>
        </pc:spChg>
        <pc:picChg chg="del">
          <ac:chgData name="Alfred Smith" userId="3c60a3631c0db8ad" providerId="LiveId" clId="{FA32522B-F8E4-4FDB-B74D-94882E052585}" dt="2023-01-19T10:46:09.050" v="36"/>
          <ac:picMkLst>
            <pc:docMk/>
            <pc:sldMk cId="2789980734" sldId="458"/>
            <ac:picMk id="5" creationId="{54F55B59-9E51-A191-83E7-BFE05ADE6BA4}"/>
          </ac:picMkLst>
        </pc:picChg>
      </pc:sldChg>
      <pc:sldChg chg="modSp mod modTransition">
        <pc:chgData name="Alfred Smith" userId="3c60a3631c0db8ad" providerId="LiveId" clId="{FA32522B-F8E4-4FDB-B74D-94882E052585}" dt="2023-01-19T10:46:09.050" v="36"/>
        <pc:sldMkLst>
          <pc:docMk/>
          <pc:sldMk cId="783514268" sldId="459"/>
        </pc:sldMkLst>
        <pc:spChg chg="mod">
          <ac:chgData name="Alfred Smith" userId="3c60a3631c0db8ad" providerId="LiveId" clId="{FA32522B-F8E4-4FDB-B74D-94882E052585}" dt="2023-01-19T10:44:58.023" v="17" actId="1076"/>
          <ac:spMkLst>
            <pc:docMk/>
            <pc:sldMk cId="783514268" sldId="459"/>
            <ac:spMk id="5" creationId="{2803BE24-4586-14BE-0490-D4538CBA02B7}"/>
          </ac:spMkLst>
        </pc:spChg>
      </pc:sldChg>
      <pc:sldChg chg="addSp delSp modSp mod modTransition modAnim">
        <pc:chgData name="Alfred Smith" userId="3c60a3631c0db8ad" providerId="LiveId" clId="{FA32522B-F8E4-4FDB-B74D-94882E052585}" dt="2023-01-19T10:47:24.316" v="74"/>
        <pc:sldMkLst>
          <pc:docMk/>
          <pc:sldMk cId="2691432836" sldId="460"/>
        </pc:sldMkLst>
        <pc:spChg chg="add mod">
          <ac:chgData name="Alfred Smith" userId="3c60a3631c0db8ad" providerId="LiveId" clId="{FA32522B-F8E4-4FDB-B74D-94882E052585}" dt="2023-01-19T10:47:24.316" v="74"/>
          <ac:spMkLst>
            <pc:docMk/>
            <pc:sldMk cId="2691432836" sldId="460"/>
            <ac:spMk id="2" creationId="{FE4010DB-10EC-765C-01AC-2DBC2B122CE6}"/>
          </ac:spMkLst>
        </pc:spChg>
        <pc:spChg chg="del">
          <ac:chgData name="Alfred Smith" userId="3c60a3631c0db8ad" providerId="LiveId" clId="{FA32522B-F8E4-4FDB-B74D-94882E052585}" dt="2023-01-19T10:46:40.296" v="51" actId="478"/>
          <ac:spMkLst>
            <pc:docMk/>
            <pc:sldMk cId="2691432836" sldId="460"/>
            <ac:spMk id="6" creationId="{416C064E-628E-47C0-A712-DB178FE9901E}"/>
          </ac:spMkLst>
        </pc:spChg>
        <pc:picChg chg="del">
          <ac:chgData name="Alfred Smith" userId="3c60a3631c0db8ad" providerId="LiveId" clId="{FA32522B-F8E4-4FDB-B74D-94882E052585}" dt="2023-01-19T10:46:09.050" v="36"/>
          <ac:picMkLst>
            <pc:docMk/>
            <pc:sldMk cId="2691432836" sldId="460"/>
            <ac:picMk id="3" creationId="{1281589B-8281-02DD-77DA-56216078CA9F}"/>
          </ac:picMkLst>
        </pc:picChg>
      </pc:sldChg>
      <pc:sldChg chg="modSp mod modTransition">
        <pc:chgData name="Alfred Smith" userId="3c60a3631c0db8ad" providerId="LiveId" clId="{FA32522B-F8E4-4FDB-B74D-94882E052585}" dt="2023-01-19T10:46:09.050" v="36"/>
        <pc:sldMkLst>
          <pc:docMk/>
          <pc:sldMk cId="3868250199" sldId="461"/>
        </pc:sldMkLst>
        <pc:spChg chg="mod">
          <ac:chgData name="Alfred Smith" userId="3c60a3631c0db8ad" providerId="LiveId" clId="{FA32522B-F8E4-4FDB-B74D-94882E052585}" dt="2023-01-19T10:45:01.566" v="18"/>
          <ac:spMkLst>
            <pc:docMk/>
            <pc:sldMk cId="3868250199" sldId="461"/>
            <ac:spMk id="7" creationId="{54BF6C87-FEE5-6E6D-5551-507D34BB5385}"/>
          </ac:spMkLst>
        </pc:spChg>
      </pc:sldChg>
      <pc:sldChg chg="addSp delSp modSp mod modTransition modAnim">
        <pc:chgData name="Alfred Smith" userId="3c60a3631c0db8ad" providerId="LiveId" clId="{FA32522B-F8E4-4FDB-B74D-94882E052585}" dt="2023-01-19T10:47:25.478" v="75"/>
        <pc:sldMkLst>
          <pc:docMk/>
          <pc:sldMk cId="3941201962" sldId="462"/>
        </pc:sldMkLst>
        <pc:spChg chg="add mod">
          <ac:chgData name="Alfred Smith" userId="3c60a3631c0db8ad" providerId="LiveId" clId="{FA32522B-F8E4-4FDB-B74D-94882E052585}" dt="2023-01-19T10:47:25.478" v="75"/>
          <ac:spMkLst>
            <pc:docMk/>
            <pc:sldMk cId="3941201962" sldId="462"/>
            <ac:spMk id="2" creationId="{68AE73B8-20A2-F128-5D82-38FED02C3480}"/>
          </ac:spMkLst>
        </pc:spChg>
        <pc:spChg chg="del">
          <ac:chgData name="Alfred Smith" userId="3c60a3631c0db8ad" providerId="LiveId" clId="{FA32522B-F8E4-4FDB-B74D-94882E052585}" dt="2023-01-19T10:46:37.774" v="50" actId="478"/>
          <ac:spMkLst>
            <pc:docMk/>
            <pc:sldMk cId="3941201962" sldId="462"/>
            <ac:spMk id="6" creationId="{416C064E-628E-47C0-A712-DB178FE9901E}"/>
          </ac:spMkLst>
        </pc:spChg>
        <pc:picChg chg="del">
          <ac:chgData name="Alfred Smith" userId="3c60a3631c0db8ad" providerId="LiveId" clId="{FA32522B-F8E4-4FDB-B74D-94882E052585}" dt="2023-01-19T10:46:09.050" v="36"/>
          <ac:picMkLst>
            <pc:docMk/>
            <pc:sldMk cId="3941201962" sldId="462"/>
            <ac:picMk id="3" creationId="{3B2DA2B0-DBA5-8605-C2F9-225CE2FAFD8F}"/>
          </ac:picMkLst>
        </pc:picChg>
      </pc:sldChg>
      <pc:sldChg chg="modSp mod modTransition">
        <pc:chgData name="Alfred Smith" userId="3c60a3631c0db8ad" providerId="LiveId" clId="{FA32522B-F8E4-4FDB-B74D-94882E052585}" dt="2023-01-19T10:46:09.050" v="36"/>
        <pc:sldMkLst>
          <pc:docMk/>
          <pc:sldMk cId="2982327576" sldId="463"/>
        </pc:sldMkLst>
        <pc:spChg chg="mod">
          <ac:chgData name="Alfred Smith" userId="3c60a3631c0db8ad" providerId="LiveId" clId="{FA32522B-F8E4-4FDB-B74D-94882E052585}" dt="2023-01-19T10:45:11.017" v="20" actId="1076"/>
          <ac:spMkLst>
            <pc:docMk/>
            <pc:sldMk cId="2982327576" sldId="463"/>
            <ac:spMk id="7" creationId="{07F29938-1A0B-1AE0-D3A5-4910284FB208}"/>
          </ac:spMkLst>
        </pc:spChg>
      </pc:sldChg>
      <pc:sldChg chg="addSp delSp modSp mod modTransition modAnim">
        <pc:chgData name="Alfred Smith" userId="3c60a3631c0db8ad" providerId="LiveId" clId="{FA32522B-F8E4-4FDB-B74D-94882E052585}" dt="2023-01-19T10:47:26.718" v="76"/>
        <pc:sldMkLst>
          <pc:docMk/>
          <pc:sldMk cId="3471468068" sldId="464"/>
        </pc:sldMkLst>
        <pc:spChg chg="add mod">
          <ac:chgData name="Alfred Smith" userId="3c60a3631c0db8ad" providerId="LiveId" clId="{FA32522B-F8E4-4FDB-B74D-94882E052585}" dt="2023-01-19T10:47:26.718" v="76"/>
          <ac:spMkLst>
            <pc:docMk/>
            <pc:sldMk cId="3471468068" sldId="464"/>
            <ac:spMk id="2" creationId="{44EDA334-E0B8-7158-E700-CA45F0078785}"/>
          </ac:spMkLst>
        </pc:spChg>
        <pc:spChg chg="del">
          <ac:chgData name="Alfred Smith" userId="3c60a3631c0db8ad" providerId="LiveId" clId="{FA32522B-F8E4-4FDB-B74D-94882E052585}" dt="2023-01-19T10:46:35.154" v="49" actId="478"/>
          <ac:spMkLst>
            <pc:docMk/>
            <pc:sldMk cId="3471468068" sldId="464"/>
            <ac:spMk id="6" creationId="{416C064E-628E-47C0-A712-DB178FE9901E}"/>
          </ac:spMkLst>
        </pc:spChg>
        <pc:picChg chg="del">
          <ac:chgData name="Alfred Smith" userId="3c60a3631c0db8ad" providerId="LiveId" clId="{FA32522B-F8E4-4FDB-B74D-94882E052585}" dt="2023-01-19T10:46:09.050" v="36"/>
          <ac:picMkLst>
            <pc:docMk/>
            <pc:sldMk cId="3471468068" sldId="464"/>
            <ac:picMk id="5" creationId="{83A898AD-0932-D6DE-6B57-76C59A69D0F8}"/>
          </ac:picMkLst>
        </pc:picChg>
      </pc:sldChg>
      <pc:sldChg chg="modSp mod modTransition">
        <pc:chgData name="Alfred Smith" userId="3c60a3631c0db8ad" providerId="LiveId" clId="{FA32522B-F8E4-4FDB-B74D-94882E052585}" dt="2023-01-19T10:46:09.050" v="36"/>
        <pc:sldMkLst>
          <pc:docMk/>
          <pc:sldMk cId="3894174290" sldId="465"/>
        </pc:sldMkLst>
        <pc:spChg chg="mod">
          <ac:chgData name="Alfred Smith" userId="3c60a3631c0db8ad" providerId="LiveId" clId="{FA32522B-F8E4-4FDB-B74D-94882E052585}" dt="2023-01-19T10:45:27.907" v="25" actId="1076"/>
          <ac:spMkLst>
            <pc:docMk/>
            <pc:sldMk cId="3894174290" sldId="465"/>
            <ac:spMk id="5" creationId="{ED52094F-6A22-A338-4FF1-F627DF1FC90B}"/>
          </ac:spMkLst>
        </pc:spChg>
      </pc:sldChg>
      <pc:sldChg chg="addSp delSp modSp mod modTransition modAnim">
        <pc:chgData name="Alfred Smith" userId="3c60a3631c0db8ad" providerId="LiveId" clId="{FA32522B-F8E4-4FDB-B74D-94882E052585}" dt="2023-01-19T10:47:28.015" v="77"/>
        <pc:sldMkLst>
          <pc:docMk/>
          <pc:sldMk cId="581074576" sldId="466"/>
        </pc:sldMkLst>
        <pc:spChg chg="add mod">
          <ac:chgData name="Alfred Smith" userId="3c60a3631c0db8ad" providerId="LiveId" clId="{FA32522B-F8E4-4FDB-B74D-94882E052585}" dt="2023-01-19T10:47:28.015" v="77"/>
          <ac:spMkLst>
            <pc:docMk/>
            <pc:sldMk cId="581074576" sldId="466"/>
            <ac:spMk id="2" creationId="{DDA5DA7A-ABC3-B843-9640-F6E3898A6FE4}"/>
          </ac:spMkLst>
        </pc:spChg>
        <pc:spChg chg="del">
          <ac:chgData name="Alfred Smith" userId="3c60a3631c0db8ad" providerId="LiveId" clId="{FA32522B-F8E4-4FDB-B74D-94882E052585}" dt="2023-01-19T10:46:33.331" v="48" actId="478"/>
          <ac:spMkLst>
            <pc:docMk/>
            <pc:sldMk cId="581074576" sldId="466"/>
            <ac:spMk id="6" creationId="{416C064E-628E-47C0-A712-DB178FE9901E}"/>
          </ac:spMkLst>
        </pc:spChg>
        <pc:picChg chg="del">
          <ac:chgData name="Alfred Smith" userId="3c60a3631c0db8ad" providerId="LiveId" clId="{FA32522B-F8E4-4FDB-B74D-94882E052585}" dt="2023-01-19T10:46:09.050" v="36"/>
          <ac:picMkLst>
            <pc:docMk/>
            <pc:sldMk cId="581074576" sldId="466"/>
            <ac:picMk id="3" creationId="{37E8F21C-C86F-8E35-6585-4CA756095C64}"/>
          </ac:picMkLst>
        </pc:picChg>
      </pc:sldChg>
      <pc:sldChg chg="addSp delSp modSp mod modTransition modAnim">
        <pc:chgData name="Alfred Smith" userId="3c60a3631c0db8ad" providerId="LiveId" clId="{FA32522B-F8E4-4FDB-B74D-94882E052585}" dt="2023-01-19T10:47:41.471" v="88"/>
        <pc:sldMkLst>
          <pc:docMk/>
          <pc:sldMk cId="2711152741" sldId="467"/>
        </pc:sldMkLst>
        <pc:spChg chg="add mod">
          <ac:chgData name="Alfred Smith" userId="3c60a3631c0db8ad" providerId="LiveId" clId="{FA32522B-F8E4-4FDB-B74D-94882E052585}" dt="2023-01-19T10:47:41.471" v="88"/>
          <ac:spMkLst>
            <pc:docMk/>
            <pc:sldMk cId="2711152741" sldId="467"/>
            <ac:spMk id="3" creationId="{8F3225BE-222E-E2BD-F38D-7E6CF9EEB2B2}"/>
          </ac:spMkLst>
        </pc:spChg>
        <pc:spChg chg="del">
          <ac:chgData name="Alfred Smith" userId="3c60a3631c0db8ad" providerId="LiveId" clId="{FA32522B-F8E4-4FDB-B74D-94882E052585}" dt="2023-01-19T10:46:13.882" v="37" actId="478"/>
          <ac:spMkLst>
            <pc:docMk/>
            <pc:sldMk cId="2711152741" sldId="467"/>
            <ac:spMk id="6" creationId="{416C064E-628E-47C0-A712-DB178FE9901E}"/>
          </ac:spMkLst>
        </pc:spChg>
        <pc:picChg chg="del">
          <ac:chgData name="Alfred Smith" userId="3c60a3631c0db8ad" providerId="LiveId" clId="{FA32522B-F8E4-4FDB-B74D-94882E052585}" dt="2023-01-19T10:46:09.050" v="36"/>
          <ac:picMkLst>
            <pc:docMk/>
            <pc:sldMk cId="2711152741" sldId="467"/>
            <ac:picMk id="2" creationId="{4C9F8D35-1380-CBC8-6DA4-7051A7297720}"/>
          </ac:picMkLst>
        </pc:picChg>
      </pc:sldChg>
      <pc:sldChg chg="delSp modTransition modAnim">
        <pc:chgData name="Alfred Smith" userId="3c60a3631c0db8ad" providerId="LiveId" clId="{FA32522B-F8E4-4FDB-B74D-94882E052585}" dt="2023-01-19T10:46:09.050" v="36"/>
        <pc:sldMkLst>
          <pc:docMk/>
          <pc:sldMk cId="3596600315" sldId="468"/>
        </pc:sldMkLst>
        <pc:picChg chg="del">
          <ac:chgData name="Alfred Smith" userId="3c60a3631c0db8ad" providerId="LiveId" clId="{FA32522B-F8E4-4FDB-B74D-94882E052585}" dt="2023-01-19T10:46:09.050" v="36"/>
          <ac:picMkLst>
            <pc:docMk/>
            <pc:sldMk cId="3596600315" sldId="468"/>
            <ac:picMk id="6" creationId="{47D56009-733A-E4CC-D90D-F075126C7C88}"/>
          </ac:picMkLst>
        </pc:picChg>
      </pc:sldChg>
      <pc:sldChg chg="addSp delSp modSp mod modTransition modAnim">
        <pc:chgData name="Alfred Smith" userId="3c60a3631c0db8ad" providerId="LiveId" clId="{FA32522B-F8E4-4FDB-B74D-94882E052585}" dt="2023-01-19T10:47:29.304" v="78"/>
        <pc:sldMkLst>
          <pc:docMk/>
          <pc:sldMk cId="580702329" sldId="470"/>
        </pc:sldMkLst>
        <pc:spChg chg="add mod">
          <ac:chgData name="Alfred Smith" userId="3c60a3631c0db8ad" providerId="LiveId" clId="{FA32522B-F8E4-4FDB-B74D-94882E052585}" dt="2023-01-19T10:47:29.304" v="78"/>
          <ac:spMkLst>
            <pc:docMk/>
            <pc:sldMk cId="580702329" sldId="470"/>
            <ac:spMk id="3" creationId="{5DF5055B-5718-D029-31F5-A3C72A11F73C}"/>
          </ac:spMkLst>
        </pc:spChg>
        <pc:spChg chg="del">
          <ac:chgData name="Alfred Smith" userId="3c60a3631c0db8ad" providerId="LiveId" clId="{FA32522B-F8E4-4FDB-B74D-94882E052585}" dt="2023-01-19T10:46:31.810" v="47" actId="478"/>
          <ac:spMkLst>
            <pc:docMk/>
            <pc:sldMk cId="580702329" sldId="470"/>
            <ac:spMk id="6" creationId="{416C064E-628E-47C0-A712-DB178FE9901E}"/>
          </ac:spMkLst>
        </pc:spChg>
        <pc:picChg chg="del">
          <ac:chgData name="Alfred Smith" userId="3c60a3631c0db8ad" providerId="LiveId" clId="{FA32522B-F8E4-4FDB-B74D-94882E052585}" dt="2023-01-19T10:46:09.050" v="36"/>
          <ac:picMkLst>
            <pc:docMk/>
            <pc:sldMk cId="580702329" sldId="470"/>
            <ac:picMk id="2" creationId="{EC05866F-2A51-81DB-2644-E8A5B5840CEA}"/>
          </ac:picMkLst>
        </pc:picChg>
      </pc:sldChg>
      <pc:sldChg chg="modSp mod modTransition">
        <pc:chgData name="Alfred Smith" userId="3c60a3631c0db8ad" providerId="LiveId" clId="{FA32522B-F8E4-4FDB-B74D-94882E052585}" dt="2023-01-19T10:46:09.050" v="36"/>
        <pc:sldMkLst>
          <pc:docMk/>
          <pc:sldMk cId="332086131" sldId="471"/>
        </pc:sldMkLst>
        <pc:spChg chg="mod">
          <ac:chgData name="Alfred Smith" userId="3c60a3631c0db8ad" providerId="LiveId" clId="{FA32522B-F8E4-4FDB-B74D-94882E052585}" dt="2023-01-19T10:45:21.004" v="23"/>
          <ac:spMkLst>
            <pc:docMk/>
            <pc:sldMk cId="332086131" sldId="471"/>
            <ac:spMk id="7" creationId="{A97B377B-BA5F-7BB9-3458-3AACCCA06C29}"/>
          </ac:spMkLst>
        </pc:spChg>
      </pc:sldChg>
      <pc:sldChg chg="addSp delSp modSp mod modTransition modAnim">
        <pc:chgData name="Alfred Smith" userId="3c60a3631c0db8ad" providerId="LiveId" clId="{FA32522B-F8E4-4FDB-B74D-94882E052585}" dt="2023-01-19T10:47:30.579" v="79"/>
        <pc:sldMkLst>
          <pc:docMk/>
          <pc:sldMk cId="1620055703" sldId="472"/>
        </pc:sldMkLst>
        <pc:spChg chg="add mod">
          <ac:chgData name="Alfred Smith" userId="3c60a3631c0db8ad" providerId="LiveId" clId="{FA32522B-F8E4-4FDB-B74D-94882E052585}" dt="2023-01-19T10:47:30.579" v="79"/>
          <ac:spMkLst>
            <pc:docMk/>
            <pc:sldMk cId="1620055703" sldId="472"/>
            <ac:spMk id="2" creationId="{063234D8-FF33-CB85-DF33-F66A15481310}"/>
          </ac:spMkLst>
        </pc:spChg>
        <pc:spChg chg="del">
          <ac:chgData name="Alfred Smith" userId="3c60a3631c0db8ad" providerId="LiveId" clId="{FA32522B-F8E4-4FDB-B74D-94882E052585}" dt="2023-01-19T10:46:29.243" v="46" actId="478"/>
          <ac:spMkLst>
            <pc:docMk/>
            <pc:sldMk cId="1620055703" sldId="472"/>
            <ac:spMk id="6" creationId="{416C064E-628E-47C0-A712-DB178FE9901E}"/>
          </ac:spMkLst>
        </pc:spChg>
        <pc:picChg chg="del">
          <ac:chgData name="Alfred Smith" userId="3c60a3631c0db8ad" providerId="LiveId" clId="{FA32522B-F8E4-4FDB-B74D-94882E052585}" dt="2023-01-19T10:46:09.050" v="36"/>
          <ac:picMkLst>
            <pc:docMk/>
            <pc:sldMk cId="1620055703" sldId="472"/>
            <ac:picMk id="5" creationId="{26930746-9E96-FB41-CA37-15159F27D654}"/>
          </ac:picMkLst>
        </pc:picChg>
      </pc:sldChg>
      <pc:sldChg chg="modSp mod modTransition">
        <pc:chgData name="Alfred Smith" userId="3c60a3631c0db8ad" providerId="LiveId" clId="{FA32522B-F8E4-4FDB-B74D-94882E052585}" dt="2023-01-19T10:46:09.050" v="36"/>
        <pc:sldMkLst>
          <pc:docMk/>
          <pc:sldMk cId="2266151515" sldId="473"/>
        </pc:sldMkLst>
        <pc:spChg chg="mod">
          <ac:chgData name="Alfred Smith" userId="3c60a3631c0db8ad" providerId="LiveId" clId="{FA32522B-F8E4-4FDB-B74D-94882E052585}" dt="2023-01-19T10:45:14.767" v="21"/>
          <ac:spMkLst>
            <pc:docMk/>
            <pc:sldMk cId="2266151515" sldId="473"/>
            <ac:spMk id="7" creationId="{FCEB03FB-F660-15A0-A0F7-66B8C21823B3}"/>
          </ac:spMkLst>
        </pc:spChg>
      </pc:sldChg>
      <pc:sldChg chg="addSp delSp modSp mod modTransition modAnim">
        <pc:chgData name="Alfred Smith" userId="3c60a3631c0db8ad" providerId="LiveId" clId="{FA32522B-F8E4-4FDB-B74D-94882E052585}" dt="2023-01-19T10:47:31.843" v="80"/>
        <pc:sldMkLst>
          <pc:docMk/>
          <pc:sldMk cId="1608298948" sldId="474"/>
        </pc:sldMkLst>
        <pc:spChg chg="add mod">
          <ac:chgData name="Alfred Smith" userId="3c60a3631c0db8ad" providerId="LiveId" clId="{FA32522B-F8E4-4FDB-B74D-94882E052585}" dt="2023-01-19T10:47:31.843" v="80"/>
          <ac:spMkLst>
            <pc:docMk/>
            <pc:sldMk cId="1608298948" sldId="474"/>
            <ac:spMk id="2" creationId="{80400920-8A26-74E2-40C8-885E2D933037}"/>
          </ac:spMkLst>
        </pc:spChg>
        <pc:spChg chg="del">
          <ac:chgData name="Alfred Smith" userId="3c60a3631c0db8ad" providerId="LiveId" clId="{FA32522B-F8E4-4FDB-B74D-94882E052585}" dt="2023-01-19T10:46:27.622" v="45" actId="478"/>
          <ac:spMkLst>
            <pc:docMk/>
            <pc:sldMk cId="1608298948" sldId="474"/>
            <ac:spMk id="6" creationId="{416C064E-628E-47C0-A712-DB178FE9901E}"/>
          </ac:spMkLst>
        </pc:spChg>
        <pc:picChg chg="del">
          <ac:chgData name="Alfred Smith" userId="3c60a3631c0db8ad" providerId="LiveId" clId="{FA32522B-F8E4-4FDB-B74D-94882E052585}" dt="2023-01-19T10:46:09.050" v="36"/>
          <ac:picMkLst>
            <pc:docMk/>
            <pc:sldMk cId="1608298948" sldId="474"/>
            <ac:picMk id="5" creationId="{175AFA89-24CA-E8E0-B704-E9FA9E3C4F0D}"/>
          </ac:picMkLst>
        </pc:picChg>
      </pc:sldChg>
      <pc:sldChg chg="modSp mod modTransition">
        <pc:chgData name="Alfred Smith" userId="3c60a3631c0db8ad" providerId="LiveId" clId="{FA32522B-F8E4-4FDB-B74D-94882E052585}" dt="2023-01-19T10:46:09.050" v="36"/>
        <pc:sldMkLst>
          <pc:docMk/>
          <pc:sldMk cId="1933592448" sldId="475"/>
        </pc:sldMkLst>
        <pc:spChg chg="mod">
          <ac:chgData name="Alfred Smith" userId="3c60a3631c0db8ad" providerId="LiveId" clId="{FA32522B-F8E4-4FDB-B74D-94882E052585}" dt="2023-01-19T10:45:30.932" v="26"/>
          <ac:spMkLst>
            <pc:docMk/>
            <pc:sldMk cId="1933592448" sldId="475"/>
            <ac:spMk id="5" creationId="{D2F27C86-6EB3-9517-A332-1817ABD3F7CE}"/>
          </ac:spMkLst>
        </pc:spChg>
      </pc:sldChg>
      <pc:sldChg chg="addSp delSp modSp mod modTransition modAnim">
        <pc:chgData name="Alfred Smith" userId="3c60a3631c0db8ad" providerId="LiveId" clId="{FA32522B-F8E4-4FDB-B74D-94882E052585}" dt="2023-01-19T10:47:33.050" v="81"/>
        <pc:sldMkLst>
          <pc:docMk/>
          <pc:sldMk cId="1263572443" sldId="476"/>
        </pc:sldMkLst>
        <pc:spChg chg="add mod">
          <ac:chgData name="Alfred Smith" userId="3c60a3631c0db8ad" providerId="LiveId" clId="{FA32522B-F8E4-4FDB-B74D-94882E052585}" dt="2023-01-19T10:47:33.050" v="81"/>
          <ac:spMkLst>
            <pc:docMk/>
            <pc:sldMk cId="1263572443" sldId="476"/>
            <ac:spMk id="2" creationId="{501EC940-E618-5CB8-6342-A3EA95D91BAD}"/>
          </ac:spMkLst>
        </pc:spChg>
        <pc:spChg chg="del">
          <ac:chgData name="Alfred Smith" userId="3c60a3631c0db8ad" providerId="LiveId" clId="{FA32522B-F8E4-4FDB-B74D-94882E052585}" dt="2023-01-19T10:46:25.575" v="44" actId="478"/>
          <ac:spMkLst>
            <pc:docMk/>
            <pc:sldMk cId="1263572443" sldId="476"/>
            <ac:spMk id="6" creationId="{416C064E-628E-47C0-A712-DB178FE9901E}"/>
          </ac:spMkLst>
        </pc:spChg>
        <pc:picChg chg="del">
          <ac:chgData name="Alfred Smith" userId="3c60a3631c0db8ad" providerId="LiveId" clId="{FA32522B-F8E4-4FDB-B74D-94882E052585}" dt="2023-01-19T10:46:09.050" v="36"/>
          <ac:picMkLst>
            <pc:docMk/>
            <pc:sldMk cId="1263572443" sldId="476"/>
            <ac:picMk id="3" creationId="{47ED5350-4715-2096-7BAC-DC7532D8B698}"/>
          </ac:picMkLst>
        </pc:picChg>
      </pc:sldChg>
      <pc:sldChg chg="addSp delSp modSp mod modTransition modAnim">
        <pc:chgData name="Alfred Smith" userId="3c60a3631c0db8ad" providerId="LiveId" clId="{FA32522B-F8E4-4FDB-B74D-94882E052585}" dt="2023-01-19T10:47:34.283" v="82"/>
        <pc:sldMkLst>
          <pc:docMk/>
          <pc:sldMk cId="1914693488" sldId="477"/>
        </pc:sldMkLst>
        <pc:spChg chg="add mod">
          <ac:chgData name="Alfred Smith" userId="3c60a3631c0db8ad" providerId="LiveId" clId="{FA32522B-F8E4-4FDB-B74D-94882E052585}" dt="2023-01-19T10:47:34.283" v="82"/>
          <ac:spMkLst>
            <pc:docMk/>
            <pc:sldMk cId="1914693488" sldId="477"/>
            <ac:spMk id="3" creationId="{55BF4600-8A96-8EA2-644D-1861A53FBF92}"/>
          </ac:spMkLst>
        </pc:spChg>
        <pc:spChg chg="del">
          <ac:chgData name="Alfred Smith" userId="3c60a3631c0db8ad" providerId="LiveId" clId="{FA32522B-F8E4-4FDB-B74D-94882E052585}" dt="2023-01-19T10:46:24.035" v="43" actId="478"/>
          <ac:spMkLst>
            <pc:docMk/>
            <pc:sldMk cId="1914693488" sldId="477"/>
            <ac:spMk id="6" creationId="{416C064E-628E-47C0-A712-DB178FE9901E}"/>
          </ac:spMkLst>
        </pc:spChg>
        <pc:picChg chg="del">
          <ac:chgData name="Alfred Smith" userId="3c60a3631c0db8ad" providerId="LiveId" clId="{FA32522B-F8E4-4FDB-B74D-94882E052585}" dt="2023-01-19T10:46:09.050" v="36"/>
          <ac:picMkLst>
            <pc:docMk/>
            <pc:sldMk cId="1914693488" sldId="477"/>
            <ac:picMk id="2" creationId="{9951277C-D87E-CDDA-77B2-1585A73743A2}"/>
          </ac:picMkLst>
        </pc:picChg>
      </pc:sldChg>
      <pc:sldChg chg="addSp delSp modSp mod modTransition modAnim">
        <pc:chgData name="Alfred Smith" userId="3c60a3631c0db8ad" providerId="LiveId" clId="{FA32522B-F8E4-4FDB-B74D-94882E052585}" dt="2023-01-19T10:47:35.531" v="83"/>
        <pc:sldMkLst>
          <pc:docMk/>
          <pc:sldMk cId="4096024473" sldId="479"/>
        </pc:sldMkLst>
        <pc:spChg chg="add mod">
          <ac:chgData name="Alfred Smith" userId="3c60a3631c0db8ad" providerId="LiveId" clId="{FA32522B-F8E4-4FDB-B74D-94882E052585}" dt="2023-01-19T10:47:35.531" v="83"/>
          <ac:spMkLst>
            <pc:docMk/>
            <pc:sldMk cId="4096024473" sldId="479"/>
            <ac:spMk id="2" creationId="{D77075B6-3DA6-CD64-33C5-F97ED35E1BCD}"/>
          </ac:spMkLst>
        </pc:spChg>
        <pc:spChg chg="del">
          <ac:chgData name="Alfred Smith" userId="3c60a3631c0db8ad" providerId="LiveId" clId="{FA32522B-F8E4-4FDB-B74D-94882E052585}" dt="2023-01-19T10:46:22.438" v="42" actId="478"/>
          <ac:spMkLst>
            <pc:docMk/>
            <pc:sldMk cId="4096024473" sldId="479"/>
            <ac:spMk id="6" creationId="{416C064E-628E-47C0-A712-DB178FE9901E}"/>
          </ac:spMkLst>
        </pc:spChg>
        <pc:picChg chg="del">
          <ac:chgData name="Alfred Smith" userId="3c60a3631c0db8ad" providerId="LiveId" clId="{FA32522B-F8E4-4FDB-B74D-94882E052585}" dt="2023-01-19T10:46:09.050" v="36"/>
          <ac:picMkLst>
            <pc:docMk/>
            <pc:sldMk cId="4096024473" sldId="479"/>
            <ac:picMk id="7" creationId="{1C7CD2AE-B954-DF86-05FE-24FEE675A918}"/>
          </ac:picMkLst>
        </pc:picChg>
      </pc:sldChg>
      <pc:sldChg chg="modSp mod modTransition">
        <pc:chgData name="Alfred Smith" userId="3c60a3631c0db8ad" providerId="LiveId" clId="{FA32522B-F8E4-4FDB-B74D-94882E052585}" dt="2023-01-19T10:46:09.050" v="36"/>
        <pc:sldMkLst>
          <pc:docMk/>
          <pc:sldMk cId="1753604988" sldId="480"/>
        </pc:sldMkLst>
        <pc:spChg chg="mod">
          <ac:chgData name="Alfred Smith" userId="3c60a3631c0db8ad" providerId="LiveId" clId="{FA32522B-F8E4-4FDB-B74D-94882E052585}" dt="2023-01-19T10:45:42.806" v="30"/>
          <ac:spMkLst>
            <pc:docMk/>
            <pc:sldMk cId="1753604988" sldId="480"/>
            <ac:spMk id="7" creationId="{033EE044-2DE2-DDDF-FC65-432D3FEC4144}"/>
          </ac:spMkLst>
        </pc:spChg>
      </pc:sldChg>
      <pc:sldChg chg="addSp delSp modSp mod modTransition modAnim">
        <pc:chgData name="Alfred Smith" userId="3c60a3631c0db8ad" providerId="LiveId" clId="{FA32522B-F8E4-4FDB-B74D-94882E052585}" dt="2023-01-19T10:47:36.640" v="84"/>
        <pc:sldMkLst>
          <pc:docMk/>
          <pc:sldMk cId="4179271975" sldId="481"/>
        </pc:sldMkLst>
        <pc:spChg chg="add mod">
          <ac:chgData name="Alfred Smith" userId="3c60a3631c0db8ad" providerId="LiveId" clId="{FA32522B-F8E4-4FDB-B74D-94882E052585}" dt="2023-01-19T10:47:36.640" v="84"/>
          <ac:spMkLst>
            <pc:docMk/>
            <pc:sldMk cId="4179271975" sldId="481"/>
            <ac:spMk id="2" creationId="{C616CE99-BA49-B8CD-540D-DFAF506D5DD1}"/>
          </ac:spMkLst>
        </pc:spChg>
        <pc:spChg chg="del">
          <ac:chgData name="Alfred Smith" userId="3c60a3631c0db8ad" providerId="LiveId" clId="{FA32522B-F8E4-4FDB-B74D-94882E052585}" dt="2023-01-19T10:46:20.858" v="41" actId="478"/>
          <ac:spMkLst>
            <pc:docMk/>
            <pc:sldMk cId="4179271975" sldId="481"/>
            <ac:spMk id="6" creationId="{416C064E-628E-47C0-A712-DB178FE9901E}"/>
          </ac:spMkLst>
        </pc:spChg>
        <pc:picChg chg="del">
          <ac:chgData name="Alfred Smith" userId="3c60a3631c0db8ad" providerId="LiveId" clId="{FA32522B-F8E4-4FDB-B74D-94882E052585}" dt="2023-01-19T10:46:09.050" v="36"/>
          <ac:picMkLst>
            <pc:docMk/>
            <pc:sldMk cId="4179271975" sldId="481"/>
            <ac:picMk id="7" creationId="{E6F07A39-E4F4-996B-2A2E-43438BA3F573}"/>
          </ac:picMkLst>
        </pc:picChg>
      </pc:sldChg>
      <pc:sldChg chg="modSp mod modTransition">
        <pc:chgData name="Alfred Smith" userId="3c60a3631c0db8ad" providerId="LiveId" clId="{FA32522B-F8E4-4FDB-B74D-94882E052585}" dt="2023-01-19T10:46:09.050" v="36"/>
        <pc:sldMkLst>
          <pc:docMk/>
          <pc:sldMk cId="2079963684" sldId="482"/>
        </pc:sldMkLst>
        <pc:spChg chg="mod">
          <ac:chgData name="Alfred Smith" userId="3c60a3631c0db8ad" providerId="LiveId" clId="{FA32522B-F8E4-4FDB-B74D-94882E052585}" dt="2023-01-19T10:45:46.075" v="31"/>
          <ac:spMkLst>
            <pc:docMk/>
            <pc:sldMk cId="2079963684" sldId="482"/>
            <ac:spMk id="7" creationId="{4FBCA280-B1A2-7304-1FD0-99A0DA5105FE}"/>
          </ac:spMkLst>
        </pc:spChg>
      </pc:sldChg>
      <pc:sldChg chg="addSp delSp modSp mod modTransition modAnim">
        <pc:chgData name="Alfred Smith" userId="3c60a3631c0db8ad" providerId="LiveId" clId="{FA32522B-F8E4-4FDB-B74D-94882E052585}" dt="2023-01-19T10:47:37.817" v="85"/>
        <pc:sldMkLst>
          <pc:docMk/>
          <pc:sldMk cId="2528905543" sldId="483"/>
        </pc:sldMkLst>
        <pc:spChg chg="add mod">
          <ac:chgData name="Alfred Smith" userId="3c60a3631c0db8ad" providerId="LiveId" clId="{FA32522B-F8E4-4FDB-B74D-94882E052585}" dt="2023-01-19T10:47:37.817" v="85"/>
          <ac:spMkLst>
            <pc:docMk/>
            <pc:sldMk cId="2528905543" sldId="483"/>
            <ac:spMk id="2" creationId="{66574F00-A304-F32C-3C31-FF75B2D248AE}"/>
          </ac:spMkLst>
        </pc:spChg>
        <pc:spChg chg="del">
          <ac:chgData name="Alfred Smith" userId="3c60a3631c0db8ad" providerId="LiveId" clId="{FA32522B-F8E4-4FDB-B74D-94882E052585}" dt="2023-01-19T10:46:19.275" v="40" actId="478"/>
          <ac:spMkLst>
            <pc:docMk/>
            <pc:sldMk cId="2528905543" sldId="483"/>
            <ac:spMk id="6" creationId="{416C064E-628E-47C0-A712-DB178FE9901E}"/>
          </ac:spMkLst>
        </pc:spChg>
        <pc:picChg chg="del">
          <ac:chgData name="Alfred Smith" userId="3c60a3631c0db8ad" providerId="LiveId" clId="{FA32522B-F8E4-4FDB-B74D-94882E052585}" dt="2023-01-19T10:46:09.050" v="36"/>
          <ac:picMkLst>
            <pc:docMk/>
            <pc:sldMk cId="2528905543" sldId="483"/>
            <ac:picMk id="7" creationId="{3CA5EB04-C0E8-BC6A-E705-2F0278F3689B}"/>
          </ac:picMkLst>
        </pc:picChg>
      </pc:sldChg>
      <pc:sldChg chg="modSp mod modTransition">
        <pc:chgData name="Alfred Smith" userId="3c60a3631c0db8ad" providerId="LiveId" clId="{FA32522B-F8E4-4FDB-B74D-94882E052585}" dt="2023-01-19T10:46:09.050" v="36"/>
        <pc:sldMkLst>
          <pc:docMk/>
          <pc:sldMk cId="140090817" sldId="484"/>
        </pc:sldMkLst>
        <pc:spChg chg="mod">
          <ac:chgData name="Alfred Smith" userId="3c60a3631c0db8ad" providerId="LiveId" clId="{FA32522B-F8E4-4FDB-B74D-94882E052585}" dt="2023-01-19T10:45:49.036" v="32"/>
          <ac:spMkLst>
            <pc:docMk/>
            <pc:sldMk cId="140090817" sldId="484"/>
            <ac:spMk id="5" creationId="{373BBA64-3915-5598-A547-C901E88FE740}"/>
          </ac:spMkLst>
        </pc:spChg>
      </pc:sldChg>
      <pc:sldChg chg="addSp delSp modSp mod modTransition modAnim">
        <pc:chgData name="Alfred Smith" userId="3c60a3631c0db8ad" providerId="LiveId" clId="{FA32522B-F8E4-4FDB-B74D-94882E052585}" dt="2023-01-19T10:47:38.978" v="86"/>
        <pc:sldMkLst>
          <pc:docMk/>
          <pc:sldMk cId="1632493148" sldId="485"/>
        </pc:sldMkLst>
        <pc:spChg chg="add mod">
          <ac:chgData name="Alfred Smith" userId="3c60a3631c0db8ad" providerId="LiveId" clId="{FA32522B-F8E4-4FDB-B74D-94882E052585}" dt="2023-01-19T10:47:38.978" v="86"/>
          <ac:spMkLst>
            <pc:docMk/>
            <pc:sldMk cId="1632493148" sldId="485"/>
            <ac:spMk id="3" creationId="{E546F6FA-A2E8-86AF-7CEA-BB863D3A599F}"/>
          </ac:spMkLst>
        </pc:spChg>
        <pc:spChg chg="del">
          <ac:chgData name="Alfred Smith" userId="3c60a3631c0db8ad" providerId="LiveId" clId="{FA32522B-F8E4-4FDB-B74D-94882E052585}" dt="2023-01-19T10:46:17.658" v="39" actId="478"/>
          <ac:spMkLst>
            <pc:docMk/>
            <pc:sldMk cId="1632493148" sldId="485"/>
            <ac:spMk id="6" creationId="{416C064E-628E-47C0-A712-DB178FE9901E}"/>
          </ac:spMkLst>
        </pc:spChg>
        <pc:picChg chg="del">
          <ac:chgData name="Alfred Smith" userId="3c60a3631c0db8ad" providerId="LiveId" clId="{FA32522B-F8E4-4FDB-B74D-94882E052585}" dt="2023-01-19T10:46:09.050" v="36"/>
          <ac:picMkLst>
            <pc:docMk/>
            <pc:sldMk cId="1632493148" sldId="485"/>
            <ac:picMk id="2" creationId="{6A219573-2700-FBA6-0F75-D6391AB678C8}"/>
          </ac:picMkLst>
        </pc:picChg>
      </pc:sldChg>
      <pc:sldChg chg="modSp mod modTransition">
        <pc:chgData name="Alfred Smith" userId="3c60a3631c0db8ad" providerId="LiveId" clId="{FA32522B-F8E4-4FDB-B74D-94882E052585}" dt="2023-01-19T10:46:09.050" v="36"/>
        <pc:sldMkLst>
          <pc:docMk/>
          <pc:sldMk cId="2920304189" sldId="486"/>
        </pc:sldMkLst>
        <pc:spChg chg="mod">
          <ac:chgData name="Alfred Smith" userId="3c60a3631c0db8ad" providerId="LiveId" clId="{FA32522B-F8E4-4FDB-B74D-94882E052585}" dt="2023-01-19T10:45:54.104" v="33"/>
          <ac:spMkLst>
            <pc:docMk/>
            <pc:sldMk cId="2920304189" sldId="486"/>
            <ac:spMk id="8" creationId="{FB5892E6-016E-F181-4C23-6D8E0F90C62E}"/>
          </ac:spMkLst>
        </pc:spChg>
      </pc:sldChg>
      <pc:sldChg chg="addSp delSp modSp mod modTransition modAnim">
        <pc:chgData name="Alfred Smith" userId="3c60a3631c0db8ad" providerId="LiveId" clId="{FA32522B-F8E4-4FDB-B74D-94882E052585}" dt="2023-01-19T10:47:40.198" v="87"/>
        <pc:sldMkLst>
          <pc:docMk/>
          <pc:sldMk cId="3686776232" sldId="487"/>
        </pc:sldMkLst>
        <pc:spChg chg="add mod">
          <ac:chgData name="Alfred Smith" userId="3c60a3631c0db8ad" providerId="LiveId" clId="{FA32522B-F8E4-4FDB-B74D-94882E052585}" dt="2023-01-19T10:47:40.198" v="87"/>
          <ac:spMkLst>
            <pc:docMk/>
            <pc:sldMk cId="3686776232" sldId="487"/>
            <ac:spMk id="2" creationId="{AC1CE5DB-A1E6-47FA-FDA7-9A1702F7CDE8}"/>
          </ac:spMkLst>
        </pc:spChg>
        <pc:spChg chg="del">
          <ac:chgData name="Alfred Smith" userId="3c60a3631c0db8ad" providerId="LiveId" clId="{FA32522B-F8E4-4FDB-B74D-94882E052585}" dt="2023-01-19T10:46:15.559" v="38" actId="478"/>
          <ac:spMkLst>
            <pc:docMk/>
            <pc:sldMk cId="3686776232" sldId="487"/>
            <ac:spMk id="6" creationId="{416C064E-628E-47C0-A712-DB178FE9901E}"/>
          </ac:spMkLst>
        </pc:spChg>
        <pc:picChg chg="del">
          <ac:chgData name="Alfred Smith" userId="3c60a3631c0db8ad" providerId="LiveId" clId="{FA32522B-F8E4-4FDB-B74D-94882E052585}" dt="2023-01-19T10:46:09.050" v="36"/>
          <ac:picMkLst>
            <pc:docMk/>
            <pc:sldMk cId="3686776232" sldId="487"/>
            <ac:picMk id="9" creationId="{E644D410-55E7-2293-9AF8-CD47C97F80ED}"/>
          </ac:picMkLst>
        </pc:picChg>
      </pc:sldChg>
      <pc:sldChg chg="modSp mod modTransition">
        <pc:chgData name="Alfred Smith" userId="3c60a3631c0db8ad" providerId="LiveId" clId="{FA32522B-F8E4-4FDB-B74D-94882E052585}" dt="2023-01-19T10:46:09.050" v="36"/>
        <pc:sldMkLst>
          <pc:docMk/>
          <pc:sldMk cId="3618918727" sldId="488"/>
        </pc:sldMkLst>
        <pc:spChg chg="mod">
          <ac:chgData name="Alfred Smith" userId="3c60a3631c0db8ad" providerId="LiveId" clId="{FA32522B-F8E4-4FDB-B74D-94882E052585}" dt="2023-01-19T10:45:57.164" v="34"/>
          <ac:spMkLst>
            <pc:docMk/>
            <pc:sldMk cId="3618918727" sldId="488"/>
            <ac:spMk id="7" creationId="{7D81AC8E-BEA4-8625-07FD-E12BF249C1F6}"/>
          </ac:spMkLst>
        </pc:spChg>
      </pc:sldChg>
      <pc:sldChg chg="modSp mod modTransition">
        <pc:chgData name="Alfred Smith" userId="3c60a3631c0db8ad" providerId="LiveId" clId="{FA32522B-F8E4-4FDB-B74D-94882E052585}" dt="2023-01-19T10:46:09.050" v="36"/>
        <pc:sldMkLst>
          <pc:docMk/>
          <pc:sldMk cId="1785960886" sldId="489"/>
        </pc:sldMkLst>
        <pc:spChg chg="mod">
          <ac:chgData name="Alfred Smith" userId="3c60a3631c0db8ad" providerId="LiveId" clId="{FA32522B-F8E4-4FDB-B74D-94882E052585}" dt="2023-01-19T10:45:33.451" v="27"/>
          <ac:spMkLst>
            <pc:docMk/>
            <pc:sldMk cId="1785960886" sldId="489"/>
            <ac:spMk id="4" creationId="{6CF8BA96-1BFA-826C-ACC5-55D244980F5F}"/>
          </ac:spMkLst>
        </pc:spChg>
      </pc:sldChg>
      <pc:sldChg chg="addSp delSp modSp mod modTransition">
        <pc:chgData name="Alfred Smith" userId="3c60a3631c0db8ad" providerId="LiveId" clId="{FA32522B-F8E4-4FDB-B74D-94882E052585}" dt="2023-01-19T10:46:09.050" v="36"/>
        <pc:sldMkLst>
          <pc:docMk/>
          <pc:sldMk cId="426869175" sldId="491"/>
        </pc:sldMkLst>
        <pc:spChg chg="add mod">
          <ac:chgData name="Alfred Smith" userId="3c60a3631c0db8ad" providerId="LiveId" clId="{FA32522B-F8E4-4FDB-B74D-94882E052585}" dt="2023-01-19T10:44:12.106" v="6"/>
          <ac:spMkLst>
            <pc:docMk/>
            <pc:sldMk cId="426869175" sldId="491"/>
            <ac:spMk id="2" creationId="{8DB1739F-EA45-A107-8CC2-3F590FBF1B8C}"/>
          </ac:spMkLst>
        </pc:spChg>
        <pc:spChg chg="del">
          <ac:chgData name="Alfred Smith" userId="3c60a3631c0db8ad" providerId="LiveId" clId="{FA32522B-F8E4-4FDB-B74D-94882E052585}" dt="2023-01-19T10:44:11.377" v="5" actId="478"/>
          <ac:spMkLst>
            <pc:docMk/>
            <pc:sldMk cId="426869175" sldId="491"/>
            <ac:spMk id="5" creationId="{A6765369-0BC5-6999-62E2-32F1706745F0}"/>
          </ac:spMkLst>
        </pc:spChg>
      </pc:sldChg>
      <pc:sldChg chg="modSp mod modTransition">
        <pc:chgData name="Alfred Smith" userId="3c60a3631c0db8ad" providerId="LiveId" clId="{FA32522B-F8E4-4FDB-B74D-94882E052585}" dt="2023-01-19T10:46:09.050" v="36"/>
        <pc:sldMkLst>
          <pc:docMk/>
          <pc:sldMk cId="3893664265" sldId="492"/>
        </pc:sldMkLst>
        <pc:spChg chg="mod">
          <ac:chgData name="Alfred Smith" userId="3c60a3631c0db8ad" providerId="LiveId" clId="{FA32522B-F8E4-4FDB-B74D-94882E052585}" dt="2023-01-19T10:46:00.112" v="35"/>
          <ac:spMkLst>
            <pc:docMk/>
            <pc:sldMk cId="3893664265" sldId="492"/>
            <ac:spMk id="5" creationId="{7B8767F9-77DF-941D-D637-8758F3EAAD2E}"/>
          </ac:spMkLst>
        </pc:spChg>
      </pc:sldChg>
      <pc:sldChg chg="modSp mod modTransition">
        <pc:chgData name="Alfred Smith" userId="3c60a3631c0db8ad" providerId="LiveId" clId="{FA32522B-F8E4-4FDB-B74D-94882E052585}" dt="2023-01-19T10:46:09.050" v="36"/>
        <pc:sldMkLst>
          <pc:docMk/>
          <pc:sldMk cId="3773087751" sldId="493"/>
        </pc:sldMkLst>
        <pc:spChg chg="mod">
          <ac:chgData name="Alfred Smith" userId="3c60a3631c0db8ad" providerId="LiveId" clId="{FA32522B-F8E4-4FDB-B74D-94882E052585}" dt="2023-01-19T10:45:17.933" v="22"/>
          <ac:spMkLst>
            <pc:docMk/>
            <pc:sldMk cId="3773087751" sldId="493"/>
            <ac:spMk id="5" creationId="{1853D40A-88C6-ED60-4BFF-6F71FE13447A}"/>
          </ac:spMkLst>
        </pc:spChg>
      </pc:sldChg>
      <pc:sldChg chg="modSp mod modTransition">
        <pc:chgData name="Alfred Smith" userId="3c60a3631c0db8ad" providerId="LiveId" clId="{FA32522B-F8E4-4FDB-B74D-94882E052585}" dt="2023-01-19T10:46:09.050" v="36"/>
        <pc:sldMkLst>
          <pc:docMk/>
          <pc:sldMk cId="1415188172" sldId="494"/>
        </pc:sldMkLst>
        <pc:spChg chg="mod">
          <ac:chgData name="Alfred Smith" userId="3c60a3631c0db8ad" providerId="LiveId" clId="{FA32522B-F8E4-4FDB-B74D-94882E052585}" dt="2023-01-19T10:45:39.154" v="29" actId="1076"/>
          <ac:spMkLst>
            <pc:docMk/>
            <pc:sldMk cId="1415188172" sldId="494"/>
            <ac:spMk id="5" creationId="{1964CB25-7D90-E119-68B6-EC343066A55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26 </a:t>
            </a:r>
            <a:r>
              <a:rPr lang="en-IN" sz="1200" b="1" i="0" u="none" strike="noStrike" baseline="0" dirty="0">
                <a:latin typeface="TimesNewRomanPS-BoldMT"/>
              </a:rPr>
              <a:t>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26-5</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34" name="Audio 33">
            <a:hlinkClick r:id="" action="ppaction://media"/>
            <a:extLst>
              <a:ext uri="{FF2B5EF4-FFF2-40B4-BE49-F238E27FC236}">
                <a16:creationId xmlns:a16="http://schemas.microsoft.com/office/drawing/2014/main" id="{92C68A15-ECF2-65B7-69F0-E3FCCFC30C5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368"/>
    </mc:Choice>
    <mc:Fallback xmlns="">
      <p:transition spd="slow" advTm="3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02EF6D-F237-ACAA-571A-19FF08C5FE49}"/>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DD737B0-F0D9-C0EB-46B7-BDB9D3248E29}"/>
              </a:ext>
            </a:extLst>
          </p:cNvPr>
          <p:cNvSpPr txBox="1"/>
          <p:nvPr/>
        </p:nvSpPr>
        <p:spPr>
          <a:xfrm>
            <a:off x="450239" y="451033"/>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As they drank the wine, they praised their gods of gold and silver, bronze and iron, wood and stone.</a:t>
            </a:r>
            <a:endParaRPr lang="en-ZA" sz="1600" dirty="0"/>
          </a:p>
        </p:txBody>
      </p:sp>
      <p:sp>
        <p:nvSpPr>
          <p:cNvPr id="3" name="TextBox 2">
            <a:extLst>
              <a:ext uri="{FF2B5EF4-FFF2-40B4-BE49-F238E27FC236}">
                <a16:creationId xmlns:a16="http://schemas.microsoft.com/office/drawing/2014/main" id="{19FE3A15-75CB-ED5D-F4A2-BB3897B96FE8}"/>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4 वे दाखमधु पी पीकर सोने, चाँदी, पीतल, लोहे, काठ और पत्थर के देवताओं की स्तुति कर ही रहे थे,</a:t>
            </a:r>
            <a:endParaRPr lang="en-IN" sz="3800" dirty="0"/>
          </a:p>
        </p:txBody>
      </p:sp>
      <p:pic>
        <p:nvPicPr>
          <p:cNvPr id="11" name="Audio 10">
            <a:hlinkClick r:id="" action="ppaction://media"/>
            <a:extLst>
              <a:ext uri="{FF2B5EF4-FFF2-40B4-BE49-F238E27FC236}">
                <a16:creationId xmlns:a16="http://schemas.microsoft.com/office/drawing/2014/main" id="{E4CBB176-404D-F7C8-24FD-D5F9161A35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0418"/>
    </mc:Choice>
    <mc:Fallback xmlns="">
      <p:transition spd="slow" advTm="10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5967E09-CB11-4746-5402-5AEEA1C960BD}"/>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4AED21E-C765-2D45-94B7-EF7BC21E3453}"/>
              </a:ext>
            </a:extLst>
          </p:cNvPr>
          <p:cNvSpPr txBox="1"/>
          <p:nvPr/>
        </p:nvSpPr>
        <p:spPr>
          <a:xfrm>
            <a:off x="450239" y="451033"/>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At that moment the fingers of a human hand appeared and wrote on the plaster of the wall, near the lampstand in the royal palace. As the king watched the hand that was writing,</a:t>
            </a:r>
            <a:endParaRPr lang="en-ZA" sz="1600" dirty="0"/>
          </a:p>
        </p:txBody>
      </p:sp>
      <p:sp>
        <p:nvSpPr>
          <p:cNvPr id="3" name="TextBox 2">
            <a:extLst>
              <a:ext uri="{FF2B5EF4-FFF2-40B4-BE49-F238E27FC236}">
                <a16:creationId xmlns:a16="http://schemas.microsoft.com/office/drawing/2014/main" id="{E27ADBD7-8448-9324-E080-29AAB69E547A}"/>
              </a:ext>
            </a:extLst>
          </p:cNvPr>
          <p:cNvSpPr txBox="1"/>
          <p:nvPr/>
        </p:nvSpPr>
        <p:spPr>
          <a:xfrm>
            <a:off x="6096000" y="166255"/>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5 कि उसी घड़ी मनुष्य के हाथ की सी कई उँगलियाँ निकलकर दीवट के सामने राजभवन की दीवार के चूने पर कुछ लिखने लगीं; और हाथ का जो भाग लिख रहा था वह राजा को दिखाई पड़ा।</a:t>
            </a:r>
            <a:endParaRPr lang="en-IN" sz="3800" dirty="0"/>
          </a:p>
        </p:txBody>
      </p:sp>
      <p:pic>
        <p:nvPicPr>
          <p:cNvPr id="36" name="Audio 35">
            <a:hlinkClick r:id="" action="ppaction://media"/>
            <a:extLst>
              <a:ext uri="{FF2B5EF4-FFF2-40B4-BE49-F238E27FC236}">
                <a16:creationId xmlns:a16="http://schemas.microsoft.com/office/drawing/2014/main" id="{88DFB0F0-F2F2-E5B0-CADE-7EFAB2E7FE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5739"/>
    </mc:Choice>
    <mc:Fallback xmlns="">
      <p:transition spd="slow" advTm="15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09E72A-C65B-3568-B2A2-915593E4D303}"/>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366F58B-D763-19C6-8FBB-C7FFD3028AA8}"/>
              </a:ext>
            </a:extLst>
          </p:cNvPr>
          <p:cNvSpPr txBox="1"/>
          <p:nvPr/>
        </p:nvSpPr>
        <p:spPr>
          <a:xfrm>
            <a:off x="450239" y="451033"/>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6</a:t>
            </a:r>
            <a:r>
              <a:rPr lang="en-US" sz="3600" b="0" i="0" dirty="0">
                <a:solidFill>
                  <a:srgbClr val="121212"/>
                </a:solidFill>
                <a:effectLst/>
                <a:latin typeface="Inter" panose="020B0502030000000004" pitchFamily="34" charset="0"/>
              </a:rPr>
              <a:t>his face grew pale and his thoughts so alarmed him that his hips gave way and his knees knocked together.</a:t>
            </a:r>
          </a:p>
          <a:p>
            <a:pPr algn="l"/>
            <a:r>
              <a:rPr lang="en-US" sz="3600" b="0" i="0" dirty="0">
                <a:solidFill>
                  <a:srgbClr val="777A7B"/>
                </a:solidFill>
                <a:effectLst/>
                <a:latin typeface="Inter" panose="020B0502030000000004" pitchFamily="34" charset="0"/>
              </a:rPr>
              <a:t>7</a:t>
            </a:r>
            <a:r>
              <a:rPr lang="en-US" sz="3600" b="0" i="0" dirty="0">
                <a:solidFill>
                  <a:srgbClr val="121212"/>
                </a:solidFill>
                <a:effectLst/>
                <a:latin typeface="Inter" panose="020B0502030000000004" pitchFamily="34" charset="0"/>
              </a:rPr>
              <a:t>The king called out for the enchanters, astrologers, and diviners to be brought in, </a:t>
            </a:r>
          </a:p>
        </p:txBody>
      </p:sp>
      <p:sp>
        <p:nvSpPr>
          <p:cNvPr id="3" name="TextBox 2">
            <a:extLst>
              <a:ext uri="{FF2B5EF4-FFF2-40B4-BE49-F238E27FC236}">
                <a16:creationId xmlns:a16="http://schemas.microsoft.com/office/drawing/2014/main" id="{E493D3B6-74E7-8463-A464-3A128578E590}"/>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6 उसे देखकर राजा भयभीत हो गया, और वह मन ही मन घबरा गया, और उसकी कमर के जोड़ ढीले हो गए, और काँपते-काँपते उसके घुटने एक दूसरे से लगने लगे। 7 तब राजा ने ऊँचे शब्द से पुकारकर तंत्रियों, कसदियों और अन्य भावी बतानेवालों को हाजिर करवाने की आज्ञा दी।</a:t>
            </a:r>
          </a:p>
        </p:txBody>
      </p:sp>
      <p:pic>
        <p:nvPicPr>
          <p:cNvPr id="19" name="Audio 18">
            <a:hlinkClick r:id="" action="ppaction://media"/>
            <a:extLst>
              <a:ext uri="{FF2B5EF4-FFF2-40B4-BE49-F238E27FC236}">
                <a16:creationId xmlns:a16="http://schemas.microsoft.com/office/drawing/2014/main" id="{E6D0A4E3-4A85-B223-1D91-444D0C3F45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20231"/>
    </mc:Choice>
    <mc:Fallback xmlns="">
      <p:transition spd="slow" advTm="20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3D4D467-4CE6-E8AC-DC98-69C443B9E41F}"/>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47D29A0-4CF5-9C1F-0F48-245651C14D56}"/>
              </a:ext>
            </a:extLst>
          </p:cNvPr>
          <p:cNvSpPr txBox="1"/>
          <p:nvPr/>
        </p:nvSpPr>
        <p:spPr>
          <a:xfrm>
            <a:off x="450239" y="451033"/>
            <a:ext cx="3328131"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6,7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Inter" panose="020B0502030000000004" pitchFamily="34" charset="0"/>
              </a:rPr>
              <a:t>…and he said to these wise men of Babylon, “Whoever reads this inscription and tells me its interpretation will be clothed in purple and have a gold chain placed around his neck, and he will be made the third highest ruler in the kingdom.”</a:t>
            </a:r>
            <a:endParaRPr lang="en-ZA" sz="2400" dirty="0"/>
          </a:p>
        </p:txBody>
      </p:sp>
      <p:sp>
        <p:nvSpPr>
          <p:cNvPr id="2" name="TextBox 1">
            <a:extLst>
              <a:ext uri="{FF2B5EF4-FFF2-40B4-BE49-F238E27FC236}">
                <a16:creationId xmlns:a16="http://schemas.microsoft.com/office/drawing/2014/main" id="{5D73B902-CD41-67B6-DBF3-475D7E438954}"/>
              </a:ext>
            </a:extLst>
          </p:cNvPr>
          <p:cNvSpPr txBox="1"/>
          <p:nvPr/>
        </p:nvSpPr>
        <p:spPr>
          <a:xfrm>
            <a:off x="6096000" y="166255"/>
            <a:ext cx="6096000" cy="6558101"/>
          </a:xfrm>
          <a:prstGeom prst="rect">
            <a:avLst/>
          </a:prstGeom>
          <a:noFill/>
        </p:spPr>
        <p:txBody>
          <a:bodyPr wrap="square" rtlCol="0">
            <a:noAutofit/>
          </a:bodyPr>
          <a:lstStyle/>
          <a:p>
            <a:pPr algn="l"/>
            <a:r>
              <a:rPr lang="en-US" sz="3600" dirty="0">
                <a:solidFill>
                  <a:srgbClr val="121212"/>
                </a:solidFill>
                <a:latin typeface="Inter" panose="020B0502030000000004" pitchFamily="34" charset="0"/>
              </a:rPr>
              <a:t>...</a:t>
            </a:r>
            <a:r>
              <a:rPr lang="hi-IN" sz="3600" b="0" i="0" dirty="0">
                <a:solidFill>
                  <a:srgbClr val="121212"/>
                </a:solidFill>
                <a:effectLst/>
                <a:latin typeface="Inter" panose="020B0502030000000004" pitchFamily="34" charset="0"/>
              </a:rPr>
              <a:t>जब बाबेल के पंडित पास आए, तब उनसे कहने लगा, “जो कोई वह लिखा हुआ पढ़कर उसका अर्थ मुझे समझाए उसे बैंगनी रंग का वस्त्र और उसके गले में सोने की कण्ठमाला पहनाई जाएगी; और मेरे राज्य में तीसरा वही प्रभुता करेगा।”</a:t>
            </a:r>
          </a:p>
        </p:txBody>
      </p:sp>
      <p:pic>
        <p:nvPicPr>
          <p:cNvPr id="53" name="Audio 52">
            <a:hlinkClick r:id="" action="ppaction://media"/>
            <a:extLst>
              <a:ext uri="{FF2B5EF4-FFF2-40B4-BE49-F238E27FC236}">
                <a16:creationId xmlns:a16="http://schemas.microsoft.com/office/drawing/2014/main" id="{EF2443E8-874F-A274-3859-B5EB407ABB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7976"/>
    </mc:Choice>
    <mc:Fallback xmlns="">
      <p:transition spd="slow" advTm="17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A226BBB-94F8-6DC5-5324-93D0947E5E70}"/>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666BB5D-C495-A1EC-0B2A-D4E3F878D329}"/>
              </a:ext>
            </a:extLst>
          </p:cNvPr>
          <p:cNvSpPr txBox="1"/>
          <p:nvPr/>
        </p:nvSpPr>
        <p:spPr>
          <a:xfrm>
            <a:off x="450239" y="451033"/>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So all the king’s wise men came in, but they could not read the inscription or interpret it for him. </a:t>
            </a:r>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Then King Belshazzar became even more terrified, his face grew even more pale, and his nobles were bewildered.</a:t>
            </a:r>
            <a:endParaRPr lang="en-ZA" dirty="0"/>
          </a:p>
        </p:txBody>
      </p:sp>
      <p:sp>
        <p:nvSpPr>
          <p:cNvPr id="3" name="TextBox 2">
            <a:extLst>
              <a:ext uri="{FF2B5EF4-FFF2-40B4-BE49-F238E27FC236}">
                <a16:creationId xmlns:a16="http://schemas.microsoft.com/office/drawing/2014/main" id="{480E1453-F664-0DBE-1253-881C17F6C725}"/>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8 तब राजा के सब पंडित लोग भीतर आए, परन्तु उस लिखे हुए को न पढ़ सके</a:t>
            </a:r>
            <a:r>
              <a:rPr lang="en-US" sz="4000" b="0" i="0" dirty="0">
                <a:solidFill>
                  <a:srgbClr val="121212"/>
                </a:solidFill>
                <a:effectLst/>
                <a:latin typeface="Inter" panose="020B0502030000000004" pitchFamily="34" charset="0"/>
              </a:rPr>
              <a:t>b </a:t>
            </a:r>
            <a:r>
              <a:rPr lang="hi-IN" sz="4000" b="0" i="0" dirty="0">
                <a:solidFill>
                  <a:srgbClr val="121212"/>
                </a:solidFill>
                <a:effectLst/>
                <a:latin typeface="Inter" panose="020B0502030000000004" pitchFamily="34" charset="0"/>
              </a:rPr>
              <a:t>और न राजा को उसका अर्थ समझा सके। 9 इस पर बेलशस्सर राजा बहुत घबरा गया और भयातुर हो गया; और उसके प्रधान भी बहुत व्याकुल हुए।</a:t>
            </a:r>
            <a:endParaRPr lang="en-IN" sz="4000" dirty="0"/>
          </a:p>
        </p:txBody>
      </p:sp>
      <p:pic>
        <p:nvPicPr>
          <p:cNvPr id="24" name="Audio 23">
            <a:hlinkClick r:id="" action="ppaction://media"/>
            <a:extLst>
              <a:ext uri="{FF2B5EF4-FFF2-40B4-BE49-F238E27FC236}">
                <a16:creationId xmlns:a16="http://schemas.microsoft.com/office/drawing/2014/main" id="{7A89DC3F-B1B1-381C-71F5-9FCEAD07E4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21319"/>
    </mc:Choice>
    <mc:Fallback xmlns="">
      <p:transition spd="slow" advTm="21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E26C05-6A37-10A6-ECA3-69C0BE6F2B44}"/>
              </a:ext>
            </a:extLst>
          </p:cNvPr>
          <p:cNvPicPr>
            <a:picLocks noChangeAspect="1"/>
          </p:cNvPicPr>
          <p:nvPr/>
        </p:nvPicPr>
        <p:blipFill rotWithShape="1">
          <a:blip r:embed="rId2"/>
          <a:srcRect t="1116" b="149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94A7DDC-35E5-BCC2-CACC-7892E5292109}"/>
              </a:ext>
            </a:extLst>
          </p:cNvPr>
          <p:cNvSpPr txBox="1"/>
          <p:nvPr/>
        </p:nvSpPr>
        <p:spPr>
          <a:xfrm>
            <a:off x="6324600" y="264540"/>
            <a:ext cx="5865876" cy="2240541"/>
          </a:xfrm>
          <a:prstGeom prst="rect">
            <a:avLst/>
          </a:prstGeom>
          <a:noFill/>
        </p:spPr>
        <p:txBody>
          <a:bodyPr wrap="square" rtlCol="0">
            <a:noAutofit/>
          </a:bodyPr>
          <a:lstStyle/>
          <a:p>
            <a:r>
              <a:rPr lang="hi-IN" sz="5400" b="0" i="0" u="none" strike="noStrike" baseline="0" dirty="0">
                <a:solidFill>
                  <a:schemeClr val="bg1"/>
                </a:solidFill>
                <a:latin typeface="TimesNewRomanPSMT"/>
              </a:rPr>
              <a:t>दीवार पर लिखावट</a:t>
            </a:r>
            <a:r>
              <a:rPr lang="en-US" sz="5400" b="0" i="0" u="none" strike="noStrike" baseline="0" dirty="0">
                <a:solidFill>
                  <a:schemeClr val="bg1"/>
                </a:solidFill>
                <a:latin typeface="TimesNewRomanPSMT"/>
              </a:rPr>
              <a:t> -</a:t>
            </a:r>
            <a:r>
              <a:rPr lang="hi-IN" sz="5400" b="0" i="0" u="none" strike="noStrike" baseline="0" dirty="0">
                <a:solidFill>
                  <a:schemeClr val="bg1"/>
                </a:solidFill>
                <a:latin typeface="TimesNewRomanPSMT"/>
              </a:rPr>
              <a:t> दानिय्येल 5:1-31</a:t>
            </a:r>
            <a:endParaRPr lang="en-ZA" sz="5400" dirty="0">
              <a:solidFill>
                <a:schemeClr val="bg1"/>
              </a:solidFill>
            </a:endParaRPr>
          </a:p>
        </p:txBody>
      </p:sp>
      <p:sp>
        <p:nvSpPr>
          <p:cNvPr id="2" name="TextBox 1">
            <a:extLst>
              <a:ext uri="{FF2B5EF4-FFF2-40B4-BE49-F238E27FC236}">
                <a16:creationId xmlns:a16="http://schemas.microsoft.com/office/drawing/2014/main" id="{A31939A7-6778-55A9-3745-3BFEC695A6CF}"/>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8316704-0E57-7E6C-31B9-2E67E30636D2}"/>
              </a:ext>
            </a:extLst>
          </p:cNvPr>
          <p:cNvPicPr>
            <a:picLocks noChangeAspect="1"/>
          </p:cNvPicPr>
          <p:nvPr/>
        </p:nvPicPr>
        <p:blipFill>
          <a:blip r:embed="rId2"/>
          <a:stretch>
            <a:fillRect/>
          </a:stretch>
        </p:blipFill>
        <p:spPr>
          <a:xfrm>
            <a:off x="0" y="-16900"/>
            <a:ext cx="12485077" cy="6874900"/>
          </a:xfrm>
          <a:prstGeom prst="rect">
            <a:avLst/>
          </a:prstGeom>
        </p:spPr>
      </p:pic>
      <p:sp>
        <p:nvSpPr>
          <p:cNvPr id="2" name="TextBox 1">
            <a:extLst>
              <a:ext uri="{FF2B5EF4-FFF2-40B4-BE49-F238E27FC236}">
                <a16:creationId xmlns:a16="http://schemas.microsoft.com/office/drawing/2014/main" id="{A8177D41-56B4-738B-5A69-35DCCD4AC26C}"/>
              </a:ext>
            </a:extLst>
          </p:cNvPr>
          <p:cNvSpPr txBox="1"/>
          <p:nvPr/>
        </p:nvSpPr>
        <p:spPr>
          <a:xfrm>
            <a:off x="450239" y="451033"/>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8,9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Hearing the outcry of the king and his nobles, the queen  entered the banquet hall. “O king, may you live forever!” she said. “Do not let your thoughts terrify you, or your face grow pale.</a:t>
            </a:r>
            <a:endParaRPr lang="en-ZA" dirty="0"/>
          </a:p>
        </p:txBody>
      </p:sp>
      <p:sp>
        <p:nvSpPr>
          <p:cNvPr id="2" name="TextBox 1">
            <a:extLst>
              <a:ext uri="{FF2B5EF4-FFF2-40B4-BE49-F238E27FC236}">
                <a16:creationId xmlns:a16="http://schemas.microsoft.com/office/drawing/2014/main" id="{AC7E57AE-D910-32DC-9F21-707204F3597B}"/>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10 राजा और प्रधानों के वचनों को सुनकर, रानी दावत के घर में आई और कहने लगी, “हे राजा, तू युग-युग जीवित रहे, अपने मन में न घबरा और न उदास हो।</a:t>
            </a:r>
            <a:endParaRPr lang="en-IN" sz="4000" dirty="0"/>
          </a:p>
        </p:txBody>
      </p:sp>
      <p:pic>
        <p:nvPicPr>
          <p:cNvPr id="6" name="Audio 5">
            <a:hlinkClick r:id="" action="ppaction://media"/>
            <a:extLst>
              <a:ext uri="{FF2B5EF4-FFF2-40B4-BE49-F238E27FC236}">
                <a16:creationId xmlns:a16="http://schemas.microsoft.com/office/drawing/2014/main" id="{76015330-AEB6-000B-E89E-04E6F985F5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4399"/>
    </mc:Choice>
    <mc:Fallback xmlns="">
      <p:transition spd="slow" advTm="14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9F5DD47-4ED3-7B66-DB32-4B438746ADD1}"/>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25EF7C4-DDD7-FFD1-4B60-B465F3AADBFA}"/>
              </a:ext>
            </a:extLst>
          </p:cNvPr>
          <p:cNvSpPr txBox="1"/>
          <p:nvPr/>
        </p:nvSpPr>
        <p:spPr>
          <a:xfrm>
            <a:off x="450239" y="451033"/>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400" b="0" i="0">
                <a:solidFill>
                  <a:srgbClr val="777A7B"/>
                </a:solidFill>
                <a:effectLst/>
                <a:latin typeface="Inter" panose="020B0502030000000004" pitchFamily="34" charset="0"/>
              </a:rPr>
              <a:t>11</a:t>
            </a:r>
            <a:r>
              <a:rPr lang="en-US" sz="3400" b="0" i="0">
                <a:solidFill>
                  <a:srgbClr val="121212"/>
                </a:solidFill>
                <a:effectLst/>
                <a:latin typeface="Inter" panose="020B0502030000000004" pitchFamily="34" charset="0"/>
              </a:rPr>
              <a:t>There is a man in your kingdom who has the spirit of the holy gods in him. In the days of your father he was found to have insight, intelligence, and wisdom like that of the gods.</a:t>
            </a:r>
          </a:p>
          <a:p>
            <a:pPr algn="l"/>
            <a:r>
              <a:rPr lang="en-US" sz="3400" b="0" i="0">
                <a:solidFill>
                  <a:srgbClr val="121212"/>
                </a:solidFill>
                <a:effectLst/>
                <a:latin typeface="Inter" panose="020B0502030000000004" pitchFamily="34" charset="0"/>
              </a:rPr>
              <a:t>Your father, King Nebuchadnezzar, appointed him chief of the magicians, enchanters, astrologers, and diviners. Your own father, the king,</a:t>
            </a:r>
          </a:p>
        </p:txBody>
      </p:sp>
      <p:sp>
        <p:nvSpPr>
          <p:cNvPr id="3" name="TextBox 2">
            <a:extLst>
              <a:ext uri="{FF2B5EF4-FFF2-40B4-BE49-F238E27FC236}">
                <a16:creationId xmlns:a16="http://schemas.microsoft.com/office/drawing/2014/main" id="{61A1A890-5B36-7C37-3759-4D97DF1E21A5}"/>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121212"/>
                </a:solidFill>
                <a:effectLst/>
                <a:latin typeface="Inter" panose="020B0502030000000004" pitchFamily="34" charset="0"/>
              </a:rPr>
              <a:t>11 तेरे राज्य में दानिय्येल नामक एक पुरुष है जिसका नाम तेरे पिता ने बेलतशस्सर रखा था, उसमें पवित्र ईश्वरों की आत्मा रहती है, और उस राजा के दिनों में उसमें प्रकाश, प्रवीणता और ईश्वरों के तुल्य बुद्धि पाई गई। और हे नबूकदनेस्सर राजा, तेरा पिता जो राजा था, उसने उसको सब ज्योतिषियों, तंत्रियों, कसदियों और अन्य भावी बतानेवालों का प्रधान ठहराया था,</a:t>
            </a:r>
            <a:endParaRPr lang="en-IN" sz="3200" dirty="0"/>
          </a:p>
        </p:txBody>
      </p:sp>
      <p:pic>
        <p:nvPicPr>
          <p:cNvPr id="10" name="Audio 9">
            <a:hlinkClick r:id="" action="ppaction://media"/>
            <a:extLst>
              <a:ext uri="{FF2B5EF4-FFF2-40B4-BE49-F238E27FC236}">
                <a16:creationId xmlns:a16="http://schemas.microsoft.com/office/drawing/2014/main" id="{F4B0B9E3-FC79-C42F-EF7D-2FD210AC8A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22817"/>
    </mc:Choice>
    <mc:Fallback xmlns="">
      <p:transition spd="slow" advTm="22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DD8E8DD-6AED-6270-EADD-4D5DEA81B737}"/>
              </a:ext>
            </a:extLst>
          </p:cNvPr>
          <p:cNvPicPr>
            <a:picLocks noChangeAspect="1"/>
          </p:cNvPicPr>
          <p:nvPr/>
        </p:nvPicPr>
        <p:blipFill>
          <a:blip r:embed="rId2"/>
          <a:stretch>
            <a:fillRect/>
          </a:stretch>
        </p:blipFill>
        <p:spPr>
          <a:xfrm>
            <a:off x="0" y="-24017"/>
            <a:ext cx="12192000" cy="6882017"/>
          </a:xfrm>
          <a:prstGeom prst="rect">
            <a:avLst/>
          </a:prstGeom>
        </p:spPr>
      </p:pic>
      <p:sp>
        <p:nvSpPr>
          <p:cNvPr id="2" name="TextBox 1">
            <a:extLst>
              <a:ext uri="{FF2B5EF4-FFF2-40B4-BE49-F238E27FC236}">
                <a16:creationId xmlns:a16="http://schemas.microsoft.com/office/drawing/2014/main" id="{9F55EE82-2F3A-CC42-9631-F03F1A193D92}"/>
              </a:ext>
            </a:extLst>
          </p:cNvPr>
          <p:cNvSpPr txBox="1"/>
          <p:nvPr/>
        </p:nvSpPr>
        <p:spPr>
          <a:xfrm>
            <a:off x="450239" y="451033"/>
            <a:ext cx="33798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12</a:t>
            </a:r>
            <a:r>
              <a:rPr lang="en-US" sz="3400" b="0" i="0">
                <a:solidFill>
                  <a:srgbClr val="121212"/>
                </a:solidFill>
                <a:effectLst/>
                <a:latin typeface="Inter" panose="020B0502030000000004" pitchFamily="34" charset="0"/>
              </a:rPr>
              <a:t>did this because Daniel, the one he named Belteshazzar, was found to have an extraordinary spirit, as well as knowledge, understanding, and the ability to interpret dreams, explain riddles, and solve difficult problems. Summon Daniel, therefore, and he will give you the interpretation.”</a:t>
            </a:r>
            <a:endParaRPr lang="en-ZA" sz="3400" dirty="0"/>
          </a:p>
        </p:txBody>
      </p:sp>
      <p:sp>
        <p:nvSpPr>
          <p:cNvPr id="3" name="TextBox 2">
            <a:extLst>
              <a:ext uri="{FF2B5EF4-FFF2-40B4-BE49-F238E27FC236}">
                <a16:creationId xmlns:a16="http://schemas.microsoft.com/office/drawing/2014/main" id="{058814B3-26DC-FA74-B025-1841DAE44E28}"/>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12 क्योंकि उसमें उत्तम आत्मा, ज्ञान और प्रवीणता, और स्वप्नों का अर्थ बताने और पहेलियाँ खोलने, और सन्देह दूर करने की शक्ति पाई गई। इसलिए अब दानिय्येल बुलाया जाए, और वह इसका अर्थ बताएगा।”</a:t>
            </a:r>
            <a:endParaRPr lang="en-IN" sz="3600" dirty="0"/>
          </a:p>
        </p:txBody>
      </p:sp>
      <p:pic>
        <p:nvPicPr>
          <p:cNvPr id="49" name="Audio 48">
            <a:hlinkClick r:id="" action="ppaction://media"/>
            <a:extLst>
              <a:ext uri="{FF2B5EF4-FFF2-40B4-BE49-F238E27FC236}">
                <a16:creationId xmlns:a16="http://schemas.microsoft.com/office/drawing/2014/main" id="{C902DDF6-6E91-3295-CD77-F64718E82B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22607"/>
    </mc:Choice>
    <mc:Fallback xmlns="">
      <p:transition spd="slow" advTm="2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5E34395-8502-93F5-4371-A59B96663C73}"/>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2AC55DD-1135-06F6-EF0E-E97D5C4C6EFB}"/>
              </a:ext>
            </a:extLst>
          </p:cNvPr>
          <p:cNvSpPr txBox="1"/>
          <p:nvPr/>
        </p:nvSpPr>
        <p:spPr>
          <a:xfrm>
            <a:off x="450239" y="451033"/>
            <a:ext cx="33798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So Daniel was brought before the king, who asked him, “Are you Daniel, one of the exiles my father the king brought from Judah?</a:t>
            </a:r>
            <a:endParaRPr lang="en-ZA" dirty="0"/>
          </a:p>
        </p:txBody>
      </p:sp>
      <p:sp>
        <p:nvSpPr>
          <p:cNvPr id="3" name="TextBox 2">
            <a:extLst>
              <a:ext uri="{FF2B5EF4-FFF2-40B4-BE49-F238E27FC236}">
                <a16:creationId xmlns:a16="http://schemas.microsoft.com/office/drawing/2014/main" id="{9F181B37-45A1-FA8F-A98A-C8450D17A7AD}"/>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13 तब दानिय्येल राजा के सामने भीतर बुलाया गया। राजा दानिय्येल से पूछने लगा, “क्या तू वही दानिय्येल है जो मेरे पिता नबूकदनेस्सर राजा के यहूदा देश से लाए हुए यहूदी बंधुओं में से है?</a:t>
            </a:r>
            <a:endParaRPr lang="en-IN" sz="3600" dirty="0"/>
          </a:p>
        </p:txBody>
      </p:sp>
      <p:pic>
        <p:nvPicPr>
          <p:cNvPr id="12" name="Audio 11">
            <a:hlinkClick r:id="" action="ppaction://media"/>
            <a:extLst>
              <a:ext uri="{FF2B5EF4-FFF2-40B4-BE49-F238E27FC236}">
                <a16:creationId xmlns:a16="http://schemas.microsoft.com/office/drawing/2014/main" id="{B19DCC53-496F-85BF-DADA-63081504BE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2797"/>
    </mc:Choice>
    <mc:Fallback xmlns="">
      <p:transition spd="slow" advTm="12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A20AEEB-A2AD-54FF-016F-BAD252568F45}"/>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317FCD4-2656-1AAA-0E55-C05658FD5675}"/>
              </a:ext>
            </a:extLst>
          </p:cNvPr>
          <p:cNvSpPr txBox="1"/>
          <p:nvPr/>
        </p:nvSpPr>
        <p:spPr>
          <a:xfrm>
            <a:off x="450239" y="451033"/>
            <a:ext cx="33798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I have heard that the spirit of the gods is in you, and that you have insight, intelligence, and extraordinary wisdom.</a:t>
            </a:r>
            <a:endParaRPr lang="en-ZA" sz="1600" dirty="0"/>
          </a:p>
        </p:txBody>
      </p:sp>
      <p:sp>
        <p:nvSpPr>
          <p:cNvPr id="3" name="TextBox 2">
            <a:extLst>
              <a:ext uri="{FF2B5EF4-FFF2-40B4-BE49-F238E27FC236}">
                <a16:creationId xmlns:a16="http://schemas.microsoft.com/office/drawing/2014/main" id="{BAC8E8D0-4319-FCAE-751E-DDE2D7EA5095}"/>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14 मैंने तेरे विषय में सुना है कि देवताओं की आत्मा तुझ में रहती है; और प्रकाश, प्रवीणता और उत्तम बुद्धि तुझ में पाई जाती है।</a:t>
            </a:r>
            <a:endParaRPr lang="en-IN" sz="4000" dirty="0"/>
          </a:p>
        </p:txBody>
      </p:sp>
      <p:pic>
        <p:nvPicPr>
          <p:cNvPr id="10" name="Audio 9">
            <a:hlinkClick r:id="" action="ppaction://media"/>
            <a:extLst>
              <a:ext uri="{FF2B5EF4-FFF2-40B4-BE49-F238E27FC236}">
                <a16:creationId xmlns:a16="http://schemas.microsoft.com/office/drawing/2014/main" id="{FA21A5EA-960F-C3A7-F846-60C1915A1C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9250"/>
    </mc:Choice>
    <mc:Fallback xmlns="">
      <p:transition spd="slow" advTm="9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Handwriting on the wall – Daniel 5:1-31</a:t>
            </a:r>
          </a:p>
        </p:txBody>
      </p:sp>
      <p:sp>
        <p:nvSpPr>
          <p:cNvPr id="3" name="TextBox 2">
            <a:extLst>
              <a:ext uri="{FF2B5EF4-FFF2-40B4-BE49-F238E27FC236}">
                <a16:creationId xmlns:a16="http://schemas.microsoft.com/office/drawing/2014/main" id="{1CDC9814-1305-4249-6896-1216ADB9C13F}"/>
              </a:ext>
            </a:extLst>
          </p:cNvPr>
          <p:cNvSpPr txBox="1"/>
          <p:nvPr/>
        </p:nvSpPr>
        <p:spPr>
          <a:xfrm>
            <a:off x="6096000" y="166255"/>
            <a:ext cx="6096000" cy="6558101"/>
          </a:xfrm>
          <a:prstGeom prst="rect">
            <a:avLst/>
          </a:prstGeom>
          <a:noFill/>
        </p:spPr>
        <p:txBody>
          <a:bodyPr wrap="square" rtlCol="0">
            <a:noAutofit/>
          </a:bodyPr>
          <a:lstStyle/>
          <a:p>
            <a:r>
              <a:rPr lang="hi-IN" sz="5400" dirty="0"/>
              <a:t>दीवार पर लिखावट - दानिय्येल 5:1-31</a:t>
            </a:r>
            <a:endParaRPr lang="en-IN" sz="5400" dirty="0"/>
          </a:p>
        </p:txBody>
      </p:sp>
      <p:pic>
        <p:nvPicPr>
          <p:cNvPr id="20" name="Audio 19">
            <a:hlinkClick r:id="" action="ppaction://media"/>
            <a:extLst>
              <a:ext uri="{FF2B5EF4-FFF2-40B4-BE49-F238E27FC236}">
                <a16:creationId xmlns:a16="http://schemas.microsoft.com/office/drawing/2014/main" id="{70FA2E15-FF51-B6D4-AF29-CA6BD30614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738"/>
    </mc:Choice>
    <mc:Fallback xmlns="">
      <p:transition spd="slow" advTm="2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4AACE7-D40D-3F20-BA25-CE8EF3A8FEA4}"/>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B7CE2C9-9418-9FFE-60A2-7CF3DBABEE36}"/>
              </a:ext>
            </a:extLst>
          </p:cNvPr>
          <p:cNvSpPr txBox="1"/>
          <p:nvPr/>
        </p:nvSpPr>
        <p:spPr>
          <a:xfrm>
            <a:off x="450239" y="451033"/>
            <a:ext cx="33798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66151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Now the wise men and enchanters were brought before me to read this inscription and interpret it for me, but they could not give its interpretation.</a:t>
            </a:r>
            <a:endParaRPr lang="en-ZA" dirty="0"/>
          </a:p>
        </p:txBody>
      </p:sp>
      <p:sp>
        <p:nvSpPr>
          <p:cNvPr id="3" name="TextBox 2">
            <a:extLst>
              <a:ext uri="{FF2B5EF4-FFF2-40B4-BE49-F238E27FC236}">
                <a16:creationId xmlns:a16="http://schemas.microsoft.com/office/drawing/2014/main" id="{2FB6DFE8-8FB0-5875-1C02-3E65819DE42A}"/>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15 देख, अभी पंडित और तांत्रिक लोग मेरे सामने इसलिए लाए गए थे कि यह लिखा हुआ पढ़ें और इसका अर्थ मुझे बताएँ, परन्तु वे उस बात का अर्थ न समझा सके।</a:t>
            </a:r>
            <a:endParaRPr lang="en-IN" sz="3600" dirty="0"/>
          </a:p>
        </p:txBody>
      </p:sp>
      <p:pic>
        <p:nvPicPr>
          <p:cNvPr id="23" name="Audio 22">
            <a:hlinkClick r:id="" action="ppaction://media"/>
            <a:extLst>
              <a:ext uri="{FF2B5EF4-FFF2-40B4-BE49-F238E27FC236}">
                <a16:creationId xmlns:a16="http://schemas.microsoft.com/office/drawing/2014/main" id="{4C2C781B-9710-56A6-5EF5-1B0BF77002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1520"/>
    </mc:Choice>
    <mc:Fallback xmlns="">
      <p:transition spd="slow" advTm="11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226BBB-94F8-6DC5-5324-93D0947E5E70}"/>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5859798-DC23-8005-D1F1-5ECD599A3F7F}"/>
              </a:ext>
            </a:extLst>
          </p:cNvPr>
          <p:cNvSpPr txBox="1"/>
          <p:nvPr/>
        </p:nvSpPr>
        <p:spPr>
          <a:xfrm>
            <a:off x="450239" y="451033"/>
            <a:ext cx="33798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73087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16</a:t>
            </a:r>
            <a:r>
              <a:rPr lang="en-US" sz="3400" b="0" i="0">
                <a:solidFill>
                  <a:srgbClr val="121212"/>
                </a:solidFill>
                <a:effectLst/>
                <a:latin typeface="Inter" panose="020B0502030000000004" pitchFamily="34" charset="0"/>
              </a:rPr>
              <a:t>But I have heard about you, that you are able to give interpretations and solve difficult problems. Therefore, if you can read this inscription and give me its interpretation, you will be clothed in purple and have a gold chain placed around your neck, and you will be made the third highest ruler in the kingdom.”</a:t>
            </a:r>
            <a:endParaRPr lang="en-ZA" sz="3400" dirty="0"/>
          </a:p>
        </p:txBody>
      </p:sp>
      <p:sp>
        <p:nvSpPr>
          <p:cNvPr id="2" name="TextBox 1">
            <a:extLst>
              <a:ext uri="{FF2B5EF4-FFF2-40B4-BE49-F238E27FC236}">
                <a16:creationId xmlns:a16="http://schemas.microsoft.com/office/drawing/2014/main" id="{5888FB66-C9AC-5EB4-1946-6CA42E4623D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16 परन्तु मैंने तेरे विषय में सुना है कि दानिय्येल भेद खोल सकता और सन्देह दूर कर सकता है। इसलिए अब यदि तू उस लिखे हुए को पढ़ सके और उसका अर्थ भी मुझे समझा सके, तो तुझे बैंगनी रंग का वस्त्र, और तेरे गले में सोने की कण्ठमाला पहनाई जाएगी, और राज्य में तीसरा तू ही प्रभुता करेगा।”</a:t>
            </a:r>
            <a:endParaRPr lang="en-IN" sz="3600" dirty="0"/>
          </a:p>
        </p:txBody>
      </p:sp>
      <p:pic>
        <p:nvPicPr>
          <p:cNvPr id="14" name="Audio 13">
            <a:hlinkClick r:id="" action="ppaction://media"/>
            <a:extLst>
              <a:ext uri="{FF2B5EF4-FFF2-40B4-BE49-F238E27FC236}">
                <a16:creationId xmlns:a16="http://schemas.microsoft.com/office/drawing/2014/main" id="{F5FF0348-EFFF-60F8-0160-5E36C48778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80702329"/>
      </p:ext>
    </p:extLst>
  </p:cSld>
  <p:clrMapOvr>
    <a:masterClrMapping/>
  </p:clrMapOvr>
  <mc:AlternateContent xmlns:mc="http://schemas.openxmlformats.org/markup-compatibility/2006" xmlns:p14="http://schemas.microsoft.com/office/powerpoint/2010/main">
    <mc:Choice Requires="p14">
      <p:transition spd="slow" p14:dur="2000" advTm="19757"/>
    </mc:Choice>
    <mc:Fallback xmlns="">
      <p:transition spd="slow" advTm="19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A353380-D16C-15B2-AD8D-97BF8CBCAA96}"/>
              </a:ext>
            </a:extLst>
          </p:cNvPr>
          <p:cNvPicPr>
            <a:picLocks noChangeAspect="1"/>
          </p:cNvPicPr>
          <p:nvPr/>
        </p:nvPicPr>
        <p:blipFill rotWithShape="1">
          <a:blip r:embed="rId2"/>
          <a:srcRect t="9364" b="1057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1852DB7-883C-C886-400A-D7222E4451E9}"/>
              </a:ext>
            </a:extLst>
          </p:cNvPr>
          <p:cNvSpPr txBox="1"/>
          <p:nvPr/>
        </p:nvSpPr>
        <p:spPr>
          <a:xfrm>
            <a:off x="450239" y="451033"/>
            <a:ext cx="33798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086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In response, Daniel said to the king, “You may keep your gifts for yourself and give your rewards to someone else. Nevertheless, I will read the inscription for the king and interpret it for him.</a:t>
            </a:r>
            <a:endParaRPr lang="en-ZA" sz="1600" dirty="0"/>
          </a:p>
        </p:txBody>
      </p:sp>
      <p:sp>
        <p:nvSpPr>
          <p:cNvPr id="3" name="TextBox 2">
            <a:extLst>
              <a:ext uri="{FF2B5EF4-FFF2-40B4-BE49-F238E27FC236}">
                <a16:creationId xmlns:a16="http://schemas.microsoft.com/office/drawing/2014/main" id="{A46CC04F-078C-7734-F1BB-490D8C983829}"/>
              </a:ext>
            </a:extLst>
          </p:cNvPr>
          <p:cNvSpPr txBox="1"/>
          <p:nvPr/>
        </p:nvSpPr>
        <p:spPr>
          <a:xfrm>
            <a:off x="6096000" y="166255"/>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17</a:t>
            </a:r>
            <a:r>
              <a:rPr lang="hi-IN" sz="3600" b="0" i="0">
                <a:solidFill>
                  <a:srgbClr val="121212"/>
                </a:solidFill>
                <a:effectLst/>
                <a:latin typeface="Inter" panose="020B0502030000000004" pitchFamily="34" charset="0"/>
              </a:rPr>
              <a:t>तब दानिएल ने राजा को उत्तर दिया, “आप अपने उपहारों को अपने पास रखें और अपने पुरस्कारों को किसी और को दे दें. फिर भी मैं यह लिखावट राजा के लिये पढ़ूंगा और उसको इसका अर्थ भी बताऊंगा.</a:t>
            </a:r>
            <a:endParaRPr lang="en-IN" sz="3600" dirty="0"/>
          </a:p>
        </p:txBody>
      </p:sp>
      <p:pic>
        <p:nvPicPr>
          <p:cNvPr id="15" name="Audio 14">
            <a:hlinkClick r:id="" action="ppaction://media"/>
            <a:extLst>
              <a:ext uri="{FF2B5EF4-FFF2-40B4-BE49-F238E27FC236}">
                <a16:creationId xmlns:a16="http://schemas.microsoft.com/office/drawing/2014/main" id="{4B994753-E585-40B1-E600-D730C30F19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20055703"/>
      </p:ext>
    </p:extLst>
  </p:cSld>
  <p:clrMapOvr>
    <a:masterClrMapping/>
  </p:clrMapOvr>
  <mc:AlternateContent xmlns:mc="http://schemas.openxmlformats.org/markup-compatibility/2006" xmlns:p14="http://schemas.microsoft.com/office/powerpoint/2010/main">
    <mc:Choice Requires="p14">
      <p:transition spd="slow" p14:dur="2000" advTm="14471"/>
    </mc:Choice>
    <mc:Fallback xmlns="">
      <p:transition spd="slow" advTm="14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A031489-6481-F3A3-6199-FD17F64913CE}"/>
              </a:ext>
            </a:extLst>
          </p:cNvPr>
          <p:cNvPicPr>
            <a:picLocks noChangeAspect="1"/>
          </p:cNvPicPr>
          <p:nvPr/>
        </p:nvPicPr>
        <p:blipFill>
          <a:blip r:embed="rId2"/>
          <a:stretch>
            <a:fillRect/>
          </a:stretch>
        </p:blipFill>
        <p:spPr>
          <a:xfrm>
            <a:off x="0" y="-234299"/>
            <a:ext cx="12191999" cy="7092299"/>
          </a:xfrm>
          <a:prstGeom prst="rect">
            <a:avLst/>
          </a:prstGeom>
        </p:spPr>
      </p:pic>
      <p:sp>
        <p:nvSpPr>
          <p:cNvPr id="2" name="TextBox 1">
            <a:extLst>
              <a:ext uri="{FF2B5EF4-FFF2-40B4-BE49-F238E27FC236}">
                <a16:creationId xmlns:a16="http://schemas.microsoft.com/office/drawing/2014/main" id="{F332FBF9-7C05-15BE-1F52-C696E7E11D7A}"/>
              </a:ext>
            </a:extLst>
          </p:cNvPr>
          <p:cNvSpPr txBox="1"/>
          <p:nvPr/>
        </p:nvSpPr>
        <p:spPr>
          <a:xfrm>
            <a:off x="450239" y="451033"/>
            <a:ext cx="33798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As for you, O king, the Most High God gave your father Nebuchadnezzar sovereignty and greatness, glory and honor.</a:t>
            </a:r>
            <a:endParaRPr lang="en-ZA" sz="1600" dirty="0"/>
          </a:p>
        </p:txBody>
      </p:sp>
      <p:sp>
        <p:nvSpPr>
          <p:cNvPr id="3" name="TextBox 2">
            <a:extLst>
              <a:ext uri="{FF2B5EF4-FFF2-40B4-BE49-F238E27FC236}">
                <a16:creationId xmlns:a16="http://schemas.microsoft.com/office/drawing/2014/main" id="{0F981DA4-6688-F967-68A8-5F59313706B7}"/>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18 हे राजा, परमप्रधान परमेश्वर ने तेरे पिता नबूकदनेस्सर को राज्य, बड़ाई, प्रतिष्ठा और प्रताप दिया था;</a:t>
            </a:r>
            <a:endParaRPr lang="en-IN" sz="4000" dirty="0"/>
          </a:p>
        </p:txBody>
      </p:sp>
      <p:pic>
        <p:nvPicPr>
          <p:cNvPr id="25" name="Audio 24">
            <a:hlinkClick r:id="" action="ppaction://media"/>
            <a:extLst>
              <a:ext uri="{FF2B5EF4-FFF2-40B4-BE49-F238E27FC236}">
                <a16:creationId xmlns:a16="http://schemas.microsoft.com/office/drawing/2014/main" id="{1AC84CFA-5AD6-6D78-5E07-42BF4CD4AF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08298948"/>
      </p:ext>
    </p:extLst>
  </p:cSld>
  <p:clrMapOvr>
    <a:masterClrMapping/>
  </p:clrMapOvr>
  <mc:AlternateContent xmlns:mc="http://schemas.openxmlformats.org/markup-compatibility/2006" xmlns:p14="http://schemas.microsoft.com/office/powerpoint/2010/main">
    <mc:Choice Requires="p14">
      <p:transition spd="slow" p14:dur="2000" advTm="10095"/>
    </mc:Choice>
    <mc:Fallback xmlns="">
      <p:transition spd="slow" advTm="10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59C9CB-E169-806A-7513-E2471BCA79B5}"/>
              </a:ext>
            </a:extLst>
          </p:cNvPr>
          <p:cNvPicPr>
            <a:picLocks noChangeAspect="1"/>
          </p:cNvPicPr>
          <p:nvPr/>
        </p:nvPicPr>
        <p:blipFill>
          <a:blip r:embed="rId2"/>
          <a:stretch>
            <a:fillRect/>
          </a:stretch>
        </p:blipFill>
        <p:spPr>
          <a:xfrm>
            <a:off x="0" y="-420255"/>
            <a:ext cx="12192000" cy="7278255"/>
          </a:xfrm>
          <a:prstGeom prst="rect">
            <a:avLst/>
          </a:prstGeom>
        </p:spPr>
      </p:pic>
      <p:sp>
        <p:nvSpPr>
          <p:cNvPr id="2" name="TextBox 1">
            <a:extLst>
              <a:ext uri="{FF2B5EF4-FFF2-40B4-BE49-F238E27FC236}">
                <a16:creationId xmlns:a16="http://schemas.microsoft.com/office/drawing/2014/main" id="{9237A174-5157-37C3-4242-7F427E4D92A2}"/>
              </a:ext>
            </a:extLst>
          </p:cNvPr>
          <p:cNvSpPr txBox="1"/>
          <p:nvPr/>
        </p:nvSpPr>
        <p:spPr>
          <a:xfrm>
            <a:off x="450239" y="451033"/>
            <a:ext cx="33798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5:1</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33592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20</a:t>
            </a:r>
            <a:r>
              <a:rPr lang="en-US" sz="4400" b="0" i="0">
                <a:solidFill>
                  <a:srgbClr val="121212"/>
                </a:solidFill>
                <a:effectLst/>
                <a:latin typeface="Inter" panose="020B0502030000000004" pitchFamily="34" charset="0"/>
              </a:rPr>
              <a:t>But when his heart became arrogant and his spirit was hardened with pride, he was deposed from his royal throne, and his glory was taken from him.</a:t>
            </a:r>
            <a:endParaRPr lang="en-ZA" dirty="0"/>
          </a:p>
        </p:txBody>
      </p:sp>
      <p:sp>
        <p:nvSpPr>
          <p:cNvPr id="3" name="TextBox 2">
            <a:extLst>
              <a:ext uri="{FF2B5EF4-FFF2-40B4-BE49-F238E27FC236}">
                <a16:creationId xmlns:a16="http://schemas.microsoft.com/office/drawing/2014/main" id="{31E97E4B-97A6-EE17-1AA2-4BD5050D46C7}"/>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20 परन्तु जब उसका मन फूल उठा, और उसकी आत्मा कठोर हो गई, यहाँ तक कि वह अभिमान करने लगा, तब वह अपने राजसिंहासन पर से उतारा गया, और उसकी प्रतिष्ठा भंग की गई;</a:t>
            </a:r>
            <a:endParaRPr lang="en-IN" sz="4000" dirty="0"/>
          </a:p>
        </p:txBody>
      </p:sp>
      <p:pic>
        <p:nvPicPr>
          <p:cNvPr id="10" name="Audio 9">
            <a:hlinkClick r:id="" action="ppaction://media"/>
            <a:extLst>
              <a:ext uri="{FF2B5EF4-FFF2-40B4-BE49-F238E27FC236}">
                <a16:creationId xmlns:a16="http://schemas.microsoft.com/office/drawing/2014/main" id="{85BC436B-F5F9-4DDC-39BE-1E7BF58634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63572443"/>
      </p:ext>
    </p:extLst>
  </p:cSld>
  <p:clrMapOvr>
    <a:masterClrMapping/>
  </p:clrMapOvr>
  <mc:AlternateContent xmlns:mc="http://schemas.openxmlformats.org/markup-compatibility/2006" xmlns:p14="http://schemas.microsoft.com/office/powerpoint/2010/main">
    <mc:Choice Requires="p14">
      <p:transition spd="slow" p14:dur="2000" advTm="10603"/>
    </mc:Choice>
    <mc:Fallback xmlns="">
      <p:transition spd="slow" advTm="10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26C05-6A37-10A6-ECA3-69C0BE6F2B44}"/>
              </a:ext>
            </a:extLst>
          </p:cNvPr>
          <p:cNvPicPr>
            <a:picLocks noChangeAspect="1"/>
          </p:cNvPicPr>
          <p:nvPr/>
        </p:nvPicPr>
        <p:blipFill rotWithShape="1">
          <a:blip r:embed="rId2"/>
          <a:srcRect t="1116" b="14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7EAFAD4-00ED-D8AD-C0E3-91CAE9DB329C}"/>
              </a:ext>
            </a:extLst>
          </p:cNvPr>
          <p:cNvSpPr txBox="1"/>
          <p:nvPr/>
        </p:nvSpPr>
        <p:spPr>
          <a:xfrm>
            <a:off x="6324600" y="264540"/>
            <a:ext cx="5865876" cy="2240541"/>
          </a:xfrm>
          <a:prstGeom prst="rect">
            <a:avLst/>
          </a:prstGeom>
          <a:noFill/>
        </p:spPr>
        <p:txBody>
          <a:bodyPr wrap="square" rtlCol="0">
            <a:noAutofit/>
          </a:bodyPr>
          <a:lstStyle/>
          <a:p>
            <a:r>
              <a:rPr lang="hi-IN" sz="5400" b="0" i="0" u="none" strike="noStrike" baseline="0" dirty="0">
                <a:solidFill>
                  <a:schemeClr val="bg1"/>
                </a:solidFill>
                <a:latin typeface="TimesNewRomanPSMT"/>
              </a:rPr>
              <a:t>दीवार पर लिखावट</a:t>
            </a:r>
            <a:r>
              <a:rPr lang="en-US" sz="5400" b="0" i="0" u="none" strike="noStrike" baseline="0" dirty="0">
                <a:solidFill>
                  <a:schemeClr val="bg1"/>
                </a:solidFill>
                <a:latin typeface="TimesNewRomanPSMT"/>
              </a:rPr>
              <a:t> -</a:t>
            </a:r>
            <a:r>
              <a:rPr lang="hi-IN" sz="5400" b="0" i="0" u="none" strike="noStrike" baseline="0" dirty="0">
                <a:solidFill>
                  <a:schemeClr val="bg1"/>
                </a:solidFill>
                <a:latin typeface="TimesNewRomanPSMT"/>
              </a:rPr>
              <a:t> दानिय्येल 5:1-31</a:t>
            </a:r>
            <a:endParaRPr lang="en-ZA" sz="5400" dirty="0">
              <a:solidFill>
                <a:schemeClr val="bg1"/>
              </a:solidFill>
            </a:endParaRPr>
          </a:p>
        </p:txBody>
      </p:sp>
    </p:spTree>
    <p:extLst>
      <p:ext uri="{BB962C8B-B14F-4D97-AF65-F5344CB8AC3E}">
        <p14:creationId xmlns:p14="http://schemas.microsoft.com/office/powerpoint/2010/main" val="426869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B7927AC1-5917-B2C5-0D95-D54A24A0F604}"/>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6FB5E8D-DEC8-0B9B-5B47-89CB75D50644}"/>
              </a:ext>
            </a:extLst>
          </p:cNvPr>
          <p:cNvSpPr txBox="1"/>
          <p:nvPr/>
        </p:nvSpPr>
        <p:spPr>
          <a:xfrm>
            <a:off x="450239" y="451033"/>
            <a:ext cx="33798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20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85960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22</a:t>
            </a:r>
            <a:r>
              <a:rPr lang="en-US" sz="4000" b="0" i="0" dirty="0">
                <a:solidFill>
                  <a:srgbClr val="121212"/>
                </a:solidFill>
                <a:effectLst/>
                <a:latin typeface="Inter" panose="020B0502030000000004" pitchFamily="34" charset="0"/>
              </a:rPr>
              <a:t>But you his son, O Belshazzar, have not humbled your heart, even though you knew all this. </a:t>
            </a:r>
            <a:r>
              <a:rPr lang="en-US" sz="4000" b="0" i="0" dirty="0">
                <a:solidFill>
                  <a:schemeClr val="bg1">
                    <a:lumMod val="50000"/>
                  </a:schemeClr>
                </a:solidFill>
                <a:effectLst/>
                <a:latin typeface="ArialMT"/>
              </a:rPr>
              <a:t>23</a:t>
            </a:r>
            <a:r>
              <a:rPr lang="en-US" sz="4000" b="0" i="0" dirty="0">
                <a:solidFill>
                  <a:srgbClr val="121212"/>
                </a:solidFill>
                <a:effectLst/>
                <a:latin typeface="ArialMT"/>
              </a:rPr>
              <a:t>but have lifted up yourself against the Lord of heaven; and they have brought the vessels of his house before you…</a:t>
            </a:r>
            <a:endParaRPr lang="en-ZA" sz="4000" dirty="0"/>
          </a:p>
        </p:txBody>
      </p:sp>
      <p:sp>
        <p:nvSpPr>
          <p:cNvPr id="2" name="TextBox 1">
            <a:extLst>
              <a:ext uri="{FF2B5EF4-FFF2-40B4-BE49-F238E27FC236}">
                <a16:creationId xmlns:a16="http://schemas.microsoft.com/office/drawing/2014/main" id="{DF537C9F-D975-5EFD-6BF1-19054777CC79}"/>
              </a:ext>
            </a:extLst>
          </p:cNvPr>
          <p:cNvSpPr txBox="1"/>
          <p:nvPr/>
        </p:nvSpPr>
        <p:spPr>
          <a:xfrm>
            <a:off x="6096000" y="166255"/>
            <a:ext cx="6096000" cy="6558101"/>
          </a:xfrm>
          <a:prstGeom prst="rect">
            <a:avLst/>
          </a:prstGeom>
          <a:noFill/>
        </p:spPr>
        <p:txBody>
          <a:bodyPr wrap="square" rtlCol="0">
            <a:noAutofit/>
          </a:bodyPr>
          <a:lstStyle/>
          <a:p>
            <a:r>
              <a:rPr lang="hi-IN" sz="2800" b="0" i="0" dirty="0">
                <a:solidFill>
                  <a:srgbClr val="121212"/>
                </a:solidFill>
                <a:effectLst/>
                <a:latin typeface="Inter" panose="020B0502030000000004" pitchFamily="34" charset="0"/>
              </a:rPr>
              <a:t>22 तो भी, हे बेलशस्सर, तू जो उसका पुत्र है, और यह सब कुछ जानता था, तो भी तेरा मन नम्र न हुआ। 23 वरन् तूने स्वर्ग के प्रभु के विरुद्ध सिर उठाकर उसके भवन के पात्र मँगवाकर अपने सामने रखवा लिए, और अपने प्रधानों और रानियों और रखैलों समेत तूने उनमें दाखमधु पिया; और चाँदी-सोने, पीतल, लोहे, काठ और पत्थर के देवता, जो न देखते न सुनते, न कुछ जानते हैं, उनकी तो स्तुति की, परन्तु परमेश्वर, जिसके हाथ में तेरा प्राण है, और जिसके वश में तेरा सब चलना फिरना है, उसका सम्मान तूने नहीं किया।</a:t>
            </a:r>
            <a:endParaRPr lang="en-IN" sz="2800" dirty="0"/>
          </a:p>
        </p:txBody>
      </p:sp>
      <p:pic>
        <p:nvPicPr>
          <p:cNvPr id="42" name="Audio 41">
            <a:hlinkClick r:id="" action="ppaction://media"/>
            <a:extLst>
              <a:ext uri="{FF2B5EF4-FFF2-40B4-BE49-F238E27FC236}">
                <a16:creationId xmlns:a16="http://schemas.microsoft.com/office/drawing/2014/main" id="{D5EC829A-A780-9DC8-0A72-3D404442D3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14693488"/>
      </p:ext>
    </p:extLst>
  </p:cSld>
  <p:clrMapOvr>
    <a:masterClrMapping/>
  </p:clrMapOvr>
  <mc:AlternateContent xmlns:mc="http://schemas.openxmlformats.org/markup-compatibility/2006" xmlns:p14="http://schemas.microsoft.com/office/powerpoint/2010/main">
    <mc:Choice Requires="p14">
      <p:transition spd="slow" p14:dur="2000" advTm="15048"/>
    </mc:Choice>
    <mc:Fallback xmlns="">
      <p:transition spd="slow" advTm="1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2EF6D-F237-ACAA-571A-19FF08C5FE49}"/>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E998AB4-14A7-6093-DDD8-C0A427DED942}"/>
              </a:ext>
            </a:extLst>
          </p:cNvPr>
          <p:cNvSpPr txBox="1"/>
          <p:nvPr/>
        </p:nvSpPr>
        <p:spPr>
          <a:xfrm>
            <a:off x="450239" y="451033"/>
            <a:ext cx="33798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22,23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15188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chemeClr val="bg1">
                    <a:lumMod val="50000"/>
                  </a:schemeClr>
                </a:solidFill>
                <a:effectLst/>
                <a:latin typeface="ArialMT"/>
              </a:rPr>
              <a:t>24</a:t>
            </a:r>
            <a:r>
              <a:rPr lang="en-US" sz="4000" b="0" i="0" dirty="0">
                <a:solidFill>
                  <a:srgbClr val="121212"/>
                </a:solidFill>
                <a:effectLst/>
                <a:latin typeface="ArialMT"/>
              </a:rPr>
              <a:t>Therefore He sent the hand that wrote the inscription.</a:t>
            </a:r>
          </a:p>
          <a:p>
            <a:pPr algn="l"/>
            <a:r>
              <a:rPr lang="en-US" sz="4000" b="0" i="0" dirty="0">
                <a:solidFill>
                  <a:schemeClr val="bg1">
                    <a:lumMod val="50000"/>
                  </a:schemeClr>
                </a:solidFill>
                <a:effectLst/>
                <a:latin typeface="ArialMT"/>
              </a:rPr>
              <a:t>25</a:t>
            </a:r>
            <a:r>
              <a:rPr lang="en-US" sz="4000" b="0" i="0" dirty="0">
                <a:solidFill>
                  <a:srgbClr val="121212"/>
                </a:solidFill>
                <a:effectLst/>
                <a:latin typeface="ArialMT"/>
              </a:rPr>
              <a:t>Now this is the inscription that was written:</a:t>
            </a:r>
          </a:p>
          <a:p>
            <a:pPr algn="l"/>
            <a:r>
              <a:rPr lang="en-US" sz="4000" b="0" i="0" dirty="0">
                <a:solidFill>
                  <a:srgbClr val="121212"/>
                </a:solidFill>
                <a:effectLst/>
                <a:latin typeface="ArialMT"/>
              </a:rPr>
              <a:t>MENE, MENE, TEKEL, PARSIN.</a:t>
            </a:r>
          </a:p>
        </p:txBody>
      </p:sp>
      <p:sp>
        <p:nvSpPr>
          <p:cNvPr id="3" name="TextBox 2">
            <a:extLst>
              <a:ext uri="{FF2B5EF4-FFF2-40B4-BE49-F238E27FC236}">
                <a16:creationId xmlns:a16="http://schemas.microsoft.com/office/drawing/2014/main" id="{3B0091DC-E781-E764-DD91-4CC24BE66FCC}"/>
              </a:ext>
            </a:extLst>
          </p:cNvPr>
          <p:cNvSpPr txBox="1"/>
          <p:nvPr/>
        </p:nvSpPr>
        <p:spPr>
          <a:xfrm>
            <a:off x="6096000" y="166255"/>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24 “तब ही यह हाथ का एक भाग उसी की ओर से प्रगट किया गया है और वे शब्द लिखे गए हैं। 25 और जो शब्द लिखे गए वे ये हैं, मने, मने, तकेल, ऊपर्सीन</a:t>
            </a:r>
            <a:r>
              <a:rPr lang="en-US" sz="4000" b="0" i="0" dirty="0">
                <a:solidFill>
                  <a:srgbClr val="121212"/>
                </a:solidFill>
                <a:effectLst/>
                <a:latin typeface="Inter" panose="020B0502030000000004" pitchFamily="34" charset="0"/>
              </a:rPr>
              <a:t>c।</a:t>
            </a:r>
            <a:endParaRPr lang="hi-IN" sz="4000" b="0" i="0" dirty="0">
              <a:solidFill>
                <a:srgbClr val="121212"/>
              </a:solidFill>
              <a:effectLst/>
              <a:latin typeface="Inter" panose="020B0502030000000004" pitchFamily="34" charset="0"/>
            </a:endParaRPr>
          </a:p>
        </p:txBody>
      </p:sp>
      <p:pic>
        <p:nvPicPr>
          <p:cNvPr id="35" name="Audio 34">
            <a:hlinkClick r:id="" action="ppaction://media"/>
            <a:extLst>
              <a:ext uri="{FF2B5EF4-FFF2-40B4-BE49-F238E27FC236}">
                <a16:creationId xmlns:a16="http://schemas.microsoft.com/office/drawing/2014/main" id="{6DE43AD8-C6F9-7789-3006-7576F73555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96024473"/>
      </p:ext>
    </p:extLst>
  </p:cSld>
  <p:clrMapOvr>
    <a:masterClrMapping/>
  </p:clrMapOvr>
  <mc:AlternateContent xmlns:mc="http://schemas.openxmlformats.org/markup-compatibility/2006" xmlns:p14="http://schemas.microsoft.com/office/powerpoint/2010/main">
    <mc:Choice Requires="p14">
      <p:transition spd="slow" p14:dur="2000" advTm="11663"/>
    </mc:Choice>
    <mc:Fallback xmlns="">
      <p:transition spd="slow" advTm="11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BB24E3-4098-BDF8-FA4D-629987490DE3}"/>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10A890B-2AA1-327F-2C52-DC314D78CFD8}"/>
              </a:ext>
            </a:extLst>
          </p:cNvPr>
          <p:cNvSpPr txBox="1"/>
          <p:nvPr/>
        </p:nvSpPr>
        <p:spPr>
          <a:xfrm>
            <a:off x="450239" y="451033"/>
            <a:ext cx="33798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24,25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53604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chemeClr val="bg1">
                    <a:lumMod val="50000"/>
                  </a:schemeClr>
                </a:solidFill>
                <a:effectLst/>
                <a:latin typeface="ArialMT"/>
              </a:rPr>
              <a:t>26</a:t>
            </a:r>
            <a:r>
              <a:rPr lang="en-US" sz="4000" b="0" i="0" dirty="0">
                <a:solidFill>
                  <a:srgbClr val="121212"/>
                </a:solidFill>
                <a:effectLst/>
                <a:latin typeface="ArialMT"/>
              </a:rPr>
              <a:t>And this is the interpretation of the message:</a:t>
            </a:r>
          </a:p>
          <a:p>
            <a:pPr algn="l"/>
            <a:r>
              <a:rPr lang="en-US" sz="4000" b="0" i="0" dirty="0">
                <a:solidFill>
                  <a:srgbClr val="121212"/>
                </a:solidFill>
                <a:effectLst/>
                <a:latin typeface="ArialMT"/>
              </a:rPr>
              <a:t>MENE  means that God has numbered the days of your reign and brought it to an end.</a:t>
            </a:r>
          </a:p>
        </p:txBody>
      </p:sp>
      <p:sp>
        <p:nvSpPr>
          <p:cNvPr id="3" name="TextBox 2">
            <a:extLst>
              <a:ext uri="{FF2B5EF4-FFF2-40B4-BE49-F238E27FC236}">
                <a16:creationId xmlns:a16="http://schemas.microsoft.com/office/drawing/2014/main" id="{F5F7E6A6-1463-395D-6E70-4690F666E293}"/>
              </a:ext>
            </a:extLst>
          </p:cNvPr>
          <p:cNvSpPr txBox="1"/>
          <p:nvPr/>
        </p:nvSpPr>
        <p:spPr>
          <a:xfrm>
            <a:off x="6096000" y="166255"/>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26 इस वाक्य का अर्थ यह है, मने, अर्थात् परमेश्वर ने तेरे राज्य के दिन गिनकर उसका अन्त कर दिया है।</a:t>
            </a:r>
          </a:p>
        </p:txBody>
      </p:sp>
      <p:pic>
        <p:nvPicPr>
          <p:cNvPr id="7" name="Audio 6">
            <a:hlinkClick r:id="" action="ppaction://media"/>
            <a:extLst>
              <a:ext uri="{FF2B5EF4-FFF2-40B4-BE49-F238E27FC236}">
                <a16:creationId xmlns:a16="http://schemas.microsoft.com/office/drawing/2014/main" id="{347E50C2-820B-18F8-3DB1-1DEF7F389C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9271975"/>
      </p:ext>
    </p:extLst>
  </p:cSld>
  <p:clrMapOvr>
    <a:masterClrMapping/>
  </p:clrMapOvr>
  <mc:AlternateContent xmlns:mc="http://schemas.openxmlformats.org/markup-compatibility/2006" xmlns:p14="http://schemas.microsoft.com/office/powerpoint/2010/main">
    <mc:Choice Requires="p14">
      <p:transition spd="slow" p14:dur="2000" advTm="9267"/>
    </mc:Choice>
    <mc:Fallback xmlns="">
      <p:transition spd="slow" advTm="9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273162A-E3F1-FABE-7610-489E643CE8E5}"/>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53E9464-021B-EB56-376E-6180C8A79894}"/>
              </a:ext>
            </a:extLst>
          </p:cNvPr>
          <p:cNvSpPr txBox="1"/>
          <p:nvPr/>
        </p:nvSpPr>
        <p:spPr>
          <a:xfrm>
            <a:off x="450239" y="451033"/>
            <a:ext cx="33798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26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79963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chemeClr val="bg1">
                    <a:lumMod val="50000"/>
                  </a:schemeClr>
                </a:solidFill>
                <a:effectLst/>
                <a:latin typeface="ArialMT"/>
              </a:rPr>
              <a:t>27</a:t>
            </a:r>
            <a:r>
              <a:rPr lang="en-US" sz="4000" b="0" i="0" dirty="0">
                <a:solidFill>
                  <a:srgbClr val="121212"/>
                </a:solidFill>
                <a:effectLst/>
                <a:latin typeface="ArialMT"/>
              </a:rPr>
              <a:t>TEKEL  means that you have been weighed on the scales and found deficient.</a:t>
            </a:r>
            <a:endParaRPr lang="en-ZA" dirty="0"/>
          </a:p>
        </p:txBody>
      </p:sp>
      <p:sp>
        <p:nvSpPr>
          <p:cNvPr id="3" name="TextBox 2">
            <a:extLst>
              <a:ext uri="{FF2B5EF4-FFF2-40B4-BE49-F238E27FC236}">
                <a16:creationId xmlns:a16="http://schemas.microsoft.com/office/drawing/2014/main" id="{13478F61-DE71-B473-A3F6-442475A42D60}"/>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27 तकेल, तू मानो तराजू में तौला गया और हलका पाया गया है।</a:t>
            </a:r>
            <a:endParaRPr lang="en-IN" sz="4000" dirty="0"/>
          </a:p>
        </p:txBody>
      </p:sp>
      <p:pic>
        <p:nvPicPr>
          <p:cNvPr id="6" name="Audio 5">
            <a:hlinkClick r:id="" action="ppaction://media"/>
            <a:extLst>
              <a:ext uri="{FF2B5EF4-FFF2-40B4-BE49-F238E27FC236}">
                <a16:creationId xmlns:a16="http://schemas.microsoft.com/office/drawing/2014/main" id="{DABBAEE8-D980-7B21-DAB2-6D106081FA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28905543"/>
      </p:ext>
    </p:extLst>
  </p:cSld>
  <p:clrMapOvr>
    <a:masterClrMapping/>
  </p:clrMapOvr>
  <mc:AlternateContent xmlns:mc="http://schemas.openxmlformats.org/markup-compatibility/2006" xmlns:p14="http://schemas.microsoft.com/office/powerpoint/2010/main">
    <mc:Choice Requires="p14">
      <p:transition spd="slow" p14:dur="2000" advTm="6474"/>
    </mc:Choice>
    <mc:Fallback xmlns="">
      <p:transition spd="slow" advTm="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83BC026-81F9-DA5E-A19D-F6693ECE4A21}"/>
              </a:ext>
            </a:extLst>
          </p:cNvPr>
          <p:cNvPicPr>
            <a:picLocks noChangeAspect="1"/>
          </p:cNvPicPr>
          <p:nvPr/>
        </p:nvPicPr>
        <p:blipFill>
          <a:blip r:embed="rId2"/>
          <a:stretch>
            <a:fillRect/>
          </a:stretch>
        </p:blipFill>
        <p:spPr>
          <a:xfrm>
            <a:off x="0" y="-1247104"/>
            <a:ext cx="12191999" cy="8105104"/>
          </a:xfrm>
          <a:prstGeom prst="rect">
            <a:avLst/>
          </a:prstGeom>
        </p:spPr>
      </p:pic>
      <p:sp>
        <p:nvSpPr>
          <p:cNvPr id="2" name="TextBox 1">
            <a:extLst>
              <a:ext uri="{FF2B5EF4-FFF2-40B4-BE49-F238E27FC236}">
                <a16:creationId xmlns:a16="http://schemas.microsoft.com/office/drawing/2014/main" id="{467C8AF9-ECB6-38C7-3001-2EB0537DE7F5}"/>
              </a:ext>
            </a:extLst>
          </p:cNvPr>
          <p:cNvSpPr txBox="1"/>
          <p:nvPr/>
        </p:nvSpPr>
        <p:spPr>
          <a:xfrm>
            <a:off x="450239" y="451033"/>
            <a:ext cx="33798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27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0090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28</a:t>
            </a:r>
            <a:r>
              <a:rPr lang="en-US" sz="4000" b="0" i="0" dirty="0">
                <a:solidFill>
                  <a:srgbClr val="121212"/>
                </a:solidFill>
                <a:effectLst/>
                <a:latin typeface="Inter" panose="020B0502030000000004" pitchFamily="34" charset="0"/>
              </a:rPr>
              <a:t>PERES  means that your kingdom has been divided and given over to the Medes and Persians.”</a:t>
            </a:r>
            <a:endParaRPr lang="en-ZA" dirty="0"/>
          </a:p>
        </p:txBody>
      </p:sp>
      <p:sp>
        <p:nvSpPr>
          <p:cNvPr id="2" name="TextBox 1">
            <a:extLst>
              <a:ext uri="{FF2B5EF4-FFF2-40B4-BE49-F238E27FC236}">
                <a16:creationId xmlns:a16="http://schemas.microsoft.com/office/drawing/2014/main" id="{6BB395C0-B76B-C282-13F8-1254CB5E799C}"/>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28 परेस, अर्थात् तेरा राज्य बाँटकर मादियों और फारसियों को दिया गया है।”</a:t>
            </a:r>
            <a:endParaRPr lang="en-IN" sz="4000" dirty="0"/>
          </a:p>
        </p:txBody>
      </p:sp>
      <p:pic>
        <p:nvPicPr>
          <p:cNvPr id="11" name="Audio 10">
            <a:hlinkClick r:id="" action="ppaction://media"/>
            <a:extLst>
              <a:ext uri="{FF2B5EF4-FFF2-40B4-BE49-F238E27FC236}">
                <a16:creationId xmlns:a16="http://schemas.microsoft.com/office/drawing/2014/main" id="{7C75F6C5-4FA4-EA6C-FBE2-A87B870770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32493148"/>
      </p:ext>
    </p:extLst>
  </p:cSld>
  <p:clrMapOvr>
    <a:masterClrMapping/>
  </p:clrMapOvr>
  <mc:AlternateContent xmlns:mc="http://schemas.openxmlformats.org/markup-compatibility/2006" xmlns:p14="http://schemas.microsoft.com/office/powerpoint/2010/main">
    <mc:Choice Requires="p14">
      <p:transition spd="slow" p14:dur="2000" advTm="7287"/>
    </mc:Choice>
    <mc:Fallback xmlns="">
      <p:transition spd="slow" advTm="7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Later,  King Belshazzar held a great feast for a thousand of his nobles, and he drank wine with them.</a:t>
            </a:r>
            <a:endParaRPr lang="en-ZA" sz="1400" dirty="0"/>
          </a:p>
        </p:txBody>
      </p:sp>
      <p:sp>
        <p:nvSpPr>
          <p:cNvPr id="2" name="TextBox 1">
            <a:extLst>
              <a:ext uri="{FF2B5EF4-FFF2-40B4-BE49-F238E27FC236}">
                <a16:creationId xmlns:a16="http://schemas.microsoft.com/office/drawing/2014/main" id="{610B55E6-9530-1DA5-4A52-C71A23CB341C}"/>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बेलशस्सर नामक राजा ने अपने हजार प्रधानों के लिये बड़ी दावत की, और उन हजार लोगों के सामने दाखमधु पिया।</a:t>
            </a:r>
            <a:endParaRPr lang="en-IN" sz="3600" dirty="0"/>
          </a:p>
        </p:txBody>
      </p:sp>
      <p:pic>
        <p:nvPicPr>
          <p:cNvPr id="24" name="Audio 23">
            <a:hlinkClick r:id="" action="ppaction://media"/>
            <a:extLst>
              <a:ext uri="{FF2B5EF4-FFF2-40B4-BE49-F238E27FC236}">
                <a16:creationId xmlns:a16="http://schemas.microsoft.com/office/drawing/2014/main" id="{9FE07EDC-CC59-EAF3-F45B-F21431F0C8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9611"/>
    </mc:Choice>
    <mc:Fallback xmlns="">
      <p:transition spd="slow" advTm="9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ED7A98EC-ED2D-9047-14AC-16527F4CAD51}"/>
              </a:ext>
            </a:extLst>
          </p:cNvPr>
          <p:cNvPicPr>
            <a:picLocks noChangeAspect="1"/>
          </p:cNvPicPr>
          <p:nvPr/>
        </p:nvPicPr>
        <p:blipFill rotWithShape="1">
          <a:blip r:embed="rId2"/>
          <a:srcRect r="1376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7115543-8A9E-5CD5-F860-E1D717ACF3FE}"/>
              </a:ext>
            </a:extLst>
          </p:cNvPr>
          <p:cNvSpPr txBox="1"/>
          <p:nvPr/>
        </p:nvSpPr>
        <p:spPr>
          <a:xfrm>
            <a:off x="450239" y="451033"/>
            <a:ext cx="33798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28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20304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29</a:t>
            </a:r>
            <a:r>
              <a:rPr lang="en-US" sz="4000" b="0" i="0">
                <a:solidFill>
                  <a:srgbClr val="121212"/>
                </a:solidFill>
                <a:effectLst/>
                <a:latin typeface="Inter" panose="020B0502030000000004" pitchFamily="34" charset="0"/>
              </a:rPr>
              <a:t>Then Belshazzar gave the command, and they clothed Daniel in purple, placed a gold chain around his neck, and proclaimed him the third highest ruler in the kingdom.</a:t>
            </a:r>
            <a:endParaRPr lang="en-ZA" dirty="0"/>
          </a:p>
        </p:txBody>
      </p:sp>
      <p:sp>
        <p:nvSpPr>
          <p:cNvPr id="3" name="TextBox 2">
            <a:extLst>
              <a:ext uri="{FF2B5EF4-FFF2-40B4-BE49-F238E27FC236}">
                <a16:creationId xmlns:a16="http://schemas.microsoft.com/office/drawing/2014/main" id="{ED4F3E3A-3B7A-841D-D265-17667FC5A98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29 तब बेलशस्सर ने आज्ञा दी, और दानिय्येल को बैंगनी रंग का वस्त्र और उसके गले में सोने की कण्ठमाला पहनाई गई; और ढिंढोरिये ने उसके विषय में पुकारा, कि राज्य में तीसरा दानिय्येल ही प्रभुता करेगा।</a:t>
            </a:r>
            <a:endParaRPr lang="en-IN" sz="3600" dirty="0"/>
          </a:p>
        </p:txBody>
      </p:sp>
      <p:pic>
        <p:nvPicPr>
          <p:cNvPr id="10" name="Audio 9">
            <a:hlinkClick r:id="" action="ppaction://media"/>
            <a:extLst>
              <a:ext uri="{FF2B5EF4-FFF2-40B4-BE49-F238E27FC236}">
                <a16:creationId xmlns:a16="http://schemas.microsoft.com/office/drawing/2014/main" id="{B7D3E40A-FE80-9194-C3D6-BAC7E8579D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86776232"/>
      </p:ext>
    </p:extLst>
  </p:cSld>
  <p:clrMapOvr>
    <a:masterClrMapping/>
  </p:clrMapOvr>
  <mc:AlternateContent xmlns:mc="http://schemas.openxmlformats.org/markup-compatibility/2006" xmlns:p14="http://schemas.microsoft.com/office/powerpoint/2010/main">
    <mc:Choice Requires="p14">
      <p:transition spd="slow" p14:dur="2000" advTm="13969"/>
    </mc:Choice>
    <mc:Fallback xmlns="">
      <p:transition spd="slow" advTm="13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58560EA-61C9-109B-1ED5-07B7977679DB}"/>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91ED90A-368F-E011-A9C2-3D9097E5CF07}"/>
              </a:ext>
            </a:extLst>
          </p:cNvPr>
          <p:cNvSpPr txBox="1"/>
          <p:nvPr/>
        </p:nvSpPr>
        <p:spPr>
          <a:xfrm>
            <a:off x="450239" y="451033"/>
            <a:ext cx="33798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29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18918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30</a:t>
            </a:r>
            <a:r>
              <a:rPr lang="en-US" sz="4400" b="0" i="0">
                <a:solidFill>
                  <a:srgbClr val="121212"/>
                </a:solidFill>
                <a:effectLst/>
                <a:latin typeface="Inter" panose="020B0502030000000004" pitchFamily="34" charset="0"/>
              </a:rPr>
              <a:t>That very night Belshazzar king of the Chaldeans  was slain, </a:t>
            </a:r>
            <a:r>
              <a:rPr lang="en-US" sz="4400" b="0" i="0">
                <a:solidFill>
                  <a:srgbClr val="777A7B"/>
                </a:solidFill>
                <a:effectLst/>
                <a:latin typeface="Inter" panose="020B0502030000000004" pitchFamily="34" charset="0"/>
              </a:rPr>
              <a:t>31</a:t>
            </a:r>
            <a:r>
              <a:rPr lang="en-US" sz="4400" b="0" i="0">
                <a:solidFill>
                  <a:srgbClr val="121212"/>
                </a:solidFill>
                <a:effectLst/>
                <a:latin typeface="Inter" panose="020B0502030000000004" pitchFamily="34" charset="0"/>
              </a:rPr>
              <a:t>and Darius the Mede received the kingdom at the age of sixty-two.</a:t>
            </a:r>
            <a:endParaRPr lang="en-ZA" dirty="0"/>
          </a:p>
        </p:txBody>
      </p:sp>
      <p:sp>
        <p:nvSpPr>
          <p:cNvPr id="2" name="TextBox 1">
            <a:extLst>
              <a:ext uri="{FF2B5EF4-FFF2-40B4-BE49-F238E27FC236}">
                <a16:creationId xmlns:a16="http://schemas.microsoft.com/office/drawing/2014/main" id="{AAF8B6A2-37D5-54FC-615C-39601505F0D5}"/>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30 उसी रात कसदियों का राजा बेलशस्सर मार डाला गया। 31 और दारा मादी जो कोई बासठ वर्ष का था राजगद्दी पर विराजमान हुआ।</a:t>
            </a:r>
            <a:endParaRPr lang="en-IN" sz="4000" dirty="0"/>
          </a:p>
        </p:txBody>
      </p:sp>
      <p:pic>
        <p:nvPicPr>
          <p:cNvPr id="11" name="Audio 10">
            <a:hlinkClick r:id="" action="ppaction://media"/>
            <a:extLst>
              <a:ext uri="{FF2B5EF4-FFF2-40B4-BE49-F238E27FC236}">
                <a16:creationId xmlns:a16="http://schemas.microsoft.com/office/drawing/2014/main" id="{95265C74-C9F0-2F2B-5693-FF02F01F2D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0396"/>
    </mc:Choice>
    <mc:Fallback xmlns="">
      <p:transition spd="slow" advTm="10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26C05-6A37-10A6-ECA3-69C0BE6F2B44}"/>
              </a:ext>
            </a:extLst>
          </p:cNvPr>
          <p:cNvPicPr>
            <a:picLocks noChangeAspect="1"/>
          </p:cNvPicPr>
          <p:nvPr/>
        </p:nvPicPr>
        <p:blipFill rotWithShape="1">
          <a:blip r:embed="rId2"/>
          <a:srcRect t="1116" b="14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7A8A5DE-693F-320A-55DA-663D3D2E08DD}"/>
              </a:ext>
            </a:extLst>
          </p:cNvPr>
          <p:cNvSpPr txBox="1"/>
          <p:nvPr/>
        </p:nvSpPr>
        <p:spPr>
          <a:xfrm>
            <a:off x="450239" y="451033"/>
            <a:ext cx="3379889"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dirty="0">
                <a:solidFill>
                  <a:schemeClr val="bg1"/>
                </a:solidFill>
                <a:latin typeface="Mangal" panose="02040503050203030202" pitchFamily="18" charset="0"/>
                <a:cs typeface="Mangal" panose="02040503050203030202" pitchFamily="18" charset="0"/>
              </a:rPr>
              <a:t>3</a:t>
            </a:r>
            <a:r>
              <a:rPr lang="en-US" sz="2800" b="0" i="0" u="none" strike="noStrike" baseline="0" dirty="0">
                <a:solidFill>
                  <a:schemeClr val="bg1"/>
                </a:solidFill>
                <a:latin typeface="Mangal" panose="02040503050203030202" pitchFamily="18" charset="0"/>
                <a:cs typeface="Mangal" panose="02040503050203030202" pitchFamily="18" charset="0"/>
              </a:rPr>
              <a:t>0,31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3664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882DA6-C8B2-0D14-C292-B9FA0DF82F4D}"/>
              </a:ext>
            </a:extLst>
          </p:cNvPr>
          <p:cNvPicPr>
            <a:picLocks noChangeAspect="1"/>
          </p:cNvPicPr>
          <p:nvPr/>
        </p:nvPicPr>
        <p:blipFill rotWithShape="1">
          <a:blip r:embed="rId2"/>
          <a:srcRect l="7538"/>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33AA1F4-1684-7870-246A-0F4D768C756C}"/>
              </a:ext>
            </a:extLst>
          </p:cNvPr>
          <p:cNvSpPr txBox="1"/>
          <p:nvPr/>
        </p:nvSpPr>
        <p:spPr>
          <a:xfrm>
            <a:off x="450239" y="451033"/>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Under the influence of the wine, Belshazzar gave orders to bring in the gold and silver vessels that Nebuchadnezzar his father  had taken from the temple in Jerusalem, so that the king could drink from them, along with his nobles, his wives, and his concubines.</a:t>
            </a:r>
            <a:endParaRPr lang="en-ZA" sz="2000" dirty="0"/>
          </a:p>
        </p:txBody>
      </p:sp>
      <p:sp>
        <p:nvSpPr>
          <p:cNvPr id="3" name="TextBox 2">
            <a:extLst>
              <a:ext uri="{FF2B5EF4-FFF2-40B4-BE49-F238E27FC236}">
                <a16:creationId xmlns:a16="http://schemas.microsoft.com/office/drawing/2014/main" id="{925FB8CE-880E-C69C-08C0-D88027DB203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 दाखमधु पीते-पीते बेलशस्सर ने आज्ञा दी, कि सोने-चाँदी के जो पात्र मेरे पिता नबूकदनेस्सर ने यरूशलेम के मन्दिर में से निकाले थे, उन्हें ले आओ कि राजा अपने प्रधानों, और रानियों और रखैलों समेत उनमें से पीए।</a:t>
            </a:r>
            <a:endParaRPr lang="en-IN" sz="3600" dirty="0"/>
          </a:p>
        </p:txBody>
      </p:sp>
      <p:pic>
        <p:nvPicPr>
          <p:cNvPr id="11" name="Audio 10">
            <a:hlinkClick r:id="" action="ppaction://media"/>
            <a:extLst>
              <a:ext uri="{FF2B5EF4-FFF2-40B4-BE49-F238E27FC236}">
                <a16:creationId xmlns:a16="http://schemas.microsoft.com/office/drawing/2014/main" id="{2BD9481C-8C1D-140A-454F-99E094DE34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2798"/>
    </mc:Choice>
    <mc:Fallback xmlns="">
      <p:transition spd="slow" advTm="2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441E3F8-8139-7A68-4958-F83BE08F7C78}"/>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2523164-9AA4-4747-0023-DEB1591798A4}"/>
              </a:ext>
            </a:extLst>
          </p:cNvPr>
          <p:cNvSpPr txBox="1"/>
          <p:nvPr/>
        </p:nvSpPr>
        <p:spPr>
          <a:xfrm>
            <a:off x="450239" y="451033"/>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दानिय्येल</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Thus they brought in the gold vessels that had been taken from the temple, the house of God in Jerusalem, and the king drank from them, along with his nobles, his wives, and his concubines.</a:t>
            </a:r>
            <a:endParaRPr lang="en-ZA" dirty="0"/>
          </a:p>
        </p:txBody>
      </p:sp>
      <p:sp>
        <p:nvSpPr>
          <p:cNvPr id="3" name="TextBox 2">
            <a:extLst>
              <a:ext uri="{FF2B5EF4-FFF2-40B4-BE49-F238E27FC236}">
                <a16:creationId xmlns:a16="http://schemas.microsoft.com/office/drawing/2014/main" id="{AEC39D67-A67B-E389-ACBC-CF8981B84D6A}"/>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3 तब जो सोने के पात्र यरूशलेम में परमेश्वर के भवन के मन्दिर में से निकाले गए थे, वे लाए गए; और राजा अपने प्रधानों, और रानियों, और रखैलों समेत उनमें से पीने लगा।</a:t>
            </a:r>
            <a:endParaRPr lang="en-IN" sz="4000" dirty="0"/>
          </a:p>
        </p:txBody>
      </p:sp>
      <p:pic>
        <p:nvPicPr>
          <p:cNvPr id="11" name="Audio 10">
            <a:hlinkClick r:id="" action="ppaction://media"/>
            <a:extLst>
              <a:ext uri="{FF2B5EF4-FFF2-40B4-BE49-F238E27FC236}">
                <a16:creationId xmlns:a16="http://schemas.microsoft.com/office/drawing/2014/main" id="{1902E027-5661-56A2-F747-71BE0BACC2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4182"/>
    </mc:Choice>
    <mc:Fallback xmlns="">
      <p:transition spd="slow" advTm="1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TotalTime>
  <Words>2273</Words>
  <Application>Microsoft Office PowerPoint</Application>
  <PresentationFormat>Widescreen</PresentationFormat>
  <Paragraphs>104</Paragraphs>
  <Slides>54</Slides>
  <Notes>1</Notes>
  <HiddenSlides>0</HiddenSlides>
  <MMClips>27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Aptos</vt:lpstr>
      <vt:lpstr>Arial</vt:lpstr>
      <vt:lpstr>ArialMT</vt:lpstr>
      <vt:lpstr>Calibri</vt:lpstr>
      <vt:lpstr>Calibri Light</vt:lpstr>
      <vt:lpstr>Inter</vt:lpstr>
      <vt:lpstr>Mangal</vt:lpstr>
      <vt:lpstr>PT Serif</vt:lpstr>
      <vt:lpstr>Symbol</vt:lpstr>
      <vt:lpstr>Times New Roman</vt:lpstr>
      <vt:lpstr>TimesNewRomanPS-BoldMT</vt:lpstr>
      <vt:lpstr>TimesNewRomanPSMT</vt:lpstr>
      <vt:lpstr>Office Theme</vt:lpstr>
      <vt:lpstr>26-5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123</cp:revision>
  <dcterms:created xsi:type="dcterms:W3CDTF">2021-07-20T09:23:46Z</dcterms:created>
  <dcterms:modified xsi:type="dcterms:W3CDTF">2024-07-31T13:00:16Z</dcterms:modified>
</cp:coreProperties>
</file>