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501"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8" r:id="rId40"/>
    <p:sldId id="479" r:id="rId41"/>
    <p:sldId id="480" r:id="rId42"/>
    <p:sldId id="481" r:id="rId43"/>
    <p:sldId id="482" r:id="rId44"/>
    <p:sldId id="483" r:id="rId45"/>
    <p:sldId id="484" r:id="rId46"/>
    <p:sldId id="485" r:id="rId47"/>
    <p:sldId id="486" r:id="rId48"/>
    <p:sldId id="487" r:id="rId49"/>
    <p:sldId id="488" r:id="rId50"/>
    <p:sldId id="490" r:id="rId51"/>
    <p:sldId id="491" r:id="rId52"/>
    <p:sldId id="5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8E403-40BB-41B1-ACC6-EF584A58C4BB}" v="222" dt="2023-11-24T05:46:48.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4951" autoAdjust="0"/>
  </p:normalViewPr>
  <p:slideViewPr>
    <p:cSldViewPr snapToGrid="0">
      <p:cViewPr varScale="1">
        <p:scale>
          <a:sx n="53" d="100"/>
          <a:sy n="53" d="100"/>
        </p:scale>
        <p:origin x="96"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9067AE-CD43-44E2-9944-A6EA38076F25}"/>
    <pc:docChg chg="custSel modSld">
      <pc:chgData name="Alfred Smith" userId="3c60a3631c0db8ad" providerId="LiveId" clId="{949067AE-CD43-44E2-9944-A6EA38076F25}" dt="2023-01-19T11:03:24.694" v="80"/>
      <pc:docMkLst>
        <pc:docMk/>
      </pc:docMkLst>
      <pc:sldChg chg="modSp mod modTransition">
        <pc:chgData name="Alfred Smith" userId="3c60a3631c0db8ad" providerId="LiveId" clId="{949067AE-CD43-44E2-9944-A6EA38076F25}" dt="2023-01-19T11:01:40.947" v="30"/>
        <pc:sldMkLst>
          <pc:docMk/>
          <pc:sldMk cId="3261377596" sldId="438"/>
        </pc:sldMkLst>
        <pc:spChg chg="mod">
          <ac:chgData name="Alfred Smith" userId="3c60a3631c0db8ad" providerId="LiveId" clId="{949067AE-CD43-44E2-9944-A6EA38076F25}" dt="2023-01-19T10:59:47.687" v="3" actId="20577"/>
          <ac:spMkLst>
            <pc:docMk/>
            <pc:sldMk cId="3261377596" sldId="438"/>
            <ac:spMk id="7" creationId="{C4E1062D-384B-68E8-AE5A-01277B09C530}"/>
          </ac:spMkLst>
        </pc:spChg>
      </pc:sldChg>
      <pc:sldChg chg="addSp delSp modSp mod modTransition modAnim">
        <pc:chgData name="Alfred Smith" userId="3c60a3631c0db8ad" providerId="LiveId" clId="{949067AE-CD43-44E2-9944-A6EA38076F25}" dt="2023-01-19T11:02:51.537" v="56"/>
        <pc:sldMkLst>
          <pc:docMk/>
          <pc:sldMk cId="3759221820" sldId="439"/>
        </pc:sldMkLst>
        <pc:spChg chg="add mod">
          <ac:chgData name="Alfred Smith" userId="3c60a3631c0db8ad" providerId="LiveId" clId="{949067AE-CD43-44E2-9944-A6EA38076F25}" dt="2023-01-19T11:02:51.537" v="56"/>
          <ac:spMkLst>
            <pc:docMk/>
            <pc:sldMk cId="3759221820" sldId="439"/>
            <ac:spMk id="3" creationId="{3C07910E-6027-04D8-1931-9771ECCE9238}"/>
          </ac:spMkLst>
        </pc:spChg>
        <pc:spChg chg="del">
          <ac:chgData name="Alfred Smith" userId="3c60a3631c0db8ad" providerId="LiveId" clId="{949067AE-CD43-44E2-9944-A6EA38076F25}" dt="2023-01-19T11:02:37.602" v="55" actId="478"/>
          <ac:spMkLst>
            <pc:docMk/>
            <pc:sldMk cId="3759221820" sldId="439"/>
            <ac:spMk id="6" creationId="{416C064E-628E-47C0-A712-DB178FE9901E}"/>
          </ac:spMkLst>
        </pc:spChg>
        <pc:picChg chg="del">
          <ac:chgData name="Alfred Smith" userId="3c60a3631c0db8ad" providerId="LiveId" clId="{949067AE-CD43-44E2-9944-A6EA38076F25}" dt="2023-01-19T11:01:40.947" v="30"/>
          <ac:picMkLst>
            <pc:docMk/>
            <pc:sldMk cId="3759221820" sldId="439"/>
            <ac:picMk id="2" creationId="{975960F1-C8B0-0401-D8F3-295DB74FA0B7}"/>
          </ac:picMkLst>
        </pc:picChg>
      </pc:sldChg>
      <pc:sldChg chg="addSp delSp modSp mod modTransition">
        <pc:chgData name="Alfred Smith" userId="3c60a3631c0db8ad" providerId="LiveId" clId="{949067AE-CD43-44E2-9944-A6EA38076F25}" dt="2023-01-19T11:01:40.947" v="30"/>
        <pc:sldMkLst>
          <pc:docMk/>
          <pc:sldMk cId="923867738" sldId="440"/>
        </pc:sldMkLst>
        <pc:spChg chg="add mod">
          <ac:chgData name="Alfred Smith" userId="3c60a3631c0db8ad" providerId="LiveId" clId="{949067AE-CD43-44E2-9944-A6EA38076F25}" dt="2023-01-19T11:00:07.323" v="5"/>
          <ac:spMkLst>
            <pc:docMk/>
            <pc:sldMk cId="923867738" sldId="440"/>
            <ac:spMk id="2" creationId="{720B678F-57FB-201F-7F12-54DFF74BE14E}"/>
          </ac:spMkLst>
        </pc:spChg>
        <pc:spChg chg="del">
          <ac:chgData name="Alfred Smith" userId="3c60a3631c0db8ad" providerId="LiveId" clId="{949067AE-CD43-44E2-9944-A6EA38076F25}" dt="2023-01-19T11:00:05.772" v="4" actId="478"/>
          <ac:spMkLst>
            <pc:docMk/>
            <pc:sldMk cId="923867738" sldId="440"/>
            <ac:spMk id="7" creationId="{2F73C679-DA69-EB38-26C6-AB707BE9501E}"/>
          </ac:spMkLst>
        </pc:spChg>
      </pc:sldChg>
      <pc:sldChg chg="addSp delSp modSp mod modTransition modAnim">
        <pc:chgData name="Alfred Smith" userId="3c60a3631c0db8ad" providerId="LiveId" clId="{949067AE-CD43-44E2-9944-A6EA38076F25}" dt="2023-01-19T11:02:53.052" v="57"/>
        <pc:sldMkLst>
          <pc:docMk/>
          <pc:sldMk cId="3676245138" sldId="441"/>
        </pc:sldMkLst>
        <pc:spChg chg="add mod">
          <ac:chgData name="Alfred Smith" userId="3c60a3631c0db8ad" providerId="LiveId" clId="{949067AE-CD43-44E2-9944-A6EA38076F25}" dt="2023-01-19T11:02:53.052" v="57"/>
          <ac:spMkLst>
            <pc:docMk/>
            <pc:sldMk cId="3676245138" sldId="441"/>
            <ac:spMk id="3" creationId="{92292038-F93A-D0EC-018B-1DE7B054C504}"/>
          </ac:spMkLst>
        </pc:spChg>
        <pc:spChg chg="del">
          <ac:chgData name="Alfred Smith" userId="3c60a3631c0db8ad" providerId="LiveId" clId="{949067AE-CD43-44E2-9944-A6EA38076F25}" dt="2023-01-19T11:02:35.940" v="54" actId="478"/>
          <ac:spMkLst>
            <pc:docMk/>
            <pc:sldMk cId="3676245138" sldId="441"/>
            <ac:spMk id="6" creationId="{416C064E-628E-47C0-A712-DB178FE9901E}"/>
          </ac:spMkLst>
        </pc:spChg>
        <pc:picChg chg="del">
          <ac:chgData name="Alfred Smith" userId="3c60a3631c0db8ad" providerId="LiveId" clId="{949067AE-CD43-44E2-9944-A6EA38076F25}" dt="2023-01-19T11:01:40.947" v="30"/>
          <ac:picMkLst>
            <pc:docMk/>
            <pc:sldMk cId="3676245138" sldId="441"/>
            <ac:picMk id="2" creationId="{268709FA-ADC9-0490-C94C-3554BC2E8ABA}"/>
          </ac:picMkLst>
        </pc:picChg>
      </pc:sldChg>
      <pc:sldChg chg="modSp mod modTransition">
        <pc:chgData name="Alfred Smith" userId="3c60a3631c0db8ad" providerId="LiveId" clId="{949067AE-CD43-44E2-9944-A6EA38076F25}" dt="2023-01-19T11:01:40.947" v="30"/>
        <pc:sldMkLst>
          <pc:docMk/>
          <pc:sldMk cId="2180228365" sldId="442"/>
        </pc:sldMkLst>
        <pc:spChg chg="mod">
          <ac:chgData name="Alfred Smith" userId="3c60a3631c0db8ad" providerId="LiveId" clId="{949067AE-CD43-44E2-9944-A6EA38076F25}" dt="2023-01-19T11:00:22.867" v="6"/>
          <ac:spMkLst>
            <pc:docMk/>
            <pc:sldMk cId="2180228365" sldId="442"/>
            <ac:spMk id="7" creationId="{D24F2CBD-8FAE-334B-9725-BBFE9080178B}"/>
          </ac:spMkLst>
        </pc:spChg>
      </pc:sldChg>
      <pc:sldChg chg="addSp delSp modSp mod modTransition modAnim">
        <pc:chgData name="Alfred Smith" userId="3c60a3631c0db8ad" providerId="LiveId" clId="{949067AE-CD43-44E2-9944-A6EA38076F25}" dt="2023-01-19T11:02:54.284" v="58"/>
        <pc:sldMkLst>
          <pc:docMk/>
          <pc:sldMk cId="3095902142" sldId="443"/>
        </pc:sldMkLst>
        <pc:spChg chg="add mod">
          <ac:chgData name="Alfred Smith" userId="3c60a3631c0db8ad" providerId="LiveId" clId="{949067AE-CD43-44E2-9944-A6EA38076F25}" dt="2023-01-19T11:02:54.284" v="58"/>
          <ac:spMkLst>
            <pc:docMk/>
            <pc:sldMk cId="3095902142" sldId="443"/>
            <ac:spMk id="2" creationId="{66152BA6-FAD4-85F7-C2C5-4A1187C7D46A}"/>
          </ac:spMkLst>
        </pc:spChg>
        <pc:spChg chg="del">
          <ac:chgData name="Alfred Smith" userId="3c60a3631c0db8ad" providerId="LiveId" clId="{949067AE-CD43-44E2-9944-A6EA38076F25}" dt="2023-01-19T11:02:33.168" v="53" actId="478"/>
          <ac:spMkLst>
            <pc:docMk/>
            <pc:sldMk cId="3095902142" sldId="443"/>
            <ac:spMk id="6" creationId="{416C064E-628E-47C0-A712-DB178FE9901E}"/>
          </ac:spMkLst>
        </pc:spChg>
        <pc:picChg chg="del">
          <ac:chgData name="Alfred Smith" userId="3c60a3631c0db8ad" providerId="LiveId" clId="{949067AE-CD43-44E2-9944-A6EA38076F25}" dt="2023-01-19T11:01:40.947" v="30"/>
          <ac:picMkLst>
            <pc:docMk/>
            <pc:sldMk cId="3095902142" sldId="443"/>
            <ac:picMk id="8" creationId="{152D55B2-C48C-928A-B3E9-441033B32595}"/>
          </ac:picMkLst>
        </pc:picChg>
      </pc:sldChg>
      <pc:sldChg chg="modSp mod modTransition">
        <pc:chgData name="Alfred Smith" userId="3c60a3631c0db8ad" providerId="LiveId" clId="{949067AE-CD43-44E2-9944-A6EA38076F25}" dt="2023-01-19T11:01:40.947" v="30"/>
        <pc:sldMkLst>
          <pc:docMk/>
          <pc:sldMk cId="1718612039" sldId="444"/>
        </pc:sldMkLst>
        <pc:spChg chg="mod">
          <ac:chgData name="Alfred Smith" userId="3c60a3631c0db8ad" providerId="LiveId" clId="{949067AE-CD43-44E2-9944-A6EA38076F25}" dt="2023-01-19T11:00:26.026" v="7"/>
          <ac:spMkLst>
            <pc:docMk/>
            <pc:sldMk cId="1718612039" sldId="444"/>
            <ac:spMk id="5" creationId="{CCBF51AB-E2C6-0C8E-9EFC-99A4BD8486B0}"/>
          </ac:spMkLst>
        </pc:spChg>
      </pc:sldChg>
      <pc:sldChg chg="addSp delSp modSp mod modTransition modAnim">
        <pc:chgData name="Alfred Smith" userId="3c60a3631c0db8ad" providerId="LiveId" clId="{949067AE-CD43-44E2-9944-A6EA38076F25}" dt="2023-01-19T11:02:55.551" v="59"/>
        <pc:sldMkLst>
          <pc:docMk/>
          <pc:sldMk cId="2166098122" sldId="445"/>
        </pc:sldMkLst>
        <pc:spChg chg="add mod">
          <ac:chgData name="Alfred Smith" userId="3c60a3631c0db8ad" providerId="LiveId" clId="{949067AE-CD43-44E2-9944-A6EA38076F25}" dt="2023-01-19T11:02:55.551" v="59"/>
          <ac:spMkLst>
            <pc:docMk/>
            <pc:sldMk cId="2166098122" sldId="445"/>
            <ac:spMk id="2" creationId="{DE181E97-EB53-79E1-702F-8165A3B1730F}"/>
          </ac:spMkLst>
        </pc:spChg>
        <pc:spChg chg="del">
          <ac:chgData name="Alfred Smith" userId="3c60a3631c0db8ad" providerId="LiveId" clId="{949067AE-CD43-44E2-9944-A6EA38076F25}" dt="2023-01-19T11:02:31.686" v="52" actId="478"/>
          <ac:spMkLst>
            <pc:docMk/>
            <pc:sldMk cId="2166098122" sldId="445"/>
            <ac:spMk id="6" creationId="{416C064E-628E-47C0-A712-DB178FE9901E}"/>
          </ac:spMkLst>
        </pc:spChg>
        <pc:picChg chg="del">
          <ac:chgData name="Alfred Smith" userId="3c60a3631c0db8ad" providerId="LiveId" clId="{949067AE-CD43-44E2-9944-A6EA38076F25}" dt="2023-01-19T11:01:40.947" v="30"/>
          <ac:picMkLst>
            <pc:docMk/>
            <pc:sldMk cId="2166098122" sldId="445"/>
            <ac:picMk id="8" creationId="{EB2720AC-425A-0C7E-E9DC-A3ABDC26D3AB}"/>
          </ac:picMkLst>
        </pc:picChg>
      </pc:sldChg>
      <pc:sldChg chg="modSp mod modTransition">
        <pc:chgData name="Alfred Smith" userId="3c60a3631c0db8ad" providerId="LiveId" clId="{949067AE-CD43-44E2-9944-A6EA38076F25}" dt="2023-01-19T11:01:40.947" v="30"/>
        <pc:sldMkLst>
          <pc:docMk/>
          <pc:sldMk cId="665805102" sldId="446"/>
        </pc:sldMkLst>
        <pc:spChg chg="mod">
          <ac:chgData name="Alfred Smith" userId="3c60a3631c0db8ad" providerId="LiveId" clId="{949067AE-CD43-44E2-9944-A6EA38076F25}" dt="2023-01-19T11:00:29.209" v="8"/>
          <ac:spMkLst>
            <pc:docMk/>
            <pc:sldMk cId="665805102" sldId="446"/>
            <ac:spMk id="5" creationId="{1A7114BA-7763-28BC-0381-999F2D6CD1A5}"/>
          </ac:spMkLst>
        </pc:spChg>
      </pc:sldChg>
      <pc:sldChg chg="addSp delSp modSp mod modTransition modAnim">
        <pc:chgData name="Alfred Smith" userId="3c60a3631c0db8ad" providerId="LiveId" clId="{949067AE-CD43-44E2-9944-A6EA38076F25}" dt="2023-01-19T11:02:56.705" v="60"/>
        <pc:sldMkLst>
          <pc:docMk/>
          <pc:sldMk cId="2422728137" sldId="447"/>
        </pc:sldMkLst>
        <pc:spChg chg="add mod">
          <ac:chgData name="Alfred Smith" userId="3c60a3631c0db8ad" providerId="LiveId" clId="{949067AE-CD43-44E2-9944-A6EA38076F25}" dt="2023-01-19T11:02:56.705" v="60"/>
          <ac:spMkLst>
            <pc:docMk/>
            <pc:sldMk cId="2422728137" sldId="447"/>
            <ac:spMk id="2" creationId="{103DC81F-101B-925E-8F2B-B9CF76BA8D08}"/>
          </ac:spMkLst>
        </pc:spChg>
        <pc:spChg chg="del">
          <ac:chgData name="Alfred Smith" userId="3c60a3631c0db8ad" providerId="LiveId" clId="{949067AE-CD43-44E2-9944-A6EA38076F25}" dt="2023-01-19T11:02:26.170" v="51" actId="478"/>
          <ac:spMkLst>
            <pc:docMk/>
            <pc:sldMk cId="2422728137" sldId="447"/>
            <ac:spMk id="6" creationId="{416C064E-628E-47C0-A712-DB178FE9901E}"/>
          </ac:spMkLst>
        </pc:spChg>
        <pc:picChg chg="del">
          <ac:chgData name="Alfred Smith" userId="3c60a3631c0db8ad" providerId="LiveId" clId="{949067AE-CD43-44E2-9944-A6EA38076F25}" dt="2023-01-19T11:01:40.947" v="30"/>
          <ac:picMkLst>
            <pc:docMk/>
            <pc:sldMk cId="2422728137" sldId="447"/>
            <ac:picMk id="3" creationId="{D9D336BC-3C4E-5F46-B9FD-26788BC5B865}"/>
          </ac:picMkLst>
        </pc:picChg>
      </pc:sldChg>
      <pc:sldChg chg="modSp mod modTransition">
        <pc:chgData name="Alfred Smith" userId="3c60a3631c0db8ad" providerId="LiveId" clId="{949067AE-CD43-44E2-9944-A6EA38076F25}" dt="2023-01-19T11:01:40.947" v="30"/>
        <pc:sldMkLst>
          <pc:docMk/>
          <pc:sldMk cId="843663555" sldId="448"/>
        </pc:sldMkLst>
        <pc:spChg chg="mod">
          <ac:chgData name="Alfred Smith" userId="3c60a3631c0db8ad" providerId="LiveId" clId="{949067AE-CD43-44E2-9944-A6EA38076F25}" dt="2023-01-19T11:00:32.665" v="9"/>
          <ac:spMkLst>
            <pc:docMk/>
            <pc:sldMk cId="843663555" sldId="448"/>
            <ac:spMk id="5" creationId="{F128061B-88FE-6348-CA4F-F44A410AB4EE}"/>
          </ac:spMkLst>
        </pc:spChg>
      </pc:sldChg>
      <pc:sldChg chg="addSp delSp modSp mod modTransition modAnim">
        <pc:chgData name="Alfred Smith" userId="3c60a3631c0db8ad" providerId="LiveId" clId="{949067AE-CD43-44E2-9944-A6EA38076F25}" dt="2023-01-19T11:02:57.879" v="61"/>
        <pc:sldMkLst>
          <pc:docMk/>
          <pc:sldMk cId="538051216" sldId="450"/>
        </pc:sldMkLst>
        <pc:spChg chg="add mod">
          <ac:chgData name="Alfred Smith" userId="3c60a3631c0db8ad" providerId="LiveId" clId="{949067AE-CD43-44E2-9944-A6EA38076F25}" dt="2023-01-19T11:02:57.879" v="61"/>
          <ac:spMkLst>
            <pc:docMk/>
            <pc:sldMk cId="538051216" sldId="450"/>
            <ac:spMk id="2" creationId="{4782D60B-F3B7-6096-1580-55CEAC68E995}"/>
          </ac:spMkLst>
        </pc:spChg>
        <pc:spChg chg="del">
          <ac:chgData name="Alfred Smith" userId="3c60a3631c0db8ad" providerId="LiveId" clId="{949067AE-CD43-44E2-9944-A6EA38076F25}" dt="2023-01-19T11:02:23.073" v="50" actId="478"/>
          <ac:spMkLst>
            <pc:docMk/>
            <pc:sldMk cId="538051216" sldId="450"/>
            <ac:spMk id="6" creationId="{416C064E-628E-47C0-A712-DB178FE9901E}"/>
          </ac:spMkLst>
        </pc:spChg>
        <pc:picChg chg="del">
          <ac:chgData name="Alfred Smith" userId="3c60a3631c0db8ad" providerId="LiveId" clId="{949067AE-CD43-44E2-9944-A6EA38076F25}" dt="2023-01-19T11:01:40.947" v="30"/>
          <ac:picMkLst>
            <pc:docMk/>
            <pc:sldMk cId="538051216" sldId="450"/>
            <ac:picMk id="3" creationId="{19F7D780-70E1-CACC-78F1-EB09E03A392A}"/>
          </ac:picMkLst>
        </pc:picChg>
      </pc:sldChg>
      <pc:sldChg chg="modSp mod modTransition">
        <pc:chgData name="Alfred Smith" userId="3c60a3631c0db8ad" providerId="LiveId" clId="{949067AE-CD43-44E2-9944-A6EA38076F25}" dt="2023-01-19T11:01:40.947" v="30"/>
        <pc:sldMkLst>
          <pc:docMk/>
          <pc:sldMk cId="3386340796" sldId="451"/>
        </pc:sldMkLst>
        <pc:spChg chg="mod">
          <ac:chgData name="Alfred Smith" userId="3c60a3631c0db8ad" providerId="LiveId" clId="{949067AE-CD43-44E2-9944-A6EA38076F25}" dt="2023-01-19T11:00:35.359" v="10"/>
          <ac:spMkLst>
            <pc:docMk/>
            <pc:sldMk cId="3386340796" sldId="451"/>
            <ac:spMk id="5" creationId="{BCBC5A23-DA00-4092-4872-5EA6DF64051D}"/>
          </ac:spMkLst>
        </pc:spChg>
      </pc:sldChg>
      <pc:sldChg chg="addSp delSp modSp mod modTransition modAnim">
        <pc:chgData name="Alfred Smith" userId="3c60a3631c0db8ad" providerId="LiveId" clId="{949067AE-CD43-44E2-9944-A6EA38076F25}" dt="2023-01-19T11:02:59.101" v="62"/>
        <pc:sldMkLst>
          <pc:docMk/>
          <pc:sldMk cId="4002949039" sldId="452"/>
        </pc:sldMkLst>
        <pc:spChg chg="add mod">
          <ac:chgData name="Alfred Smith" userId="3c60a3631c0db8ad" providerId="LiveId" clId="{949067AE-CD43-44E2-9944-A6EA38076F25}" dt="2023-01-19T11:02:59.101" v="62"/>
          <ac:spMkLst>
            <pc:docMk/>
            <pc:sldMk cId="4002949039" sldId="452"/>
            <ac:spMk id="2" creationId="{F70ABA1B-5C88-71C2-E158-FAFD98A551AE}"/>
          </ac:spMkLst>
        </pc:spChg>
        <pc:spChg chg="del">
          <ac:chgData name="Alfred Smith" userId="3c60a3631c0db8ad" providerId="LiveId" clId="{949067AE-CD43-44E2-9944-A6EA38076F25}" dt="2023-01-19T11:02:18.311" v="49" actId="478"/>
          <ac:spMkLst>
            <pc:docMk/>
            <pc:sldMk cId="4002949039" sldId="452"/>
            <ac:spMk id="6" creationId="{416C064E-628E-47C0-A712-DB178FE9901E}"/>
          </ac:spMkLst>
        </pc:spChg>
        <pc:picChg chg="del">
          <ac:chgData name="Alfred Smith" userId="3c60a3631c0db8ad" providerId="LiveId" clId="{949067AE-CD43-44E2-9944-A6EA38076F25}" dt="2023-01-19T11:01:40.947" v="30"/>
          <ac:picMkLst>
            <pc:docMk/>
            <pc:sldMk cId="4002949039" sldId="452"/>
            <ac:picMk id="3" creationId="{6F30D96E-0122-4499-3658-8F12F4CB1B2F}"/>
          </ac:picMkLst>
        </pc:picChg>
      </pc:sldChg>
      <pc:sldChg chg="modSp mod modTransition">
        <pc:chgData name="Alfred Smith" userId="3c60a3631c0db8ad" providerId="LiveId" clId="{949067AE-CD43-44E2-9944-A6EA38076F25}" dt="2023-01-19T11:01:40.947" v="30"/>
        <pc:sldMkLst>
          <pc:docMk/>
          <pc:sldMk cId="283334129" sldId="453"/>
        </pc:sldMkLst>
        <pc:spChg chg="mod">
          <ac:chgData name="Alfred Smith" userId="3c60a3631c0db8ad" providerId="LiveId" clId="{949067AE-CD43-44E2-9944-A6EA38076F25}" dt="2023-01-19T11:00:38.105" v="11"/>
          <ac:spMkLst>
            <pc:docMk/>
            <pc:sldMk cId="283334129" sldId="453"/>
            <ac:spMk id="5" creationId="{260E1198-A675-C038-D134-79CD00BA6126}"/>
          </ac:spMkLst>
        </pc:spChg>
      </pc:sldChg>
      <pc:sldChg chg="addSp delSp modSp mod modTransition modAnim">
        <pc:chgData name="Alfred Smith" userId="3c60a3631c0db8ad" providerId="LiveId" clId="{949067AE-CD43-44E2-9944-A6EA38076F25}" dt="2023-01-19T11:03:00.336" v="63"/>
        <pc:sldMkLst>
          <pc:docMk/>
          <pc:sldMk cId="2511564658" sldId="454"/>
        </pc:sldMkLst>
        <pc:spChg chg="add mod">
          <ac:chgData name="Alfred Smith" userId="3c60a3631c0db8ad" providerId="LiveId" clId="{949067AE-CD43-44E2-9944-A6EA38076F25}" dt="2023-01-19T11:03:00.336" v="63"/>
          <ac:spMkLst>
            <pc:docMk/>
            <pc:sldMk cId="2511564658" sldId="454"/>
            <ac:spMk id="2" creationId="{8151D8FE-F581-5984-4097-421E95F8FFC7}"/>
          </ac:spMkLst>
        </pc:spChg>
        <pc:spChg chg="del">
          <ac:chgData name="Alfred Smith" userId="3c60a3631c0db8ad" providerId="LiveId" clId="{949067AE-CD43-44E2-9944-A6EA38076F25}" dt="2023-01-19T11:02:16.793" v="48" actId="478"/>
          <ac:spMkLst>
            <pc:docMk/>
            <pc:sldMk cId="2511564658" sldId="454"/>
            <ac:spMk id="6" creationId="{416C064E-628E-47C0-A712-DB178FE9901E}"/>
          </ac:spMkLst>
        </pc:spChg>
        <pc:picChg chg="del">
          <ac:chgData name="Alfred Smith" userId="3c60a3631c0db8ad" providerId="LiveId" clId="{949067AE-CD43-44E2-9944-A6EA38076F25}" dt="2023-01-19T11:01:40.947" v="30"/>
          <ac:picMkLst>
            <pc:docMk/>
            <pc:sldMk cId="2511564658" sldId="454"/>
            <ac:picMk id="3" creationId="{148695B7-1C95-FA06-C203-B4D601FDC94F}"/>
          </ac:picMkLst>
        </pc:picChg>
      </pc:sldChg>
      <pc:sldChg chg="modSp mod modTransition">
        <pc:chgData name="Alfred Smith" userId="3c60a3631c0db8ad" providerId="LiveId" clId="{949067AE-CD43-44E2-9944-A6EA38076F25}" dt="2023-01-19T11:01:40.947" v="30"/>
        <pc:sldMkLst>
          <pc:docMk/>
          <pc:sldMk cId="1799939013" sldId="455"/>
        </pc:sldMkLst>
        <pc:spChg chg="mod">
          <ac:chgData name="Alfred Smith" userId="3c60a3631c0db8ad" providerId="LiveId" clId="{949067AE-CD43-44E2-9944-A6EA38076F25}" dt="2023-01-19T11:00:40.752" v="12"/>
          <ac:spMkLst>
            <pc:docMk/>
            <pc:sldMk cId="1799939013" sldId="455"/>
            <ac:spMk id="5" creationId="{EF0D50D8-D29C-23F3-F8BE-1E6CC8878E80}"/>
          </ac:spMkLst>
        </pc:spChg>
      </pc:sldChg>
      <pc:sldChg chg="addSp delSp modSp mod modTransition modAnim">
        <pc:chgData name="Alfred Smith" userId="3c60a3631c0db8ad" providerId="LiveId" clId="{949067AE-CD43-44E2-9944-A6EA38076F25}" dt="2023-01-19T11:03:01.552" v="64"/>
        <pc:sldMkLst>
          <pc:docMk/>
          <pc:sldMk cId="4049696417" sldId="456"/>
        </pc:sldMkLst>
        <pc:spChg chg="add mod">
          <ac:chgData name="Alfred Smith" userId="3c60a3631c0db8ad" providerId="LiveId" clId="{949067AE-CD43-44E2-9944-A6EA38076F25}" dt="2023-01-19T11:03:01.552" v="64"/>
          <ac:spMkLst>
            <pc:docMk/>
            <pc:sldMk cId="4049696417" sldId="456"/>
            <ac:spMk id="2" creationId="{694C2970-725F-0882-A0A6-D84FC685CD00}"/>
          </ac:spMkLst>
        </pc:spChg>
        <pc:spChg chg="del">
          <ac:chgData name="Alfred Smith" userId="3c60a3631c0db8ad" providerId="LiveId" clId="{949067AE-CD43-44E2-9944-A6EA38076F25}" dt="2023-01-19T11:02:15.274" v="47" actId="478"/>
          <ac:spMkLst>
            <pc:docMk/>
            <pc:sldMk cId="4049696417" sldId="456"/>
            <ac:spMk id="6" creationId="{416C064E-628E-47C0-A712-DB178FE9901E}"/>
          </ac:spMkLst>
        </pc:spChg>
        <pc:picChg chg="del">
          <ac:chgData name="Alfred Smith" userId="3c60a3631c0db8ad" providerId="LiveId" clId="{949067AE-CD43-44E2-9944-A6EA38076F25}" dt="2023-01-19T11:01:40.947" v="30"/>
          <ac:picMkLst>
            <pc:docMk/>
            <pc:sldMk cId="4049696417" sldId="456"/>
            <ac:picMk id="5" creationId="{F80EAF14-1DCE-ABD9-9C66-B858B719FD53}"/>
          </ac:picMkLst>
        </pc:picChg>
      </pc:sldChg>
      <pc:sldChg chg="modSp mod modTransition">
        <pc:chgData name="Alfred Smith" userId="3c60a3631c0db8ad" providerId="LiveId" clId="{949067AE-CD43-44E2-9944-A6EA38076F25}" dt="2023-01-19T11:01:40.947" v="30"/>
        <pc:sldMkLst>
          <pc:docMk/>
          <pc:sldMk cId="2618424304" sldId="457"/>
        </pc:sldMkLst>
        <pc:spChg chg="mod">
          <ac:chgData name="Alfred Smith" userId="3c60a3631c0db8ad" providerId="LiveId" clId="{949067AE-CD43-44E2-9944-A6EA38076F25}" dt="2023-01-19T11:00:43.987" v="13"/>
          <ac:spMkLst>
            <pc:docMk/>
            <pc:sldMk cId="2618424304" sldId="457"/>
            <ac:spMk id="7" creationId="{E4670E1A-9043-9A6E-95B6-F1DE0493BBDE}"/>
          </ac:spMkLst>
        </pc:spChg>
      </pc:sldChg>
      <pc:sldChg chg="addSp delSp modSp mod modTransition modAnim">
        <pc:chgData name="Alfred Smith" userId="3c60a3631c0db8ad" providerId="LiveId" clId="{949067AE-CD43-44E2-9944-A6EA38076F25}" dt="2023-01-19T11:03:02.762" v="65"/>
        <pc:sldMkLst>
          <pc:docMk/>
          <pc:sldMk cId="2789980734" sldId="458"/>
        </pc:sldMkLst>
        <pc:spChg chg="add mod">
          <ac:chgData name="Alfred Smith" userId="3c60a3631c0db8ad" providerId="LiveId" clId="{949067AE-CD43-44E2-9944-A6EA38076F25}" dt="2023-01-19T11:03:02.762" v="65"/>
          <ac:spMkLst>
            <pc:docMk/>
            <pc:sldMk cId="2789980734" sldId="458"/>
            <ac:spMk id="2" creationId="{DBE8C3BB-0793-96FC-1DE0-6150B8499941}"/>
          </ac:spMkLst>
        </pc:spChg>
        <pc:spChg chg="del">
          <ac:chgData name="Alfred Smith" userId="3c60a3631c0db8ad" providerId="LiveId" clId="{949067AE-CD43-44E2-9944-A6EA38076F25}" dt="2023-01-19T11:02:13.848" v="46" actId="478"/>
          <ac:spMkLst>
            <pc:docMk/>
            <pc:sldMk cId="2789980734" sldId="458"/>
            <ac:spMk id="6" creationId="{416C064E-628E-47C0-A712-DB178FE9901E}"/>
          </ac:spMkLst>
        </pc:spChg>
        <pc:picChg chg="del">
          <ac:chgData name="Alfred Smith" userId="3c60a3631c0db8ad" providerId="LiveId" clId="{949067AE-CD43-44E2-9944-A6EA38076F25}" dt="2023-01-19T11:01:40.947" v="30"/>
          <ac:picMkLst>
            <pc:docMk/>
            <pc:sldMk cId="2789980734" sldId="458"/>
            <ac:picMk id="11" creationId="{C500AA75-E39F-D90A-3742-1CF0DED9E41D}"/>
          </ac:picMkLst>
        </pc:picChg>
      </pc:sldChg>
      <pc:sldChg chg="modSp mod modTransition">
        <pc:chgData name="Alfred Smith" userId="3c60a3631c0db8ad" providerId="LiveId" clId="{949067AE-CD43-44E2-9944-A6EA38076F25}" dt="2023-01-19T11:01:40.947" v="30"/>
        <pc:sldMkLst>
          <pc:docMk/>
          <pc:sldMk cId="783514268" sldId="459"/>
        </pc:sldMkLst>
        <pc:spChg chg="mod">
          <ac:chgData name="Alfred Smith" userId="3c60a3631c0db8ad" providerId="LiveId" clId="{949067AE-CD43-44E2-9944-A6EA38076F25}" dt="2023-01-19T11:00:46.689" v="14"/>
          <ac:spMkLst>
            <pc:docMk/>
            <pc:sldMk cId="783514268" sldId="459"/>
            <ac:spMk id="7" creationId="{154BACF0-A43A-1FC5-57FF-DC145A9494AD}"/>
          </ac:spMkLst>
        </pc:spChg>
      </pc:sldChg>
      <pc:sldChg chg="addSp delSp modSp mod modTransition modAnim">
        <pc:chgData name="Alfred Smith" userId="3c60a3631c0db8ad" providerId="LiveId" clId="{949067AE-CD43-44E2-9944-A6EA38076F25}" dt="2023-01-19T11:03:04.063" v="66"/>
        <pc:sldMkLst>
          <pc:docMk/>
          <pc:sldMk cId="2691432836" sldId="460"/>
        </pc:sldMkLst>
        <pc:spChg chg="add mod">
          <ac:chgData name="Alfred Smith" userId="3c60a3631c0db8ad" providerId="LiveId" clId="{949067AE-CD43-44E2-9944-A6EA38076F25}" dt="2023-01-19T11:03:04.063" v="66"/>
          <ac:spMkLst>
            <pc:docMk/>
            <pc:sldMk cId="2691432836" sldId="460"/>
            <ac:spMk id="2" creationId="{42387779-730C-1389-1B70-09D009B1919F}"/>
          </ac:spMkLst>
        </pc:spChg>
        <pc:spChg chg="del">
          <ac:chgData name="Alfred Smith" userId="3c60a3631c0db8ad" providerId="LiveId" clId="{949067AE-CD43-44E2-9944-A6EA38076F25}" dt="2023-01-19T11:02:12.262" v="45" actId="478"/>
          <ac:spMkLst>
            <pc:docMk/>
            <pc:sldMk cId="2691432836" sldId="460"/>
            <ac:spMk id="6" creationId="{416C064E-628E-47C0-A712-DB178FE9901E}"/>
          </ac:spMkLst>
        </pc:spChg>
        <pc:picChg chg="del">
          <ac:chgData name="Alfred Smith" userId="3c60a3631c0db8ad" providerId="LiveId" clId="{949067AE-CD43-44E2-9944-A6EA38076F25}" dt="2023-01-19T11:01:40.947" v="30"/>
          <ac:picMkLst>
            <pc:docMk/>
            <pc:sldMk cId="2691432836" sldId="460"/>
            <ac:picMk id="3" creationId="{0763A774-3DAD-AB2A-F871-87CB26BFD24F}"/>
          </ac:picMkLst>
        </pc:picChg>
      </pc:sldChg>
      <pc:sldChg chg="modSp mod modTransition">
        <pc:chgData name="Alfred Smith" userId="3c60a3631c0db8ad" providerId="LiveId" clId="{949067AE-CD43-44E2-9944-A6EA38076F25}" dt="2023-01-19T11:01:40.947" v="30"/>
        <pc:sldMkLst>
          <pc:docMk/>
          <pc:sldMk cId="3868250199" sldId="461"/>
        </pc:sldMkLst>
        <pc:spChg chg="mod">
          <ac:chgData name="Alfred Smith" userId="3c60a3631c0db8ad" providerId="LiveId" clId="{949067AE-CD43-44E2-9944-A6EA38076F25}" dt="2023-01-19T11:00:50.280" v="15"/>
          <ac:spMkLst>
            <pc:docMk/>
            <pc:sldMk cId="3868250199" sldId="461"/>
            <ac:spMk id="5" creationId="{FBE3067E-4D8D-B042-684D-6F002E4777B9}"/>
          </ac:spMkLst>
        </pc:spChg>
      </pc:sldChg>
      <pc:sldChg chg="addSp delSp modSp mod modTransition modAnim">
        <pc:chgData name="Alfred Smith" userId="3c60a3631c0db8ad" providerId="LiveId" clId="{949067AE-CD43-44E2-9944-A6EA38076F25}" dt="2023-01-19T11:03:05.349" v="67"/>
        <pc:sldMkLst>
          <pc:docMk/>
          <pc:sldMk cId="3941201962" sldId="462"/>
        </pc:sldMkLst>
        <pc:spChg chg="add mod">
          <ac:chgData name="Alfred Smith" userId="3c60a3631c0db8ad" providerId="LiveId" clId="{949067AE-CD43-44E2-9944-A6EA38076F25}" dt="2023-01-19T11:03:05.349" v="67"/>
          <ac:spMkLst>
            <pc:docMk/>
            <pc:sldMk cId="3941201962" sldId="462"/>
            <ac:spMk id="2" creationId="{7644B6BC-8D06-3F1C-4E78-9DECE7AF05DC}"/>
          </ac:spMkLst>
        </pc:spChg>
        <pc:spChg chg="del">
          <ac:chgData name="Alfred Smith" userId="3c60a3631c0db8ad" providerId="LiveId" clId="{949067AE-CD43-44E2-9944-A6EA38076F25}" dt="2023-01-19T11:02:10.412" v="44" actId="478"/>
          <ac:spMkLst>
            <pc:docMk/>
            <pc:sldMk cId="3941201962" sldId="462"/>
            <ac:spMk id="6" creationId="{416C064E-628E-47C0-A712-DB178FE9901E}"/>
          </ac:spMkLst>
        </pc:spChg>
        <pc:picChg chg="del">
          <ac:chgData name="Alfred Smith" userId="3c60a3631c0db8ad" providerId="LiveId" clId="{949067AE-CD43-44E2-9944-A6EA38076F25}" dt="2023-01-19T11:01:40.947" v="30"/>
          <ac:picMkLst>
            <pc:docMk/>
            <pc:sldMk cId="3941201962" sldId="462"/>
            <ac:picMk id="3" creationId="{B5B45AB2-D1BC-826E-57C1-5745322546E2}"/>
          </ac:picMkLst>
        </pc:picChg>
      </pc:sldChg>
      <pc:sldChg chg="addSp delSp modSp mod modTransition modAnim">
        <pc:chgData name="Alfred Smith" userId="3c60a3631c0db8ad" providerId="LiveId" clId="{949067AE-CD43-44E2-9944-A6EA38076F25}" dt="2023-01-19T11:03:06.628" v="68"/>
        <pc:sldMkLst>
          <pc:docMk/>
          <pc:sldMk cId="3471468068" sldId="464"/>
        </pc:sldMkLst>
        <pc:spChg chg="add mod">
          <ac:chgData name="Alfred Smith" userId="3c60a3631c0db8ad" providerId="LiveId" clId="{949067AE-CD43-44E2-9944-A6EA38076F25}" dt="2023-01-19T11:03:06.628" v="68"/>
          <ac:spMkLst>
            <pc:docMk/>
            <pc:sldMk cId="3471468068" sldId="464"/>
            <ac:spMk id="2" creationId="{0CD34606-17B5-BBD0-B3EB-A3957B121D52}"/>
          </ac:spMkLst>
        </pc:spChg>
        <pc:spChg chg="del">
          <ac:chgData name="Alfred Smith" userId="3c60a3631c0db8ad" providerId="LiveId" clId="{949067AE-CD43-44E2-9944-A6EA38076F25}" dt="2023-01-19T11:02:08.932" v="43" actId="478"/>
          <ac:spMkLst>
            <pc:docMk/>
            <pc:sldMk cId="3471468068" sldId="464"/>
            <ac:spMk id="6" creationId="{416C064E-628E-47C0-A712-DB178FE9901E}"/>
          </ac:spMkLst>
        </pc:spChg>
        <pc:picChg chg="del">
          <ac:chgData name="Alfred Smith" userId="3c60a3631c0db8ad" providerId="LiveId" clId="{949067AE-CD43-44E2-9944-A6EA38076F25}" dt="2023-01-19T11:01:40.947" v="30"/>
          <ac:picMkLst>
            <pc:docMk/>
            <pc:sldMk cId="3471468068" sldId="464"/>
            <ac:picMk id="3" creationId="{5989B55C-1782-8E19-64D0-286A48CCAFDB}"/>
          </ac:picMkLst>
        </pc:picChg>
      </pc:sldChg>
      <pc:sldChg chg="modSp mod modTransition">
        <pc:chgData name="Alfred Smith" userId="3c60a3631c0db8ad" providerId="LiveId" clId="{949067AE-CD43-44E2-9944-A6EA38076F25}" dt="2023-01-19T11:01:40.947" v="30"/>
        <pc:sldMkLst>
          <pc:docMk/>
          <pc:sldMk cId="3894174290" sldId="465"/>
        </pc:sldMkLst>
        <pc:spChg chg="mod">
          <ac:chgData name="Alfred Smith" userId="3c60a3631c0db8ad" providerId="LiveId" clId="{949067AE-CD43-44E2-9944-A6EA38076F25}" dt="2023-01-19T11:00:56.688" v="17"/>
          <ac:spMkLst>
            <pc:docMk/>
            <pc:sldMk cId="3894174290" sldId="465"/>
            <ac:spMk id="7" creationId="{F2C37A1D-C4B8-A7C9-B799-E3BE0D384ED7}"/>
          </ac:spMkLst>
        </pc:spChg>
      </pc:sldChg>
      <pc:sldChg chg="addSp delSp modSp mod modTransition modAnim">
        <pc:chgData name="Alfred Smith" userId="3c60a3631c0db8ad" providerId="LiveId" clId="{949067AE-CD43-44E2-9944-A6EA38076F25}" dt="2023-01-19T11:03:07.941" v="69"/>
        <pc:sldMkLst>
          <pc:docMk/>
          <pc:sldMk cId="581074576" sldId="466"/>
        </pc:sldMkLst>
        <pc:spChg chg="add mod">
          <ac:chgData name="Alfred Smith" userId="3c60a3631c0db8ad" providerId="LiveId" clId="{949067AE-CD43-44E2-9944-A6EA38076F25}" dt="2023-01-19T11:03:07.941" v="69"/>
          <ac:spMkLst>
            <pc:docMk/>
            <pc:sldMk cId="581074576" sldId="466"/>
            <ac:spMk id="2" creationId="{728A50F3-636B-6AB7-7F01-38E7FE3A84CF}"/>
          </ac:spMkLst>
        </pc:spChg>
        <pc:spChg chg="del">
          <ac:chgData name="Alfred Smith" userId="3c60a3631c0db8ad" providerId="LiveId" clId="{949067AE-CD43-44E2-9944-A6EA38076F25}" dt="2023-01-19T11:02:07.382" v="42" actId="478"/>
          <ac:spMkLst>
            <pc:docMk/>
            <pc:sldMk cId="581074576" sldId="466"/>
            <ac:spMk id="6" creationId="{416C064E-628E-47C0-A712-DB178FE9901E}"/>
          </ac:spMkLst>
        </pc:spChg>
        <pc:picChg chg="del">
          <ac:chgData name="Alfred Smith" userId="3c60a3631c0db8ad" providerId="LiveId" clId="{949067AE-CD43-44E2-9944-A6EA38076F25}" dt="2023-01-19T11:01:40.947" v="30"/>
          <ac:picMkLst>
            <pc:docMk/>
            <pc:sldMk cId="581074576" sldId="466"/>
            <ac:picMk id="8" creationId="{8E77FECC-644E-BC40-A48A-31466583D8EE}"/>
          </ac:picMkLst>
        </pc:picChg>
      </pc:sldChg>
      <pc:sldChg chg="modSp mod modTransition">
        <pc:chgData name="Alfred Smith" userId="3c60a3631c0db8ad" providerId="LiveId" clId="{949067AE-CD43-44E2-9944-A6EA38076F25}" dt="2023-01-19T11:01:40.947" v="30"/>
        <pc:sldMkLst>
          <pc:docMk/>
          <pc:sldMk cId="2711152741" sldId="467"/>
        </pc:sldMkLst>
        <pc:spChg chg="mod">
          <ac:chgData name="Alfred Smith" userId="3c60a3631c0db8ad" providerId="LiveId" clId="{949067AE-CD43-44E2-9944-A6EA38076F25}" dt="2023-01-19T11:00:59.924" v="18"/>
          <ac:spMkLst>
            <pc:docMk/>
            <pc:sldMk cId="2711152741" sldId="467"/>
            <ac:spMk id="7" creationId="{909DCA3C-7F41-D959-DD86-54461909713E}"/>
          </ac:spMkLst>
        </pc:spChg>
      </pc:sldChg>
      <pc:sldChg chg="delSp modTransition modAnim">
        <pc:chgData name="Alfred Smith" userId="3c60a3631c0db8ad" providerId="LiveId" clId="{949067AE-CD43-44E2-9944-A6EA38076F25}" dt="2023-01-19T11:01:40.947" v="30"/>
        <pc:sldMkLst>
          <pc:docMk/>
          <pc:sldMk cId="3596600315" sldId="468"/>
        </pc:sldMkLst>
        <pc:picChg chg="del">
          <ac:chgData name="Alfred Smith" userId="3c60a3631c0db8ad" providerId="LiveId" clId="{949067AE-CD43-44E2-9944-A6EA38076F25}" dt="2023-01-19T11:01:40.947" v="30"/>
          <ac:picMkLst>
            <pc:docMk/>
            <pc:sldMk cId="3596600315" sldId="468"/>
            <ac:picMk id="4" creationId="{FF2065CA-546C-464D-5FA3-C93CEB4B3E92}"/>
          </ac:picMkLst>
        </pc:picChg>
      </pc:sldChg>
      <pc:sldChg chg="addSp delSp modSp mod modTransition modAnim">
        <pc:chgData name="Alfred Smith" userId="3c60a3631c0db8ad" providerId="LiveId" clId="{949067AE-CD43-44E2-9944-A6EA38076F25}" dt="2023-01-19T11:03:09.899" v="70"/>
        <pc:sldMkLst>
          <pc:docMk/>
          <pc:sldMk cId="2624184548" sldId="469"/>
        </pc:sldMkLst>
        <pc:spChg chg="add mod">
          <ac:chgData name="Alfred Smith" userId="3c60a3631c0db8ad" providerId="LiveId" clId="{949067AE-CD43-44E2-9944-A6EA38076F25}" dt="2023-01-19T11:03:09.899" v="70"/>
          <ac:spMkLst>
            <pc:docMk/>
            <pc:sldMk cId="2624184548" sldId="469"/>
            <ac:spMk id="2" creationId="{62877116-4768-28C4-3E98-6D1EDEA7EE3A}"/>
          </ac:spMkLst>
        </pc:spChg>
        <pc:spChg chg="del">
          <ac:chgData name="Alfred Smith" userId="3c60a3631c0db8ad" providerId="LiveId" clId="{949067AE-CD43-44E2-9944-A6EA38076F25}" dt="2023-01-19T11:02:05.900" v="41" actId="478"/>
          <ac:spMkLst>
            <pc:docMk/>
            <pc:sldMk cId="2624184548" sldId="469"/>
            <ac:spMk id="6" creationId="{416C064E-628E-47C0-A712-DB178FE9901E}"/>
          </ac:spMkLst>
        </pc:spChg>
        <pc:picChg chg="del">
          <ac:chgData name="Alfred Smith" userId="3c60a3631c0db8ad" providerId="LiveId" clId="{949067AE-CD43-44E2-9944-A6EA38076F25}" dt="2023-01-19T11:01:40.947" v="30"/>
          <ac:picMkLst>
            <pc:docMk/>
            <pc:sldMk cId="2624184548" sldId="469"/>
            <ac:picMk id="3" creationId="{E2E304A4-5C93-1B9A-BE90-8D20127D10B5}"/>
          </ac:picMkLst>
        </pc:picChg>
      </pc:sldChg>
      <pc:sldChg chg="modSp mod modTransition">
        <pc:chgData name="Alfred Smith" userId="3c60a3631c0db8ad" providerId="LiveId" clId="{949067AE-CD43-44E2-9944-A6EA38076F25}" dt="2023-01-19T11:01:40.947" v="30"/>
        <pc:sldMkLst>
          <pc:docMk/>
          <pc:sldMk cId="2548268389" sldId="470"/>
        </pc:sldMkLst>
        <pc:spChg chg="mod">
          <ac:chgData name="Alfred Smith" userId="3c60a3631c0db8ad" providerId="LiveId" clId="{949067AE-CD43-44E2-9944-A6EA38076F25}" dt="2023-01-19T11:01:02.690" v="19"/>
          <ac:spMkLst>
            <pc:docMk/>
            <pc:sldMk cId="2548268389" sldId="470"/>
            <ac:spMk id="7" creationId="{1D646EAF-565D-4414-2E10-AA66D91BB6D2}"/>
          </ac:spMkLst>
        </pc:spChg>
      </pc:sldChg>
      <pc:sldChg chg="addSp delSp modSp mod modTransition modAnim">
        <pc:chgData name="Alfred Smith" userId="3c60a3631c0db8ad" providerId="LiveId" clId="{949067AE-CD43-44E2-9944-A6EA38076F25}" dt="2023-01-19T11:03:11.926" v="71"/>
        <pc:sldMkLst>
          <pc:docMk/>
          <pc:sldMk cId="1961299960" sldId="471"/>
        </pc:sldMkLst>
        <pc:spChg chg="add mod">
          <ac:chgData name="Alfred Smith" userId="3c60a3631c0db8ad" providerId="LiveId" clId="{949067AE-CD43-44E2-9944-A6EA38076F25}" dt="2023-01-19T11:03:11.926" v="71"/>
          <ac:spMkLst>
            <pc:docMk/>
            <pc:sldMk cId="1961299960" sldId="471"/>
            <ac:spMk id="3" creationId="{52E4F1AB-74F2-AB46-5F91-5C10BDCAD321}"/>
          </ac:spMkLst>
        </pc:spChg>
        <pc:spChg chg="del">
          <ac:chgData name="Alfred Smith" userId="3c60a3631c0db8ad" providerId="LiveId" clId="{949067AE-CD43-44E2-9944-A6EA38076F25}" dt="2023-01-19T11:02:04.324" v="40" actId="478"/>
          <ac:spMkLst>
            <pc:docMk/>
            <pc:sldMk cId="1961299960" sldId="471"/>
            <ac:spMk id="6" creationId="{416C064E-628E-47C0-A712-DB178FE9901E}"/>
          </ac:spMkLst>
        </pc:spChg>
        <pc:picChg chg="del">
          <ac:chgData name="Alfred Smith" userId="3c60a3631c0db8ad" providerId="LiveId" clId="{949067AE-CD43-44E2-9944-A6EA38076F25}" dt="2023-01-19T11:01:40.947" v="30"/>
          <ac:picMkLst>
            <pc:docMk/>
            <pc:sldMk cId="1961299960" sldId="471"/>
            <ac:picMk id="2" creationId="{30689923-3180-3FE5-CE2A-BCAE15AC9C70}"/>
          </ac:picMkLst>
        </pc:picChg>
      </pc:sldChg>
      <pc:sldChg chg="modSp mod modTransition">
        <pc:chgData name="Alfred Smith" userId="3c60a3631c0db8ad" providerId="LiveId" clId="{949067AE-CD43-44E2-9944-A6EA38076F25}" dt="2023-01-19T11:01:40.947" v="30"/>
        <pc:sldMkLst>
          <pc:docMk/>
          <pc:sldMk cId="192241320" sldId="472"/>
        </pc:sldMkLst>
        <pc:spChg chg="mod">
          <ac:chgData name="Alfred Smith" userId="3c60a3631c0db8ad" providerId="LiveId" clId="{949067AE-CD43-44E2-9944-A6EA38076F25}" dt="2023-01-19T11:01:05.494" v="20"/>
          <ac:spMkLst>
            <pc:docMk/>
            <pc:sldMk cId="192241320" sldId="472"/>
            <ac:spMk id="7" creationId="{525EC33A-4886-83D1-1DFA-8E1FF0ECF815}"/>
          </ac:spMkLst>
        </pc:spChg>
      </pc:sldChg>
      <pc:sldChg chg="addSp delSp modSp mod modTransition modAnim">
        <pc:chgData name="Alfred Smith" userId="3c60a3631c0db8ad" providerId="LiveId" clId="{949067AE-CD43-44E2-9944-A6EA38076F25}" dt="2023-01-19T11:03:13.229" v="72"/>
        <pc:sldMkLst>
          <pc:docMk/>
          <pc:sldMk cId="4120832416" sldId="473"/>
        </pc:sldMkLst>
        <pc:spChg chg="add mod">
          <ac:chgData name="Alfred Smith" userId="3c60a3631c0db8ad" providerId="LiveId" clId="{949067AE-CD43-44E2-9944-A6EA38076F25}" dt="2023-01-19T11:03:13.229" v="72"/>
          <ac:spMkLst>
            <pc:docMk/>
            <pc:sldMk cId="4120832416" sldId="473"/>
            <ac:spMk id="2" creationId="{737C5BB0-5E5D-2468-7776-62C27CBA40F4}"/>
          </ac:spMkLst>
        </pc:spChg>
        <pc:spChg chg="del">
          <ac:chgData name="Alfred Smith" userId="3c60a3631c0db8ad" providerId="LiveId" clId="{949067AE-CD43-44E2-9944-A6EA38076F25}" dt="2023-01-19T11:02:02.618" v="39" actId="478"/>
          <ac:spMkLst>
            <pc:docMk/>
            <pc:sldMk cId="4120832416" sldId="473"/>
            <ac:spMk id="6" creationId="{416C064E-628E-47C0-A712-DB178FE9901E}"/>
          </ac:spMkLst>
        </pc:spChg>
        <pc:picChg chg="del">
          <ac:chgData name="Alfred Smith" userId="3c60a3631c0db8ad" providerId="LiveId" clId="{949067AE-CD43-44E2-9944-A6EA38076F25}" dt="2023-01-19T11:01:40.947" v="30"/>
          <ac:picMkLst>
            <pc:docMk/>
            <pc:sldMk cId="4120832416" sldId="473"/>
            <ac:picMk id="9" creationId="{A7D5FD01-0806-ACE0-10F3-1C79931ADDAB}"/>
          </ac:picMkLst>
        </pc:picChg>
      </pc:sldChg>
      <pc:sldChg chg="modSp mod modTransition">
        <pc:chgData name="Alfred Smith" userId="3c60a3631c0db8ad" providerId="LiveId" clId="{949067AE-CD43-44E2-9944-A6EA38076F25}" dt="2023-01-19T11:01:40.947" v="30"/>
        <pc:sldMkLst>
          <pc:docMk/>
          <pc:sldMk cId="768955234" sldId="474"/>
        </pc:sldMkLst>
        <pc:spChg chg="mod">
          <ac:chgData name="Alfred Smith" userId="3c60a3631c0db8ad" providerId="LiveId" clId="{949067AE-CD43-44E2-9944-A6EA38076F25}" dt="2023-01-19T11:01:08.261" v="21"/>
          <ac:spMkLst>
            <pc:docMk/>
            <pc:sldMk cId="768955234" sldId="474"/>
            <ac:spMk id="7" creationId="{0841CCF6-CF84-8DF7-B5F4-73EF27114DB8}"/>
          </ac:spMkLst>
        </pc:spChg>
      </pc:sldChg>
      <pc:sldChg chg="addSp delSp modSp mod modTransition modAnim">
        <pc:chgData name="Alfred Smith" userId="3c60a3631c0db8ad" providerId="LiveId" clId="{949067AE-CD43-44E2-9944-A6EA38076F25}" dt="2023-01-19T11:03:14.596" v="73"/>
        <pc:sldMkLst>
          <pc:docMk/>
          <pc:sldMk cId="1378944881" sldId="475"/>
        </pc:sldMkLst>
        <pc:spChg chg="add mod">
          <ac:chgData name="Alfred Smith" userId="3c60a3631c0db8ad" providerId="LiveId" clId="{949067AE-CD43-44E2-9944-A6EA38076F25}" dt="2023-01-19T11:03:14.596" v="73"/>
          <ac:spMkLst>
            <pc:docMk/>
            <pc:sldMk cId="1378944881" sldId="475"/>
            <ac:spMk id="2" creationId="{730D224A-AA74-B489-B491-B719CABC8715}"/>
          </ac:spMkLst>
        </pc:spChg>
        <pc:spChg chg="del">
          <ac:chgData name="Alfred Smith" userId="3c60a3631c0db8ad" providerId="LiveId" clId="{949067AE-CD43-44E2-9944-A6EA38076F25}" dt="2023-01-19T11:02:00.986" v="38" actId="478"/>
          <ac:spMkLst>
            <pc:docMk/>
            <pc:sldMk cId="1378944881" sldId="475"/>
            <ac:spMk id="6" creationId="{416C064E-628E-47C0-A712-DB178FE9901E}"/>
          </ac:spMkLst>
        </pc:spChg>
        <pc:picChg chg="del">
          <ac:chgData name="Alfred Smith" userId="3c60a3631c0db8ad" providerId="LiveId" clId="{949067AE-CD43-44E2-9944-A6EA38076F25}" dt="2023-01-19T11:01:40.947" v="30"/>
          <ac:picMkLst>
            <pc:docMk/>
            <pc:sldMk cId="1378944881" sldId="475"/>
            <ac:picMk id="3" creationId="{4A909682-03DB-DDB7-23D2-61704A42B7CE}"/>
          </ac:picMkLst>
        </pc:picChg>
      </pc:sldChg>
      <pc:sldChg chg="modSp mod modTransition">
        <pc:chgData name="Alfred Smith" userId="3c60a3631c0db8ad" providerId="LiveId" clId="{949067AE-CD43-44E2-9944-A6EA38076F25}" dt="2023-01-19T11:01:40.947" v="30"/>
        <pc:sldMkLst>
          <pc:docMk/>
          <pc:sldMk cId="3203715977" sldId="476"/>
        </pc:sldMkLst>
        <pc:spChg chg="mod">
          <ac:chgData name="Alfred Smith" userId="3c60a3631c0db8ad" providerId="LiveId" clId="{949067AE-CD43-44E2-9944-A6EA38076F25}" dt="2023-01-19T11:01:10.821" v="22"/>
          <ac:spMkLst>
            <pc:docMk/>
            <pc:sldMk cId="3203715977" sldId="476"/>
            <ac:spMk id="7" creationId="{7E421DEB-2B6B-03B3-273B-0F813915138F}"/>
          </ac:spMkLst>
        </pc:spChg>
      </pc:sldChg>
      <pc:sldChg chg="addSp delSp modSp mod modTransition modAnim">
        <pc:chgData name="Alfred Smith" userId="3c60a3631c0db8ad" providerId="LiveId" clId="{949067AE-CD43-44E2-9944-A6EA38076F25}" dt="2023-01-19T11:03:15.899" v="74"/>
        <pc:sldMkLst>
          <pc:docMk/>
          <pc:sldMk cId="3183436512" sldId="478"/>
        </pc:sldMkLst>
        <pc:spChg chg="add mod">
          <ac:chgData name="Alfred Smith" userId="3c60a3631c0db8ad" providerId="LiveId" clId="{949067AE-CD43-44E2-9944-A6EA38076F25}" dt="2023-01-19T11:03:15.899" v="74"/>
          <ac:spMkLst>
            <pc:docMk/>
            <pc:sldMk cId="3183436512" sldId="478"/>
            <ac:spMk id="2" creationId="{88A0A550-EF9E-8882-7897-9E9950C3BE5B}"/>
          </ac:spMkLst>
        </pc:spChg>
        <pc:spChg chg="del">
          <ac:chgData name="Alfred Smith" userId="3c60a3631c0db8ad" providerId="LiveId" clId="{949067AE-CD43-44E2-9944-A6EA38076F25}" dt="2023-01-19T11:01:59.001" v="37" actId="478"/>
          <ac:spMkLst>
            <pc:docMk/>
            <pc:sldMk cId="3183436512" sldId="478"/>
            <ac:spMk id="6" creationId="{416C064E-628E-47C0-A712-DB178FE9901E}"/>
          </ac:spMkLst>
        </pc:spChg>
        <pc:picChg chg="del">
          <ac:chgData name="Alfred Smith" userId="3c60a3631c0db8ad" providerId="LiveId" clId="{949067AE-CD43-44E2-9944-A6EA38076F25}" dt="2023-01-19T11:01:40.947" v="30"/>
          <ac:picMkLst>
            <pc:docMk/>
            <pc:sldMk cId="3183436512" sldId="478"/>
            <ac:picMk id="11" creationId="{87130E9B-61CA-98CB-0374-AE672CEB8EE3}"/>
          </ac:picMkLst>
        </pc:picChg>
      </pc:sldChg>
      <pc:sldChg chg="modSp mod modTransition">
        <pc:chgData name="Alfred Smith" userId="3c60a3631c0db8ad" providerId="LiveId" clId="{949067AE-CD43-44E2-9944-A6EA38076F25}" dt="2023-01-19T11:01:40.947" v="30"/>
        <pc:sldMkLst>
          <pc:docMk/>
          <pc:sldMk cId="1076281883" sldId="479"/>
        </pc:sldMkLst>
        <pc:spChg chg="mod">
          <ac:chgData name="Alfred Smith" userId="3c60a3631c0db8ad" providerId="LiveId" clId="{949067AE-CD43-44E2-9944-A6EA38076F25}" dt="2023-01-19T11:01:13.930" v="23"/>
          <ac:spMkLst>
            <pc:docMk/>
            <pc:sldMk cId="1076281883" sldId="479"/>
            <ac:spMk id="7" creationId="{B8EECAE1-82EB-4D69-1742-C9DB50002837}"/>
          </ac:spMkLst>
        </pc:spChg>
      </pc:sldChg>
      <pc:sldChg chg="addSp delSp modSp mod modTransition modAnim">
        <pc:chgData name="Alfred Smith" userId="3c60a3631c0db8ad" providerId="LiveId" clId="{949067AE-CD43-44E2-9944-A6EA38076F25}" dt="2023-01-19T11:03:17.143" v="75"/>
        <pc:sldMkLst>
          <pc:docMk/>
          <pc:sldMk cId="223091239" sldId="480"/>
        </pc:sldMkLst>
        <pc:spChg chg="add mod">
          <ac:chgData name="Alfred Smith" userId="3c60a3631c0db8ad" providerId="LiveId" clId="{949067AE-CD43-44E2-9944-A6EA38076F25}" dt="2023-01-19T11:03:17.143" v="75"/>
          <ac:spMkLst>
            <pc:docMk/>
            <pc:sldMk cId="223091239" sldId="480"/>
            <ac:spMk id="2" creationId="{61E86757-F11D-830D-3BC0-1F9E96822DAE}"/>
          </ac:spMkLst>
        </pc:spChg>
        <pc:spChg chg="del">
          <ac:chgData name="Alfred Smith" userId="3c60a3631c0db8ad" providerId="LiveId" clId="{949067AE-CD43-44E2-9944-A6EA38076F25}" dt="2023-01-19T11:01:56.985" v="36" actId="478"/>
          <ac:spMkLst>
            <pc:docMk/>
            <pc:sldMk cId="223091239" sldId="480"/>
            <ac:spMk id="6" creationId="{416C064E-628E-47C0-A712-DB178FE9901E}"/>
          </ac:spMkLst>
        </pc:spChg>
        <pc:picChg chg="del">
          <ac:chgData name="Alfred Smith" userId="3c60a3631c0db8ad" providerId="LiveId" clId="{949067AE-CD43-44E2-9944-A6EA38076F25}" dt="2023-01-19T11:01:40.947" v="30"/>
          <ac:picMkLst>
            <pc:docMk/>
            <pc:sldMk cId="223091239" sldId="480"/>
            <ac:picMk id="7" creationId="{D42E95BE-7162-7F97-3DA8-2A1FD9D15A65}"/>
          </ac:picMkLst>
        </pc:picChg>
      </pc:sldChg>
      <pc:sldChg chg="modSp mod modTransition">
        <pc:chgData name="Alfred Smith" userId="3c60a3631c0db8ad" providerId="LiveId" clId="{949067AE-CD43-44E2-9944-A6EA38076F25}" dt="2023-01-19T11:01:40.947" v="30"/>
        <pc:sldMkLst>
          <pc:docMk/>
          <pc:sldMk cId="3832523881" sldId="481"/>
        </pc:sldMkLst>
        <pc:spChg chg="mod">
          <ac:chgData name="Alfred Smith" userId="3c60a3631c0db8ad" providerId="LiveId" clId="{949067AE-CD43-44E2-9944-A6EA38076F25}" dt="2023-01-19T11:01:16.680" v="24"/>
          <ac:spMkLst>
            <pc:docMk/>
            <pc:sldMk cId="3832523881" sldId="481"/>
            <ac:spMk id="7" creationId="{BA8BD041-3E32-86E7-5B20-ACF87B6CAFB7}"/>
          </ac:spMkLst>
        </pc:spChg>
      </pc:sldChg>
      <pc:sldChg chg="addSp delSp modSp mod modTransition modAnim">
        <pc:chgData name="Alfred Smith" userId="3c60a3631c0db8ad" providerId="LiveId" clId="{949067AE-CD43-44E2-9944-A6EA38076F25}" dt="2023-01-19T11:03:18.480" v="76"/>
        <pc:sldMkLst>
          <pc:docMk/>
          <pc:sldMk cId="3225707724" sldId="482"/>
        </pc:sldMkLst>
        <pc:spChg chg="add mod">
          <ac:chgData name="Alfred Smith" userId="3c60a3631c0db8ad" providerId="LiveId" clId="{949067AE-CD43-44E2-9944-A6EA38076F25}" dt="2023-01-19T11:03:18.480" v="76"/>
          <ac:spMkLst>
            <pc:docMk/>
            <pc:sldMk cId="3225707724" sldId="482"/>
            <ac:spMk id="2" creationId="{248B9268-0DCD-DDF6-9C2B-A5C4083CA512}"/>
          </ac:spMkLst>
        </pc:spChg>
        <pc:spChg chg="del">
          <ac:chgData name="Alfred Smith" userId="3c60a3631c0db8ad" providerId="LiveId" clId="{949067AE-CD43-44E2-9944-A6EA38076F25}" dt="2023-01-19T11:01:55.450" v="35" actId="478"/>
          <ac:spMkLst>
            <pc:docMk/>
            <pc:sldMk cId="3225707724" sldId="482"/>
            <ac:spMk id="6" creationId="{416C064E-628E-47C0-A712-DB178FE9901E}"/>
          </ac:spMkLst>
        </pc:spChg>
        <pc:picChg chg="del">
          <ac:chgData name="Alfred Smith" userId="3c60a3631c0db8ad" providerId="LiveId" clId="{949067AE-CD43-44E2-9944-A6EA38076F25}" dt="2023-01-19T11:01:40.947" v="30"/>
          <ac:picMkLst>
            <pc:docMk/>
            <pc:sldMk cId="3225707724" sldId="482"/>
            <ac:picMk id="3" creationId="{C127F231-EAC7-10C1-031A-C5F25A178565}"/>
          </ac:picMkLst>
        </pc:picChg>
      </pc:sldChg>
      <pc:sldChg chg="modSp mod modTransition">
        <pc:chgData name="Alfred Smith" userId="3c60a3631c0db8ad" providerId="LiveId" clId="{949067AE-CD43-44E2-9944-A6EA38076F25}" dt="2023-01-19T11:01:40.947" v="30"/>
        <pc:sldMkLst>
          <pc:docMk/>
          <pc:sldMk cId="2799193714" sldId="483"/>
        </pc:sldMkLst>
        <pc:spChg chg="mod">
          <ac:chgData name="Alfred Smith" userId="3c60a3631c0db8ad" providerId="LiveId" clId="{949067AE-CD43-44E2-9944-A6EA38076F25}" dt="2023-01-19T11:01:19.142" v="25"/>
          <ac:spMkLst>
            <pc:docMk/>
            <pc:sldMk cId="2799193714" sldId="483"/>
            <ac:spMk id="7" creationId="{23310079-FCF3-D3D7-EDD6-10F9F0704B47}"/>
          </ac:spMkLst>
        </pc:spChg>
      </pc:sldChg>
      <pc:sldChg chg="addSp delSp modSp mod modTransition modAnim">
        <pc:chgData name="Alfred Smith" userId="3c60a3631c0db8ad" providerId="LiveId" clId="{949067AE-CD43-44E2-9944-A6EA38076F25}" dt="2023-01-19T11:03:19.849" v="77"/>
        <pc:sldMkLst>
          <pc:docMk/>
          <pc:sldMk cId="3697992923" sldId="484"/>
        </pc:sldMkLst>
        <pc:spChg chg="add mod">
          <ac:chgData name="Alfred Smith" userId="3c60a3631c0db8ad" providerId="LiveId" clId="{949067AE-CD43-44E2-9944-A6EA38076F25}" dt="2023-01-19T11:03:19.849" v="77"/>
          <ac:spMkLst>
            <pc:docMk/>
            <pc:sldMk cId="3697992923" sldId="484"/>
            <ac:spMk id="2" creationId="{1B581344-2533-92A5-D528-6F907463CB39}"/>
          </ac:spMkLst>
        </pc:spChg>
        <pc:spChg chg="del">
          <ac:chgData name="Alfred Smith" userId="3c60a3631c0db8ad" providerId="LiveId" clId="{949067AE-CD43-44E2-9944-A6EA38076F25}" dt="2023-01-19T11:01:53.463" v="34" actId="478"/>
          <ac:spMkLst>
            <pc:docMk/>
            <pc:sldMk cId="3697992923" sldId="484"/>
            <ac:spMk id="6" creationId="{416C064E-628E-47C0-A712-DB178FE9901E}"/>
          </ac:spMkLst>
        </pc:spChg>
        <pc:picChg chg="del">
          <ac:chgData name="Alfred Smith" userId="3c60a3631c0db8ad" providerId="LiveId" clId="{949067AE-CD43-44E2-9944-A6EA38076F25}" dt="2023-01-19T11:01:40.947" v="30"/>
          <ac:picMkLst>
            <pc:docMk/>
            <pc:sldMk cId="3697992923" sldId="484"/>
            <ac:picMk id="3" creationId="{AF957BC9-CE22-1F62-B163-A89D231CFC2B}"/>
          </ac:picMkLst>
        </pc:picChg>
      </pc:sldChg>
      <pc:sldChg chg="modSp mod modTransition">
        <pc:chgData name="Alfred Smith" userId="3c60a3631c0db8ad" providerId="LiveId" clId="{949067AE-CD43-44E2-9944-A6EA38076F25}" dt="2023-01-19T11:01:40.947" v="30"/>
        <pc:sldMkLst>
          <pc:docMk/>
          <pc:sldMk cId="1956248240" sldId="485"/>
        </pc:sldMkLst>
        <pc:spChg chg="mod">
          <ac:chgData name="Alfred Smith" userId="3c60a3631c0db8ad" providerId="LiveId" clId="{949067AE-CD43-44E2-9944-A6EA38076F25}" dt="2023-01-19T11:01:21.830" v="26"/>
          <ac:spMkLst>
            <pc:docMk/>
            <pc:sldMk cId="1956248240" sldId="485"/>
            <ac:spMk id="7" creationId="{B77F06FF-C437-18B0-EC78-05A595448A7C}"/>
          </ac:spMkLst>
        </pc:spChg>
      </pc:sldChg>
      <pc:sldChg chg="addSp delSp modSp mod modTransition modAnim">
        <pc:chgData name="Alfred Smith" userId="3c60a3631c0db8ad" providerId="LiveId" clId="{949067AE-CD43-44E2-9944-A6EA38076F25}" dt="2023-01-19T11:03:21.127" v="78"/>
        <pc:sldMkLst>
          <pc:docMk/>
          <pc:sldMk cId="890851226" sldId="486"/>
        </pc:sldMkLst>
        <pc:spChg chg="add mod">
          <ac:chgData name="Alfred Smith" userId="3c60a3631c0db8ad" providerId="LiveId" clId="{949067AE-CD43-44E2-9944-A6EA38076F25}" dt="2023-01-19T11:03:21.127" v="78"/>
          <ac:spMkLst>
            <pc:docMk/>
            <pc:sldMk cId="890851226" sldId="486"/>
            <ac:spMk id="2" creationId="{1B61CBF6-BD0E-FCF6-57E4-03684B78099B}"/>
          </ac:spMkLst>
        </pc:spChg>
        <pc:spChg chg="del">
          <ac:chgData name="Alfred Smith" userId="3c60a3631c0db8ad" providerId="LiveId" clId="{949067AE-CD43-44E2-9944-A6EA38076F25}" dt="2023-01-19T11:01:51.419" v="33" actId="478"/>
          <ac:spMkLst>
            <pc:docMk/>
            <pc:sldMk cId="890851226" sldId="486"/>
            <ac:spMk id="6" creationId="{416C064E-628E-47C0-A712-DB178FE9901E}"/>
          </ac:spMkLst>
        </pc:spChg>
        <pc:picChg chg="del">
          <ac:chgData name="Alfred Smith" userId="3c60a3631c0db8ad" providerId="LiveId" clId="{949067AE-CD43-44E2-9944-A6EA38076F25}" dt="2023-01-19T11:01:40.947" v="30"/>
          <ac:picMkLst>
            <pc:docMk/>
            <pc:sldMk cId="890851226" sldId="486"/>
            <ac:picMk id="8" creationId="{0A6FDC14-BAD6-E129-A77C-E70A9C1BD7D2}"/>
          </ac:picMkLst>
        </pc:picChg>
      </pc:sldChg>
      <pc:sldChg chg="modSp mod modTransition">
        <pc:chgData name="Alfred Smith" userId="3c60a3631c0db8ad" providerId="LiveId" clId="{949067AE-CD43-44E2-9944-A6EA38076F25}" dt="2023-01-19T11:01:40.947" v="30"/>
        <pc:sldMkLst>
          <pc:docMk/>
          <pc:sldMk cId="3593004533" sldId="487"/>
        </pc:sldMkLst>
        <pc:spChg chg="mod">
          <ac:chgData name="Alfred Smith" userId="3c60a3631c0db8ad" providerId="LiveId" clId="{949067AE-CD43-44E2-9944-A6EA38076F25}" dt="2023-01-19T11:01:24.524" v="27"/>
          <ac:spMkLst>
            <pc:docMk/>
            <pc:sldMk cId="3593004533" sldId="487"/>
            <ac:spMk id="7" creationId="{6D6AFF5F-C1ED-12DF-AD4B-A423CA8A4059}"/>
          </ac:spMkLst>
        </pc:spChg>
      </pc:sldChg>
      <pc:sldChg chg="addSp delSp modSp mod modTransition modAnim">
        <pc:chgData name="Alfred Smith" userId="3c60a3631c0db8ad" providerId="LiveId" clId="{949067AE-CD43-44E2-9944-A6EA38076F25}" dt="2023-01-19T11:03:22.329" v="79"/>
        <pc:sldMkLst>
          <pc:docMk/>
          <pc:sldMk cId="1497518747" sldId="488"/>
        </pc:sldMkLst>
        <pc:spChg chg="add mod">
          <ac:chgData name="Alfred Smith" userId="3c60a3631c0db8ad" providerId="LiveId" clId="{949067AE-CD43-44E2-9944-A6EA38076F25}" dt="2023-01-19T11:03:22.329" v="79"/>
          <ac:spMkLst>
            <pc:docMk/>
            <pc:sldMk cId="1497518747" sldId="488"/>
            <ac:spMk id="2" creationId="{AFD446CC-792B-814E-8912-B7D799F81601}"/>
          </ac:spMkLst>
        </pc:spChg>
        <pc:spChg chg="del">
          <ac:chgData name="Alfred Smith" userId="3c60a3631c0db8ad" providerId="LiveId" clId="{949067AE-CD43-44E2-9944-A6EA38076F25}" dt="2023-01-19T11:01:47.469" v="32" actId="478"/>
          <ac:spMkLst>
            <pc:docMk/>
            <pc:sldMk cId="1497518747" sldId="488"/>
            <ac:spMk id="6" creationId="{416C064E-628E-47C0-A712-DB178FE9901E}"/>
          </ac:spMkLst>
        </pc:spChg>
        <pc:picChg chg="del">
          <ac:chgData name="Alfred Smith" userId="3c60a3631c0db8ad" providerId="LiveId" clId="{949067AE-CD43-44E2-9944-A6EA38076F25}" dt="2023-01-19T11:01:40.947" v="30"/>
          <ac:picMkLst>
            <pc:docMk/>
            <pc:sldMk cId="1497518747" sldId="488"/>
            <ac:picMk id="7" creationId="{6F2A1F6C-9114-D881-0363-32A8C4FE77CD}"/>
          </ac:picMkLst>
        </pc:picChg>
      </pc:sldChg>
      <pc:sldChg chg="modSp mod modTransition">
        <pc:chgData name="Alfred Smith" userId="3c60a3631c0db8ad" providerId="LiveId" clId="{949067AE-CD43-44E2-9944-A6EA38076F25}" dt="2023-01-19T11:01:40.947" v="30"/>
        <pc:sldMkLst>
          <pc:docMk/>
          <pc:sldMk cId="2537641663" sldId="490"/>
        </pc:sldMkLst>
        <pc:spChg chg="mod">
          <ac:chgData name="Alfred Smith" userId="3c60a3631c0db8ad" providerId="LiveId" clId="{949067AE-CD43-44E2-9944-A6EA38076F25}" dt="2023-01-19T11:01:26.924" v="28"/>
          <ac:spMkLst>
            <pc:docMk/>
            <pc:sldMk cId="2537641663" sldId="490"/>
            <ac:spMk id="7" creationId="{745FFEB8-1588-E1B3-AE07-523B282D9032}"/>
          </ac:spMkLst>
        </pc:spChg>
      </pc:sldChg>
      <pc:sldChg chg="addSp delSp modSp mod modTransition modAnim">
        <pc:chgData name="Alfred Smith" userId="3c60a3631c0db8ad" providerId="LiveId" clId="{949067AE-CD43-44E2-9944-A6EA38076F25}" dt="2023-01-19T11:03:24.694" v="80"/>
        <pc:sldMkLst>
          <pc:docMk/>
          <pc:sldMk cId="1059539224" sldId="491"/>
        </pc:sldMkLst>
        <pc:spChg chg="add mod">
          <ac:chgData name="Alfred Smith" userId="3c60a3631c0db8ad" providerId="LiveId" clId="{949067AE-CD43-44E2-9944-A6EA38076F25}" dt="2023-01-19T11:03:24.694" v="80"/>
          <ac:spMkLst>
            <pc:docMk/>
            <pc:sldMk cId="1059539224" sldId="491"/>
            <ac:spMk id="2" creationId="{2EE77E79-43C4-068E-573C-56090905B0E7}"/>
          </ac:spMkLst>
        </pc:spChg>
        <pc:spChg chg="del">
          <ac:chgData name="Alfred Smith" userId="3c60a3631c0db8ad" providerId="LiveId" clId="{949067AE-CD43-44E2-9944-A6EA38076F25}" dt="2023-01-19T11:01:43.621" v="31" actId="478"/>
          <ac:spMkLst>
            <pc:docMk/>
            <pc:sldMk cId="1059539224" sldId="491"/>
            <ac:spMk id="6" creationId="{416C064E-628E-47C0-A712-DB178FE9901E}"/>
          </ac:spMkLst>
        </pc:spChg>
        <pc:picChg chg="del">
          <ac:chgData name="Alfred Smith" userId="3c60a3631c0db8ad" providerId="LiveId" clId="{949067AE-CD43-44E2-9944-A6EA38076F25}" dt="2023-01-19T11:01:40.947" v="30"/>
          <ac:picMkLst>
            <pc:docMk/>
            <pc:sldMk cId="1059539224" sldId="491"/>
            <ac:picMk id="7" creationId="{C7D4B1F1-3D52-C7AA-6409-A154C174E7B6}"/>
          </ac:picMkLst>
        </pc:picChg>
      </pc:sldChg>
      <pc:sldChg chg="modSp mod modTransition">
        <pc:chgData name="Alfred Smith" userId="3c60a3631c0db8ad" providerId="LiveId" clId="{949067AE-CD43-44E2-9944-A6EA38076F25}" dt="2023-01-19T11:01:40.947" v="30"/>
        <pc:sldMkLst>
          <pc:docMk/>
          <pc:sldMk cId="887518989" sldId="501"/>
        </pc:sldMkLst>
        <pc:spChg chg="mod">
          <ac:chgData name="Alfred Smith" userId="3c60a3631c0db8ad" providerId="LiveId" clId="{949067AE-CD43-44E2-9944-A6EA38076F25}" dt="2023-01-19T11:00:53.494" v="16"/>
          <ac:spMkLst>
            <pc:docMk/>
            <pc:sldMk cId="887518989" sldId="501"/>
            <ac:spMk id="5" creationId="{160DB99D-C955-8A12-DC48-E4B52D9D9F21}"/>
          </ac:spMkLst>
        </pc:spChg>
      </pc:sldChg>
      <pc:sldChg chg="modSp mod modTransition">
        <pc:chgData name="Alfred Smith" userId="3c60a3631c0db8ad" providerId="LiveId" clId="{949067AE-CD43-44E2-9944-A6EA38076F25}" dt="2023-01-19T11:01:40.947" v="30"/>
        <pc:sldMkLst>
          <pc:docMk/>
          <pc:sldMk cId="229907597" sldId="502"/>
        </pc:sldMkLst>
        <pc:spChg chg="mod">
          <ac:chgData name="Alfred Smith" userId="3c60a3631c0db8ad" providerId="LiveId" clId="{949067AE-CD43-44E2-9944-A6EA38076F25}" dt="2023-01-19T11:01:29.775" v="29"/>
          <ac:spMkLst>
            <pc:docMk/>
            <pc:sldMk cId="229907597" sldId="502"/>
            <ac:spMk id="5" creationId="{A5599B13-D083-1072-7B1E-ECD239C26F43}"/>
          </ac:spMkLst>
        </pc:spChg>
      </pc:sldChg>
    </pc:docChg>
  </pc:docChgLst>
  <pc:docChgLst>
    <pc:chgData name="Leonie Smith" userId="fed1330f33f5650e" providerId="LiveId" clId="{85E8E403-40BB-41B1-ACC6-EF584A58C4BB}"/>
    <pc:docChg chg="custSel modSld">
      <pc:chgData name="Leonie Smith" userId="fed1330f33f5650e" providerId="LiveId" clId="{85E8E403-40BB-41B1-ACC6-EF584A58C4BB}" dt="2023-11-24T05:46:48.350" v="322"/>
      <pc:docMkLst>
        <pc:docMk/>
      </pc:docMkLst>
      <pc:sldChg chg="addSp delSp modSp mod modTransition modAnim">
        <pc:chgData name="Leonie Smith" userId="fed1330f33f5650e" providerId="LiveId" clId="{85E8E403-40BB-41B1-ACC6-EF584A58C4BB}" dt="2023-11-24T05:38:07.521" v="283"/>
        <pc:sldMkLst>
          <pc:docMk/>
          <pc:sldMk cId="3759221820" sldId="439"/>
        </pc:sldMkLst>
        <pc:picChg chg="add del mod">
          <ac:chgData name="Leonie Smith" userId="fed1330f33f5650e" providerId="LiveId" clId="{85E8E403-40BB-41B1-ACC6-EF584A58C4BB}" dt="2023-11-17T06:21:13.364" v="3"/>
          <ac:picMkLst>
            <pc:docMk/>
            <pc:sldMk cId="3759221820" sldId="439"/>
            <ac:picMk id="6" creationId="{42FD1887-0C4D-E0AB-4577-5A59DA5EE013}"/>
          </ac:picMkLst>
        </pc:picChg>
        <pc:picChg chg="add del mod ord">
          <ac:chgData name="Leonie Smith" userId="fed1330f33f5650e" providerId="LiveId" clId="{85E8E403-40BB-41B1-ACC6-EF584A58C4BB}" dt="2023-11-24T05:36:15.523" v="256"/>
          <ac:picMkLst>
            <pc:docMk/>
            <pc:sldMk cId="3759221820" sldId="439"/>
            <ac:picMk id="9" creationId="{972A751B-CB29-3FFA-C767-B69F4A258CB3}"/>
          </ac:picMkLst>
        </pc:picChg>
        <pc:picChg chg="add del mod">
          <ac:chgData name="Leonie Smith" userId="fed1330f33f5650e" providerId="LiveId" clId="{85E8E403-40BB-41B1-ACC6-EF584A58C4BB}" dt="2023-11-24T05:36:21.456" v="258"/>
          <ac:picMkLst>
            <pc:docMk/>
            <pc:sldMk cId="3759221820" sldId="439"/>
            <ac:picMk id="10" creationId="{2C401B5A-A541-724B-FC1B-2B473D8C7C07}"/>
          </ac:picMkLst>
        </pc:picChg>
        <pc:picChg chg="add del mod">
          <ac:chgData name="Leonie Smith" userId="fed1330f33f5650e" providerId="LiveId" clId="{85E8E403-40BB-41B1-ACC6-EF584A58C4BB}" dt="2023-11-17T06:21:18.469" v="4"/>
          <ac:picMkLst>
            <pc:docMk/>
            <pc:sldMk cId="3759221820" sldId="439"/>
            <ac:picMk id="11" creationId="{FB2D39CC-E982-4605-3B09-F1FB19384A32}"/>
          </ac:picMkLst>
        </pc:picChg>
        <pc:picChg chg="add del mod">
          <ac:chgData name="Leonie Smith" userId="fed1330f33f5650e" providerId="LiveId" clId="{85E8E403-40BB-41B1-ACC6-EF584A58C4BB}" dt="2023-11-17T06:21:24.947" v="6"/>
          <ac:picMkLst>
            <pc:docMk/>
            <pc:sldMk cId="3759221820" sldId="439"/>
            <ac:picMk id="12" creationId="{709E4FEB-3E4D-9275-65C3-9CDC8DE91D55}"/>
          </ac:picMkLst>
        </pc:picChg>
        <pc:picChg chg="add del mod ord">
          <ac:chgData name="Leonie Smith" userId="fed1330f33f5650e" providerId="LiveId" clId="{85E8E403-40BB-41B1-ACC6-EF584A58C4BB}" dt="2023-11-24T05:36:27.515" v="259"/>
          <ac:picMkLst>
            <pc:docMk/>
            <pc:sldMk cId="3759221820" sldId="439"/>
            <ac:picMk id="15" creationId="{5865C19D-6044-271B-5F9C-3EA804A4D69C}"/>
          </ac:picMkLst>
        </pc:picChg>
        <pc:picChg chg="add del mod">
          <ac:chgData name="Leonie Smith" userId="fed1330f33f5650e" providerId="LiveId" clId="{85E8E403-40BB-41B1-ACC6-EF584A58C4BB}" dt="2023-11-24T05:36:28.611" v="261"/>
          <ac:picMkLst>
            <pc:docMk/>
            <pc:sldMk cId="3759221820" sldId="439"/>
            <ac:picMk id="16" creationId="{14410F19-3EF8-3FC3-917B-20E101AE592A}"/>
          </ac:picMkLst>
        </pc:picChg>
        <pc:picChg chg="add del mod ord">
          <ac:chgData name="Leonie Smith" userId="fed1330f33f5650e" providerId="LiveId" clId="{85E8E403-40BB-41B1-ACC6-EF584A58C4BB}" dt="2023-11-17T06:21:30.099" v="7"/>
          <ac:picMkLst>
            <pc:docMk/>
            <pc:sldMk cId="3759221820" sldId="439"/>
            <ac:picMk id="17" creationId="{A27F7435-506A-B640-3788-46756BB7C0A0}"/>
          </ac:picMkLst>
        </pc:picChg>
        <pc:picChg chg="add del mod">
          <ac:chgData name="Leonie Smith" userId="fed1330f33f5650e" providerId="LiveId" clId="{85E8E403-40BB-41B1-ACC6-EF584A58C4BB}" dt="2023-11-17T06:21:36.512" v="9"/>
          <ac:picMkLst>
            <pc:docMk/>
            <pc:sldMk cId="3759221820" sldId="439"/>
            <ac:picMk id="18" creationId="{6CA75C68-5897-A84A-22FC-C6F88AD54A76}"/>
          </ac:picMkLst>
        </pc:picChg>
        <pc:picChg chg="add del mod ord">
          <ac:chgData name="Leonie Smith" userId="fed1330f33f5650e" providerId="LiveId" clId="{85E8E403-40BB-41B1-ACC6-EF584A58C4BB}" dt="2023-11-24T05:36:34.794" v="262"/>
          <ac:picMkLst>
            <pc:docMk/>
            <pc:sldMk cId="3759221820" sldId="439"/>
            <ac:picMk id="19" creationId="{87E20EA6-8BEB-CDAF-7FB5-3E1055BA58E3}"/>
          </ac:picMkLst>
        </pc:picChg>
        <pc:picChg chg="add del mod">
          <ac:chgData name="Leonie Smith" userId="fed1330f33f5650e" providerId="LiveId" clId="{85E8E403-40BB-41B1-ACC6-EF584A58C4BB}" dt="2023-11-24T05:36:41.049" v="264"/>
          <ac:picMkLst>
            <pc:docMk/>
            <pc:sldMk cId="3759221820" sldId="439"/>
            <ac:picMk id="20" creationId="{6F33E4FE-88B1-22E3-F3D2-54AF6D9B276B}"/>
          </ac:picMkLst>
        </pc:picChg>
        <pc:picChg chg="add del mod ord">
          <ac:chgData name="Leonie Smith" userId="fed1330f33f5650e" providerId="LiveId" clId="{85E8E403-40BB-41B1-ACC6-EF584A58C4BB}" dt="2023-11-17T06:21:41.937" v="10"/>
          <ac:picMkLst>
            <pc:docMk/>
            <pc:sldMk cId="3759221820" sldId="439"/>
            <ac:picMk id="23" creationId="{B4AE360E-2601-7C92-3F79-5F88C837044D}"/>
          </ac:picMkLst>
        </pc:picChg>
        <pc:picChg chg="add del mod">
          <ac:chgData name="Leonie Smith" userId="fed1330f33f5650e" providerId="LiveId" clId="{85E8E403-40BB-41B1-ACC6-EF584A58C4BB}" dt="2023-11-17T06:21:43.015" v="12"/>
          <ac:picMkLst>
            <pc:docMk/>
            <pc:sldMk cId="3759221820" sldId="439"/>
            <ac:picMk id="24" creationId="{2C9C4D0F-1C16-F375-7BE2-0A6717051F65}"/>
          </ac:picMkLst>
        </pc:picChg>
        <pc:picChg chg="add del mod ord">
          <ac:chgData name="Leonie Smith" userId="fed1330f33f5650e" providerId="LiveId" clId="{85E8E403-40BB-41B1-ACC6-EF584A58C4BB}" dt="2023-11-24T05:36:47.652" v="265"/>
          <ac:picMkLst>
            <pc:docMk/>
            <pc:sldMk cId="3759221820" sldId="439"/>
            <ac:picMk id="25" creationId="{14E8A40D-91F0-06AF-5FE1-5336200F7ACA}"/>
          </ac:picMkLst>
        </pc:picChg>
        <pc:picChg chg="add del mod ord">
          <ac:chgData name="Leonie Smith" userId="fed1330f33f5650e" providerId="LiveId" clId="{85E8E403-40BB-41B1-ACC6-EF584A58C4BB}" dt="2023-11-17T06:21:48.021" v="13"/>
          <ac:picMkLst>
            <pc:docMk/>
            <pc:sldMk cId="3759221820" sldId="439"/>
            <ac:picMk id="26" creationId="{9F7B7ACD-2952-1ACF-71F5-E22F58CB4145}"/>
          </ac:picMkLst>
        </pc:picChg>
        <pc:picChg chg="add del mod">
          <ac:chgData name="Leonie Smith" userId="fed1330f33f5650e" providerId="LiveId" clId="{85E8E403-40BB-41B1-ACC6-EF584A58C4BB}" dt="2023-11-24T05:36:48.849" v="267"/>
          <ac:picMkLst>
            <pc:docMk/>
            <pc:sldMk cId="3759221820" sldId="439"/>
            <ac:picMk id="26" creationId="{A05C17A3-FDEB-EA93-BB12-FA88F67011F6}"/>
          </ac:picMkLst>
        </pc:picChg>
        <pc:picChg chg="add del mod">
          <ac:chgData name="Leonie Smith" userId="fed1330f33f5650e" providerId="LiveId" clId="{85E8E403-40BB-41B1-ACC6-EF584A58C4BB}" dt="2023-11-24T05:36:09.958" v="255"/>
          <ac:picMkLst>
            <pc:docMk/>
            <pc:sldMk cId="3759221820" sldId="439"/>
            <ac:picMk id="27" creationId="{6D2DDF14-F095-0097-369E-3EEA2A6CC960}"/>
          </ac:picMkLst>
        </pc:picChg>
        <pc:picChg chg="add del mod ord">
          <ac:chgData name="Leonie Smith" userId="fed1330f33f5650e" providerId="LiveId" clId="{85E8E403-40BB-41B1-ACC6-EF584A58C4BB}" dt="2023-11-24T05:36:55.037" v="268"/>
          <ac:picMkLst>
            <pc:docMk/>
            <pc:sldMk cId="3759221820" sldId="439"/>
            <ac:picMk id="30" creationId="{02201B3E-AD3D-B88E-7817-97DA5D7BF437}"/>
          </ac:picMkLst>
        </pc:picChg>
        <pc:picChg chg="add del mod">
          <ac:chgData name="Leonie Smith" userId="fed1330f33f5650e" providerId="LiveId" clId="{85E8E403-40BB-41B1-ACC6-EF584A58C4BB}" dt="2023-11-24T05:37:19.785" v="270"/>
          <ac:picMkLst>
            <pc:docMk/>
            <pc:sldMk cId="3759221820" sldId="439"/>
            <ac:picMk id="31" creationId="{149C9658-B72F-EFB1-5ED0-81572F9997FA}"/>
          </ac:picMkLst>
        </pc:picChg>
        <pc:picChg chg="add del mod ord">
          <ac:chgData name="Leonie Smith" userId="fed1330f33f5650e" providerId="LiveId" clId="{85E8E403-40BB-41B1-ACC6-EF584A58C4BB}" dt="2023-11-24T05:37:25.459" v="271"/>
          <ac:picMkLst>
            <pc:docMk/>
            <pc:sldMk cId="3759221820" sldId="439"/>
            <ac:picMk id="36" creationId="{C44B005D-40BD-8D9A-D4A3-60181BA7395A}"/>
          </ac:picMkLst>
        </pc:picChg>
        <pc:picChg chg="add del mod">
          <ac:chgData name="Leonie Smith" userId="fed1330f33f5650e" providerId="LiveId" clId="{85E8E403-40BB-41B1-ACC6-EF584A58C4BB}" dt="2023-11-24T05:37:28.532" v="273"/>
          <ac:picMkLst>
            <pc:docMk/>
            <pc:sldMk cId="3759221820" sldId="439"/>
            <ac:picMk id="37" creationId="{6EAB33F6-1028-AE32-83B8-998BFD9B62FC}"/>
          </ac:picMkLst>
        </pc:picChg>
        <pc:picChg chg="add del mod ord">
          <ac:chgData name="Leonie Smith" userId="fed1330f33f5650e" providerId="LiveId" clId="{85E8E403-40BB-41B1-ACC6-EF584A58C4BB}" dt="2023-11-24T05:37:34.158" v="274"/>
          <ac:picMkLst>
            <pc:docMk/>
            <pc:sldMk cId="3759221820" sldId="439"/>
            <ac:picMk id="40" creationId="{56A81DE4-FC68-153C-FBDB-155D0D894371}"/>
          </ac:picMkLst>
        </pc:picChg>
        <pc:picChg chg="add del mod">
          <ac:chgData name="Leonie Smith" userId="fed1330f33f5650e" providerId="LiveId" clId="{85E8E403-40BB-41B1-ACC6-EF584A58C4BB}" dt="2023-11-24T05:37:37.122" v="276"/>
          <ac:picMkLst>
            <pc:docMk/>
            <pc:sldMk cId="3759221820" sldId="439"/>
            <ac:picMk id="41" creationId="{E4BB2B34-5838-2D31-1B14-0CA0C1F8290F}"/>
          </ac:picMkLst>
        </pc:picChg>
        <pc:picChg chg="add del mod ord">
          <ac:chgData name="Leonie Smith" userId="fed1330f33f5650e" providerId="LiveId" clId="{85E8E403-40BB-41B1-ACC6-EF584A58C4BB}" dt="2023-11-24T05:37:43.760" v="277"/>
          <ac:picMkLst>
            <pc:docMk/>
            <pc:sldMk cId="3759221820" sldId="439"/>
            <ac:picMk id="44" creationId="{5BE6651E-63C1-10EE-94BC-714E06FA8BBF}"/>
          </ac:picMkLst>
        </pc:picChg>
        <pc:picChg chg="add del mod">
          <ac:chgData name="Leonie Smith" userId="fed1330f33f5650e" providerId="LiveId" clId="{85E8E403-40BB-41B1-ACC6-EF584A58C4BB}" dt="2023-11-24T05:37:50.921" v="279"/>
          <ac:picMkLst>
            <pc:docMk/>
            <pc:sldMk cId="3759221820" sldId="439"/>
            <ac:picMk id="45" creationId="{B4FDA4A2-B80C-6AE0-330F-DF7DFDFC6EB9}"/>
          </ac:picMkLst>
        </pc:picChg>
        <pc:picChg chg="add del mod ord">
          <ac:chgData name="Leonie Smith" userId="fed1330f33f5650e" providerId="LiveId" clId="{85E8E403-40BB-41B1-ACC6-EF584A58C4BB}" dt="2023-11-24T05:37:56.696" v="280"/>
          <ac:picMkLst>
            <pc:docMk/>
            <pc:sldMk cId="3759221820" sldId="439"/>
            <ac:picMk id="50" creationId="{EF986921-D381-F5DD-B50F-F5845F5DB551}"/>
          </ac:picMkLst>
        </pc:picChg>
        <pc:picChg chg="add del mod">
          <ac:chgData name="Leonie Smith" userId="fed1330f33f5650e" providerId="LiveId" clId="{85E8E403-40BB-41B1-ACC6-EF584A58C4BB}" dt="2023-11-24T05:38:01.533" v="282"/>
          <ac:picMkLst>
            <pc:docMk/>
            <pc:sldMk cId="3759221820" sldId="439"/>
            <ac:picMk id="51" creationId="{10C71FCC-4163-F0D0-F534-DA65E2836080}"/>
          </ac:picMkLst>
        </pc:picChg>
        <pc:picChg chg="add del mod ord">
          <ac:chgData name="Leonie Smith" userId="fed1330f33f5650e" providerId="LiveId" clId="{85E8E403-40BB-41B1-ACC6-EF584A58C4BB}" dt="2023-11-24T05:38:07.521" v="283"/>
          <ac:picMkLst>
            <pc:docMk/>
            <pc:sldMk cId="3759221820" sldId="439"/>
            <ac:picMk id="55" creationId="{D96F1002-5EF6-0AE9-4AB6-623C2AB802F8}"/>
          </ac:picMkLst>
        </pc:picChg>
        <pc:picChg chg="add mod">
          <ac:chgData name="Leonie Smith" userId="fed1330f33f5650e" providerId="LiveId" clId="{85E8E403-40BB-41B1-ACC6-EF584A58C4BB}" dt="2023-11-24T05:38:07.521" v="283"/>
          <ac:picMkLst>
            <pc:docMk/>
            <pc:sldMk cId="3759221820" sldId="439"/>
            <ac:picMk id="56" creationId="{E98D4C26-66D6-5481-8FDB-59A7F85153B3}"/>
          </ac:picMkLst>
        </pc:picChg>
      </pc:sldChg>
      <pc:sldChg chg="addSp delSp modSp mod modTransition modAnim">
        <pc:chgData name="Leonie Smith" userId="fed1330f33f5650e" providerId="LiveId" clId="{85E8E403-40BB-41B1-ACC6-EF584A58C4BB}" dt="2023-11-24T05:42:34.707" v="301"/>
        <pc:sldMkLst>
          <pc:docMk/>
          <pc:sldMk cId="3676245138" sldId="441"/>
        </pc:sldMkLst>
        <pc:picChg chg="add del mod ord">
          <ac:chgData name="Leonie Smith" userId="fed1330f33f5650e" providerId="LiveId" clId="{85E8E403-40BB-41B1-ACC6-EF584A58C4BB}" dt="2023-11-24T05:38:48.844" v="286"/>
          <ac:picMkLst>
            <pc:docMk/>
            <pc:sldMk cId="3676245138" sldId="441"/>
            <ac:picMk id="7" creationId="{0E52AF22-B734-DFBC-BE93-F03155990B99}"/>
          </ac:picMkLst>
        </pc:picChg>
        <pc:picChg chg="add del mod">
          <ac:chgData name="Leonie Smith" userId="fed1330f33f5650e" providerId="LiveId" clId="{85E8E403-40BB-41B1-ACC6-EF584A58C4BB}" dt="2023-11-17T06:23:52.356" v="16"/>
          <ac:picMkLst>
            <pc:docMk/>
            <pc:sldMk cId="3676245138" sldId="441"/>
            <ac:picMk id="8" creationId="{957CE5EE-8857-15C9-D50F-2ADB239B1ADA}"/>
          </ac:picMkLst>
        </pc:picChg>
        <pc:picChg chg="add del mod">
          <ac:chgData name="Leonie Smith" userId="fed1330f33f5650e" providerId="LiveId" clId="{85E8E403-40BB-41B1-ACC6-EF584A58C4BB}" dt="2023-11-24T05:38:50.105" v="288"/>
          <ac:picMkLst>
            <pc:docMk/>
            <pc:sldMk cId="3676245138" sldId="441"/>
            <ac:picMk id="8" creationId="{AAC3B4B8-4758-1300-CF71-E9B837A7569B}"/>
          </ac:picMkLst>
        </pc:picChg>
        <pc:picChg chg="add del mod">
          <ac:chgData name="Leonie Smith" userId="fed1330f33f5650e" providerId="LiveId" clId="{85E8E403-40BB-41B1-ACC6-EF584A58C4BB}" dt="2023-11-17T06:24:00.173" v="17"/>
          <ac:picMkLst>
            <pc:docMk/>
            <pc:sldMk cId="3676245138" sldId="441"/>
            <ac:picMk id="11" creationId="{022D9876-D9EC-F457-2666-BA6B0707B5F6}"/>
          </ac:picMkLst>
        </pc:picChg>
        <pc:picChg chg="add del mod ord">
          <ac:chgData name="Leonie Smith" userId="fed1330f33f5650e" providerId="LiveId" clId="{85E8E403-40BB-41B1-ACC6-EF584A58C4BB}" dt="2023-11-24T05:39:08.637" v="289"/>
          <ac:picMkLst>
            <pc:docMk/>
            <pc:sldMk cId="3676245138" sldId="441"/>
            <ac:picMk id="11" creationId="{756CC430-E2FB-FBFC-0733-DFD33981B8A5}"/>
          </ac:picMkLst>
        </pc:picChg>
        <pc:picChg chg="add del mod">
          <ac:chgData name="Leonie Smith" userId="fed1330f33f5650e" providerId="LiveId" clId="{85E8E403-40BB-41B1-ACC6-EF584A58C4BB}" dt="2023-11-17T06:24:01.992" v="19"/>
          <ac:picMkLst>
            <pc:docMk/>
            <pc:sldMk cId="3676245138" sldId="441"/>
            <ac:picMk id="12" creationId="{285A59D3-C023-E5BF-DECF-BB2EE94AC00D}"/>
          </ac:picMkLst>
        </pc:picChg>
        <pc:picChg chg="add del mod">
          <ac:chgData name="Leonie Smith" userId="fed1330f33f5650e" providerId="LiveId" clId="{85E8E403-40BB-41B1-ACC6-EF584A58C4BB}" dt="2023-11-24T05:40:46.310" v="291"/>
          <ac:picMkLst>
            <pc:docMk/>
            <pc:sldMk cId="3676245138" sldId="441"/>
            <ac:picMk id="12" creationId="{78AE5594-FD79-0D68-F925-63A9B67C291C}"/>
          </ac:picMkLst>
        </pc:picChg>
        <pc:picChg chg="add del mod ord">
          <ac:chgData name="Leonie Smith" userId="fed1330f33f5650e" providerId="LiveId" clId="{85E8E403-40BB-41B1-ACC6-EF584A58C4BB}" dt="2023-11-17T06:24:27.180" v="20"/>
          <ac:picMkLst>
            <pc:docMk/>
            <pc:sldMk cId="3676245138" sldId="441"/>
            <ac:picMk id="15" creationId="{BD357174-438F-57A1-70DA-348914D0DF55}"/>
          </ac:picMkLst>
        </pc:picChg>
        <pc:picChg chg="add del mod ord">
          <ac:chgData name="Leonie Smith" userId="fed1330f33f5650e" providerId="LiveId" clId="{85E8E403-40BB-41B1-ACC6-EF584A58C4BB}" dt="2023-11-24T05:41:12.648" v="292"/>
          <ac:picMkLst>
            <pc:docMk/>
            <pc:sldMk cId="3676245138" sldId="441"/>
            <ac:picMk id="15" creationId="{EB238063-A9FB-0366-223B-6D27565673A4}"/>
          </ac:picMkLst>
        </pc:picChg>
        <pc:picChg chg="add del mod">
          <ac:chgData name="Leonie Smith" userId="fed1330f33f5650e" providerId="LiveId" clId="{85E8E403-40BB-41B1-ACC6-EF584A58C4BB}" dt="2023-11-24T05:38:32.047" v="285"/>
          <ac:picMkLst>
            <pc:docMk/>
            <pc:sldMk cId="3676245138" sldId="441"/>
            <ac:picMk id="16" creationId="{D61F67E6-9CFA-1816-1F64-418702F69520}"/>
          </ac:picMkLst>
        </pc:picChg>
        <pc:picChg chg="add del mod">
          <ac:chgData name="Leonie Smith" userId="fed1330f33f5650e" providerId="LiveId" clId="{85E8E403-40BB-41B1-ACC6-EF584A58C4BB}" dt="2023-11-24T05:41:34.721" v="294"/>
          <ac:picMkLst>
            <pc:docMk/>
            <pc:sldMk cId="3676245138" sldId="441"/>
            <ac:picMk id="17" creationId="{AA02FFC7-E4E4-C92B-C5D5-6FAB4583F8CB}"/>
          </ac:picMkLst>
        </pc:picChg>
        <pc:picChg chg="add del mod ord">
          <ac:chgData name="Leonie Smith" userId="fed1330f33f5650e" providerId="LiveId" clId="{85E8E403-40BB-41B1-ACC6-EF584A58C4BB}" dt="2023-11-24T05:41:55.342" v="295"/>
          <ac:picMkLst>
            <pc:docMk/>
            <pc:sldMk cId="3676245138" sldId="441"/>
            <ac:picMk id="21" creationId="{CFB5FE1A-5E98-7865-C415-85B914CAE4DE}"/>
          </ac:picMkLst>
        </pc:picChg>
        <pc:picChg chg="add del mod">
          <ac:chgData name="Leonie Smith" userId="fed1330f33f5650e" providerId="LiveId" clId="{85E8E403-40BB-41B1-ACC6-EF584A58C4BB}" dt="2023-11-24T05:41:56.828" v="297"/>
          <ac:picMkLst>
            <pc:docMk/>
            <pc:sldMk cId="3676245138" sldId="441"/>
            <ac:picMk id="22" creationId="{6B816B38-5771-2E77-D106-FE4542B64F32}"/>
          </ac:picMkLst>
        </pc:picChg>
        <pc:picChg chg="add del mod ord">
          <ac:chgData name="Leonie Smith" userId="fed1330f33f5650e" providerId="LiveId" clId="{85E8E403-40BB-41B1-ACC6-EF584A58C4BB}" dt="2023-11-24T05:42:05.825" v="298"/>
          <ac:picMkLst>
            <pc:docMk/>
            <pc:sldMk cId="3676245138" sldId="441"/>
            <ac:picMk id="25" creationId="{26DC8C10-D56E-5348-BAA8-7B404F8B704B}"/>
          </ac:picMkLst>
        </pc:picChg>
        <pc:picChg chg="add del mod">
          <ac:chgData name="Leonie Smith" userId="fed1330f33f5650e" providerId="LiveId" clId="{85E8E403-40BB-41B1-ACC6-EF584A58C4BB}" dt="2023-11-24T05:42:06.951" v="300"/>
          <ac:picMkLst>
            <pc:docMk/>
            <pc:sldMk cId="3676245138" sldId="441"/>
            <ac:picMk id="26" creationId="{66A17B6E-FD66-D355-1239-52204F991052}"/>
          </ac:picMkLst>
        </pc:picChg>
        <pc:picChg chg="add del mod ord">
          <ac:chgData name="Leonie Smith" userId="fed1330f33f5650e" providerId="LiveId" clId="{85E8E403-40BB-41B1-ACC6-EF584A58C4BB}" dt="2023-11-24T05:42:34.707" v="301"/>
          <ac:picMkLst>
            <pc:docMk/>
            <pc:sldMk cId="3676245138" sldId="441"/>
            <ac:picMk id="29" creationId="{DB28F7CC-E4A8-8DB6-2E60-F3EE0E8542C7}"/>
          </ac:picMkLst>
        </pc:picChg>
        <pc:picChg chg="add mod">
          <ac:chgData name="Leonie Smith" userId="fed1330f33f5650e" providerId="LiveId" clId="{85E8E403-40BB-41B1-ACC6-EF584A58C4BB}" dt="2023-11-24T05:42:34.707" v="301"/>
          <ac:picMkLst>
            <pc:docMk/>
            <pc:sldMk cId="3676245138" sldId="441"/>
            <ac:picMk id="30" creationId="{FEF61810-D976-5241-F50A-9FDE2D87B561}"/>
          </ac:picMkLst>
        </pc:picChg>
      </pc:sldChg>
      <pc:sldChg chg="addSp delSp modSp mod modTransition modAnim">
        <pc:chgData name="Leonie Smith" userId="fed1330f33f5650e" providerId="LiveId" clId="{85E8E403-40BB-41B1-ACC6-EF584A58C4BB}" dt="2023-11-24T05:44:03.683" v="307"/>
        <pc:sldMkLst>
          <pc:docMk/>
          <pc:sldMk cId="3095902142" sldId="443"/>
        </pc:sldMkLst>
        <pc:picChg chg="add del mod">
          <ac:chgData name="Leonie Smith" userId="fed1330f33f5650e" providerId="LiveId" clId="{85E8E403-40BB-41B1-ACC6-EF584A58C4BB}" dt="2023-11-17T06:25:27.163" v="23"/>
          <ac:picMkLst>
            <pc:docMk/>
            <pc:sldMk cId="3095902142" sldId="443"/>
            <ac:picMk id="6" creationId="{1B75A16C-B116-2B6A-EBD0-58A7B8B1CB77}"/>
          </ac:picMkLst>
        </pc:picChg>
        <pc:picChg chg="add del mod ord">
          <ac:chgData name="Leonie Smith" userId="fed1330f33f5650e" providerId="LiveId" clId="{85E8E403-40BB-41B1-ACC6-EF584A58C4BB}" dt="2023-11-24T05:43:41.576" v="304"/>
          <ac:picMkLst>
            <pc:docMk/>
            <pc:sldMk cId="3095902142" sldId="443"/>
            <ac:picMk id="7" creationId="{14EDF0D9-FA29-B961-79B6-AD4D51B7FD04}"/>
          </ac:picMkLst>
        </pc:picChg>
        <pc:picChg chg="add del mod">
          <ac:chgData name="Leonie Smith" userId="fed1330f33f5650e" providerId="LiveId" clId="{85E8E403-40BB-41B1-ACC6-EF584A58C4BB}" dt="2023-11-24T05:43:42.785" v="306"/>
          <ac:picMkLst>
            <pc:docMk/>
            <pc:sldMk cId="3095902142" sldId="443"/>
            <ac:picMk id="8" creationId="{CB0FF568-27C8-F190-A7AC-089933985460}"/>
          </ac:picMkLst>
        </pc:picChg>
        <pc:picChg chg="add del mod">
          <ac:chgData name="Leonie Smith" userId="fed1330f33f5650e" providerId="LiveId" clId="{85E8E403-40BB-41B1-ACC6-EF584A58C4BB}" dt="2023-11-17T06:25:43.088" v="24"/>
          <ac:picMkLst>
            <pc:docMk/>
            <pc:sldMk cId="3095902142" sldId="443"/>
            <ac:picMk id="9" creationId="{0F7CCB05-61EE-C214-439C-A26E3AC5ABAF}"/>
          </ac:picMkLst>
        </pc:picChg>
        <pc:picChg chg="add del mod">
          <ac:chgData name="Leonie Smith" userId="fed1330f33f5650e" providerId="LiveId" clId="{85E8E403-40BB-41B1-ACC6-EF584A58C4BB}" dt="2023-11-17T06:25:44.329" v="26"/>
          <ac:picMkLst>
            <pc:docMk/>
            <pc:sldMk cId="3095902142" sldId="443"/>
            <ac:picMk id="10" creationId="{1DEB2DC3-C013-3C8B-CD4D-7278ACD8C9AD}"/>
          </ac:picMkLst>
        </pc:picChg>
        <pc:picChg chg="add del mod ord">
          <ac:chgData name="Leonie Smith" userId="fed1330f33f5650e" providerId="LiveId" clId="{85E8E403-40BB-41B1-ACC6-EF584A58C4BB}" dt="2023-11-24T05:44:03.683" v="307"/>
          <ac:picMkLst>
            <pc:docMk/>
            <pc:sldMk cId="3095902142" sldId="443"/>
            <ac:picMk id="11" creationId="{E2B6E536-B6BF-DA2A-455F-5E4B8A813BC5}"/>
          </ac:picMkLst>
        </pc:picChg>
        <pc:picChg chg="add mod">
          <ac:chgData name="Leonie Smith" userId="fed1330f33f5650e" providerId="LiveId" clId="{85E8E403-40BB-41B1-ACC6-EF584A58C4BB}" dt="2023-11-24T05:44:03.683" v="307"/>
          <ac:picMkLst>
            <pc:docMk/>
            <pc:sldMk cId="3095902142" sldId="443"/>
            <ac:picMk id="12" creationId="{7EACFCAE-1B80-7496-173F-2EF7C9BDA1FE}"/>
          </ac:picMkLst>
        </pc:picChg>
        <pc:picChg chg="add del mod ord">
          <ac:chgData name="Leonie Smith" userId="fed1330f33f5650e" providerId="LiveId" clId="{85E8E403-40BB-41B1-ACC6-EF584A58C4BB}" dt="2023-11-17T06:25:52.485" v="27"/>
          <ac:picMkLst>
            <pc:docMk/>
            <pc:sldMk cId="3095902142" sldId="443"/>
            <ac:picMk id="13" creationId="{FAC4964A-F47E-BF60-9711-047807D42AB0}"/>
          </ac:picMkLst>
        </pc:picChg>
        <pc:picChg chg="add del mod">
          <ac:chgData name="Leonie Smith" userId="fed1330f33f5650e" providerId="LiveId" clId="{85E8E403-40BB-41B1-ACC6-EF584A58C4BB}" dt="2023-11-17T06:25:54.003" v="29"/>
          <ac:picMkLst>
            <pc:docMk/>
            <pc:sldMk cId="3095902142" sldId="443"/>
            <ac:picMk id="14" creationId="{6046858D-30B3-9657-AC4A-87AA05659584}"/>
          </ac:picMkLst>
        </pc:picChg>
        <pc:picChg chg="add del mod ord">
          <ac:chgData name="Leonie Smith" userId="fed1330f33f5650e" providerId="LiveId" clId="{85E8E403-40BB-41B1-ACC6-EF584A58C4BB}" dt="2023-11-17T06:26:03.883" v="30"/>
          <ac:picMkLst>
            <pc:docMk/>
            <pc:sldMk cId="3095902142" sldId="443"/>
            <ac:picMk id="16" creationId="{EB9EBA15-C07A-E80D-EBD7-DB73347C57A8}"/>
          </ac:picMkLst>
        </pc:picChg>
        <pc:picChg chg="add del mod">
          <ac:chgData name="Leonie Smith" userId="fed1330f33f5650e" providerId="LiveId" clId="{85E8E403-40BB-41B1-ACC6-EF584A58C4BB}" dt="2023-11-17T06:26:05.416" v="32"/>
          <ac:picMkLst>
            <pc:docMk/>
            <pc:sldMk cId="3095902142" sldId="443"/>
            <ac:picMk id="17" creationId="{C3340729-8844-32BD-A7F5-B13526FFEE2B}"/>
          </ac:picMkLst>
        </pc:picChg>
        <pc:picChg chg="add del mod ord">
          <ac:chgData name="Leonie Smith" userId="fed1330f33f5650e" providerId="LiveId" clId="{85E8E403-40BB-41B1-ACC6-EF584A58C4BB}" dt="2023-11-17T06:26:24.270" v="33"/>
          <ac:picMkLst>
            <pc:docMk/>
            <pc:sldMk cId="3095902142" sldId="443"/>
            <ac:picMk id="20" creationId="{ABE655F9-B829-8F16-B3DF-3685450298CD}"/>
          </ac:picMkLst>
        </pc:picChg>
        <pc:picChg chg="add del mod">
          <ac:chgData name="Leonie Smith" userId="fed1330f33f5650e" providerId="LiveId" clId="{85E8E403-40BB-41B1-ACC6-EF584A58C4BB}" dt="2023-11-17T06:26:25.849" v="35"/>
          <ac:picMkLst>
            <pc:docMk/>
            <pc:sldMk cId="3095902142" sldId="443"/>
            <ac:picMk id="21" creationId="{3A697F5B-3474-345C-A134-C159CE6AEC6D}"/>
          </ac:picMkLst>
        </pc:picChg>
        <pc:picChg chg="add del mod ord">
          <ac:chgData name="Leonie Smith" userId="fed1330f33f5650e" providerId="LiveId" clId="{85E8E403-40BB-41B1-ACC6-EF584A58C4BB}" dt="2023-11-17T06:26:44.520" v="36"/>
          <ac:picMkLst>
            <pc:docMk/>
            <pc:sldMk cId="3095902142" sldId="443"/>
            <ac:picMk id="24" creationId="{07E2F205-6477-1E3C-2560-0A0B36EEC1DA}"/>
          </ac:picMkLst>
        </pc:picChg>
        <pc:picChg chg="add del mod">
          <ac:chgData name="Leonie Smith" userId="fed1330f33f5650e" providerId="LiveId" clId="{85E8E403-40BB-41B1-ACC6-EF584A58C4BB}" dt="2023-11-24T05:43:30.394" v="303"/>
          <ac:picMkLst>
            <pc:docMk/>
            <pc:sldMk cId="3095902142" sldId="443"/>
            <ac:picMk id="25" creationId="{E478295B-A31F-7DEA-032E-68C243AEAF9D}"/>
          </ac:picMkLst>
        </pc:picChg>
      </pc:sldChg>
      <pc:sldChg chg="addSp delSp modSp mod modTransition modAnim">
        <pc:chgData name="Leonie Smith" userId="fed1330f33f5650e" providerId="LiveId" clId="{85E8E403-40BB-41B1-ACC6-EF584A58C4BB}" dt="2023-11-24T05:46:48.350" v="322"/>
        <pc:sldMkLst>
          <pc:docMk/>
          <pc:sldMk cId="2166098122" sldId="445"/>
        </pc:sldMkLst>
        <pc:picChg chg="add del mod">
          <ac:chgData name="Leonie Smith" userId="fed1330f33f5650e" providerId="LiveId" clId="{85E8E403-40BB-41B1-ACC6-EF584A58C4BB}" dt="2023-11-24T05:45:29.493" v="309"/>
          <ac:picMkLst>
            <pc:docMk/>
            <pc:sldMk cId="2166098122" sldId="445"/>
            <ac:picMk id="6" creationId="{73030CC6-A65C-35FB-6A03-6A9B207E2EEB}"/>
          </ac:picMkLst>
        </pc:picChg>
        <pc:picChg chg="add del mod">
          <ac:chgData name="Leonie Smith" userId="fed1330f33f5650e" providerId="LiveId" clId="{85E8E403-40BB-41B1-ACC6-EF584A58C4BB}" dt="2023-11-24T05:45:36.988" v="310"/>
          <ac:picMkLst>
            <pc:docMk/>
            <pc:sldMk cId="2166098122" sldId="445"/>
            <ac:picMk id="10" creationId="{CC5ACD4F-A1FC-8403-8D74-D34701E43E37}"/>
          </ac:picMkLst>
        </pc:picChg>
        <pc:picChg chg="add del mod">
          <ac:chgData name="Leonie Smith" userId="fed1330f33f5650e" providerId="LiveId" clId="{85E8E403-40BB-41B1-ACC6-EF584A58C4BB}" dt="2023-11-24T05:45:38.098" v="312"/>
          <ac:picMkLst>
            <pc:docMk/>
            <pc:sldMk cId="2166098122" sldId="445"/>
            <ac:picMk id="11" creationId="{A37600CB-DFF7-7AD9-98D8-AC6A65F51F4F}"/>
          </ac:picMkLst>
        </pc:picChg>
        <pc:picChg chg="add del mod ord">
          <ac:chgData name="Leonie Smith" userId="fed1330f33f5650e" providerId="LiveId" clId="{85E8E403-40BB-41B1-ACC6-EF584A58C4BB}" dt="2023-11-24T05:45:59.468" v="313"/>
          <ac:picMkLst>
            <pc:docMk/>
            <pc:sldMk cId="2166098122" sldId="445"/>
            <ac:picMk id="13" creationId="{4A8B7E86-8D4E-B844-37F4-4190899B43FF}"/>
          </ac:picMkLst>
        </pc:picChg>
        <pc:picChg chg="add del mod">
          <ac:chgData name="Leonie Smith" userId="fed1330f33f5650e" providerId="LiveId" clId="{85E8E403-40BB-41B1-ACC6-EF584A58C4BB}" dt="2023-11-24T05:46:01.049" v="315"/>
          <ac:picMkLst>
            <pc:docMk/>
            <pc:sldMk cId="2166098122" sldId="445"/>
            <ac:picMk id="14" creationId="{46C325D6-1E58-6511-FD1B-8BA3578FB7F6}"/>
          </ac:picMkLst>
        </pc:picChg>
        <pc:picChg chg="add del mod ord">
          <ac:chgData name="Leonie Smith" userId="fed1330f33f5650e" providerId="LiveId" clId="{85E8E403-40BB-41B1-ACC6-EF584A58C4BB}" dt="2023-11-24T05:46:11.072" v="316"/>
          <ac:picMkLst>
            <pc:docMk/>
            <pc:sldMk cId="2166098122" sldId="445"/>
            <ac:picMk id="17" creationId="{87ABDC7F-DA64-AB8F-1658-EB1639196CCF}"/>
          </ac:picMkLst>
        </pc:picChg>
        <pc:picChg chg="add del mod">
          <ac:chgData name="Leonie Smith" userId="fed1330f33f5650e" providerId="LiveId" clId="{85E8E403-40BB-41B1-ACC6-EF584A58C4BB}" dt="2023-11-24T05:46:12.251" v="318"/>
          <ac:picMkLst>
            <pc:docMk/>
            <pc:sldMk cId="2166098122" sldId="445"/>
            <ac:picMk id="18" creationId="{7A5163F1-1E6E-EF15-A741-D086B8D86ACC}"/>
          </ac:picMkLst>
        </pc:picChg>
        <pc:picChg chg="add del mod ord">
          <ac:chgData name="Leonie Smith" userId="fed1330f33f5650e" providerId="LiveId" clId="{85E8E403-40BB-41B1-ACC6-EF584A58C4BB}" dt="2023-11-24T05:46:23.180" v="319"/>
          <ac:picMkLst>
            <pc:docMk/>
            <pc:sldMk cId="2166098122" sldId="445"/>
            <ac:picMk id="21" creationId="{0C746F46-29D8-B83C-26A3-88D1876A7EE8}"/>
          </ac:picMkLst>
        </pc:picChg>
        <pc:picChg chg="add del mod">
          <ac:chgData name="Leonie Smith" userId="fed1330f33f5650e" providerId="LiveId" clId="{85E8E403-40BB-41B1-ACC6-EF584A58C4BB}" dt="2023-11-24T05:46:24.241" v="321"/>
          <ac:picMkLst>
            <pc:docMk/>
            <pc:sldMk cId="2166098122" sldId="445"/>
            <ac:picMk id="22" creationId="{D0099DA7-070C-599C-EF40-E0A08EB3CF80}"/>
          </ac:picMkLst>
        </pc:picChg>
        <pc:picChg chg="add del mod ord">
          <ac:chgData name="Leonie Smith" userId="fed1330f33f5650e" providerId="LiveId" clId="{85E8E403-40BB-41B1-ACC6-EF584A58C4BB}" dt="2023-11-24T05:46:48.350" v="322"/>
          <ac:picMkLst>
            <pc:docMk/>
            <pc:sldMk cId="2166098122" sldId="445"/>
            <ac:picMk id="25" creationId="{FEFCBA0E-2CA9-35AA-CD7E-D802544B9990}"/>
          </ac:picMkLst>
        </pc:picChg>
        <pc:picChg chg="add mod">
          <ac:chgData name="Leonie Smith" userId="fed1330f33f5650e" providerId="LiveId" clId="{85E8E403-40BB-41B1-ACC6-EF584A58C4BB}" dt="2023-11-24T05:46:48.350" v="322"/>
          <ac:picMkLst>
            <pc:docMk/>
            <pc:sldMk cId="2166098122" sldId="445"/>
            <ac:picMk id="26" creationId="{406245EF-DB7A-CD35-55FD-A429FECC2E61}"/>
          </ac:picMkLst>
        </pc:picChg>
      </pc:sldChg>
      <pc:sldChg chg="addSp delSp modSp mod modTransition modAnim">
        <pc:chgData name="Leonie Smith" userId="fed1330f33f5650e" providerId="LiveId" clId="{85E8E403-40BB-41B1-ACC6-EF584A58C4BB}" dt="2023-11-24T05:29:09.862" v="204"/>
        <pc:sldMkLst>
          <pc:docMk/>
          <pc:sldMk cId="2422728137" sldId="447"/>
        </pc:sldMkLst>
        <pc:picChg chg="add del mod">
          <ac:chgData name="Leonie Smith" userId="fed1330f33f5650e" providerId="LiveId" clId="{85E8E403-40BB-41B1-ACC6-EF584A58C4BB}" dt="2023-11-17T06:29:07.992" v="40"/>
          <ac:picMkLst>
            <pc:docMk/>
            <pc:sldMk cId="2422728137" sldId="447"/>
            <ac:picMk id="6" creationId="{B1A6DFE7-2951-6DBE-D6D7-82FE6829C7D4}"/>
          </ac:picMkLst>
        </pc:picChg>
        <pc:picChg chg="add del mod ord">
          <ac:chgData name="Leonie Smith" userId="fed1330f33f5650e" providerId="LiveId" clId="{85E8E403-40BB-41B1-ACC6-EF584A58C4BB}" dt="2023-11-24T05:28:02.657" v="198"/>
          <ac:picMkLst>
            <pc:docMk/>
            <pc:sldMk cId="2422728137" sldId="447"/>
            <ac:picMk id="7" creationId="{6F844627-7F45-538E-E737-AB1CBF6A7E68}"/>
          </ac:picMkLst>
        </pc:picChg>
        <pc:picChg chg="add del mod">
          <ac:chgData name="Leonie Smith" userId="fed1330f33f5650e" providerId="LiveId" clId="{85E8E403-40BB-41B1-ACC6-EF584A58C4BB}" dt="2023-11-24T05:28:04.421" v="200"/>
          <ac:picMkLst>
            <pc:docMk/>
            <pc:sldMk cId="2422728137" sldId="447"/>
            <ac:picMk id="8" creationId="{DA8E6A7C-F762-ADA3-1847-5F30266D765E}"/>
          </ac:picMkLst>
        </pc:picChg>
        <pc:picChg chg="add del mod">
          <ac:chgData name="Leonie Smith" userId="fed1330f33f5650e" providerId="LiveId" clId="{85E8E403-40BB-41B1-ACC6-EF584A58C4BB}" dt="2023-11-17T06:29:21.821" v="41"/>
          <ac:picMkLst>
            <pc:docMk/>
            <pc:sldMk cId="2422728137" sldId="447"/>
            <ac:picMk id="9" creationId="{F6FCE75F-7E4C-9EC8-2B68-DB6F65E4FC9B}"/>
          </ac:picMkLst>
        </pc:picChg>
        <pc:picChg chg="add del mod">
          <ac:chgData name="Leonie Smith" userId="fed1330f33f5650e" providerId="LiveId" clId="{85E8E403-40BB-41B1-ACC6-EF584A58C4BB}" dt="2023-11-17T06:29:31.555" v="43"/>
          <ac:picMkLst>
            <pc:docMk/>
            <pc:sldMk cId="2422728137" sldId="447"/>
            <ac:picMk id="10" creationId="{B906BB15-8173-C36D-7FDE-C598AD564D53}"/>
          </ac:picMkLst>
        </pc:picChg>
        <pc:picChg chg="add del mod ord">
          <ac:chgData name="Leonie Smith" userId="fed1330f33f5650e" providerId="LiveId" clId="{85E8E403-40BB-41B1-ACC6-EF584A58C4BB}" dt="2023-11-24T05:28:19.299" v="201"/>
          <ac:picMkLst>
            <pc:docMk/>
            <pc:sldMk cId="2422728137" sldId="447"/>
            <ac:picMk id="11" creationId="{59D3F18F-2CD5-EE98-7990-8E3FE336247D}"/>
          </ac:picMkLst>
        </pc:picChg>
        <pc:picChg chg="add del mod">
          <ac:chgData name="Leonie Smith" userId="fed1330f33f5650e" providerId="LiveId" clId="{85E8E403-40BB-41B1-ACC6-EF584A58C4BB}" dt="2023-11-24T05:28:54.844" v="203"/>
          <ac:picMkLst>
            <pc:docMk/>
            <pc:sldMk cId="2422728137" sldId="447"/>
            <ac:picMk id="12" creationId="{02CE18FA-0BA6-CD1E-45F8-15BF12636CB6}"/>
          </ac:picMkLst>
        </pc:picChg>
        <pc:picChg chg="add del mod ord">
          <ac:chgData name="Leonie Smith" userId="fed1330f33f5650e" providerId="LiveId" clId="{85E8E403-40BB-41B1-ACC6-EF584A58C4BB}" dt="2023-11-17T06:29:47.441" v="44"/>
          <ac:picMkLst>
            <pc:docMk/>
            <pc:sldMk cId="2422728137" sldId="447"/>
            <ac:picMk id="14" creationId="{9057334B-36DC-D1E5-3F90-E37DAD795476}"/>
          </ac:picMkLst>
        </pc:picChg>
        <pc:picChg chg="add del mod">
          <ac:chgData name="Leonie Smith" userId="fed1330f33f5650e" providerId="LiveId" clId="{85E8E403-40BB-41B1-ACC6-EF584A58C4BB}" dt="2023-11-17T06:29:52.554" v="46"/>
          <ac:picMkLst>
            <pc:docMk/>
            <pc:sldMk cId="2422728137" sldId="447"/>
            <ac:picMk id="15" creationId="{27A4FCFE-8C25-53FB-8DE5-EE69F4579186}"/>
          </ac:picMkLst>
        </pc:picChg>
        <pc:picChg chg="add del mod ord">
          <ac:chgData name="Leonie Smith" userId="fed1330f33f5650e" providerId="LiveId" clId="{85E8E403-40BB-41B1-ACC6-EF584A58C4BB}" dt="2023-11-17T06:30:07.466" v="47"/>
          <ac:picMkLst>
            <pc:docMk/>
            <pc:sldMk cId="2422728137" sldId="447"/>
            <ac:picMk id="18" creationId="{C0B09D30-47B8-A8E1-499C-804A30B39998}"/>
          </ac:picMkLst>
        </pc:picChg>
        <pc:picChg chg="add del mod ord">
          <ac:chgData name="Leonie Smith" userId="fed1330f33f5650e" providerId="LiveId" clId="{85E8E403-40BB-41B1-ACC6-EF584A58C4BB}" dt="2023-11-24T05:29:09.862" v="204"/>
          <ac:picMkLst>
            <pc:docMk/>
            <pc:sldMk cId="2422728137" sldId="447"/>
            <ac:picMk id="19" creationId="{B00E2E49-06F7-A672-0F91-060A54370809}"/>
          </ac:picMkLst>
        </pc:picChg>
        <pc:picChg chg="add del mod">
          <ac:chgData name="Leonie Smith" userId="fed1330f33f5650e" providerId="LiveId" clId="{85E8E403-40BB-41B1-ACC6-EF584A58C4BB}" dt="2023-11-17T06:30:23.327" v="49"/>
          <ac:picMkLst>
            <pc:docMk/>
            <pc:sldMk cId="2422728137" sldId="447"/>
            <ac:picMk id="19" creationId="{DFCE40BD-E716-93B1-81A8-B658D27BABC7}"/>
          </ac:picMkLst>
        </pc:picChg>
        <pc:picChg chg="add mod">
          <ac:chgData name="Leonie Smith" userId="fed1330f33f5650e" providerId="LiveId" clId="{85E8E403-40BB-41B1-ACC6-EF584A58C4BB}" dt="2023-11-24T05:29:09.862" v="204"/>
          <ac:picMkLst>
            <pc:docMk/>
            <pc:sldMk cId="2422728137" sldId="447"/>
            <ac:picMk id="20" creationId="{2AA5167F-E715-B992-4C07-C0BE35749288}"/>
          </ac:picMkLst>
        </pc:picChg>
        <pc:picChg chg="add del mod ord">
          <ac:chgData name="Leonie Smith" userId="fed1330f33f5650e" providerId="LiveId" clId="{85E8E403-40BB-41B1-ACC6-EF584A58C4BB}" dt="2023-11-17T06:30:37.978" v="50"/>
          <ac:picMkLst>
            <pc:docMk/>
            <pc:sldMk cId="2422728137" sldId="447"/>
            <ac:picMk id="22" creationId="{C3983071-5875-C73B-2B85-BC86CE20AACA}"/>
          </ac:picMkLst>
        </pc:picChg>
        <pc:picChg chg="add del mod">
          <ac:chgData name="Leonie Smith" userId="fed1330f33f5650e" providerId="LiveId" clId="{85E8E403-40BB-41B1-ACC6-EF584A58C4BB}" dt="2023-11-17T06:30:46.095" v="52"/>
          <ac:picMkLst>
            <pc:docMk/>
            <pc:sldMk cId="2422728137" sldId="447"/>
            <ac:picMk id="23" creationId="{80324E45-0BC2-7B3F-C7BC-52A32A2F296E}"/>
          </ac:picMkLst>
        </pc:picChg>
        <pc:picChg chg="add del mod ord">
          <ac:chgData name="Leonie Smith" userId="fed1330f33f5650e" providerId="LiveId" clId="{85E8E403-40BB-41B1-ACC6-EF584A58C4BB}" dt="2023-11-17T06:31:00.972" v="53"/>
          <ac:picMkLst>
            <pc:docMk/>
            <pc:sldMk cId="2422728137" sldId="447"/>
            <ac:picMk id="26" creationId="{07800A23-1855-5C3E-DF58-4274645F7750}"/>
          </ac:picMkLst>
        </pc:picChg>
        <pc:picChg chg="add del mod">
          <ac:chgData name="Leonie Smith" userId="fed1330f33f5650e" providerId="LiveId" clId="{85E8E403-40BB-41B1-ACC6-EF584A58C4BB}" dt="2023-11-24T05:27:53.276" v="197"/>
          <ac:picMkLst>
            <pc:docMk/>
            <pc:sldMk cId="2422728137" sldId="447"/>
            <ac:picMk id="27" creationId="{8A0888BA-F7F1-4FD6-8B85-DED1BA070C5D}"/>
          </ac:picMkLst>
        </pc:picChg>
      </pc:sldChg>
      <pc:sldChg chg="addSp delSp modSp mod modTransition modAnim">
        <pc:chgData name="Leonie Smith" userId="fed1330f33f5650e" providerId="LiveId" clId="{85E8E403-40BB-41B1-ACC6-EF584A58C4BB}" dt="2023-11-24T05:31:10.763" v="222"/>
        <pc:sldMkLst>
          <pc:docMk/>
          <pc:sldMk cId="538051216" sldId="450"/>
        </pc:sldMkLst>
        <pc:picChg chg="add del mod">
          <ac:chgData name="Leonie Smith" userId="fed1330f33f5650e" providerId="LiveId" clId="{85E8E403-40BB-41B1-ACC6-EF584A58C4BB}" dt="2023-11-17T06:31:50.915" v="56"/>
          <ac:picMkLst>
            <pc:docMk/>
            <pc:sldMk cId="538051216" sldId="450"/>
            <ac:picMk id="6" creationId="{28151A4A-906E-B0E3-6044-C9CBB16FC178}"/>
          </ac:picMkLst>
        </pc:picChg>
        <pc:picChg chg="add del mod ord">
          <ac:chgData name="Leonie Smith" userId="fed1330f33f5650e" providerId="LiveId" clId="{85E8E403-40BB-41B1-ACC6-EF584A58C4BB}" dt="2023-11-24T05:29:51.182" v="207"/>
          <ac:picMkLst>
            <pc:docMk/>
            <pc:sldMk cId="538051216" sldId="450"/>
            <ac:picMk id="8" creationId="{F86746D0-73F5-9277-09D9-E804B2E1BDBA}"/>
          </ac:picMkLst>
        </pc:picChg>
        <pc:picChg chg="add del mod">
          <ac:chgData name="Leonie Smith" userId="fed1330f33f5650e" providerId="LiveId" clId="{85E8E403-40BB-41B1-ACC6-EF584A58C4BB}" dt="2023-11-24T05:29:52.765" v="209"/>
          <ac:picMkLst>
            <pc:docMk/>
            <pc:sldMk cId="538051216" sldId="450"/>
            <ac:picMk id="9" creationId="{D8FCDA0C-F662-7C37-4F67-8649AA180AC7}"/>
          </ac:picMkLst>
        </pc:picChg>
        <pc:picChg chg="add del mod">
          <ac:chgData name="Leonie Smith" userId="fed1330f33f5650e" providerId="LiveId" clId="{85E8E403-40BB-41B1-ACC6-EF584A58C4BB}" dt="2023-11-17T06:32:05.727" v="57"/>
          <ac:picMkLst>
            <pc:docMk/>
            <pc:sldMk cId="538051216" sldId="450"/>
            <ac:picMk id="10" creationId="{9EA7BE9F-1561-BCBD-6EB9-E5AF29AD3054}"/>
          </ac:picMkLst>
        </pc:picChg>
        <pc:picChg chg="add del mod">
          <ac:chgData name="Leonie Smith" userId="fed1330f33f5650e" providerId="LiveId" clId="{85E8E403-40BB-41B1-ACC6-EF584A58C4BB}" dt="2023-11-24T05:29:45.974" v="206"/>
          <ac:picMkLst>
            <pc:docMk/>
            <pc:sldMk cId="538051216" sldId="450"/>
            <ac:picMk id="11" creationId="{99D86001-788E-7128-4969-406201B6EDB5}"/>
          </ac:picMkLst>
        </pc:picChg>
        <pc:picChg chg="add del mod ord">
          <ac:chgData name="Leonie Smith" userId="fed1330f33f5650e" providerId="LiveId" clId="{85E8E403-40BB-41B1-ACC6-EF584A58C4BB}" dt="2023-11-24T05:30:04.528" v="210"/>
          <ac:picMkLst>
            <pc:docMk/>
            <pc:sldMk cId="538051216" sldId="450"/>
            <ac:picMk id="13" creationId="{D332A746-DC00-8020-E5F5-2F2B4BB4771F}"/>
          </ac:picMkLst>
        </pc:picChg>
        <pc:picChg chg="add del mod">
          <ac:chgData name="Leonie Smith" userId="fed1330f33f5650e" providerId="LiveId" clId="{85E8E403-40BB-41B1-ACC6-EF584A58C4BB}" dt="2023-11-24T05:30:05.706" v="212"/>
          <ac:picMkLst>
            <pc:docMk/>
            <pc:sldMk cId="538051216" sldId="450"/>
            <ac:picMk id="14" creationId="{1AF7F515-B85D-EBC4-A61C-3BE60F8D1B8B}"/>
          </ac:picMkLst>
        </pc:picChg>
        <pc:picChg chg="add del mod ord">
          <ac:chgData name="Leonie Smith" userId="fed1330f33f5650e" providerId="LiveId" clId="{85E8E403-40BB-41B1-ACC6-EF584A58C4BB}" dt="2023-11-24T05:30:19.750" v="213"/>
          <ac:picMkLst>
            <pc:docMk/>
            <pc:sldMk cId="538051216" sldId="450"/>
            <ac:picMk id="17" creationId="{1875192C-2FAA-AC57-A31F-9ED6BF67776B}"/>
          </ac:picMkLst>
        </pc:picChg>
        <pc:picChg chg="add del mod">
          <ac:chgData name="Leonie Smith" userId="fed1330f33f5650e" providerId="LiveId" clId="{85E8E403-40BB-41B1-ACC6-EF584A58C4BB}" dt="2023-11-24T05:30:21.081" v="215"/>
          <ac:picMkLst>
            <pc:docMk/>
            <pc:sldMk cId="538051216" sldId="450"/>
            <ac:picMk id="18" creationId="{EFC0C6EA-EF25-B73F-ED93-602B36E0D553}"/>
          </ac:picMkLst>
        </pc:picChg>
        <pc:picChg chg="add del mod ord">
          <ac:chgData name="Leonie Smith" userId="fed1330f33f5650e" providerId="LiveId" clId="{85E8E403-40BB-41B1-ACC6-EF584A58C4BB}" dt="2023-11-24T05:30:27.353" v="216"/>
          <ac:picMkLst>
            <pc:docMk/>
            <pc:sldMk cId="538051216" sldId="450"/>
            <ac:picMk id="21" creationId="{9D171FC4-2CE4-539D-A8C0-2ED2A5FECC05}"/>
          </ac:picMkLst>
        </pc:picChg>
        <pc:picChg chg="add del mod">
          <ac:chgData name="Leonie Smith" userId="fed1330f33f5650e" providerId="LiveId" clId="{85E8E403-40BB-41B1-ACC6-EF584A58C4BB}" dt="2023-11-24T05:30:28.351" v="218"/>
          <ac:picMkLst>
            <pc:docMk/>
            <pc:sldMk cId="538051216" sldId="450"/>
            <ac:picMk id="22" creationId="{FDC58D87-D4B0-827C-87A8-0DCAE96E3F39}"/>
          </ac:picMkLst>
        </pc:picChg>
        <pc:picChg chg="add del mod ord">
          <ac:chgData name="Leonie Smith" userId="fed1330f33f5650e" providerId="LiveId" clId="{85E8E403-40BB-41B1-ACC6-EF584A58C4BB}" dt="2023-11-24T05:30:42.375" v="219"/>
          <ac:picMkLst>
            <pc:docMk/>
            <pc:sldMk cId="538051216" sldId="450"/>
            <ac:picMk id="25" creationId="{E2B605FE-5FF5-A8A7-1605-F92A124344F9}"/>
          </ac:picMkLst>
        </pc:picChg>
        <pc:picChg chg="add del mod">
          <ac:chgData name="Leonie Smith" userId="fed1330f33f5650e" providerId="LiveId" clId="{85E8E403-40BB-41B1-ACC6-EF584A58C4BB}" dt="2023-11-24T05:30:56.911" v="221"/>
          <ac:picMkLst>
            <pc:docMk/>
            <pc:sldMk cId="538051216" sldId="450"/>
            <ac:picMk id="26" creationId="{ADD17E83-C10F-617B-8D1C-B8B7259DCD97}"/>
          </ac:picMkLst>
        </pc:picChg>
        <pc:picChg chg="add del mod ord">
          <ac:chgData name="Leonie Smith" userId="fed1330f33f5650e" providerId="LiveId" clId="{85E8E403-40BB-41B1-ACC6-EF584A58C4BB}" dt="2023-11-24T05:31:10.763" v="222"/>
          <ac:picMkLst>
            <pc:docMk/>
            <pc:sldMk cId="538051216" sldId="450"/>
            <ac:picMk id="31" creationId="{70F31E73-000E-4CF8-407B-FE1E1D2BC204}"/>
          </ac:picMkLst>
        </pc:picChg>
        <pc:picChg chg="add mod">
          <ac:chgData name="Leonie Smith" userId="fed1330f33f5650e" providerId="LiveId" clId="{85E8E403-40BB-41B1-ACC6-EF584A58C4BB}" dt="2023-11-24T05:31:10.763" v="222"/>
          <ac:picMkLst>
            <pc:docMk/>
            <pc:sldMk cId="538051216" sldId="450"/>
            <ac:picMk id="32" creationId="{4F376143-7B25-E718-C4D8-E37AF021094D}"/>
          </ac:picMkLst>
        </pc:picChg>
      </pc:sldChg>
      <pc:sldChg chg="addSp delSp modSp mod modTransition modAnim">
        <pc:chgData name="Leonie Smith" userId="fed1330f33f5650e" providerId="LiveId" clId="{85E8E403-40BB-41B1-ACC6-EF584A58C4BB}" dt="2023-11-24T05:33:43.517" v="240"/>
        <pc:sldMkLst>
          <pc:docMk/>
          <pc:sldMk cId="4002949039" sldId="452"/>
        </pc:sldMkLst>
        <pc:picChg chg="add del mod">
          <ac:chgData name="Leonie Smith" userId="fed1330f33f5650e" providerId="LiveId" clId="{85E8E403-40BB-41B1-ACC6-EF584A58C4BB}" dt="2023-11-17T06:33:31.816" v="60"/>
          <ac:picMkLst>
            <pc:docMk/>
            <pc:sldMk cId="4002949039" sldId="452"/>
            <ac:picMk id="6" creationId="{4A1CBBD4-5B2A-5D77-1B95-D41AF2B17E3F}"/>
          </ac:picMkLst>
        </pc:picChg>
        <pc:picChg chg="add del mod ord">
          <ac:chgData name="Leonie Smith" userId="fed1330f33f5650e" providerId="LiveId" clId="{85E8E403-40BB-41B1-ACC6-EF584A58C4BB}" dt="2023-11-24T05:31:51.119" v="225"/>
          <ac:picMkLst>
            <pc:docMk/>
            <pc:sldMk cId="4002949039" sldId="452"/>
            <ac:picMk id="9" creationId="{A12A9A86-0FC5-74E6-A9BB-46057789CA77}"/>
          </ac:picMkLst>
        </pc:picChg>
        <pc:picChg chg="add del mod">
          <ac:chgData name="Leonie Smith" userId="fed1330f33f5650e" providerId="LiveId" clId="{85E8E403-40BB-41B1-ACC6-EF584A58C4BB}" dt="2023-11-17T06:33:49.684" v="61"/>
          <ac:picMkLst>
            <pc:docMk/>
            <pc:sldMk cId="4002949039" sldId="452"/>
            <ac:picMk id="9" creationId="{DE2B65B8-4AA1-EFE8-763D-552239A5958A}"/>
          </ac:picMkLst>
        </pc:picChg>
        <pc:picChg chg="add del mod">
          <ac:chgData name="Leonie Smith" userId="fed1330f33f5650e" providerId="LiveId" clId="{85E8E403-40BB-41B1-ACC6-EF584A58C4BB}" dt="2023-11-17T06:33:50.812" v="63"/>
          <ac:picMkLst>
            <pc:docMk/>
            <pc:sldMk cId="4002949039" sldId="452"/>
            <ac:picMk id="10" creationId="{2E538C1B-1FA0-38E2-7DF9-117168279993}"/>
          </ac:picMkLst>
        </pc:picChg>
        <pc:picChg chg="add del mod">
          <ac:chgData name="Leonie Smith" userId="fed1330f33f5650e" providerId="LiveId" clId="{85E8E403-40BB-41B1-ACC6-EF584A58C4BB}" dt="2023-11-24T05:31:52.236" v="227"/>
          <ac:picMkLst>
            <pc:docMk/>
            <pc:sldMk cId="4002949039" sldId="452"/>
            <ac:picMk id="10" creationId="{599516FC-CC45-275E-CC2F-C32DC737CB21}"/>
          </ac:picMkLst>
        </pc:picChg>
        <pc:picChg chg="add del mod ord">
          <ac:chgData name="Leonie Smith" userId="fed1330f33f5650e" providerId="LiveId" clId="{85E8E403-40BB-41B1-ACC6-EF584A58C4BB}" dt="2023-11-17T06:33:58.004" v="64"/>
          <ac:picMkLst>
            <pc:docMk/>
            <pc:sldMk cId="4002949039" sldId="452"/>
            <ac:picMk id="13" creationId="{0E28B119-0FC4-546F-D94B-9A9C375BC617}"/>
          </ac:picMkLst>
        </pc:picChg>
        <pc:picChg chg="add del mod ord">
          <ac:chgData name="Leonie Smith" userId="fed1330f33f5650e" providerId="LiveId" clId="{85E8E403-40BB-41B1-ACC6-EF584A58C4BB}" dt="2023-11-24T05:32:08.757" v="228"/>
          <ac:picMkLst>
            <pc:docMk/>
            <pc:sldMk cId="4002949039" sldId="452"/>
            <ac:picMk id="13" creationId="{97137171-E78C-D390-C437-0D7A3FBD94BD}"/>
          </ac:picMkLst>
        </pc:picChg>
        <pc:picChg chg="add del mod">
          <ac:chgData name="Leonie Smith" userId="fed1330f33f5650e" providerId="LiveId" clId="{85E8E403-40BB-41B1-ACC6-EF584A58C4BB}" dt="2023-11-17T06:33:59.869" v="66"/>
          <ac:picMkLst>
            <pc:docMk/>
            <pc:sldMk cId="4002949039" sldId="452"/>
            <ac:picMk id="14" creationId="{1AA85906-1248-E38E-EBC5-13D54A62E923}"/>
          </ac:picMkLst>
        </pc:picChg>
        <pc:picChg chg="add del mod">
          <ac:chgData name="Leonie Smith" userId="fed1330f33f5650e" providerId="LiveId" clId="{85E8E403-40BB-41B1-ACC6-EF584A58C4BB}" dt="2023-11-24T05:32:10.053" v="230"/>
          <ac:picMkLst>
            <pc:docMk/>
            <pc:sldMk cId="4002949039" sldId="452"/>
            <ac:picMk id="14" creationId="{D05C2D73-F47A-C840-F68F-53D6B5B35562}"/>
          </ac:picMkLst>
        </pc:picChg>
        <pc:picChg chg="add del mod ord">
          <ac:chgData name="Leonie Smith" userId="fed1330f33f5650e" providerId="LiveId" clId="{85E8E403-40BB-41B1-ACC6-EF584A58C4BB}" dt="2023-11-24T05:32:29.756" v="231"/>
          <ac:picMkLst>
            <pc:docMk/>
            <pc:sldMk cId="4002949039" sldId="452"/>
            <ac:picMk id="16" creationId="{35036F49-D0D1-A894-0D95-77657005A384}"/>
          </ac:picMkLst>
        </pc:picChg>
        <pc:picChg chg="add del mod">
          <ac:chgData name="Leonie Smith" userId="fed1330f33f5650e" providerId="LiveId" clId="{85E8E403-40BB-41B1-ACC6-EF584A58C4BB}" dt="2023-11-24T05:32:30.972" v="233"/>
          <ac:picMkLst>
            <pc:docMk/>
            <pc:sldMk cId="4002949039" sldId="452"/>
            <ac:picMk id="17" creationId="{7BEB89C4-FD37-1918-2E35-3F7BA45440F2}"/>
          </ac:picMkLst>
        </pc:picChg>
        <pc:picChg chg="add del mod ord">
          <ac:chgData name="Leonie Smith" userId="fed1330f33f5650e" providerId="LiveId" clId="{85E8E403-40BB-41B1-ACC6-EF584A58C4BB}" dt="2023-11-17T06:34:06.153" v="67"/>
          <ac:picMkLst>
            <pc:docMk/>
            <pc:sldMk cId="4002949039" sldId="452"/>
            <ac:picMk id="17" creationId="{E0D3127A-3597-CE22-AF31-6276A8BA1AD8}"/>
          </ac:picMkLst>
        </pc:picChg>
        <pc:picChg chg="add del mod">
          <ac:chgData name="Leonie Smith" userId="fed1330f33f5650e" providerId="LiveId" clId="{85E8E403-40BB-41B1-ACC6-EF584A58C4BB}" dt="2023-11-17T06:34:07.520" v="69"/>
          <ac:picMkLst>
            <pc:docMk/>
            <pc:sldMk cId="4002949039" sldId="452"/>
            <ac:picMk id="18" creationId="{22C4912B-5A49-3C01-A36D-EC4023E085E1}"/>
          </ac:picMkLst>
        </pc:picChg>
        <pc:picChg chg="add del mod ord">
          <ac:chgData name="Leonie Smith" userId="fed1330f33f5650e" providerId="LiveId" clId="{85E8E403-40BB-41B1-ACC6-EF584A58C4BB}" dt="2023-11-24T05:32:56.927" v="234"/>
          <ac:picMkLst>
            <pc:docMk/>
            <pc:sldMk cId="4002949039" sldId="452"/>
            <ac:picMk id="19" creationId="{42F4C928-5857-1C03-8777-E1B7CB7BABF6}"/>
          </ac:picMkLst>
        </pc:picChg>
        <pc:picChg chg="add del mod">
          <ac:chgData name="Leonie Smith" userId="fed1330f33f5650e" providerId="LiveId" clId="{85E8E403-40BB-41B1-ACC6-EF584A58C4BB}" dt="2023-11-24T05:32:58.249" v="236"/>
          <ac:picMkLst>
            <pc:docMk/>
            <pc:sldMk cId="4002949039" sldId="452"/>
            <ac:picMk id="20" creationId="{125D91FE-04B3-EE54-338A-E218685FB2F0}"/>
          </ac:picMkLst>
        </pc:picChg>
        <pc:picChg chg="add del mod ord">
          <ac:chgData name="Leonie Smith" userId="fed1330f33f5650e" providerId="LiveId" clId="{85E8E403-40BB-41B1-ACC6-EF584A58C4BB}" dt="2023-11-17T06:34:35.690" v="70"/>
          <ac:picMkLst>
            <pc:docMk/>
            <pc:sldMk cId="4002949039" sldId="452"/>
            <ac:picMk id="21" creationId="{5E71929F-F186-DA19-52B3-CDA202042198}"/>
          </ac:picMkLst>
        </pc:picChg>
        <pc:picChg chg="add del mod">
          <ac:chgData name="Leonie Smith" userId="fed1330f33f5650e" providerId="LiveId" clId="{85E8E403-40BB-41B1-ACC6-EF584A58C4BB}" dt="2023-11-24T05:31:45.240" v="224"/>
          <ac:picMkLst>
            <pc:docMk/>
            <pc:sldMk cId="4002949039" sldId="452"/>
            <ac:picMk id="22" creationId="{8341018E-D9C9-032A-4C51-6E2638F0FA6C}"/>
          </ac:picMkLst>
        </pc:picChg>
        <pc:picChg chg="add del mod ord">
          <ac:chgData name="Leonie Smith" userId="fed1330f33f5650e" providerId="LiveId" clId="{85E8E403-40BB-41B1-ACC6-EF584A58C4BB}" dt="2023-11-24T05:33:13.532" v="237"/>
          <ac:picMkLst>
            <pc:docMk/>
            <pc:sldMk cId="4002949039" sldId="452"/>
            <ac:picMk id="24" creationId="{73CC5AEE-974C-66E2-6B57-02696DBCAE1E}"/>
          </ac:picMkLst>
        </pc:picChg>
        <pc:picChg chg="add del mod">
          <ac:chgData name="Leonie Smith" userId="fed1330f33f5650e" providerId="LiveId" clId="{85E8E403-40BB-41B1-ACC6-EF584A58C4BB}" dt="2023-11-24T05:33:14.771" v="239"/>
          <ac:picMkLst>
            <pc:docMk/>
            <pc:sldMk cId="4002949039" sldId="452"/>
            <ac:picMk id="25" creationId="{22C8D3DA-B8E0-6C8D-2397-AFED8D607113}"/>
          </ac:picMkLst>
        </pc:picChg>
        <pc:picChg chg="add del mod ord">
          <ac:chgData name="Leonie Smith" userId="fed1330f33f5650e" providerId="LiveId" clId="{85E8E403-40BB-41B1-ACC6-EF584A58C4BB}" dt="2023-11-24T05:33:43.517" v="240"/>
          <ac:picMkLst>
            <pc:docMk/>
            <pc:sldMk cId="4002949039" sldId="452"/>
            <ac:picMk id="28" creationId="{C15A36A1-6DF4-DCA9-5A54-67E73090320F}"/>
          </ac:picMkLst>
        </pc:picChg>
        <pc:picChg chg="add mod">
          <ac:chgData name="Leonie Smith" userId="fed1330f33f5650e" providerId="LiveId" clId="{85E8E403-40BB-41B1-ACC6-EF584A58C4BB}" dt="2023-11-24T05:33:43.517" v="240"/>
          <ac:picMkLst>
            <pc:docMk/>
            <pc:sldMk cId="4002949039" sldId="452"/>
            <ac:picMk id="29" creationId="{896F48A1-AA4C-DCFE-A17F-8C07F622166D}"/>
          </ac:picMkLst>
        </pc:picChg>
      </pc:sldChg>
      <pc:sldChg chg="addSp delSp modSp mod modTransition modAnim">
        <pc:chgData name="Leonie Smith" userId="fed1330f33f5650e" providerId="LiveId" clId="{85E8E403-40BB-41B1-ACC6-EF584A58C4BB}" dt="2023-11-24T04:59:33.594" v="104"/>
        <pc:sldMkLst>
          <pc:docMk/>
          <pc:sldMk cId="2511564658" sldId="454"/>
        </pc:sldMkLst>
        <pc:picChg chg="add del mod">
          <ac:chgData name="Leonie Smith" userId="fed1330f33f5650e" providerId="LiveId" clId="{85E8E403-40BB-41B1-ACC6-EF584A58C4BB}" dt="2023-11-17T06:35:50.284" v="73"/>
          <ac:picMkLst>
            <pc:docMk/>
            <pc:sldMk cId="2511564658" sldId="454"/>
            <ac:picMk id="6" creationId="{4045FED1-990E-EA81-E580-90DDA39752D9}"/>
          </ac:picMkLst>
        </pc:picChg>
        <pc:picChg chg="add del mod">
          <ac:chgData name="Leonie Smith" userId="fed1330f33f5650e" providerId="LiveId" clId="{85E8E403-40BB-41B1-ACC6-EF584A58C4BB}" dt="2023-11-17T06:35:57.078" v="74"/>
          <ac:picMkLst>
            <pc:docMk/>
            <pc:sldMk cId="2511564658" sldId="454"/>
            <ac:picMk id="9" creationId="{4809DA07-E138-3E68-6F6F-66F17886BFE8}"/>
          </ac:picMkLst>
        </pc:picChg>
        <pc:picChg chg="add del mod">
          <ac:chgData name="Leonie Smith" userId="fed1330f33f5650e" providerId="LiveId" clId="{85E8E403-40BB-41B1-ACC6-EF584A58C4BB}" dt="2023-11-17T06:35:58.600" v="76"/>
          <ac:picMkLst>
            <pc:docMk/>
            <pc:sldMk cId="2511564658" sldId="454"/>
            <ac:picMk id="10" creationId="{CCE194DA-8998-B1AF-0027-6610022B0153}"/>
          </ac:picMkLst>
        </pc:picChg>
        <pc:picChg chg="add del mod ord">
          <ac:chgData name="Leonie Smith" userId="fed1330f33f5650e" providerId="LiveId" clId="{85E8E403-40BB-41B1-ACC6-EF584A58C4BB}" dt="2023-11-24T04:58:45.228" v="95"/>
          <ac:picMkLst>
            <pc:docMk/>
            <pc:sldMk cId="2511564658" sldId="454"/>
            <ac:picMk id="11" creationId="{A6B68A18-3476-06D2-4C3A-F98E891AA0FD}"/>
          </ac:picMkLst>
        </pc:picChg>
        <pc:picChg chg="add del mod">
          <ac:chgData name="Leonie Smith" userId="fed1330f33f5650e" providerId="LiveId" clId="{85E8E403-40BB-41B1-ACC6-EF584A58C4BB}" dt="2023-11-24T04:58:46.607" v="97"/>
          <ac:picMkLst>
            <pc:docMk/>
            <pc:sldMk cId="2511564658" sldId="454"/>
            <ac:picMk id="12" creationId="{EABE8F84-DAF4-3904-3E2E-F83083E7E7EF}"/>
          </ac:picMkLst>
        </pc:picChg>
        <pc:picChg chg="add del mod ord">
          <ac:chgData name="Leonie Smith" userId="fed1330f33f5650e" providerId="LiveId" clId="{85E8E403-40BB-41B1-ACC6-EF584A58C4BB}" dt="2023-11-17T06:36:12.347" v="77"/>
          <ac:picMkLst>
            <pc:docMk/>
            <pc:sldMk cId="2511564658" sldId="454"/>
            <ac:picMk id="13" creationId="{AF319492-9AC3-2495-C989-4D9D6DF3F5C0}"/>
          </ac:picMkLst>
        </pc:picChg>
        <pc:picChg chg="add del mod">
          <ac:chgData name="Leonie Smith" userId="fed1330f33f5650e" providerId="LiveId" clId="{85E8E403-40BB-41B1-ACC6-EF584A58C4BB}" dt="2023-11-17T06:36:15.592" v="79"/>
          <ac:picMkLst>
            <pc:docMk/>
            <pc:sldMk cId="2511564658" sldId="454"/>
            <ac:picMk id="14" creationId="{E7DFD384-B216-0074-B8BE-04C24BCDC403}"/>
          </ac:picMkLst>
        </pc:picChg>
        <pc:picChg chg="add del mod ord">
          <ac:chgData name="Leonie Smith" userId="fed1330f33f5650e" providerId="LiveId" clId="{85E8E403-40BB-41B1-ACC6-EF584A58C4BB}" dt="2023-11-24T04:58:55.929" v="98"/>
          <ac:picMkLst>
            <pc:docMk/>
            <pc:sldMk cId="2511564658" sldId="454"/>
            <ac:picMk id="15" creationId="{7CCD81FD-AAFB-8EE0-959D-7067B6AF8ABF}"/>
          </ac:picMkLst>
        </pc:picChg>
        <pc:picChg chg="add del mod">
          <ac:chgData name="Leonie Smith" userId="fed1330f33f5650e" providerId="LiveId" clId="{85E8E403-40BB-41B1-ACC6-EF584A58C4BB}" dt="2023-11-24T04:58:59.428" v="100"/>
          <ac:picMkLst>
            <pc:docMk/>
            <pc:sldMk cId="2511564658" sldId="454"/>
            <ac:picMk id="16" creationId="{968D8CB8-0C31-113D-FD54-F22A632DEBF7}"/>
          </ac:picMkLst>
        </pc:picChg>
        <pc:picChg chg="add del mod ord">
          <ac:chgData name="Leonie Smith" userId="fed1330f33f5650e" providerId="LiveId" clId="{85E8E403-40BB-41B1-ACC6-EF584A58C4BB}" dt="2023-11-17T06:36:35.221" v="80"/>
          <ac:picMkLst>
            <pc:docMk/>
            <pc:sldMk cId="2511564658" sldId="454"/>
            <ac:picMk id="17" creationId="{EDEA5257-E1AA-F02F-76CE-982B9DF4A405}"/>
          </ac:picMkLst>
        </pc:picChg>
        <pc:picChg chg="add del mod">
          <ac:chgData name="Leonie Smith" userId="fed1330f33f5650e" providerId="LiveId" clId="{85E8E403-40BB-41B1-ACC6-EF584A58C4BB}" dt="2023-11-24T04:58:36.398" v="94"/>
          <ac:picMkLst>
            <pc:docMk/>
            <pc:sldMk cId="2511564658" sldId="454"/>
            <ac:picMk id="18" creationId="{F905B423-2EB2-75EE-2ED5-C78415F5572C}"/>
          </ac:picMkLst>
        </pc:picChg>
        <pc:picChg chg="add del mod ord">
          <ac:chgData name="Leonie Smith" userId="fed1330f33f5650e" providerId="LiveId" clId="{85E8E403-40BB-41B1-ACC6-EF584A58C4BB}" dt="2023-11-24T04:59:12.809" v="101"/>
          <ac:picMkLst>
            <pc:docMk/>
            <pc:sldMk cId="2511564658" sldId="454"/>
            <ac:picMk id="20" creationId="{7EE3D520-69C9-834D-01E2-4ABDCB8FB6D5}"/>
          </ac:picMkLst>
        </pc:picChg>
        <pc:picChg chg="add del mod">
          <ac:chgData name="Leonie Smith" userId="fed1330f33f5650e" providerId="LiveId" clId="{85E8E403-40BB-41B1-ACC6-EF584A58C4BB}" dt="2023-11-24T04:59:14.180" v="103"/>
          <ac:picMkLst>
            <pc:docMk/>
            <pc:sldMk cId="2511564658" sldId="454"/>
            <ac:picMk id="21" creationId="{24D41D25-7100-C061-C2F0-30EAEA589573}"/>
          </ac:picMkLst>
        </pc:picChg>
        <pc:picChg chg="add del mod ord">
          <ac:chgData name="Leonie Smith" userId="fed1330f33f5650e" providerId="LiveId" clId="{85E8E403-40BB-41B1-ACC6-EF584A58C4BB}" dt="2023-11-24T04:59:33.594" v="104"/>
          <ac:picMkLst>
            <pc:docMk/>
            <pc:sldMk cId="2511564658" sldId="454"/>
            <ac:picMk id="24" creationId="{43969972-17D4-2AEE-F103-334099FAB0C6}"/>
          </ac:picMkLst>
        </pc:picChg>
        <pc:picChg chg="add mod">
          <ac:chgData name="Leonie Smith" userId="fed1330f33f5650e" providerId="LiveId" clId="{85E8E403-40BB-41B1-ACC6-EF584A58C4BB}" dt="2023-11-24T04:59:33.594" v="104"/>
          <ac:picMkLst>
            <pc:docMk/>
            <pc:sldMk cId="2511564658" sldId="454"/>
            <ac:picMk id="25" creationId="{6ADFD720-B8F1-8D49-835C-55A88EFD0480}"/>
          </ac:picMkLst>
        </pc:picChg>
      </pc:sldChg>
      <pc:sldChg chg="addSp delSp modSp mod modTransition modAnim">
        <pc:chgData name="Leonie Smith" userId="fed1330f33f5650e" providerId="LiveId" clId="{85E8E403-40BB-41B1-ACC6-EF584A58C4BB}" dt="2023-11-24T05:01:18.394" v="110"/>
        <pc:sldMkLst>
          <pc:docMk/>
          <pc:sldMk cId="4049696417" sldId="456"/>
        </pc:sldMkLst>
        <pc:picChg chg="add del mod">
          <ac:chgData name="Leonie Smith" userId="fed1330f33f5650e" providerId="LiveId" clId="{85E8E403-40BB-41B1-ACC6-EF584A58C4BB}" dt="2023-11-17T06:38:08.732" v="83"/>
          <ac:picMkLst>
            <pc:docMk/>
            <pc:sldMk cId="4049696417" sldId="456"/>
            <ac:picMk id="6" creationId="{BBA7D5FF-0E7F-E2E1-84B1-6807367587FB}"/>
          </ac:picMkLst>
        </pc:picChg>
        <pc:picChg chg="add del mod">
          <ac:chgData name="Leonie Smith" userId="fed1330f33f5650e" providerId="LiveId" clId="{85E8E403-40BB-41B1-ACC6-EF584A58C4BB}" dt="2023-11-17T06:38:20.232" v="84"/>
          <ac:picMkLst>
            <pc:docMk/>
            <pc:sldMk cId="4049696417" sldId="456"/>
            <ac:picMk id="9" creationId="{0AB712BC-94EB-F05B-118D-A6F6E50EC07B}"/>
          </ac:picMkLst>
        </pc:picChg>
        <pc:picChg chg="add del mod ord">
          <ac:chgData name="Leonie Smith" userId="fed1330f33f5650e" providerId="LiveId" clId="{85E8E403-40BB-41B1-ACC6-EF584A58C4BB}" dt="2023-11-24T05:00:33.281" v="107"/>
          <ac:picMkLst>
            <pc:docMk/>
            <pc:sldMk cId="4049696417" sldId="456"/>
            <ac:picMk id="9" creationId="{C2E1D5E7-B446-43D1-2651-4FDEEDDF42C9}"/>
          </ac:picMkLst>
        </pc:picChg>
        <pc:picChg chg="add del mod">
          <ac:chgData name="Leonie Smith" userId="fed1330f33f5650e" providerId="LiveId" clId="{85E8E403-40BB-41B1-ACC6-EF584A58C4BB}" dt="2023-11-17T06:38:21.672" v="86"/>
          <ac:picMkLst>
            <pc:docMk/>
            <pc:sldMk cId="4049696417" sldId="456"/>
            <ac:picMk id="10" creationId="{D0A0591A-3B18-B251-2443-0A6A632A09DD}"/>
          </ac:picMkLst>
        </pc:picChg>
        <pc:picChg chg="add del mod">
          <ac:chgData name="Leonie Smith" userId="fed1330f33f5650e" providerId="LiveId" clId="{85E8E403-40BB-41B1-ACC6-EF584A58C4BB}" dt="2023-11-24T05:00:53.774" v="109"/>
          <ac:picMkLst>
            <pc:docMk/>
            <pc:sldMk cId="4049696417" sldId="456"/>
            <ac:picMk id="10" creationId="{E35254B6-C0BE-F369-4C81-018F192548AA}"/>
          </ac:picMkLst>
        </pc:picChg>
        <pc:picChg chg="add del mod ord">
          <ac:chgData name="Leonie Smith" userId="fed1330f33f5650e" providerId="LiveId" clId="{85E8E403-40BB-41B1-ACC6-EF584A58C4BB}" dt="2023-11-17T06:40:25.809" v="87"/>
          <ac:picMkLst>
            <pc:docMk/>
            <pc:sldMk cId="4049696417" sldId="456"/>
            <ac:picMk id="13" creationId="{465FD6BD-5104-F77C-8E53-6CD1CE2F2CC5}"/>
          </ac:picMkLst>
        </pc:picChg>
        <pc:picChg chg="add del mod ord">
          <ac:chgData name="Leonie Smith" userId="fed1330f33f5650e" providerId="LiveId" clId="{85E8E403-40BB-41B1-ACC6-EF584A58C4BB}" dt="2023-11-24T05:01:18.394" v="110"/>
          <ac:picMkLst>
            <pc:docMk/>
            <pc:sldMk cId="4049696417" sldId="456"/>
            <ac:picMk id="13" creationId="{F1C3B51C-FDA0-E0EA-F995-1D48C4EE9A7D}"/>
          </ac:picMkLst>
        </pc:picChg>
        <pc:picChg chg="add del mod">
          <ac:chgData name="Leonie Smith" userId="fed1330f33f5650e" providerId="LiveId" clId="{85E8E403-40BB-41B1-ACC6-EF584A58C4BB}" dt="2023-11-24T05:00:22.092" v="106"/>
          <ac:picMkLst>
            <pc:docMk/>
            <pc:sldMk cId="4049696417" sldId="456"/>
            <ac:picMk id="14" creationId="{9381EE6A-D0AB-4A36-5E04-3B25F87646F0}"/>
          </ac:picMkLst>
        </pc:picChg>
        <pc:picChg chg="add mod">
          <ac:chgData name="Leonie Smith" userId="fed1330f33f5650e" providerId="LiveId" clId="{85E8E403-40BB-41B1-ACC6-EF584A58C4BB}" dt="2023-11-24T05:01:18.394" v="110"/>
          <ac:picMkLst>
            <pc:docMk/>
            <pc:sldMk cId="4049696417" sldId="456"/>
            <ac:picMk id="15" creationId="{61943A85-8794-66BF-E73A-C2520CCDE138}"/>
          </ac:picMkLst>
        </pc:picChg>
      </pc:sldChg>
      <pc:sldChg chg="addSp delSp modSp mod modTransition modAnim">
        <pc:chgData name="Leonie Smith" userId="fed1330f33f5650e" providerId="LiveId" clId="{85E8E403-40BB-41B1-ACC6-EF584A58C4BB}" dt="2023-11-24T05:03:22.339" v="117"/>
        <pc:sldMkLst>
          <pc:docMk/>
          <pc:sldMk cId="2789980734" sldId="458"/>
        </pc:sldMkLst>
        <pc:picChg chg="add del mod">
          <ac:chgData name="Leonie Smith" userId="fed1330f33f5650e" providerId="LiveId" clId="{85E8E403-40BB-41B1-ACC6-EF584A58C4BB}" dt="2023-11-24T05:02:58.217" v="113"/>
          <ac:picMkLst>
            <pc:docMk/>
            <pc:sldMk cId="2789980734" sldId="458"/>
            <ac:picMk id="8" creationId="{C0B007E3-06F2-FEF4-DF45-DB1509F88FE8}"/>
          </ac:picMkLst>
        </pc:picChg>
        <pc:picChg chg="add del mod">
          <ac:chgData name="Leonie Smith" userId="fed1330f33f5650e" providerId="LiveId" clId="{85E8E403-40BB-41B1-ACC6-EF584A58C4BB}" dt="2023-11-24T05:03:06.639" v="114"/>
          <ac:picMkLst>
            <pc:docMk/>
            <pc:sldMk cId="2789980734" sldId="458"/>
            <ac:picMk id="13" creationId="{2AB9B6F7-2643-0261-7271-61A54569ACDE}"/>
          </ac:picMkLst>
        </pc:picChg>
        <pc:picChg chg="add del mod">
          <ac:chgData name="Leonie Smith" userId="fed1330f33f5650e" providerId="LiveId" clId="{85E8E403-40BB-41B1-ACC6-EF584A58C4BB}" dt="2023-11-24T05:03:08.231" v="116"/>
          <ac:picMkLst>
            <pc:docMk/>
            <pc:sldMk cId="2789980734" sldId="458"/>
            <ac:picMk id="14" creationId="{D2EBC195-886A-605E-2854-1BFF05A5165A}"/>
          </ac:picMkLst>
        </pc:picChg>
        <pc:picChg chg="add del mod ord">
          <ac:chgData name="Leonie Smith" userId="fed1330f33f5650e" providerId="LiveId" clId="{85E8E403-40BB-41B1-ACC6-EF584A58C4BB}" dt="2023-11-24T05:03:22.339" v="117"/>
          <ac:picMkLst>
            <pc:docMk/>
            <pc:sldMk cId="2789980734" sldId="458"/>
            <ac:picMk id="17" creationId="{BB976B6C-220E-4916-7747-2C1C8176FFC0}"/>
          </ac:picMkLst>
        </pc:picChg>
        <pc:picChg chg="add mod">
          <ac:chgData name="Leonie Smith" userId="fed1330f33f5650e" providerId="LiveId" clId="{85E8E403-40BB-41B1-ACC6-EF584A58C4BB}" dt="2023-11-24T05:03:22.339" v="117"/>
          <ac:picMkLst>
            <pc:docMk/>
            <pc:sldMk cId="2789980734" sldId="458"/>
            <ac:picMk id="18" creationId="{A0161344-26AF-08A5-4796-E9A307CC7529}"/>
          </ac:picMkLst>
        </pc:picChg>
      </pc:sldChg>
      <pc:sldChg chg="addSp delSp modSp mod modTransition modAnim">
        <pc:chgData name="Leonie Smith" userId="fed1330f33f5650e" providerId="LiveId" clId="{85E8E403-40BB-41B1-ACC6-EF584A58C4BB}" dt="2023-11-24T05:04:28.644" v="121"/>
        <pc:sldMkLst>
          <pc:docMk/>
          <pc:sldMk cId="2691432836" sldId="460"/>
        </pc:sldMkLst>
        <pc:picChg chg="add del mod">
          <ac:chgData name="Leonie Smith" userId="fed1330f33f5650e" providerId="LiveId" clId="{85E8E403-40BB-41B1-ACC6-EF584A58C4BB}" dt="2023-11-24T05:04:03.551" v="120"/>
          <ac:picMkLst>
            <pc:docMk/>
            <pc:sldMk cId="2691432836" sldId="460"/>
            <ac:picMk id="7" creationId="{27202E96-4614-0742-44CF-A0C9C6B9087A}"/>
          </ac:picMkLst>
        </pc:picChg>
        <pc:picChg chg="add del mod">
          <ac:chgData name="Leonie Smith" userId="fed1330f33f5650e" providerId="LiveId" clId="{85E8E403-40BB-41B1-ACC6-EF584A58C4BB}" dt="2023-11-24T05:04:28.644" v="121"/>
          <ac:picMkLst>
            <pc:docMk/>
            <pc:sldMk cId="2691432836" sldId="460"/>
            <ac:picMk id="10" creationId="{F35703D2-65AD-3671-913E-5A35CD0686BB}"/>
          </ac:picMkLst>
        </pc:picChg>
        <pc:picChg chg="add mod">
          <ac:chgData name="Leonie Smith" userId="fed1330f33f5650e" providerId="LiveId" clId="{85E8E403-40BB-41B1-ACC6-EF584A58C4BB}" dt="2023-11-24T05:04:28.644" v="121"/>
          <ac:picMkLst>
            <pc:docMk/>
            <pc:sldMk cId="2691432836" sldId="460"/>
            <ac:picMk id="11" creationId="{DB933A60-465A-12E0-636D-59F9D8958ABC}"/>
          </ac:picMkLst>
        </pc:picChg>
      </pc:sldChg>
      <pc:sldChg chg="addSp delSp modSp mod modTransition modAnim">
        <pc:chgData name="Leonie Smith" userId="fed1330f33f5650e" providerId="LiveId" clId="{85E8E403-40BB-41B1-ACC6-EF584A58C4BB}" dt="2023-11-24T05:05:29.268" v="125"/>
        <pc:sldMkLst>
          <pc:docMk/>
          <pc:sldMk cId="3941201962" sldId="462"/>
        </pc:sldMkLst>
        <pc:picChg chg="add del mod">
          <ac:chgData name="Leonie Smith" userId="fed1330f33f5650e" providerId="LiveId" clId="{85E8E403-40BB-41B1-ACC6-EF584A58C4BB}" dt="2023-11-24T05:05:16.155" v="124"/>
          <ac:picMkLst>
            <pc:docMk/>
            <pc:sldMk cId="3941201962" sldId="462"/>
            <ac:picMk id="6" creationId="{223FCD10-BA02-9D5B-80E5-CFB5D5D3DD58}"/>
          </ac:picMkLst>
        </pc:picChg>
        <pc:picChg chg="add del mod">
          <ac:chgData name="Leonie Smith" userId="fed1330f33f5650e" providerId="LiveId" clId="{85E8E403-40BB-41B1-ACC6-EF584A58C4BB}" dt="2023-11-24T05:05:29.268" v="125"/>
          <ac:picMkLst>
            <pc:docMk/>
            <pc:sldMk cId="3941201962" sldId="462"/>
            <ac:picMk id="9" creationId="{7E00278C-AF3F-FFFB-07A8-C6549AA839B6}"/>
          </ac:picMkLst>
        </pc:picChg>
        <pc:picChg chg="add mod">
          <ac:chgData name="Leonie Smith" userId="fed1330f33f5650e" providerId="LiveId" clId="{85E8E403-40BB-41B1-ACC6-EF584A58C4BB}" dt="2023-11-24T05:05:29.268" v="125"/>
          <ac:picMkLst>
            <pc:docMk/>
            <pc:sldMk cId="3941201962" sldId="462"/>
            <ac:picMk id="10" creationId="{E2087457-9A41-2C3C-B640-0C985A1CDCFE}"/>
          </ac:picMkLst>
        </pc:picChg>
      </pc:sldChg>
      <pc:sldChg chg="addSp delSp modSp mod modTransition modAnim">
        <pc:chgData name="Leonie Smith" userId="fed1330f33f5650e" providerId="LiveId" clId="{85E8E403-40BB-41B1-ACC6-EF584A58C4BB}" dt="2023-11-24T05:06:24.866" v="129"/>
        <pc:sldMkLst>
          <pc:docMk/>
          <pc:sldMk cId="3471468068" sldId="464"/>
        </pc:sldMkLst>
        <pc:picChg chg="add del mod">
          <ac:chgData name="Leonie Smith" userId="fed1330f33f5650e" providerId="LiveId" clId="{85E8E403-40BB-41B1-ACC6-EF584A58C4BB}" dt="2023-11-24T05:06:04.469" v="128"/>
          <ac:picMkLst>
            <pc:docMk/>
            <pc:sldMk cId="3471468068" sldId="464"/>
            <ac:picMk id="6" creationId="{2C877D8E-99B9-93D5-5F44-257ECE75281D}"/>
          </ac:picMkLst>
        </pc:picChg>
        <pc:picChg chg="add del mod">
          <ac:chgData name="Leonie Smith" userId="fed1330f33f5650e" providerId="LiveId" clId="{85E8E403-40BB-41B1-ACC6-EF584A58C4BB}" dt="2023-11-24T05:06:24.866" v="129"/>
          <ac:picMkLst>
            <pc:docMk/>
            <pc:sldMk cId="3471468068" sldId="464"/>
            <ac:picMk id="9" creationId="{77FCC6E9-512B-D25C-95C0-80BCBEB3E81E}"/>
          </ac:picMkLst>
        </pc:picChg>
        <pc:picChg chg="add mod">
          <ac:chgData name="Leonie Smith" userId="fed1330f33f5650e" providerId="LiveId" clId="{85E8E403-40BB-41B1-ACC6-EF584A58C4BB}" dt="2023-11-24T05:06:24.866" v="129"/>
          <ac:picMkLst>
            <pc:docMk/>
            <pc:sldMk cId="3471468068" sldId="464"/>
            <ac:picMk id="10" creationId="{E4B635E6-C23D-363B-A071-9590F38CB6E0}"/>
          </ac:picMkLst>
        </pc:picChg>
      </pc:sldChg>
      <pc:sldChg chg="addSp delSp modSp mod modTransition modAnim">
        <pc:chgData name="Leonie Smith" userId="fed1330f33f5650e" providerId="LiveId" clId="{85E8E403-40BB-41B1-ACC6-EF584A58C4BB}" dt="2023-11-24T05:07:36.519" v="133"/>
        <pc:sldMkLst>
          <pc:docMk/>
          <pc:sldMk cId="581074576" sldId="466"/>
        </pc:sldMkLst>
        <pc:picChg chg="add del mod">
          <ac:chgData name="Leonie Smith" userId="fed1330f33f5650e" providerId="LiveId" clId="{85E8E403-40BB-41B1-ACC6-EF584A58C4BB}" dt="2023-11-24T05:07:20.702" v="132"/>
          <ac:picMkLst>
            <pc:docMk/>
            <pc:sldMk cId="581074576" sldId="466"/>
            <ac:picMk id="6" creationId="{38E8A820-8002-61BF-A80E-7CE9CBA81ED1}"/>
          </ac:picMkLst>
        </pc:picChg>
        <pc:picChg chg="add del mod">
          <ac:chgData name="Leonie Smith" userId="fed1330f33f5650e" providerId="LiveId" clId="{85E8E403-40BB-41B1-ACC6-EF584A58C4BB}" dt="2023-11-24T05:07:36.519" v="133"/>
          <ac:picMkLst>
            <pc:docMk/>
            <pc:sldMk cId="581074576" sldId="466"/>
            <ac:picMk id="9" creationId="{E36CBF67-3C91-1DF9-8FC3-0181A3AF0F9C}"/>
          </ac:picMkLst>
        </pc:picChg>
        <pc:picChg chg="add mod">
          <ac:chgData name="Leonie Smith" userId="fed1330f33f5650e" providerId="LiveId" clId="{85E8E403-40BB-41B1-ACC6-EF584A58C4BB}" dt="2023-11-24T05:07:36.519" v="133"/>
          <ac:picMkLst>
            <pc:docMk/>
            <pc:sldMk cId="581074576" sldId="466"/>
            <ac:picMk id="10" creationId="{5E899026-891A-F0C7-5C86-47C08C707D00}"/>
          </ac:picMkLst>
        </pc:picChg>
      </pc:sldChg>
      <pc:sldChg chg="addSp delSp modSp mod modTransition delAnim modAnim">
        <pc:chgData name="Leonie Smith" userId="fed1330f33f5650e" providerId="LiveId" clId="{85E8E403-40BB-41B1-ACC6-EF584A58C4BB}" dt="2023-11-24T05:35:35.995" v="253" actId="478"/>
        <pc:sldMkLst>
          <pc:docMk/>
          <pc:sldMk cId="3596600315" sldId="468"/>
        </pc:sldMkLst>
        <pc:picChg chg="add del mod">
          <ac:chgData name="Leonie Smith" userId="fed1330f33f5650e" providerId="LiveId" clId="{85E8E403-40BB-41B1-ACC6-EF584A58C4BB}" dt="2023-11-24T05:34:58.268" v="243"/>
          <ac:picMkLst>
            <pc:docMk/>
            <pc:sldMk cId="3596600315" sldId="468"/>
            <ac:picMk id="6" creationId="{0E97AE55-A598-156B-202E-F8C8777F48D7}"/>
          </ac:picMkLst>
        </pc:picChg>
        <pc:picChg chg="add del mod">
          <ac:chgData name="Leonie Smith" userId="fed1330f33f5650e" providerId="LiveId" clId="{85E8E403-40BB-41B1-ACC6-EF584A58C4BB}" dt="2023-11-24T05:34:52.245" v="242"/>
          <ac:picMkLst>
            <pc:docMk/>
            <pc:sldMk cId="3596600315" sldId="468"/>
            <ac:picMk id="7" creationId="{33E880FB-B970-2ADC-1504-CB85F370E469}"/>
          </ac:picMkLst>
        </pc:picChg>
        <pc:picChg chg="add mod">
          <ac:chgData name="Leonie Smith" userId="fed1330f33f5650e" providerId="LiveId" clId="{85E8E403-40BB-41B1-ACC6-EF584A58C4BB}" dt="2023-11-24T04:56:26.513" v="91"/>
          <ac:picMkLst>
            <pc:docMk/>
            <pc:sldMk cId="3596600315" sldId="468"/>
            <ac:picMk id="8" creationId="{A0478486-F910-C33A-3CA1-94C4BAAB4894}"/>
          </ac:picMkLst>
        </pc:picChg>
        <pc:picChg chg="add del mod">
          <ac:chgData name="Leonie Smith" userId="fed1330f33f5650e" providerId="LiveId" clId="{85E8E403-40BB-41B1-ACC6-EF584A58C4BB}" dt="2023-11-24T05:34:58.268" v="243"/>
          <ac:picMkLst>
            <pc:docMk/>
            <pc:sldMk cId="3596600315" sldId="468"/>
            <ac:picMk id="11" creationId="{B2EADC2E-8080-F3F6-3AB0-E0AA7B1D28A3}"/>
          </ac:picMkLst>
        </pc:picChg>
        <pc:picChg chg="add del mod">
          <ac:chgData name="Leonie Smith" userId="fed1330f33f5650e" providerId="LiveId" clId="{85E8E403-40BB-41B1-ACC6-EF584A58C4BB}" dt="2023-11-24T05:35:03.659" v="246"/>
          <ac:picMkLst>
            <pc:docMk/>
            <pc:sldMk cId="3596600315" sldId="468"/>
            <ac:picMk id="12" creationId="{9BAB78F6-279B-01FE-267D-E8149F7985DE}"/>
          </ac:picMkLst>
        </pc:picChg>
        <pc:picChg chg="add del mod">
          <ac:chgData name="Leonie Smith" userId="fed1330f33f5650e" providerId="LiveId" clId="{85E8E403-40BB-41B1-ACC6-EF584A58C4BB}" dt="2023-11-24T05:35:03.659" v="246"/>
          <ac:picMkLst>
            <pc:docMk/>
            <pc:sldMk cId="3596600315" sldId="468"/>
            <ac:picMk id="13" creationId="{C1BB302F-5D5D-F773-7B68-4F7AB48B9063}"/>
          </ac:picMkLst>
        </pc:picChg>
        <pc:picChg chg="add del mod ord">
          <ac:chgData name="Leonie Smith" userId="fed1330f33f5650e" providerId="LiveId" clId="{85E8E403-40BB-41B1-ACC6-EF584A58C4BB}" dt="2023-11-24T05:35:09.663" v="247"/>
          <ac:picMkLst>
            <pc:docMk/>
            <pc:sldMk cId="3596600315" sldId="468"/>
            <ac:picMk id="20" creationId="{DEB199A0-DBF7-69BD-77BD-86C49F703AE2}"/>
          </ac:picMkLst>
        </pc:picChg>
        <pc:picChg chg="add del mod ord">
          <ac:chgData name="Leonie Smith" userId="fed1330f33f5650e" providerId="LiveId" clId="{85E8E403-40BB-41B1-ACC6-EF584A58C4BB}" dt="2023-11-24T05:35:09.663" v="247"/>
          <ac:picMkLst>
            <pc:docMk/>
            <pc:sldMk cId="3596600315" sldId="468"/>
            <ac:picMk id="21" creationId="{C643ED74-D125-4959-0916-B298A5F58B65}"/>
          </ac:picMkLst>
        </pc:picChg>
        <pc:picChg chg="add del mod">
          <ac:chgData name="Leonie Smith" userId="fed1330f33f5650e" providerId="LiveId" clId="{85E8E403-40BB-41B1-ACC6-EF584A58C4BB}" dt="2023-11-24T05:35:18.106" v="250"/>
          <ac:picMkLst>
            <pc:docMk/>
            <pc:sldMk cId="3596600315" sldId="468"/>
            <ac:picMk id="22" creationId="{93D77953-4723-9EF1-4C78-461057A70AB9}"/>
          </ac:picMkLst>
        </pc:picChg>
        <pc:picChg chg="add del mod">
          <ac:chgData name="Leonie Smith" userId="fed1330f33f5650e" providerId="LiveId" clId="{85E8E403-40BB-41B1-ACC6-EF584A58C4BB}" dt="2023-11-24T05:35:18.106" v="250"/>
          <ac:picMkLst>
            <pc:docMk/>
            <pc:sldMk cId="3596600315" sldId="468"/>
            <ac:picMk id="23" creationId="{A03886B7-2D6C-F946-2124-ACF7461CC771}"/>
          </ac:picMkLst>
        </pc:picChg>
        <pc:picChg chg="add del mod ord">
          <ac:chgData name="Leonie Smith" userId="fed1330f33f5650e" providerId="LiveId" clId="{85E8E403-40BB-41B1-ACC6-EF584A58C4BB}" dt="2023-11-24T05:35:23.893" v="251"/>
          <ac:picMkLst>
            <pc:docMk/>
            <pc:sldMk cId="3596600315" sldId="468"/>
            <ac:picMk id="32" creationId="{ABE61707-B8C0-7D17-6E00-1E1F1C44D80E}"/>
          </ac:picMkLst>
        </pc:picChg>
        <pc:picChg chg="add del mod ord">
          <ac:chgData name="Leonie Smith" userId="fed1330f33f5650e" providerId="LiveId" clId="{85E8E403-40BB-41B1-ACC6-EF584A58C4BB}" dt="2023-11-24T05:35:23.893" v="251"/>
          <ac:picMkLst>
            <pc:docMk/>
            <pc:sldMk cId="3596600315" sldId="468"/>
            <ac:picMk id="33" creationId="{8C168CC4-57E2-2EEF-8162-8D0B81149701}"/>
          </ac:picMkLst>
        </pc:picChg>
        <pc:picChg chg="add mod">
          <ac:chgData name="Leonie Smith" userId="fed1330f33f5650e" providerId="LiveId" clId="{85E8E403-40BB-41B1-ACC6-EF584A58C4BB}" dt="2023-11-24T05:35:23.893" v="251"/>
          <ac:picMkLst>
            <pc:docMk/>
            <pc:sldMk cId="3596600315" sldId="468"/>
            <ac:picMk id="34" creationId="{90E841E5-4E14-F21A-229C-586AA7E99D83}"/>
          </ac:picMkLst>
        </pc:picChg>
        <pc:picChg chg="add del mod">
          <ac:chgData name="Leonie Smith" userId="fed1330f33f5650e" providerId="LiveId" clId="{85E8E403-40BB-41B1-ACC6-EF584A58C4BB}" dt="2023-11-24T05:35:35.995" v="253" actId="478"/>
          <ac:picMkLst>
            <pc:docMk/>
            <pc:sldMk cId="3596600315" sldId="468"/>
            <ac:picMk id="35" creationId="{36142890-640C-AD36-A139-107B1AF45610}"/>
          </ac:picMkLst>
        </pc:picChg>
      </pc:sldChg>
      <pc:sldChg chg="addSp delSp modSp mod modTransition modAnim">
        <pc:chgData name="Leonie Smith" userId="fed1330f33f5650e" providerId="LiveId" clId="{85E8E403-40BB-41B1-ACC6-EF584A58C4BB}" dt="2023-11-24T05:09:50.244" v="149"/>
        <pc:sldMkLst>
          <pc:docMk/>
          <pc:sldMk cId="2624184548" sldId="469"/>
        </pc:sldMkLst>
        <pc:picChg chg="add del mod">
          <ac:chgData name="Leonie Smith" userId="fed1330f33f5650e" providerId="LiveId" clId="{85E8E403-40BB-41B1-ACC6-EF584A58C4BB}" dt="2023-11-24T05:08:23.739" v="136"/>
          <ac:picMkLst>
            <pc:docMk/>
            <pc:sldMk cId="2624184548" sldId="469"/>
            <ac:picMk id="6" creationId="{B4E75EA3-BED0-AEDA-8853-DDE0BD2FD336}"/>
          </ac:picMkLst>
        </pc:picChg>
        <pc:picChg chg="add del mod">
          <ac:chgData name="Leonie Smith" userId="fed1330f33f5650e" providerId="LiveId" clId="{85E8E403-40BB-41B1-ACC6-EF584A58C4BB}" dt="2023-11-24T05:08:28.862" v="137"/>
          <ac:picMkLst>
            <pc:docMk/>
            <pc:sldMk cId="2624184548" sldId="469"/>
            <ac:picMk id="9" creationId="{64BE1DDA-6097-198B-A4C3-3A7F448D6664}"/>
          </ac:picMkLst>
        </pc:picChg>
        <pc:picChg chg="add del mod">
          <ac:chgData name="Leonie Smith" userId="fed1330f33f5650e" providerId="LiveId" clId="{85E8E403-40BB-41B1-ACC6-EF584A58C4BB}" dt="2023-11-24T05:08:30.046" v="139"/>
          <ac:picMkLst>
            <pc:docMk/>
            <pc:sldMk cId="2624184548" sldId="469"/>
            <ac:picMk id="10" creationId="{CF26148A-2EBF-24FD-59DF-5DF3D542522A}"/>
          </ac:picMkLst>
        </pc:picChg>
        <pc:picChg chg="add del mod ord">
          <ac:chgData name="Leonie Smith" userId="fed1330f33f5650e" providerId="LiveId" clId="{85E8E403-40BB-41B1-ACC6-EF584A58C4BB}" dt="2023-11-24T05:08:51.124" v="140"/>
          <ac:picMkLst>
            <pc:docMk/>
            <pc:sldMk cId="2624184548" sldId="469"/>
            <ac:picMk id="13" creationId="{AECCD7BA-163A-74D6-9ED4-FC334FA602D9}"/>
          </ac:picMkLst>
        </pc:picChg>
        <pc:picChg chg="add del mod">
          <ac:chgData name="Leonie Smith" userId="fed1330f33f5650e" providerId="LiveId" clId="{85E8E403-40BB-41B1-ACC6-EF584A58C4BB}" dt="2023-11-24T05:08:56.754" v="142"/>
          <ac:picMkLst>
            <pc:docMk/>
            <pc:sldMk cId="2624184548" sldId="469"/>
            <ac:picMk id="14" creationId="{9AF91EAA-4B47-430D-3A4E-012234E77A3A}"/>
          </ac:picMkLst>
        </pc:picChg>
        <pc:picChg chg="add del mod ord">
          <ac:chgData name="Leonie Smith" userId="fed1330f33f5650e" providerId="LiveId" clId="{85E8E403-40BB-41B1-ACC6-EF584A58C4BB}" dt="2023-11-24T05:09:16.401" v="143"/>
          <ac:picMkLst>
            <pc:docMk/>
            <pc:sldMk cId="2624184548" sldId="469"/>
            <ac:picMk id="18" creationId="{FA43B5C8-FB10-C6BD-9588-A34433589EA8}"/>
          </ac:picMkLst>
        </pc:picChg>
        <pc:picChg chg="add del mod">
          <ac:chgData name="Leonie Smith" userId="fed1330f33f5650e" providerId="LiveId" clId="{85E8E403-40BB-41B1-ACC6-EF584A58C4BB}" dt="2023-11-24T05:09:18.080" v="145"/>
          <ac:picMkLst>
            <pc:docMk/>
            <pc:sldMk cId="2624184548" sldId="469"/>
            <ac:picMk id="19" creationId="{34732BCF-78A7-43C5-79AA-A959765FC219}"/>
          </ac:picMkLst>
        </pc:picChg>
        <pc:picChg chg="add del mod ord">
          <ac:chgData name="Leonie Smith" userId="fed1330f33f5650e" providerId="LiveId" clId="{85E8E403-40BB-41B1-ACC6-EF584A58C4BB}" dt="2023-11-24T05:09:24.154" v="146"/>
          <ac:picMkLst>
            <pc:docMk/>
            <pc:sldMk cId="2624184548" sldId="469"/>
            <ac:picMk id="22" creationId="{F19316EF-A1E5-6416-4BD9-3AA01AF4129C}"/>
          </ac:picMkLst>
        </pc:picChg>
        <pc:picChg chg="add del mod">
          <ac:chgData name="Leonie Smith" userId="fed1330f33f5650e" providerId="LiveId" clId="{85E8E403-40BB-41B1-ACC6-EF584A58C4BB}" dt="2023-11-24T05:09:25.175" v="148"/>
          <ac:picMkLst>
            <pc:docMk/>
            <pc:sldMk cId="2624184548" sldId="469"/>
            <ac:picMk id="23" creationId="{47A9EB71-2358-5A40-EA7D-C504CEED5F1B}"/>
          </ac:picMkLst>
        </pc:picChg>
        <pc:picChg chg="add del mod ord">
          <ac:chgData name="Leonie Smith" userId="fed1330f33f5650e" providerId="LiveId" clId="{85E8E403-40BB-41B1-ACC6-EF584A58C4BB}" dt="2023-11-24T05:09:50.244" v="149"/>
          <ac:picMkLst>
            <pc:docMk/>
            <pc:sldMk cId="2624184548" sldId="469"/>
            <ac:picMk id="26" creationId="{51704EF9-EF20-BEFB-09B0-971DDB1F90AA}"/>
          </ac:picMkLst>
        </pc:picChg>
        <pc:picChg chg="add mod">
          <ac:chgData name="Leonie Smith" userId="fed1330f33f5650e" providerId="LiveId" clId="{85E8E403-40BB-41B1-ACC6-EF584A58C4BB}" dt="2023-11-24T05:09:50.244" v="149"/>
          <ac:picMkLst>
            <pc:docMk/>
            <pc:sldMk cId="2624184548" sldId="469"/>
            <ac:picMk id="27" creationId="{29810C77-C8EF-7D50-B19C-84607945857A}"/>
          </ac:picMkLst>
        </pc:picChg>
      </pc:sldChg>
      <pc:sldChg chg="addSp delSp modSp mod modTransition modAnim">
        <pc:chgData name="Leonie Smith" userId="fed1330f33f5650e" providerId="LiveId" clId="{85E8E403-40BB-41B1-ACC6-EF584A58C4BB}" dt="2023-11-24T05:11:04.899" v="153"/>
        <pc:sldMkLst>
          <pc:docMk/>
          <pc:sldMk cId="1961299960" sldId="471"/>
        </pc:sldMkLst>
        <pc:picChg chg="add del mod">
          <ac:chgData name="Leonie Smith" userId="fed1330f33f5650e" providerId="LiveId" clId="{85E8E403-40BB-41B1-ACC6-EF584A58C4BB}" dt="2023-11-24T05:10:45.339" v="152"/>
          <ac:picMkLst>
            <pc:docMk/>
            <pc:sldMk cId="1961299960" sldId="471"/>
            <ac:picMk id="6" creationId="{5E136D06-6071-A95B-E99C-29B645A869D8}"/>
          </ac:picMkLst>
        </pc:picChg>
        <pc:picChg chg="add del mod">
          <ac:chgData name="Leonie Smith" userId="fed1330f33f5650e" providerId="LiveId" clId="{85E8E403-40BB-41B1-ACC6-EF584A58C4BB}" dt="2023-11-24T05:11:04.899" v="153"/>
          <ac:picMkLst>
            <pc:docMk/>
            <pc:sldMk cId="1961299960" sldId="471"/>
            <ac:picMk id="9" creationId="{8BA94592-824C-D297-405D-3D6F7F4B4747}"/>
          </ac:picMkLst>
        </pc:picChg>
        <pc:picChg chg="add mod">
          <ac:chgData name="Leonie Smith" userId="fed1330f33f5650e" providerId="LiveId" clId="{85E8E403-40BB-41B1-ACC6-EF584A58C4BB}" dt="2023-11-24T05:11:04.899" v="153"/>
          <ac:picMkLst>
            <pc:docMk/>
            <pc:sldMk cId="1961299960" sldId="471"/>
            <ac:picMk id="10" creationId="{2B4AA1C3-5EE0-85DF-B793-C106C9355663}"/>
          </ac:picMkLst>
        </pc:picChg>
      </pc:sldChg>
      <pc:sldChg chg="addSp delSp modSp mod modTransition modAnim">
        <pc:chgData name="Leonie Smith" userId="fed1330f33f5650e" providerId="LiveId" clId="{85E8E403-40BB-41B1-ACC6-EF584A58C4BB}" dt="2023-11-24T05:12:15.598" v="157"/>
        <pc:sldMkLst>
          <pc:docMk/>
          <pc:sldMk cId="4120832416" sldId="473"/>
        </pc:sldMkLst>
        <pc:picChg chg="add del mod">
          <ac:chgData name="Leonie Smith" userId="fed1330f33f5650e" providerId="LiveId" clId="{85E8E403-40BB-41B1-ACC6-EF584A58C4BB}" dt="2023-11-24T05:11:55.247" v="156"/>
          <ac:picMkLst>
            <pc:docMk/>
            <pc:sldMk cId="4120832416" sldId="473"/>
            <ac:picMk id="6" creationId="{97D87F67-E614-D56C-39E9-55AF138D4E76}"/>
          </ac:picMkLst>
        </pc:picChg>
        <pc:picChg chg="add del mod">
          <ac:chgData name="Leonie Smith" userId="fed1330f33f5650e" providerId="LiveId" clId="{85E8E403-40BB-41B1-ACC6-EF584A58C4BB}" dt="2023-11-24T05:12:15.598" v="157"/>
          <ac:picMkLst>
            <pc:docMk/>
            <pc:sldMk cId="4120832416" sldId="473"/>
            <ac:picMk id="9" creationId="{32FDDB35-4081-44A2-6219-D20E9DF24ABA}"/>
          </ac:picMkLst>
        </pc:picChg>
        <pc:picChg chg="add mod">
          <ac:chgData name="Leonie Smith" userId="fed1330f33f5650e" providerId="LiveId" clId="{85E8E403-40BB-41B1-ACC6-EF584A58C4BB}" dt="2023-11-24T05:12:15.598" v="157"/>
          <ac:picMkLst>
            <pc:docMk/>
            <pc:sldMk cId="4120832416" sldId="473"/>
            <ac:picMk id="10" creationId="{270336CF-7D6D-6FA2-C96D-BE2D30AC0FD7}"/>
          </ac:picMkLst>
        </pc:picChg>
      </pc:sldChg>
      <pc:sldChg chg="addSp delSp modSp mod modTransition modAnim">
        <pc:chgData name="Leonie Smith" userId="fed1330f33f5650e" providerId="LiveId" clId="{85E8E403-40BB-41B1-ACC6-EF584A58C4BB}" dt="2023-11-24T05:15:01.692" v="176"/>
        <pc:sldMkLst>
          <pc:docMk/>
          <pc:sldMk cId="1378944881" sldId="475"/>
        </pc:sldMkLst>
        <pc:picChg chg="add del mod">
          <ac:chgData name="Leonie Smith" userId="fed1330f33f5650e" providerId="LiveId" clId="{85E8E403-40BB-41B1-ACC6-EF584A58C4BB}" dt="2023-11-24T05:13:29.994" v="160"/>
          <ac:picMkLst>
            <pc:docMk/>
            <pc:sldMk cId="1378944881" sldId="475"/>
            <ac:picMk id="6" creationId="{13B0B0D0-A7AF-61C9-FC5D-C126480B7DF6}"/>
          </ac:picMkLst>
        </pc:picChg>
        <pc:picChg chg="add del mod">
          <ac:chgData name="Leonie Smith" userId="fed1330f33f5650e" providerId="LiveId" clId="{85E8E403-40BB-41B1-ACC6-EF584A58C4BB}" dt="2023-11-24T05:13:44.882" v="161"/>
          <ac:picMkLst>
            <pc:docMk/>
            <pc:sldMk cId="1378944881" sldId="475"/>
            <ac:picMk id="9" creationId="{53AC8425-6448-2907-1601-FFE0F6A127D1}"/>
          </ac:picMkLst>
        </pc:picChg>
        <pc:picChg chg="add del mod">
          <ac:chgData name="Leonie Smith" userId="fed1330f33f5650e" providerId="LiveId" clId="{85E8E403-40BB-41B1-ACC6-EF584A58C4BB}" dt="2023-11-24T05:13:46.928" v="163"/>
          <ac:picMkLst>
            <pc:docMk/>
            <pc:sldMk cId="1378944881" sldId="475"/>
            <ac:picMk id="10" creationId="{D6D8464F-D450-1F37-2280-64EF60108479}"/>
          </ac:picMkLst>
        </pc:picChg>
        <pc:picChg chg="add del mod ord">
          <ac:chgData name="Leonie Smith" userId="fed1330f33f5650e" providerId="LiveId" clId="{85E8E403-40BB-41B1-ACC6-EF584A58C4BB}" dt="2023-11-24T05:14:01.294" v="164"/>
          <ac:picMkLst>
            <pc:docMk/>
            <pc:sldMk cId="1378944881" sldId="475"/>
            <ac:picMk id="13" creationId="{E9C5B5C6-3F5B-D1AA-A762-3E6B9CBC87BD}"/>
          </ac:picMkLst>
        </pc:picChg>
        <pc:picChg chg="add del mod">
          <ac:chgData name="Leonie Smith" userId="fed1330f33f5650e" providerId="LiveId" clId="{85E8E403-40BB-41B1-ACC6-EF584A58C4BB}" dt="2023-11-24T05:14:05.880" v="166"/>
          <ac:picMkLst>
            <pc:docMk/>
            <pc:sldMk cId="1378944881" sldId="475"/>
            <ac:picMk id="14" creationId="{6FDB8F97-AC57-F190-3585-847A82637621}"/>
          </ac:picMkLst>
        </pc:picChg>
        <pc:picChg chg="add del mod ord">
          <ac:chgData name="Leonie Smith" userId="fed1330f33f5650e" providerId="LiveId" clId="{85E8E403-40BB-41B1-ACC6-EF584A58C4BB}" dt="2023-11-24T05:14:18.453" v="167"/>
          <ac:picMkLst>
            <pc:docMk/>
            <pc:sldMk cId="1378944881" sldId="475"/>
            <ac:picMk id="18" creationId="{7DB4C2F0-B009-3F6E-7305-2B824C17FBB5}"/>
          </ac:picMkLst>
        </pc:picChg>
        <pc:picChg chg="add del mod">
          <ac:chgData name="Leonie Smith" userId="fed1330f33f5650e" providerId="LiveId" clId="{85E8E403-40BB-41B1-ACC6-EF584A58C4BB}" dt="2023-11-24T05:14:19.680" v="169"/>
          <ac:picMkLst>
            <pc:docMk/>
            <pc:sldMk cId="1378944881" sldId="475"/>
            <ac:picMk id="19" creationId="{4E626908-62A0-68E9-4F5E-E33E570E00E8}"/>
          </ac:picMkLst>
        </pc:picChg>
        <pc:picChg chg="add del mod ord">
          <ac:chgData name="Leonie Smith" userId="fed1330f33f5650e" providerId="LiveId" clId="{85E8E403-40BB-41B1-ACC6-EF584A58C4BB}" dt="2023-11-24T05:14:24.218" v="170"/>
          <ac:picMkLst>
            <pc:docMk/>
            <pc:sldMk cId="1378944881" sldId="475"/>
            <ac:picMk id="22" creationId="{6822BB2B-51A1-9BBE-EA76-BE2A1C6504FF}"/>
          </ac:picMkLst>
        </pc:picChg>
        <pc:picChg chg="add del mod">
          <ac:chgData name="Leonie Smith" userId="fed1330f33f5650e" providerId="LiveId" clId="{85E8E403-40BB-41B1-ACC6-EF584A58C4BB}" dt="2023-11-24T05:14:31.190" v="172"/>
          <ac:picMkLst>
            <pc:docMk/>
            <pc:sldMk cId="1378944881" sldId="475"/>
            <ac:picMk id="23" creationId="{028A24F2-682B-313B-083A-58BBEC4BF881}"/>
          </ac:picMkLst>
        </pc:picChg>
        <pc:picChg chg="add del mod ord">
          <ac:chgData name="Leonie Smith" userId="fed1330f33f5650e" providerId="LiveId" clId="{85E8E403-40BB-41B1-ACC6-EF584A58C4BB}" dt="2023-11-24T05:14:44.044" v="173"/>
          <ac:picMkLst>
            <pc:docMk/>
            <pc:sldMk cId="1378944881" sldId="475"/>
            <ac:picMk id="26" creationId="{0A96ADD6-A0AB-3023-DF4D-E1E95EB4D942}"/>
          </ac:picMkLst>
        </pc:picChg>
        <pc:picChg chg="add del mod">
          <ac:chgData name="Leonie Smith" userId="fed1330f33f5650e" providerId="LiveId" clId="{85E8E403-40BB-41B1-ACC6-EF584A58C4BB}" dt="2023-11-24T05:14:47.078" v="175"/>
          <ac:picMkLst>
            <pc:docMk/>
            <pc:sldMk cId="1378944881" sldId="475"/>
            <ac:picMk id="27" creationId="{5E78DA26-13A9-97E9-16D1-DD8F318FE53F}"/>
          </ac:picMkLst>
        </pc:picChg>
        <pc:picChg chg="add del mod ord">
          <ac:chgData name="Leonie Smith" userId="fed1330f33f5650e" providerId="LiveId" clId="{85E8E403-40BB-41B1-ACC6-EF584A58C4BB}" dt="2023-11-24T05:15:01.692" v="176"/>
          <ac:picMkLst>
            <pc:docMk/>
            <pc:sldMk cId="1378944881" sldId="475"/>
            <ac:picMk id="30" creationId="{C774AEAC-29B7-55CC-8920-DC0A27465819}"/>
          </ac:picMkLst>
        </pc:picChg>
        <pc:picChg chg="add mod">
          <ac:chgData name="Leonie Smith" userId="fed1330f33f5650e" providerId="LiveId" clId="{85E8E403-40BB-41B1-ACC6-EF584A58C4BB}" dt="2023-11-24T05:15:01.692" v="176"/>
          <ac:picMkLst>
            <pc:docMk/>
            <pc:sldMk cId="1378944881" sldId="475"/>
            <ac:picMk id="31" creationId="{AF058F3E-53ED-5655-4AD2-7B5BEB88AA87}"/>
          </ac:picMkLst>
        </pc:picChg>
      </pc:sldChg>
      <pc:sldChg chg="addSp delSp modSp mod modTransition modAnim">
        <pc:chgData name="Leonie Smith" userId="fed1330f33f5650e" providerId="LiveId" clId="{85E8E403-40BB-41B1-ACC6-EF584A58C4BB}" dt="2023-11-24T05:16:32.447" v="183"/>
        <pc:sldMkLst>
          <pc:docMk/>
          <pc:sldMk cId="3183436512" sldId="478"/>
        </pc:sldMkLst>
        <pc:picChg chg="add del mod">
          <ac:chgData name="Leonie Smith" userId="fed1330f33f5650e" providerId="LiveId" clId="{85E8E403-40BB-41B1-ACC6-EF584A58C4BB}" dt="2023-11-24T05:15:52.376" v="179"/>
          <ac:picMkLst>
            <pc:docMk/>
            <pc:sldMk cId="3183436512" sldId="478"/>
            <ac:picMk id="6" creationId="{15756BEE-E8CB-DAA0-CF91-6B4ADD3AD51F}"/>
          </ac:picMkLst>
        </pc:picChg>
        <pc:picChg chg="add del mod">
          <ac:chgData name="Leonie Smith" userId="fed1330f33f5650e" providerId="LiveId" clId="{85E8E403-40BB-41B1-ACC6-EF584A58C4BB}" dt="2023-11-24T05:16:05.129" v="180"/>
          <ac:picMkLst>
            <pc:docMk/>
            <pc:sldMk cId="3183436512" sldId="478"/>
            <ac:picMk id="8" creationId="{F964E7F1-8A80-AEA9-B135-B2171F460E08}"/>
          </ac:picMkLst>
        </pc:picChg>
        <pc:picChg chg="add del mod">
          <ac:chgData name="Leonie Smith" userId="fed1330f33f5650e" providerId="LiveId" clId="{85E8E403-40BB-41B1-ACC6-EF584A58C4BB}" dt="2023-11-24T05:16:06.398" v="182"/>
          <ac:picMkLst>
            <pc:docMk/>
            <pc:sldMk cId="3183436512" sldId="478"/>
            <ac:picMk id="9" creationId="{B9856CE6-21DA-EF99-2558-463EF995AF5F}"/>
          </ac:picMkLst>
        </pc:picChg>
        <pc:picChg chg="add del mod ord">
          <ac:chgData name="Leonie Smith" userId="fed1330f33f5650e" providerId="LiveId" clId="{85E8E403-40BB-41B1-ACC6-EF584A58C4BB}" dt="2023-11-24T05:16:32.447" v="183"/>
          <ac:picMkLst>
            <pc:docMk/>
            <pc:sldMk cId="3183436512" sldId="478"/>
            <ac:picMk id="11" creationId="{6728D4D1-18E2-C046-2125-F71E876F947E}"/>
          </ac:picMkLst>
        </pc:picChg>
        <pc:picChg chg="add mod">
          <ac:chgData name="Leonie Smith" userId="fed1330f33f5650e" providerId="LiveId" clId="{85E8E403-40BB-41B1-ACC6-EF584A58C4BB}" dt="2023-11-24T05:16:32.447" v="183"/>
          <ac:picMkLst>
            <pc:docMk/>
            <pc:sldMk cId="3183436512" sldId="478"/>
            <ac:picMk id="12" creationId="{246580FE-A0DF-F819-6081-B0A21A14CC00}"/>
          </ac:picMkLst>
        </pc:picChg>
      </pc:sldChg>
      <pc:sldChg chg="addSp modSp">
        <pc:chgData name="Leonie Smith" userId="fed1330f33f5650e" providerId="LiveId" clId="{85E8E403-40BB-41B1-ACC6-EF584A58C4BB}" dt="2023-11-24T05:17:40.349" v="184"/>
        <pc:sldMkLst>
          <pc:docMk/>
          <pc:sldMk cId="223091239" sldId="480"/>
        </pc:sldMkLst>
        <pc:picChg chg="add mod">
          <ac:chgData name="Leonie Smith" userId="fed1330f33f5650e" providerId="LiveId" clId="{85E8E403-40BB-41B1-ACC6-EF584A58C4BB}" dt="2023-11-24T05:17:40.349" v="184"/>
          <ac:picMkLst>
            <pc:docMk/>
            <pc:sldMk cId="223091239" sldId="480"/>
            <ac:picMk id="6" creationId="{6B67DFE7-58B1-1E83-0B99-6B9A406D5328}"/>
          </ac:picMkLst>
        </pc:picChg>
      </pc:sldChg>
      <pc:sldChg chg="addSp modSp">
        <pc:chgData name="Leonie Smith" userId="fed1330f33f5650e" providerId="LiveId" clId="{85E8E403-40BB-41B1-ACC6-EF584A58C4BB}" dt="2023-11-24T05:18:38.765" v="185"/>
        <pc:sldMkLst>
          <pc:docMk/>
          <pc:sldMk cId="3225707724" sldId="482"/>
        </pc:sldMkLst>
        <pc:picChg chg="add mod">
          <ac:chgData name="Leonie Smith" userId="fed1330f33f5650e" providerId="LiveId" clId="{85E8E403-40BB-41B1-ACC6-EF584A58C4BB}" dt="2023-11-24T05:18:38.765" v="185"/>
          <ac:picMkLst>
            <pc:docMk/>
            <pc:sldMk cId="3225707724" sldId="482"/>
            <ac:picMk id="6" creationId="{B92171C5-734F-3350-E315-D0DE3B580030}"/>
          </ac:picMkLst>
        </pc:picChg>
      </pc:sldChg>
      <pc:sldChg chg="addSp modSp">
        <pc:chgData name="Leonie Smith" userId="fed1330f33f5650e" providerId="LiveId" clId="{85E8E403-40BB-41B1-ACC6-EF584A58C4BB}" dt="2023-11-24T05:19:38.856" v="186"/>
        <pc:sldMkLst>
          <pc:docMk/>
          <pc:sldMk cId="3697992923" sldId="484"/>
        </pc:sldMkLst>
        <pc:picChg chg="add mod">
          <ac:chgData name="Leonie Smith" userId="fed1330f33f5650e" providerId="LiveId" clId="{85E8E403-40BB-41B1-ACC6-EF584A58C4BB}" dt="2023-11-24T05:19:38.856" v="186"/>
          <ac:picMkLst>
            <pc:docMk/>
            <pc:sldMk cId="3697992923" sldId="484"/>
            <ac:picMk id="6" creationId="{7B0E3ECD-04D7-C092-8E74-1C2EF78074A2}"/>
          </ac:picMkLst>
        </pc:picChg>
      </pc:sldChg>
      <pc:sldChg chg="addSp delSp modSp mod modTransition modAnim">
        <pc:chgData name="Leonie Smith" userId="fed1330f33f5650e" providerId="LiveId" clId="{85E8E403-40BB-41B1-ACC6-EF584A58C4BB}" dt="2023-11-24T05:20:41.599" v="193"/>
        <pc:sldMkLst>
          <pc:docMk/>
          <pc:sldMk cId="890851226" sldId="486"/>
        </pc:sldMkLst>
        <pc:picChg chg="add del mod">
          <ac:chgData name="Leonie Smith" userId="fed1330f33f5650e" providerId="LiveId" clId="{85E8E403-40BB-41B1-ACC6-EF584A58C4BB}" dt="2023-11-24T05:20:22.189" v="189"/>
          <ac:picMkLst>
            <pc:docMk/>
            <pc:sldMk cId="890851226" sldId="486"/>
            <ac:picMk id="6" creationId="{65A2C6F4-C6A0-7F7C-54A9-CC70F04A10B4}"/>
          </ac:picMkLst>
        </pc:picChg>
        <pc:picChg chg="add del mod">
          <ac:chgData name="Leonie Smith" userId="fed1330f33f5650e" providerId="LiveId" clId="{85E8E403-40BB-41B1-ACC6-EF584A58C4BB}" dt="2023-11-24T05:20:27.034" v="190"/>
          <ac:picMkLst>
            <pc:docMk/>
            <pc:sldMk cId="890851226" sldId="486"/>
            <ac:picMk id="9" creationId="{E45BEB3F-9243-23E1-B37A-F35E867A4402}"/>
          </ac:picMkLst>
        </pc:picChg>
        <pc:picChg chg="add del mod">
          <ac:chgData name="Leonie Smith" userId="fed1330f33f5650e" providerId="LiveId" clId="{85E8E403-40BB-41B1-ACC6-EF584A58C4BB}" dt="2023-11-24T05:20:28.350" v="192"/>
          <ac:picMkLst>
            <pc:docMk/>
            <pc:sldMk cId="890851226" sldId="486"/>
            <ac:picMk id="10" creationId="{D964483A-1A58-0387-484D-F94E9FB8695E}"/>
          </ac:picMkLst>
        </pc:picChg>
        <pc:picChg chg="add del mod ord">
          <ac:chgData name="Leonie Smith" userId="fed1330f33f5650e" providerId="LiveId" clId="{85E8E403-40BB-41B1-ACC6-EF584A58C4BB}" dt="2023-11-24T05:20:41.599" v="193"/>
          <ac:picMkLst>
            <pc:docMk/>
            <pc:sldMk cId="890851226" sldId="486"/>
            <ac:picMk id="13" creationId="{9DA3A120-54A0-E539-DB78-65EA023E2A95}"/>
          </ac:picMkLst>
        </pc:picChg>
        <pc:picChg chg="add mod">
          <ac:chgData name="Leonie Smith" userId="fed1330f33f5650e" providerId="LiveId" clId="{85E8E403-40BB-41B1-ACC6-EF584A58C4BB}" dt="2023-11-24T05:20:41.599" v="193"/>
          <ac:picMkLst>
            <pc:docMk/>
            <pc:sldMk cId="890851226" sldId="486"/>
            <ac:picMk id="14" creationId="{87762535-1858-D2E8-01F5-24836B85196F}"/>
          </ac:picMkLst>
        </pc:picChg>
      </pc:sldChg>
      <pc:sldChg chg="addSp modSp">
        <pc:chgData name="Leonie Smith" userId="fed1330f33f5650e" providerId="LiveId" clId="{85E8E403-40BB-41B1-ACC6-EF584A58C4BB}" dt="2023-11-24T05:21:25.327" v="194"/>
        <pc:sldMkLst>
          <pc:docMk/>
          <pc:sldMk cId="1497518747" sldId="488"/>
        </pc:sldMkLst>
        <pc:picChg chg="add mod">
          <ac:chgData name="Leonie Smith" userId="fed1330f33f5650e" providerId="LiveId" clId="{85E8E403-40BB-41B1-ACC6-EF584A58C4BB}" dt="2023-11-24T05:21:25.327" v="194"/>
          <ac:picMkLst>
            <pc:docMk/>
            <pc:sldMk cId="1497518747" sldId="488"/>
            <ac:picMk id="6" creationId="{D277E9F7-403A-9269-B898-4B288EBB0F02}"/>
          </ac:picMkLst>
        </pc:picChg>
      </pc:sldChg>
      <pc:sldChg chg="addSp modSp">
        <pc:chgData name="Leonie Smith" userId="fed1330f33f5650e" providerId="LiveId" clId="{85E8E403-40BB-41B1-ACC6-EF584A58C4BB}" dt="2023-11-24T05:22:09.067" v="195"/>
        <pc:sldMkLst>
          <pc:docMk/>
          <pc:sldMk cId="1059539224" sldId="491"/>
        </pc:sldMkLst>
        <pc:picChg chg="add mod">
          <ac:chgData name="Leonie Smith" userId="fed1330f33f5650e" providerId="LiveId" clId="{85E8E403-40BB-41B1-ACC6-EF584A58C4BB}" dt="2023-11-24T05:22:09.067" v="195"/>
          <ac:picMkLst>
            <pc:docMk/>
            <pc:sldMk cId="1059539224" sldId="491"/>
            <ac:picMk id="6" creationId="{AE8D00F3-9BD3-9CE6-7425-D33091604F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4" name="Audio 33">
            <a:hlinkClick r:id="" action="ppaction://media"/>
            <a:extLst>
              <a:ext uri="{FF2B5EF4-FFF2-40B4-BE49-F238E27FC236}">
                <a16:creationId xmlns:a16="http://schemas.microsoft.com/office/drawing/2014/main" id="{90E841E5-4E14-F21A-229C-586AA7E99D8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588"/>
    </mc:Choice>
    <mc:Fallback xmlns="">
      <p:transition spd="slow" advTm="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EC6F64-7115-4F6F-A839-F7B1BCD6F15A}"/>
              </a:ext>
            </a:extLst>
          </p:cNvPr>
          <p:cNvPicPr>
            <a:picLocks noChangeAspect="1"/>
          </p:cNvPicPr>
          <p:nvPr/>
        </p:nvPicPr>
        <p:blipFill>
          <a:blip r:embed="rId2"/>
          <a:stretch>
            <a:fillRect/>
          </a:stretch>
        </p:blipFill>
        <p:spPr>
          <a:xfrm>
            <a:off x="0" y="-594399"/>
            <a:ext cx="12192000" cy="7452399"/>
          </a:xfrm>
          <a:prstGeom prst="rect">
            <a:avLst/>
          </a:prstGeom>
        </p:spPr>
      </p:pic>
      <p:sp>
        <p:nvSpPr>
          <p:cNvPr id="2" name="TextBox 1">
            <a:extLst>
              <a:ext uri="{FF2B5EF4-FFF2-40B4-BE49-F238E27FC236}">
                <a16:creationId xmlns:a16="http://schemas.microsoft.com/office/drawing/2014/main" id="{DFFD54AF-23D1-9D74-3F13-77CF27AF97B2}"/>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Finally these men said, “We will never find any charge against this Daniel, unless we find something against him concerning the law of his God.”</a:t>
            </a:r>
            <a:endParaRPr lang="en-ZA" dirty="0"/>
          </a:p>
        </p:txBody>
      </p:sp>
      <p:sp>
        <p:nvSpPr>
          <p:cNvPr id="3" name="TextBox 2">
            <a:extLst>
              <a:ext uri="{FF2B5EF4-FFF2-40B4-BE49-F238E27FC236}">
                <a16:creationId xmlns:a16="http://schemas.microsoft.com/office/drawing/2014/main" id="{E1DEB493-9C20-BD3F-E6B2-15391A6A337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तब वे लोग कहने लगे, “हम उस दानिय्येल के परमेश्वर की व्यवस्था को छोड़ और किसी विषय में उसके विरुद्ध कोई दोष न पा सकेंगे।”</a:t>
            </a:r>
            <a:endParaRPr lang="en-IN" sz="4000" dirty="0"/>
          </a:p>
        </p:txBody>
      </p:sp>
      <p:pic>
        <p:nvPicPr>
          <p:cNvPr id="20" name="Audio 19">
            <a:hlinkClick r:id="" action="ppaction://media"/>
            <a:extLst>
              <a:ext uri="{FF2B5EF4-FFF2-40B4-BE49-F238E27FC236}">
                <a16:creationId xmlns:a16="http://schemas.microsoft.com/office/drawing/2014/main" id="{2AA5167F-E715-B992-4C07-C0BE357492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705"/>
    </mc:Choice>
    <mc:Fallback xmlns="">
      <p:transition spd="slow" advTm="1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725029-0091-7FD4-7FC5-EC8719AA4CC4}"/>
              </a:ext>
            </a:extLst>
          </p:cNvPr>
          <p:cNvPicPr>
            <a:picLocks noChangeAspect="1"/>
          </p:cNvPicPr>
          <p:nvPr/>
        </p:nvPicPr>
        <p:blipFill>
          <a:blip r:embed="rId2"/>
          <a:stretch>
            <a:fillRect/>
          </a:stretch>
        </p:blipFill>
        <p:spPr>
          <a:xfrm>
            <a:off x="-1" y="-294639"/>
            <a:ext cx="12191999" cy="7152639"/>
          </a:xfrm>
          <a:prstGeom prst="rect">
            <a:avLst/>
          </a:prstGeom>
        </p:spPr>
      </p:pic>
      <p:sp>
        <p:nvSpPr>
          <p:cNvPr id="2" name="TextBox 1">
            <a:extLst>
              <a:ext uri="{FF2B5EF4-FFF2-40B4-BE49-F238E27FC236}">
                <a16:creationId xmlns:a16="http://schemas.microsoft.com/office/drawing/2014/main" id="{65B9DF3A-FFCD-2B04-839C-E737D027A0D2}"/>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So the administrators and satraps went together to the king and said, “O King Darius, may you live forever!</a:t>
            </a:r>
            <a:endParaRPr lang="en-ZA" sz="2000" dirty="0"/>
          </a:p>
        </p:txBody>
      </p:sp>
      <p:sp>
        <p:nvSpPr>
          <p:cNvPr id="3" name="TextBox 2">
            <a:extLst>
              <a:ext uri="{FF2B5EF4-FFF2-40B4-BE49-F238E27FC236}">
                <a16:creationId xmlns:a16="http://schemas.microsoft.com/office/drawing/2014/main" id="{681F4237-4B44-77B6-CB29-21131D76B4FE}"/>
              </a:ext>
            </a:extLst>
          </p:cNvPr>
          <p:cNvSpPr txBox="1"/>
          <p:nvPr/>
        </p:nvSpPr>
        <p:spPr>
          <a:xfrm>
            <a:off x="6096000" y="166255"/>
            <a:ext cx="6096000" cy="6558101"/>
          </a:xfrm>
          <a:prstGeom prst="rect">
            <a:avLst/>
          </a:prstGeom>
          <a:noFill/>
        </p:spPr>
        <p:txBody>
          <a:bodyPr wrap="square" rtlCol="0">
            <a:noAutofit/>
          </a:bodyPr>
          <a:lstStyle/>
          <a:p>
            <a:r>
              <a:rPr lang="hi-IN" sz="3800" b="0" i="0">
                <a:solidFill>
                  <a:srgbClr val="121212"/>
                </a:solidFill>
                <a:effectLst/>
                <a:latin typeface="Inter" panose="020B0502030000000004" pitchFamily="34" charset="0"/>
              </a:rPr>
              <a:t>6 तब वे अध्यक्ष और अधिपति राजा के पास उतावली से आए, और उससे कहा, “हे राजा दारा, तू युग-युग जीवित रहे।</a:t>
            </a:r>
            <a:endParaRPr lang="en-IN" sz="3800" dirty="0"/>
          </a:p>
        </p:txBody>
      </p:sp>
      <p:pic>
        <p:nvPicPr>
          <p:cNvPr id="32" name="Audio 31">
            <a:hlinkClick r:id="" action="ppaction://media"/>
            <a:extLst>
              <a:ext uri="{FF2B5EF4-FFF2-40B4-BE49-F238E27FC236}">
                <a16:creationId xmlns:a16="http://schemas.microsoft.com/office/drawing/2014/main" id="{4F376143-7B25-E718-C4D8-E37AF0210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532"/>
    </mc:Choice>
    <mc:Fallback xmlns="">
      <p:transition spd="slow" advTm="1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8DB2BE-208E-B82B-9E1A-738E1343D6FB}"/>
              </a:ext>
            </a:extLst>
          </p:cNvPr>
          <p:cNvPicPr>
            <a:picLocks noChangeAspect="1"/>
          </p:cNvPicPr>
          <p:nvPr/>
        </p:nvPicPr>
        <p:blipFill>
          <a:blip r:embed="rId2"/>
          <a:stretch>
            <a:fillRect/>
          </a:stretch>
        </p:blipFill>
        <p:spPr>
          <a:xfrm flipH="1">
            <a:off x="-1" y="-615289"/>
            <a:ext cx="12192000" cy="7473289"/>
          </a:xfrm>
          <a:prstGeom prst="rect">
            <a:avLst/>
          </a:prstGeom>
        </p:spPr>
      </p:pic>
      <p:sp>
        <p:nvSpPr>
          <p:cNvPr id="2" name="TextBox 1">
            <a:extLst>
              <a:ext uri="{FF2B5EF4-FFF2-40B4-BE49-F238E27FC236}">
                <a16:creationId xmlns:a16="http://schemas.microsoft.com/office/drawing/2014/main" id="{725E0927-26DD-5D22-DDC8-6CCA061C0EFD}"/>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All the royal administrators, prefects, satraps, advisers, and governors have agreed that the king should establish an ordinance and enforce a decree that for thirty days anyone who petitions any god or man except you, O king, will be thrown into the den of lions.</a:t>
            </a:r>
            <a:endParaRPr lang="en-ZA" sz="1600" dirty="0"/>
          </a:p>
        </p:txBody>
      </p:sp>
      <p:sp>
        <p:nvSpPr>
          <p:cNvPr id="3" name="TextBox 2">
            <a:extLst>
              <a:ext uri="{FF2B5EF4-FFF2-40B4-BE49-F238E27FC236}">
                <a16:creationId xmlns:a16="http://schemas.microsoft.com/office/drawing/2014/main" id="{12C8D4E3-9F81-77AF-34AF-53BF8F0C2AE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7 राज्य के सारे अध्यक्षों ने, और हाकिमों, अधिपतियों, न्यायियों, और राज्यपालों ने आपस में सम्मति की है, कि राजा ऐसी आज्ञा दे और ऐसी कड़ी आज्ञा निकाले, कि तीस दिन तक जो कोई, हे राजा, तुझे छोड़ किसी और मनुष्य या देवता से विनती करे</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वह सिंहों की माँद में डाल दिया जाए।</a:t>
            </a:r>
            <a:endParaRPr lang="en-IN" sz="3600" dirty="0"/>
          </a:p>
        </p:txBody>
      </p:sp>
      <p:pic>
        <p:nvPicPr>
          <p:cNvPr id="29" name="Audio 28">
            <a:hlinkClick r:id="" action="ppaction://media"/>
            <a:extLst>
              <a:ext uri="{FF2B5EF4-FFF2-40B4-BE49-F238E27FC236}">
                <a16:creationId xmlns:a16="http://schemas.microsoft.com/office/drawing/2014/main" id="{896F48A1-AA4C-DCFE-A17F-8C07F6221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5425"/>
    </mc:Choice>
    <mc:Fallback xmlns="">
      <p:transition spd="slow" advTm="2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DC8551-7133-58C2-F893-F6BC2A606C53}"/>
              </a:ext>
            </a:extLst>
          </p:cNvPr>
          <p:cNvPicPr>
            <a:picLocks noChangeAspect="1"/>
          </p:cNvPicPr>
          <p:nvPr/>
        </p:nvPicPr>
        <p:blipFill>
          <a:blip r:embed="rId2"/>
          <a:stretch>
            <a:fillRect/>
          </a:stretch>
        </p:blipFill>
        <p:spPr>
          <a:xfrm flipH="1">
            <a:off x="-1" y="-809924"/>
            <a:ext cx="12191999" cy="7667924"/>
          </a:xfrm>
          <a:prstGeom prst="rect">
            <a:avLst/>
          </a:prstGeom>
        </p:spPr>
      </p:pic>
      <p:sp>
        <p:nvSpPr>
          <p:cNvPr id="2" name="TextBox 1">
            <a:extLst>
              <a:ext uri="{FF2B5EF4-FFF2-40B4-BE49-F238E27FC236}">
                <a16:creationId xmlns:a16="http://schemas.microsoft.com/office/drawing/2014/main" id="{938484FD-5D86-0FDD-BF5E-492E34D6AEF0}"/>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Therefore, O king, establish the decree and sign the document so that it cannot be changed—in accordance with the law of the Medes and Persians, which cannot be repealed.”</a:t>
            </a:r>
          </a:p>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Therefore King Darius signed the written decree.</a:t>
            </a:r>
          </a:p>
        </p:txBody>
      </p:sp>
      <p:sp>
        <p:nvSpPr>
          <p:cNvPr id="3" name="TextBox 2">
            <a:extLst>
              <a:ext uri="{FF2B5EF4-FFF2-40B4-BE49-F238E27FC236}">
                <a16:creationId xmlns:a16="http://schemas.microsoft.com/office/drawing/2014/main" id="{F1C1D7DF-5ED1-A7C7-023E-52E6E196E844}"/>
              </a:ext>
            </a:extLst>
          </p:cNvPr>
          <p:cNvSpPr txBox="1"/>
          <p:nvPr/>
        </p:nvSpPr>
        <p:spPr>
          <a:xfrm>
            <a:off x="6096000" y="166255"/>
            <a:ext cx="6096000" cy="6558101"/>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8</a:t>
            </a:r>
            <a:r>
              <a:rPr lang="hi-IN" sz="3600" b="0" i="0" dirty="0">
                <a:solidFill>
                  <a:srgbClr val="121212"/>
                </a:solidFill>
                <a:effectLst/>
                <a:latin typeface="Inter" panose="020B0502030000000004" pitchFamily="34" charset="0"/>
              </a:rPr>
              <a:t> इसलिए अब हे राजा, ऐसी आज्ञा दे, और इस पत्र पर हस्ताक्षर कर, जिससे यह बात मादियों और फारसियों की अटल व्यवस्था के अनुसार अदल-बदल न हो सके।” 9 तब दारा राजा ने उस आज्ञापत्र पर हस्ताक्षर कर दिया।</a:t>
            </a:r>
            <a:endParaRPr lang="en-IN" sz="3600" dirty="0"/>
          </a:p>
        </p:txBody>
      </p:sp>
      <p:pic>
        <p:nvPicPr>
          <p:cNvPr id="25" name="Audio 24">
            <a:hlinkClick r:id="" action="ppaction://media"/>
            <a:extLst>
              <a:ext uri="{FF2B5EF4-FFF2-40B4-BE49-F238E27FC236}">
                <a16:creationId xmlns:a16="http://schemas.microsoft.com/office/drawing/2014/main" id="{6ADFD720-B8F1-8D49-835C-55A88EFD04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046"/>
    </mc:Choice>
    <mc:Fallback xmlns="">
      <p:transition spd="slow" advTm="1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1" y="-299788"/>
            <a:ext cx="12192000" cy="7157788"/>
          </a:xfrm>
          <a:prstGeom prst="rect">
            <a:avLst/>
          </a:prstGeom>
        </p:spPr>
      </p:pic>
      <p:sp>
        <p:nvSpPr>
          <p:cNvPr id="2" name="TextBox 1">
            <a:extLst>
              <a:ext uri="{FF2B5EF4-FFF2-40B4-BE49-F238E27FC236}">
                <a16:creationId xmlns:a16="http://schemas.microsoft.com/office/drawing/2014/main" id="{B3D81FE2-16E0-1E6C-D5EF-D6A21B480731}"/>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Now when Daniel learned that the document had been signed, he went into his house, where the windows of his upper room opened toward Jerusalem, and three times a day he got down on his knees, prayed, and gave thanks to his God, just as he had done before. </a:t>
            </a:r>
            <a:endParaRPr lang="en-ZA" dirty="0"/>
          </a:p>
        </p:txBody>
      </p:sp>
      <p:sp>
        <p:nvSpPr>
          <p:cNvPr id="3" name="TextBox 2">
            <a:extLst>
              <a:ext uri="{FF2B5EF4-FFF2-40B4-BE49-F238E27FC236}">
                <a16:creationId xmlns:a16="http://schemas.microsoft.com/office/drawing/2014/main" id="{F50A33D7-FEF5-277A-AEB5-6F437EAE72E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जब दानिय्येल को मालूम हुआ कि उस पत्र पर हस्ताक्षर किया गया है, तब वह अपने घर में गया जिसकी ऊपरी कोठरी की खिड़कियाँ यरूशलेम की ओर खुली रहती थीं, और अपनी रीति के अनुसार जैसा वह दिन में तीन बार अपने परमेश्वर के सामने घुटने टेककर प्रार्थना और धन्यवाद करता था, वैसा ही तब भी करता रहा।</a:t>
            </a:r>
            <a:endParaRPr lang="en-IN" sz="3600" dirty="0"/>
          </a:p>
        </p:txBody>
      </p:sp>
      <p:pic>
        <p:nvPicPr>
          <p:cNvPr id="15" name="Audio 14">
            <a:hlinkClick r:id="" action="ppaction://media"/>
            <a:extLst>
              <a:ext uri="{FF2B5EF4-FFF2-40B4-BE49-F238E27FC236}">
                <a16:creationId xmlns:a16="http://schemas.microsoft.com/office/drawing/2014/main" id="{61943A85-8794-66BF-E73A-C2520CCDE1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286"/>
    </mc:Choice>
    <mc:Fallback xmlns="">
      <p:transition spd="slow" advTm="2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4E1062D-384B-68E8-AE5A-01277B09C530}"/>
              </a:ext>
            </a:extLst>
          </p:cNvPr>
          <p:cNvSpPr txBox="1"/>
          <p:nvPr/>
        </p:nvSpPr>
        <p:spPr>
          <a:xfrm>
            <a:off x="572344" y="357751"/>
            <a:ext cx="6066200" cy="1361321"/>
          </a:xfrm>
          <a:prstGeom prst="rect">
            <a:avLst/>
          </a:prstGeom>
          <a:noFill/>
        </p:spPr>
        <p:txBody>
          <a:bodyPr wrap="square" rtlCol="0">
            <a:noAutofit/>
          </a:bodyPr>
          <a:lstStyle/>
          <a:p>
            <a:r>
              <a:rPr lang="hi-IN" sz="4000" b="0" i="0" u="none" strike="noStrike" baseline="0" dirty="0">
                <a:solidFill>
                  <a:schemeClr val="bg1"/>
                </a:solidFill>
                <a:latin typeface="TimesNewRomanPSMT"/>
              </a:rPr>
              <a:t>दानिय्येल को शेरों की गुफा में डाला - दानिय्येल 6</a:t>
            </a:r>
            <a:endParaRPr lang="en-ZA" sz="4000" dirty="0">
              <a:solidFill>
                <a:schemeClr val="bg1"/>
              </a:solidFill>
            </a:endParaRPr>
          </a:p>
        </p:txBody>
      </p:sp>
      <p:sp>
        <p:nvSpPr>
          <p:cNvPr id="2" name="TextBox 1">
            <a:extLst>
              <a:ext uri="{FF2B5EF4-FFF2-40B4-BE49-F238E27FC236}">
                <a16:creationId xmlns:a16="http://schemas.microsoft.com/office/drawing/2014/main" id="{DB4B6A2D-2AC9-6909-9D02-140081AB949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575DE-C34A-9840-FC20-07FFCD73FAC6}"/>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D8D85A2-D0A6-15F1-0EEF-6E0B0633F0BF}"/>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11</a:t>
            </a:r>
            <a:r>
              <a:rPr lang="en-US" sz="4200" b="0" i="0">
                <a:solidFill>
                  <a:srgbClr val="121212"/>
                </a:solidFill>
                <a:effectLst/>
                <a:latin typeface="Inter" panose="020B0502030000000004" pitchFamily="34" charset="0"/>
              </a:rPr>
              <a:t>Then these men went as a group and found Daniel petitioning and imploring his God.</a:t>
            </a:r>
            <a:endParaRPr lang="en-ZA" sz="4200" dirty="0"/>
          </a:p>
        </p:txBody>
      </p:sp>
      <p:sp>
        <p:nvSpPr>
          <p:cNvPr id="3" name="TextBox 2">
            <a:extLst>
              <a:ext uri="{FF2B5EF4-FFF2-40B4-BE49-F238E27FC236}">
                <a16:creationId xmlns:a16="http://schemas.microsoft.com/office/drawing/2014/main" id="{2AB88841-47A4-93B3-D97E-6ABB25CA215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तब उन पुरुषों ने उतावली से आकर दानिय्येल को अपने परमेश्वर के सामने विनती करते और गिड़गिड़ाते हुए पाया।</a:t>
            </a:r>
            <a:endParaRPr lang="en-IN" sz="4000" dirty="0"/>
          </a:p>
        </p:txBody>
      </p:sp>
      <p:pic>
        <p:nvPicPr>
          <p:cNvPr id="18" name="Audio 17">
            <a:hlinkClick r:id="" action="ppaction://media"/>
            <a:extLst>
              <a:ext uri="{FF2B5EF4-FFF2-40B4-BE49-F238E27FC236}">
                <a16:creationId xmlns:a16="http://schemas.microsoft.com/office/drawing/2014/main" id="{A0161344-26AF-08A5-4796-E9A307CC75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798"/>
    </mc:Choice>
    <mc:Fallback xmlns="">
      <p:transition spd="slow" advTm="1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5E700E-ACAF-3B45-9ED1-FB458C4963A2}"/>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E77EA0-8884-6AC1-1F33-33CEFB3BB5A9}"/>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So they approached the king and asked about his royal decree: “Did you not sign a decree that for thirty days any man who petitions any god or man except you, O king, will be thrown into the den of </a:t>
            </a:r>
            <a:r>
              <a:rPr lang="en-US" sz="3600" b="0" i="0">
                <a:solidFill>
                  <a:srgbClr val="121212"/>
                </a:solidFill>
                <a:effectLst/>
                <a:latin typeface="Inter" panose="020B0502030000000004" pitchFamily="34" charset="0"/>
              </a:rPr>
              <a:t>lions?”</a:t>
            </a:r>
            <a:endParaRPr lang="en-US" sz="3600" b="0" i="0" dirty="0">
              <a:solidFill>
                <a:srgbClr val="121212"/>
              </a:solidFill>
              <a:effectLst/>
              <a:latin typeface="Inter" panose="020B0502030000000004" pitchFamily="34" charset="0"/>
            </a:endParaRPr>
          </a:p>
        </p:txBody>
      </p:sp>
      <p:sp>
        <p:nvSpPr>
          <p:cNvPr id="3" name="TextBox 2">
            <a:extLst>
              <a:ext uri="{FF2B5EF4-FFF2-40B4-BE49-F238E27FC236}">
                <a16:creationId xmlns:a16="http://schemas.microsoft.com/office/drawing/2014/main" id="{C6539F0A-9E66-A040-6E70-90AC9FC89B7F}"/>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12 तब वे राजा के पास जाकर, उसकी राजआज्ञा के विषय में उससे कहने लगे, “हे राजा, क्या तूने ऐसे आज्ञापत्र पर हस्ताक्षर नहीं किया कि तीस दिन तक जो कोई तुझे छोड़ किसी मनुष्य या देवता से विनती करेगा, वह सिंहों की माँद में डाल दिया जाएगा?”</a:t>
            </a:r>
          </a:p>
        </p:txBody>
      </p:sp>
      <p:pic>
        <p:nvPicPr>
          <p:cNvPr id="11" name="Audio 10">
            <a:hlinkClick r:id="" action="ppaction://media"/>
            <a:extLst>
              <a:ext uri="{FF2B5EF4-FFF2-40B4-BE49-F238E27FC236}">
                <a16:creationId xmlns:a16="http://schemas.microsoft.com/office/drawing/2014/main" id="{DB933A60-465A-12E0-636D-59F9D8958A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1749"/>
    </mc:Choice>
    <mc:Fallback xmlns="">
      <p:transition spd="slow" advTm="2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13DE3-B2DE-D1A1-D4E4-437C50A88721}"/>
              </a:ext>
            </a:extLst>
          </p:cNvPr>
          <p:cNvPicPr>
            <a:picLocks noChangeAspect="1"/>
          </p:cNvPicPr>
          <p:nvPr/>
        </p:nvPicPr>
        <p:blipFill>
          <a:blip r:embed="rId2"/>
          <a:stretch>
            <a:fillRect/>
          </a:stretch>
        </p:blipFill>
        <p:spPr>
          <a:xfrm>
            <a:off x="0" y="0"/>
            <a:ext cx="12481560" cy="6858000"/>
          </a:xfrm>
          <a:prstGeom prst="rect">
            <a:avLst/>
          </a:prstGeom>
        </p:spPr>
      </p:pic>
      <p:sp>
        <p:nvSpPr>
          <p:cNvPr id="2" name="TextBox 1">
            <a:extLst>
              <a:ext uri="{FF2B5EF4-FFF2-40B4-BE49-F238E27FC236}">
                <a16:creationId xmlns:a16="http://schemas.microsoft.com/office/drawing/2014/main" id="{3C131DAC-A721-CD8E-3BAC-884B662FD33B}"/>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…The king replied, “According to the law of the Medes and Persians the order stands, and it cannot be repealed.”</a:t>
            </a:r>
          </a:p>
        </p:txBody>
      </p:sp>
      <p:sp>
        <p:nvSpPr>
          <p:cNvPr id="3" name="TextBox 2">
            <a:extLst>
              <a:ext uri="{FF2B5EF4-FFF2-40B4-BE49-F238E27FC236}">
                <a16:creationId xmlns:a16="http://schemas.microsoft.com/office/drawing/2014/main" id="{E278AD62-AD27-ECBC-CC4C-8F51F8856963}"/>
              </a:ext>
            </a:extLst>
          </p:cNvPr>
          <p:cNvSpPr txBox="1"/>
          <p:nvPr/>
        </p:nvSpPr>
        <p:spPr>
          <a:xfrm>
            <a:off x="6096000" y="166255"/>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राजा ने उत्तर दिया, “हाँ, मादियों और फारसियों की अटल व्यवस्था के अनुसार यह बात स्थिर है।”</a:t>
            </a:r>
          </a:p>
        </p:txBody>
      </p:sp>
      <p:pic>
        <p:nvPicPr>
          <p:cNvPr id="10" name="Audio 9">
            <a:hlinkClick r:id="" action="ppaction://media"/>
            <a:extLst>
              <a:ext uri="{FF2B5EF4-FFF2-40B4-BE49-F238E27FC236}">
                <a16:creationId xmlns:a16="http://schemas.microsoft.com/office/drawing/2014/main" id="{E2087457-9A41-2C3C-B640-0C985A1CDC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741"/>
    </mc:Choice>
    <mc:Fallback xmlns="">
      <p:transition spd="slow" advTm="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2" y="-3996786"/>
            <a:ext cx="18489169" cy="10854786"/>
          </a:xfrm>
          <a:prstGeom prst="rect">
            <a:avLst/>
          </a:prstGeom>
        </p:spPr>
      </p:pic>
      <p:sp>
        <p:nvSpPr>
          <p:cNvPr id="2" name="TextBox 1">
            <a:extLst>
              <a:ext uri="{FF2B5EF4-FFF2-40B4-BE49-F238E27FC236}">
                <a16:creationId xmlns:a16="http://schemas.microsoft.com/office/drawing/2014/main" id="{629A0801-D7F6-B77C-E0A4-52064F6DA0CD}"/>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751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they told the king, “Daniel, one of the exiles from Judah, shows no regard for you, O king, or for the decree that you have signed. He still makes his petition three times a day.”</a:t>
            </a:r>
            <a:endParaRPr lang="en-ZA" dirty="0"/>
          </a:p>
        </p:txBody>
      </p:sp>
      <p:sp>
        <p:nvSpPr>
          <p:cNvPr id="3" name="TextBox 2">
            <a:extLst>
              <a:ext uri="{FF2B5EF4-FFF2-40B4-BE49-F238E27FC236}">
                <a16:creationId xmlns:a16="http://schemas.microsoft.com/office/drawing/2014/main" id="{F0DBAC84-5B65-355D-7FAC-75CCC73B0EA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तब उन्होंने राजा से कहा, “यहूदी बंधुओं में से जो दानिय्येल है, उसने, हे राजा, न तो तेरी ओर कुछ ध्यान दिया, और न तेरे हस्ताक्षर किए हुए आज्ञापत्र की ओर; वह दिन में तीन बार विनती किया करता है।”</a:t>
            </a:r>
            <a:endParaRPr lang="en-IN" sz="4000" dirty="0"/>
          </a:p>
        </p:txBody>
      </p:sp>
      <p:pic>
        <p:nvPicPr>
          <p:cNvPr id="10" name="Audio 9">
            <a:hlinkClick r:id="" action="ppaction://media"/>
            <a:extLst>
              <a:ext uri="{FF2B5EF4-FFF2-40B4-BE49-F238E27FC236}">
                <a16:creationId xmlns:a16="http://schemas.microsoft.com/office/drawing/2014/main" id="{E4B635E6-C23D-363B-A071-9590F38CB6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7062"/>
    </mc:Choice>
    <mc:Fallback xmlns="">
      <p:transition spd="slow" advTm="1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488E27-87E6-9731-B61F-B5E00ED8658A}"/>
              </a:ext>
            </a:extLst>
          </p:cNvPr>
          <p:cNvPicPr>
            <a:picLocks noChangeAspect="1"/>
          </p:cNvPicPr>
          <p:nvPr/>
        </p:nvPicPr>
        <p:blipFill rotWithShape="1">
          <a:blip r:embed="rId2"/>
          <a:srcRect r="2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C4E1159-FF6B-FB8F-3113-D247919566F4}"/>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As soon as the king heard this, he was deeply distressed and set his mind on delivering Daniel, and he labored until sundown to rescue him.</a:t>
            </a:r>
            <a:endParaRPr lang="en-ZA" dirty="0"/>
          </a:p>
        </p:txBody>
      </p:sp>
      <p:sp>
        <p:nvSpPr>
          <p:cNvPr id="3" name="TextBox 2">
            <a:extLst>
              <a:ext uri="{FF2B5EF4-FFF2-40B4-BE49-F238E27FC236}">
                <a16:creationId xmlns:a16="http://schemas.microsoft.com/office/drawing/2014/main" id="{F1E0731F-C0C9-DDEC-109E-835D717246D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यह वचन सुनकर, राजा बहुत उदास हुआ, और दानिय्येल को बचाने के उपाय सोचने लगा; और सूर्य के अस्त होने तक उसके बचाने का यत्न करता रहा।</a:t>
            </a:r>
            <a:endParaRPr lang="en-IN" sz="3600" dirty="0"/>
          </a:p>
        </p:txBody>
      </p:sp>
      <p:pic>
        <p:nvPicPr>
          <p:cNvPr id="10" name="Audio 9">
            <a:hlinkClick r:id="" action="ppaction://media"/>
            <a:extLst>
              <a:ext uri="{FF2B5EF4-FFF2-40B4-BE49-F238E27FC236}">
                <a16:creationId xmlns:a16="http://schemas.microsoft.com/office/drawing/2014/main" id="{5E899026-891A-F0C7-5C86-47C08C707D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2312"/>
    </mc:Choice>
    <mc:Fallback xmlns="">
      <p:transition spd="slow" advTm="1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0" i="0" u="none" strike="noStrike" baseline="0" dirty="0">
                <a:latin typeface="TimesNewRomanPSMT"/>
              </a:rPr>
              <a:t>Lion’s den – Daniel 6</a:t>
            </a:r>
            <a:endParaRPr lang="en-ZA" sz="2400" dirty="0"/>
          </a:p>
        </p:txBody>
      </p:sp>
      <p:sp>
        <p:nvSpPr>
          <p:cNvPr id="3" name="TextBox 2">
            <a:extLst>
              <a:ext uri="{FF2B5EF4-FFF2-40B4-BE49-F238E27FC236}">
                <a16:creationId xmlns:a16="http://schemas.microsoft.com/office/drawing/2014/main" id="{3C07910E-6027-04D8-1931-9771ECCE9238}"/>
              </a:ext>
            </a:extLst>
          </p:cNvPr>
          <p:cNvSpPr txBox="1"/>
          <p:nvPr/>
        </p:nvSpPr>
        <p:spPr>
          <a:xfrm>
            <a:off x="6096000" y="166255"/>
            <a:ext cx="6096000" cy="6558101"/>
          </a:xfrm>
          <a:prstGeom prst="rect">
            <a:avLst/>
          </a:prstGeom>
          <a:noFill/>
        </p:spPr>
        <p:txBody>
          <a:bodyPr wrap="square" rtlCol="0">
            <a:noAutofit/>
          </a:bodyPr>
          <a:lstStyle/>
          <a:p>
            <a:r>
              <a:rPr lang="hi-IN" sz="5400" dirty="0"/>
              <a:t>दानिय्येल को शेरों की गुफा में डाला - दानिय्येल 6</a:t>
            </a:r>
            <a:endParaRPr lang="en-IN" sz="5400" dirty="0"/>
          </a:p>
        </p:txBody>
      </p:sp>
      <p:pic>
        <p:nvPicPr>
          <p:cNvPr id="56" name="Audio 55">
            <a:hlinkClick r:id="" action="ppaction://media"/>
            <a:extLst>
              <a:ext uri="{FF2B5EF4-FFF2-40B4-BE49-F238E27FC236}">
                <a16:creationId xmlns:a16="http://schemas.microsoft.com/office/drawing/2014/main" id="{E98D4C26-66D6-5481-8FDB-59A7F85153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666"/>
    </mc:Choice>
    <mc:Fallback xmlns="">
      <p:transition spd="slow" advTm="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4CB60-CDCD-417D-FE10-32FAAF09F90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64B136-D56E-10DF-13A4-49041E48303F}"/>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Then the men approached the king together and said to him, “Remember, O king, that by the law of the Medes and Persians no decree or ordinance established by the king can be changed.”</a:t>
            </a:r>
            <a:endParaRPr lang="en-ZA" sz="1600" dirty="0"/>
          </a:p>
        </p:txBody>
      </p:sp>
      <p:sp>
        <p:nvSpPr>
          <p:cNvPr id="3" name="TextBox 2">
            <a:extLst>
              <a:ext uri="{FF2B5EF4-FFF2-40B4-BE49-F238E27FC236}">
                <a16:creationId xmlns:a16="http://schemas.microsoft.com/office/drawing/2014/main" id="{F6E5AF38-F964-60F2-0347-C768E1D3AD9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15 तब वे पुरुष राजा के पास उतावली से आकर कहने लगे, “हे राजा, यह जान रख, कि मादियों और फारसियों में यह व्यवस्था है कि जो-जो मनाही या आज्ञा राजा ठहराए, वह नहीं बदल सकती।”</a:t>
            </a:r>
            <a:endParaRPr lang="en-IN" sz="4000" dirty="0"/>
          </a:p>
        </p:txBody>
      </p:sp>
      <p:pic>
        <p:nvPicPr>
          <p:cNvPr id="27" name="Audio 26">
            <a:hlinkClick r:id="" action="ppaction://media"/>
            <a:extLst>
              <a:ext uri="{FF2B5EF4-FFF2-40B4-BE49-F238E27FC236}">
                <a16:creationId xmlns:a16="http://schemas.microsoft.com/office/drawing/2014/main" id="{29810C77-C8EF-7D50-B19C-8460794585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4184548"/>
      </p:ext>
    </p:extLst>
  </p:cSld>
  <p:clrMapOvr>
    <a:masterClrMapping/>
  </p:clrMapOvr>
  <mc:AlternateContent xmlns:mc="http://schemas.openxmlformats.org/markup-compatibility/2006" xmlns:p14="http://schemas.microsoft.com/office/powerpoint/2010/main">
    <mc:Choice Requires="p14">
      <p:transition spd="slow" p14:dur="2000" advTm="21716"/>
    </mc:Choice>
    <mc:Fallback xmlns="">
      <p:transition spd="slow" advTm="21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0D11BF-4B12-9C4A-CC68-670C063A6AF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5086966-E092-E512-FD05-A99E299CA18B}"/>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826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So the king gave the order, and they brought Daniel and threw him into the den of lions.</a:t>
            </a:r>
          </a:p>
          <a:p>
            <a:pPr algn="l"/>
            <a:r>
              <a:rPr lang="en-US" sz="4000" b="0" i="0">
                <a:solidFill>
                  <a:srgbClr val="121212"/>
                </a:solidFill>
                <a:effectLst/>
                <a:latin typeface="Inter" panose="020B0502030000000004" pitchFamily="34" charset="0"/>
              </a:rPr>
              <a:t>The king said to Daniel, “May your God, whom you serve continually, deliver you!”</a:t>
            </a:r>
          </a:p>
        </p:txBody>
      </p:sp>
      <p:sp>
        <p:nvSpPr>
          <p:cNvPr id="2" name="TextBox 1">
            <a:extLst>
              <a:ext uri="{FF2B5EF4-FFF2-40B4-BE49-F238E27FC236}">
                <a16:creationId xmlns:a16="http://schemas.microsoft.com/office/drawing/2014/main" id="{AAB6C82C-33AD-D8C9-445B-1D406E5BE43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तब राजा ने आज्ञा दी, और दानिय्येल लाकर सिंहों की माँद में डाल दिया गया। उस समय राजा ने दानिय्येल से कहा, “तेरा परमेश्वर जिसकी तू नित्य उपासना करता है, वही तुझे बचाए!”</a:t>
            </a:r>
            <a:endParaRPr lang="en-IN" sz="3600" dirty="0"/>
          </a:p>
        </p:txBody>
      </p:sp>
      <p:pic>
        <p:nvPicPr>
          <p:cNvPr id="10" name="Audio 9">
            <a:hlinkClick r:id="" action="ppaction://media"/>
            <a:extLst>
              <a:ext uri="{FF2B5EF4-FFF2-40B4-BE49-F238E27FC236}">
                <a16:creationId xmlns:a16="http://schemas.microsoft.com/office/drawing/2014/main" id="{2B4AA1C3-5EE0-85DF-B793-C106C93556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61299960"/>
      </p:ext>
    </p:extLst>
  </p:cSld>
  <p:clrMapOvr>
    <a:masterClrMapping/>
  </p:clrMapOvr>
  <mc:AlternateContent xmlns:mc="http://schemas.openxmlformats.org/markup-compatibility/2006" xmlns:p14="http://schemas.microsoft.com/office/powerpoint/2010/main">
    <mc:Choice Requires="p14">
      <p:transition spd="slow" p14:dur="2000" advTm="16216"/>
    </mc:Choice>
    <mc:Fallback xmlns="">
      <p:transition spd="slow" advTm="1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85BB8-5BC5-7E0C-92B7-40E9543909C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D626FE3-C54B-D19B-C850-3AC7F94B4F29}"/>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24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 stone was brought and placed over the mouth of the den, and the king sealed it with his own signet ring and with the rings of his nobles, so that nothing concerning Daniel could be changed.</a:t>
            </a:r>
            <a:endParaRPr lang="en-ZA" sz="1600" dirty="0"/>
          </a:p>
        </p:txBody>
      </p:sp>
      <p:sp>
        <p:nvSpPr>
          <p:cNvPr id="3" name="TextBox 2">
            <a:extLst>
              <a:ext uri="{FF2B5EF4-FFF2-40B4-BE49-F238E27FC236}">
                <a16:creationId xmlns:a16="http://schemas.microsoft.com/office/drawing/2014/main" id="{A988DEA0-5B69-8A45-EE62-EF6853A28113}"/>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17 तब एक पत्थर लाकर</a:t>
            </a:r>
            <a:r>
              <a:rPr lang="en-US" sz="3800" b="0" i="0" dirty="0">
                <a:solidFill>
                  <a:srgbClr val="121212"/>
                </a:solidFill>
                <a:effectLst/>
                <a:latin typeface="Inter" panose="020B0502030000000004" pitchFamily="34" charset="0"/>
              </a:rPr>
              <a:t>b </a:t>
            </a:r>
            <a:r>
              <a:rPr lang="hi-IN" sz="3800" b="0" i="0" dirty="0">
                <a:solidFill>
                  <a:srgbClr val="121212"/>
                </a:solidFill>
                <a:effectLst/>
                <a:latin typeface="Inter" panose="020B0502030000000004" pitchFamily="34" charset="0"/>
              </a:rPr>
              <a:t>उस माँद के मुँह पर रखा गया, और राजा ने उस पर अपनी अंगूठी से, और अपने प्रधानों की अँगूठियों से मुहर लगा दी कि दानिय्येल के विषय में कुछ बदलने न पाए।</a:t>
            </a:r>
            <a:endParaRPr lang="en-IN" sz="3800" dirty="0"/>
          </a:p>
        </p:txBody>
      </p:sp>
      <p:pic>
        <p:nvPicPr>
          <p:cNvPr id="10" name="Audio 9">
            <a:hlinkClick r:id="" action="ppaction://media"/>
            <a:extLst>
              <a:ext uri="{FF2B5EF4-FFF2-40B4-BE49-F238E27FC236}">
                <a16:creationId xmlns:a16="http://schemas.microsoft.com/office/drawing/2014/main" id="{270336CF-7D6D-6FA2-C96D-BE2D30AC0F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20832416"/>
      </p:ext>
    </p:extLst>
  </p:cSld>
  <p:clrMapOvr>
    <a:masterClrMapping/>
  </p:clrMapOvr>
  <mc:AlternateContent xmlns:mc="http://schemas.openxmlformats.org/markup-compatibility/2006" xmlns:p14="http://schemas.microsoft.com/office/powerpoint/2010/main">
    <mc:Choice Requires="p14">
      <p:transition spd="slow" p14:dur="2000" advTm="16990"/>
    </mc:Choice>
    <mc:Fallback xmlns="">
      <p:transition spd="slow" advTm="16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DCC734-B031-ACA7-3EEF-EF1803B03D13}"/>
              </a:ext>
            </a:extLst>
          </p:cNvPr>
          <p:cNvPicPr>
            <a:picLocks noChangeAspect="1"/>
          </p:cNvPicPr>
          <p:nvPr/>
        </p:nvPicPr>
        <p:blipFill rotWithShape="1">
          <a:blip r:embed="rId2"/>
          <a:srcRect t="12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5E135F0-229E-3AD9-A969-4A75847493FA}"/>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895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Then the king went to his palace and spent the night fasting. No entertainment was brought before him, and sleep fled from him.</a:t>
            </a:r>
            <a:endParaRPr lang="en-ZA" sz="1600" dirty="0"/>
          </a:p>
        </p:txBody>
      </p:sp>
      <p:sp>
        <p:nvSpPr>
          <p:cNvPr id="3" name="TextBox 2">
            <a:extLst>
              <a:ext uri="{FF2B5EF4-FFF2-40B4-BE49-F238E27FC236}">
                <a16:creationId xmlns:a16="http://schemas.microsoft.com/office/drawing/2014/main" id="{1496FDDC-E2DC-EF4D-F52A-02B776C845F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18 तब राजा अपने महल में चला गया, और उस रात को बिना भोजन पड़ा रहा; और उसके पास सुख-विलास की कोई वस्तु नहीं पहुँचाई गई, और उसे नींद भी नहीं आई।</a:t>
            </a:r>
            <a:endParaRPr lang="en-IN" sz="3600" dirty="0"/>
          </a:p>
        </p:txBody>
      </p:sp>
      <p:pic>
        <p:nvPicPr>
          <p:cNvPr id="31" name="Audio 30">
            <a:hlinkClick r:id="" action="ppaction://media"/>
            <a:extLst>
              <a:ext uri="{FF2B5EF4-FFF2-40B4-BE49-F238E27FC236}">
                <a16:creationId xmlns:a16="http://schemas.microsoft.com/office/drawing/2014/main" id="{AF058F3E-53ED-5655-4AD2-7B5BEB88AA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78944881"/>
      </p:ext>
    </p:extLst>
  </p:cSld>
  <p:clrMapOvr>
    <a:masterClrMapping/>
  </p:clrMapOvr>
  <mc:AlternateContent xmlns:mc="http://schemas.openxmlformats.org/markup-compatibility/2006" xmlns:p14="http://schemas.microsoft.com/office/powerpoint/2010/main">
    <mc:Choice Requires="p14">
      <p:transition spd="slow" p14:dur="2000" advTm="11264"/>
    </mc:Choice>
    <mc:Fallback xmlns="">
      <p:transition spd="slow" advTm="1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306E2F-CF91-E9A9-5931-B0792986ED70}"/>
              </a:ext>
            </a:extLst>
          </p:cNvPr>
          <p:cNvPicPr>
            <a:picLocks noChangeAspect="1"/>
          </p:cNvPicPr>
          <p:nvPr/>
        </p:nvPicPr>
        <p:blipFill rotWithShape="1">
          <a:blip r:embed="rId2"/>
          <a:srcRect b="554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32E300-C41D-1A3F-E398-AD41DC66EA74}"/>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371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At the first light of dawn, the king got up and hurried to the den of lions. </a:t>
            </a:r>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When he reached the den, he cried out in a voice of anguish, “O Daniel, servant of the living God, has your God, whom you serve continually, been able to deliver you from the lions?”</a:t>
            </a:r>
            <a:endParaRPr lang="en-ZA" dirty="0"/>
          </a:p>
        </p:txBody>
      </p:sp>
      <p:sp>
        <p:nvSpPr>
          <p:cNvPr id="3" name="TextBox 2">
            <a:extLst>
              <a:ext uri="{FF2B5EF4-FFF2-40B4-BE49-F238E27FC236}">
                <a16:creationId xmlns:a16="http://schemas.microsoft.com/office/drawing/2014/main" id="{6B4E66B8-9829-72A1-27EF-E181077B42D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19 भोर को पौ फटते ही राजा उठा, और सिंहों के माँद की ओर फुर्ती से चला गया। 20 जब राजा माँद के निकट आया, तब शोकभरी वाणी से चिल्लाने लगा और दानिय्येल से कहा, “हे दानिय्येल, हे जीविते परमेश्वर के दास, क्या तेरा परमेश्वर जिसकी तू नित्य उपासना करता है, तुझे सिंहों से बचा सका है?”</a:t>
            </a:r>
            <a:endParaRPr lang="en-IN" sz="3600" dirty="0"/>
          </a:p>
        </p:txBody>
      </p:sp>
      <p:pic>
        <p:nvPicPr>
          <p:cNvPr id="12" name="Audio 11">
            <a:hlinkClick r:id="" action="ppaction://media"/>
            <a:extLst>
              <a:ext uri="{FF2B5EF4-FFF2-40B4-BE49-F238E27FC236}">
                <a16:creationId xmlns:a16="http://schemas.microsoft.com/office/drawing/2014/main" id="{246580FE-A0DF-F819-6081-B0A21A14CC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3436512"/>
      </p:ext>
    </p:extLst>
  </p:cSld>
  <p:clrMapOvr>
    <a:masterClrMapping/>
  </p:clrMapOvr>
  <mc:AlternateContent xmlns:mc="http://schemas.openxmlformats.org/markup-compatibility/2006" xmlns:p14="http://schemas.microsoft.com/office/powerpoint/2010/main">
    <mc:Choice Requires="p14">
      <p:transition spd="slow" p14:dur="2000" advTm="22691"/>
    </mc:Choice>
    <mc:Fallback xmlns="">
      <p:transition spd="slow" advTm="2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A9C744-7F17-5842-7334-E11CF776C1AC}"/>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833DB0-9571-E917-4E84-749934DA42DB}"/>
              </a:ext>
            </a:extLst>
          </p:cNvPr>
          <p:cNvSpPr txBox="1"/>
          <p:nvPr/>
        </p:nvSpPr>
        <p:spPr>
          <a:xfrm>
            <a:off x="572344" y="357751"/>
            <a:ext cx="6066200" cy="1361321"/>
          </a:xfrm>
          <a:prstGeom prst="rect">
            <a:avLst/>
          </a:prstGeom>
          <a:noFill/>
        </p:spPr>
        <p:txBody>
          <a:bodyPr wrap="square" rtlCol="0">
            <a:noAutofit/>
          </a:bodyPr>
          <a:lstStyle/>
          <a:p>
            <a:r>
              <a:rPr lang="hi-IN" sz="4000" b="0" i="0" u="none" strike="noStrike" baseline="0" dirty="0">
                <a:solidFill>
                  <a:schemeClr val="bg1"/>
                </a:solidFill>
                <a:latin typeface="TimesNewRomanPSMT"/>
              </a:rPr>
              <a:t>दानिय्येल को शेरों की गुफा में डाला - दानिय्येल 6</a:t>
            </a:r>
            <a:endParaRPr lang="en-ZA" sz="40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F283B9-D8CB-C6E9-99F9-B6C01F924E5A}"/>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B352AD9-F433-8759-B2F8-C125BB1CC8CA}"/>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19,20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28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21</a:t>
            </a:r>
            <a:r>
              <a:rPr lang="en-US" sz="3800" b="0" i="0">
                <a:solidFill>
                  <a:srgbClr val="121212"/>
                </a:solidFill>
                <a:effectLst/>
                <a:latin typeface="Inter" panose="020B0502030000000004" pitchFamily="34" charset="0"/>
              </a:rPr>
              <a:t>Then Daniel replied, “O king, may you live forever! </a:t>
            </a:r>
            <a:r>
              <a:rPr lang="en-US" sz="3800" b="0" i="0">
                <a:solidFill>
                  <a:srgbClr val="777A7B"/>
                </a:solidFill>
                <a:effectLst/>
                <a:latin typeface="Inter" panose="020B0502030000000004" pitchFamily="34" charset="0"/>
              </a:rPr>
              <a:t>22</a:t>
            </a:r>
            <a:r>
              <a:rPr lang="en-US" sz="3800" b="0" i="0">
                <a:solidFill>
                  <a:srgbClr val="121212"/>
                </a:solidFill>
                <a:effectLst/>
                <a:latin typeface="Inter" panose="020B0502030000000004" pitchFamily="34" charset="0"/>
              </a:rPr>
              <a:t>My God sent His angel and shut the mouths of the lions. They have not hurt me, for I was found innocent in His sight, and I have done no wrong against you, O king.”</a:t>
            </a:r>
            <a:endParaRPr lang="en-ZA" sz="3800" dirty="0"/>
          </a:p>
        </p:txBody>
      </p:sp>
      <p:sp>
        <p:nvSpPr>
          <p:cNvPr id="3" name="TextBox 2">
            <a:extLst>
              <a:ext uri="{FF2B5EF4-FFF2-40B4-BE49-F238E27FC236}">
                <a16:creationId xmlns:a16="http://schemas.microsoft.com/office/drawing/2014/main" id="{6811DAA1-5966-A36F-8BBF-628494D7975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21 तब दानिय्येल ने राजा से कहा, “हे राजा, तू युग-युग जीवित रहे! 22 मेरे परमेश्वर ने अपना दूत भेजकर सिंहों के मुँह को ऐसा बन्द कर रखा कि उन्होंने मेरी कुछ भी हानि नहीं की; इसका कारण यह है, कि मैं उसके सामने निर्दोष पाया गया; और हे राजा, तेरे सम्मुख भी मैंने कोई भूल नहीं की।”</a:t>
            </a:r>
            <a:endParaRPr lang="en-IN" sz="3600" dirty="0"/>
          </a:p>
        </p:txBody>
      </p:sp>
      <p:pic>
        <p:nvPicPr>
          <p:cNvPr id="6" name="Audio 5">
            <a:hlinkClick r:id="" action="ppaction://media"/>
            <a:extLst>
              <a:ext uri="{FF2B5EF4-FFF2-40B4-BE49-F238E27FC236}">
                <a16:creationId xmlns:a16="http://schemas.microsoft.com/office/drawing/2014/main" id="{6B67DFE7-58B1-1E83-0B99-6B9A406D53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091239"/>
      </p:ext>
    </p:extLst>
  </p:cSld>
  <p:clrMapOvr>
    <a:masterClrMapping/>
  </p:clrMapOvr>
  <mc:AlternateContent xmlns:mc="http://schemas.openxmlformats.org/markup-compatibility/2006" xmlns:p14="http://schemas.microsoft.com/office/powerpoint/2010/main">
    <mc:Choice Requires="p14">
      <p:transition spd="slow" p14:dur="2000" advTm="21244"/>
    </mc:Choice>
    <mc:Fallback xmlns="">
      <p:transition spd="slow" advTm="2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109E80-5988-68E5-75B5-CF103D66C06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B841739-C389-2872-14FD-EB99F29CA365}"/>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21,22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325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The king was overjoyed and gave orders to lift Daniel out of the den, and when Daniel was lifted out of the den, no wounds whatsoever were found on him, because he had trusted in his God.</a:t>
            </a:r>
            <a:endParaRPr lang="en-ZA" dirty="0"/>
          </a:p>
        </p:txBody>
      </p:sp>
      <p:sp>
        <p:nvSpPr>
          <p:cNvPr id="3" name="TextBox 2">
            <a:extLst>
              <a:ext uri="{FF2B5EF4-FFF2-40B4-BE49-F238E27FC236}">
                <a16:creationId xmlns:a16="http://schemas.microsoft.com/office/drawing/2014/main" id="{85F79CA8-6B34-B081-24CC-8A9E3846146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23 तब राजा ने बहुत आनन्दित होकर</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दानिय्येल को माँद में से निकालने की आज्ञा दी। अतः दानिय्येल माँद में से निकाला गया, और उस पर हानि का कोई चिन्ह न पाया गया, क्योंकि वह अपने परमेश्वर पर विश्वास रखता था।</a:t>
            </a:r>
            <a:endParaRPr lang="en-IN" sz="3600" dirty="0"/>
          </a:p>
        </p:txBody>
      </p:sp>
      <p:pic>
        <p:nvPicPr>
          <p:cNvPr id="6" name="Audio 5">
            <a:hlinkClick r:id="" action="ppaction://media"/>
            <a:extLst>
              <a:ext uri="{FF2B5EF4-FFF2-40B4-BE49-F238E27FC236}">
                <a16:creationId xmlns:a16="http://schemas.microsoft.com/office/drawing/2014/main" id="{B92171C5-734F-3350-E315-D0DE3B580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5707724"/>
      </p:ext>
    </p:extLst>
  </p:cSld>
  <p:clrMapOvr>
    <a:masterClrMapping/>
  </p:clrMapOvr>
  <mc:AlternateContent xmlns:mc="http://schemas.openxmlformats.org/markup-compatibility/2006" xmlns:p14="http://schemas.microsoft.com/office/powerpoint/2010/main">
    <mc:Choice Requires="p14">
      <p:transition spd="slow" p14:dur="2000" advTm="18061"/>
    </mc:Choice>
    <mc:Fallback xmlns="">
      <p:transition spd="slow" advTm="1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3E4C5ABE-DF53-8C61-7466-4A291186B32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E16B54F-0E43-8967-F371-2B5EE47FBF68}"/>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99193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At the command of the king, the men who had falsely accused Daniel were brought and thrown into the den of lions—they and their children and wives. And before they had reached the bottom of the den, the lions overpowered them and crushed all their bones.</a:t>
            </a:r>
            <a:endParaRPr lang="en-ZA" dirty="0"/>
          </a:p>
        </p:txBody>
      </p:sp>
      <p:sp>
        <p:nvSpPr>
          <p:cNvPr id="3" name="TextBox 2">
            <a:extLst>
              <a:ext uri="{FF2B5EF4-FFF2-40B4-BE49-F238E27FC236}">
                <a16:creationId xmlns:a16="http://schemas.microsoft.com/office/drawing/2014/main" id="{35EAE210-5DB8-56B1-23FF-393F5620BA7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24 तब राजा ने आज्ञा दी कि जिन पुरुषों ने दानिय्येल की चुगली की थी, वे अपने-अपने बाल-बच्चों और स्त्रियों समेत लाकर सिंहों की माँद में डाल दिए जाएँ; और वे माँद की पेंदी तक भी न पहुँचे कि सिंहों ने उन पर झपटकर सब हड्डियों समेत उनको चबा डाला।</a:t>
            </a:r>
            <a:endParaRPr lang="en-IN" sz="3600" dirty="0"/>
          </a:p>
        </p:txBody>
      </p:sp>
      <p:pic>
        <p:nvPicPr>
          <p:cNvPr id="6" name="Audio 5">
            <a:hlinkClick r:id="" action="ppaction://media"/>
            <a:extLst>
              <a:ext uri="{FF2B5EF4-FFF2-40B4-BE49-F238E27FC236}">
                <a16:creationId xmlns:a16="http://schemas.microsoft.com/office/drawing/2014/main" id="{7B0E3ECD-04D7-C092-8E74-1C2EF7807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7992923"/>
      </p:ext>
    </p:extLst>
  </p:cSld>
  <p:clrMapOvr>
    <a:masterClrMapping/>
  </p:clrMapOvr>
  <mc:AlternateContent xmlns:mc="http://schemas.openxmlformats.org/markup-compatibility/2006" xmlns:p14="http://schemas.microsoft.com/office/powerpoint/2010/main">
    <mc:Choice Requires="p14">
      <p:transition spd="slow" p14:dur="2000" advTm="21345"/>
    </mc:Choice>
    <mc:Fallback xmlns="">
      <p:transition spd="slow" advTm="2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50C915-3AE6-F58B-98CF-F6A2B48D43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37595A8-AF2D-7BF3-6D0F-6D6041BD0679}"/>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6248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Then King Darius wrote to the people of every nation and language throughout the land: “May your prosperity abound.</a:t>
            </a:r>
            <a:endParaRPr lang="en-ZA" dirty="0"/>
          </a:p>
        </p:txBody>
      </p:sp>
      <p:sp>
        <p:nvSpPr>
          <p:cNvPr id="3" name="TextBox 2">
            <a:extLst>
              <a:ext uri="{FF2B5EF4-FFF2-40B4-BE49-F238E27FC236}">
                <a16:creationId xmlns:a16="http://schemas.microsoft.com/office/drawing/2014/main" id="{E3CF008D-E73B-667B-4008-236453750D78}"/>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25 तब दारा राजा ने सारी पृथ्वी के रहनेवाले देश-देश और जाति-जाति के सब लोगों, और भिन्न-भिन्न भाषा बोलनेवालों के पास यह लिखा, “तुम्हारा बहुत कुशल हो!</a:t>
            </a:r>
          </a:p>
        </p:txBody>
      </p:sp>
      <p:pic>
        <p:nvPicPr>
          <p:cNvPr id="14" name="Audio 13">
            <a:hlinkClick r:id="" action="ppaction://media"/>
            <a:extLst>
              <a:ext uri="{FF2B5EF4-FFF2-40B4-BE49-F238E27FC236}">
                <a16:creationId xmlns:a16="http://schemas.microsoft.com/office/drawing/2014/main" id="{87762535-1858-D2E8-01F5-24836B851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0851226"/>
      </p:ext>
    </p:extLst>
  </p:cSld>
  <p:clrMapOvr>
    <a:masterClrMapping/>
  </p:clrMapOvr>
  <mc:AlternateContent xmlns:mc="http://schemas.openxmlformats.org/markup-compatibility/2006" xmlns:p14="http://schemas.microsoft.com/office/powerpoint/2010/main">
    <mc:Choice Requires="p14">
      <p:transition spd="slow" p14:dur="2000" advTm="9940"/>
    </mc:Choice>
    <mc:Fallback xmlns="">
      <p:transition spd="slow" advTm="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EA6FA8-A587-0F67-8A93-45D1EEA004B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5C7669B-E064-EE6D-EBB1-BB772A89617A}"/>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300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I hereby decree that in every part of my kingdom, men are to tremble in fear before the God of Daniel:</a:t>
            </a:r>
          </a:p>
          <a:p>
            <a:pPr algn="l"/>
            <a:r>
              <a:rPr lang="en-US" sz="3600" b="0" i="0">
                <a:solidFill>
                  <a:srgbClr val="121212"/>
                </a:solidFill>
                <a:effectLst/>
                <a:latin typeface="Inter" panose="020B0502030000000004" pitchFamily="34" charset="0"/>
              </a:rPr>
              <a:t>For He is the living God,</a:t>
            </a:r>
          </a:p>
          <a:p>
            <a:pPr algn="l"/>
            <a:r>
              <a:rPr lang="en-US" sz="3600" b="0" i="0">
                <a:solidFill>
                  <a:srgbClr val="121212"/>
                </a:solidFill>
                <a:effectLst/>
                <a:latin typeface="Inter" panose="020B0502030000000004" pitchFamily="34" charset="0"/>
              </a:rPr>
              <a:t>and He endures forever;</a:t>
            </a:r>
          </a:p>
          <a:p>
            <a:pPr algn="l"/>
            <a:r>
              <a:rPr lang="en-US" sz="3600" b="0" i="0">
                <a:solidFill>
                  <a:srgbClr val="121212"/>
                </a:solidFill>
                <a:effectLst/>
                <a:latin typeface="Inter" panose="020B0502030000000004" pitchFamily="34" charset="0"/>
              </a:rPr>
              <a:t>His kingdom will never be destroyed,</a:t>
            </a:r>
          </a:p>
          <a:p>
            <a:pPr algn="l"/>
            <a:r>
              <a:rPr lang="en-US" sz="3600" b="0" i="0">
                <a:solidFill>
                  <a:srgbClr val="121212"/>
                </a:solidFill>
                <a:effectLst/>
                <a:latin typeface="Inter" panose="020B0502030000000004" pitchFamily="34" charset="0"/>
              </a:rPr>
              <a:t>and His dominion will never end.</a:t>
            </a:r>
          </a:p>
        </p:txBody>
      </p:sp>
      <p:sp>
        <p:nvSpPr>
          <p:cNvPr id="3" name="TextBox 2">
            <a:extLst>
              <a:ext uri="{FF2B5EF4-FFF2-40B4-BE49-F238E27FC236}">
                <a16:creationId xmlns:a16="http://schemas.microsoft.com/office/drawing/2014/main" id="{19D79E55-809A-ED6F-A740-71F9A230E90A}"/>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26 मैं यह आज्ञा देता हूँ कि जहाँ-जहाँ मेरे राज्य का अधिकार है, वहाँ के लोग दानिय्येल के परमेश्वर के सम्मुख काँपते और थरथराते रहें, क्योंकि जीविता और युगानुयुग तक रहनेवाला परमेश्वर वही है; उसका राज्य अविनाशी और उसकी प्रभुता सदा स्थिर रहेगी।</a:t>
            </a:r>
          </a:p>
        </p:txBody>
      </p:sp>
      <p:pic>
        <p:nvPicPr>
          <p:cNvPr id="6" name="Audio 5">
            <a:hlinkClick r:id="" action="ppaction://media"/>
            <a:extLst>
              <a:ext uri="{FF2B5EF4-FFF2-40B4-BE49-F238E27FC236}">
                <a16:creationId xmlns:a16="http://schemas.microsoft.com/office/drawing/2014/main" id="{D277E9F7-403A-9269-B898-4B288EBB0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7518747"/>
      </p:ext>
    </p:extLst>
  </p:cSld>
  <p:clrMapOvr>
    <a:masterClrMapping/>
  </p:clrMapOvr>
  <mc:AlternateContent xmlns:mc="http://schemas.openxmlformats.org/markup-compatibility/2006" xmlns:p14="http://schemas.microsoft.com/office/powerpoint/2010/main">
    <mc:Choice Requires="p14">
      <p:transition spd="slow" p14:dur="2000" advTm="19162"/>
    </mc:Choice>
    <mc:Fallback xmlns="">
      <p:transition spd="slow" advTm="1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a:t>
            </a:r>
            <a:r>
              <a:rPr lang="en-US" sz="3800" b="0" i="0">
                <a:solidFill>
                  <a:srgbClr val="121212"/>
                </a:solidFill>
                <a:effectLst/>
                <a:latin typeface="Inter" panose="020B0502030000000004" pitchFamily="34" charset="0"/>
              </a:rPr>
              <a:t>Now it pleased Darius to appoint 120 satraps to rule throughout the kingdom, </a:t>
            </a:r>
            <a:r>
              <a:rPr lang="en-US" sz="3800" b="0" i="0">
                <a:solidFill>
                  <a:srgbClr val="777A7B"/>
                </a:solidFill>
                <a:effectLst/>
                <a:latin typeface="Inter" panose="020B0502030000000004" pitchFamily="34" charset="0"/>
              </a:rPr>
              <a:t>2</a:t>
            </a:r>
            <a:r>
              <a:rPr lang="en-US" sz="3800" b="0" i="0">
                <a:solidFill>
                  <a:srgbClr val="121212"/>
                </a:solidFill>
                <a:effectLst/>
                <a:latin typeface="Inter" panose="020B0502030000000004" pitchFamily="34" charset="0"/>
              </a:rPr>
              <a:t>and over them three administrators, including Daniel, to whom these satraps were accountable so that the king would not suffer loss.</a:t>
            </a:r>
            <a:endParaRPr lang="en-ZA" sz="3800" dirty="0"/>
          </a:p>
        </p:txBody>
      </p:sp>
      <p:sp>
        <p:nvSpPr>
          <p:cNvPr id="3" name="TextBox 2">
            <a:extLst>
              <a:ext uri="{FF2B5EF4-FFF2-40B4-BE49-F238E27FC236}">
                <a16:creationId xmlns:a16="http://schemas.microsoft.com/office/drawing/2014/main" id="{92292038-F93A-D0EC-018B-1DE7B054C50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दारा को यह अच्छा लगा कि अपने राज्य के ऊपर एक सौ बीस ऐसे अधिपति ठहराए, जो पूरे राज्य में अधिकार रखें। 2 और उनके ऊपर उसने तीन अध्यक्ष, जिनमें से दानिय्येल एक था, इसलिए ठहराए, कि वे उन अधिपतियों से लेखा लिया करें, और इस रीति राजा की कुछ हानि न होने पाए।</a:t>
            </a:r>
            <a:endParaRPr lang="en-IN" sz="3600" dirty="0"/>
          </a:p>
        </p:txBody>
      </p:sp>
      <p:pic>
        <p:nvPicPr>
          <p:cNvPr id="30" name="Audio 29">
            <a:hlinkClick r:id="" action="ppaction://media"/>
            <a:extLst>
              <a:ext uri="{FF2B5EF4-FFF2-40B4-BE49-F238E27FC236}">
                <a16:creationId xmlns:a16="http://schemas.microsoft.com/office/drawing/2014/main" id="{FEF61810-D976-5241-F50A-9FDE2D87B5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4398"/>
    </mc:Choice>
    <mc:Fallback xmlns="">
      <p:transition spd="slow" advTm="2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5E4055-B8A0-7D46-90AC-4146FA148B16}"/>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14E4A31-66A2-ADD4-0CD1-97BEAD40CE33}"/>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3764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He delivers and rescues;</a:t>
            </a:r>
          </a:p>
          <a:p>
            <a:pPr algn="l"/>
            <a:r>
              <a:rPr lang="en-US" sz="3600" b="0" i="0">
                <a:solidFill>
                  <a:srgbClr val="121212"/>
                </a:solidFill>
                <a:effectLst/>
                <a:latin typeface="Inter" panose="020B0502030000000004" pitchFamily="34" charset="0"/>
              </a:rPr>
              <a:t>He performs signs and wonders</a:t>
            </a:r>
          </a:p>
          <a:p>
            <a:pPr algn="l"/>
            <a:r>
              <a:rPr lang="en-US" sz="3600" b="0" i="0">
                <a:solidFill>
                  <a:srgbClr val="121212"/>
                </a:solidFill>
                <a:effectLst/>
                <a:latin typeface="Inter" panose="020B0502030000000004" pitchFamily="34" charset="0"/>
              </a:rPr>
              <a:t>in the heavens and on the earth,</a:t>
            </a:r>
          </a:p>
          <a:p>
            <a:pPr algn="l"/>
            <a:r>
              <a:rPr lang="en-US" sz="3600" b="0" i="0">
                <a:solidFill>
                  <a:srgbClr val="121212"/>
                </a:solidFill>
                <a:effectLst/>
                <a:latin typeface="Inter" panose="020B0502030000000004" pitchFamily="34" charset="0"/>
              </a:rPr>
              <a:t>for He has rescued Daniel</a:t>
            </a:r>
          </a:p>
          <a:p>
            <a:pPr algn="l"/>
            <a:r>
              <a:rPr lang="en-US" sz="3600" b="0" i="0">
                <a:solidFill>
                  <a:srgbClr val="121212"/>
                </a:solidFill>
                <a:effectLst/>
                <a:latin typeface="Inter" panose="020B0502030000000004" pitchFamily="34" charset="0"/>
              </a:rPr>
              <a:t>from the power of the lions.”</a:t>
            </a:r>
          </a:p>
        </p:txBody>
      </p:sp>
      <p:sp>
        <p:nvSpPr>
          <p:cNvPr id="3" name="TextBox 2">
            <a:extLst>
              <a:ext uri="{FF2B5EF4-FFF2-40B4-BE49-F238E27FC236}">
                <a16:creationId xmlns:a16="http://schemas.microsoft.com/office/drawing/2014/main" id="{7B22BCD9-42CF-B4B8-BC29-3D1509E9D467}"/>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27 जिसने दानिय्येल को सिंहों से बचाया है, वही बचाने और छुड़ानेवाला है; और स्वर्ग में और पृथ्वी पर चिन्हों और चमत्कारों का प्रगट करनेवाला है।”</a:t>
            </a:r>
          </a:p>
        </p:txBody>
      </p:sp>
      <p:pic>
        <p:nvPicPr>
          <p:cNvPr id="6" name="Audio 5">
            <a:hlinkClick r:id="" action="ppaction://media"/>
            <a:extLst>
              <a:ext uri="{FF2B5EF4-FFF2-40B4-BE49-F238E27FC236}">
                <a16:creationId xmlns:a16="http://schemas.microsoft.com/office/drawing/2014/main" id="{AE8D00F3-9BD3-9CE6-7425-D33091604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9539224"/>
      </p:ext>
    </p:extLst>
  </p:cSld>
  <p:clrMapOvr>
    <a:masterClrMapping/>
  </p:clrMapOvr>
  <mc:AlternateContent xmlns:mc="http://schemas.openxmlformats.org/markup-compatibility/2006" xmlns:p14="http://schemas.microsoft.com/office/powerpoint/2010/main">
    <mc:Choice Requires="p14">
      <p:transition spd="slow" p14:dur="2000" advTm="10273"/>
    </mc:Choice>
    <mc:Fallback xmlns="">
      <p:transition spd="slow" advTm="1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E852931-C7E7-DD89-B113-BAE67838F557}"/>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90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2581BB-9D83-0CF2-6529-3BE0E7737CE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24F2CBD-8FAE-334B-9725-BBFE9080178B}"/>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Soon, by his extraordinary spirit, Daniel distinguished himself among the administrators and satraps. So the king planned to set him over the whole kingdom.</a:t>
            </a:r>
            <a:endParaRPr lang="en-ZA" sz="1600" dirty="0"/>
          </a:p>
        </p:txBody>
      </p:sp>
      <p:sp>
        <p:nvSpPr>
          <p:cNvPr id="3" name="TextBox 2">
            <a:extLst>
              <a:ext uri="{FF2B5EF4-FFF2-40B4-BE49-F238E27FC236}">
                <a16:creationId xmlns:a16="http://schemas.microsoft.com/office/drawing/2014/main" id="{D5A5BEFB-BC96-3F5C-1371-B5C746DC2FD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जब यह देखा गया कि दानिय्येल में उत्तम आत्मा रहती है, तब उसको उन अध्यक्षों और अधिपतियों से अधिक प्रतिष्ठा मिली; वरन् राजा यह भी सोचता था कि उसको सारे राज्य के ऊपर ठहराए।</a:t>
            </a:r>
            <a:endParaRPr lang="en-IN" sz="3600" dirty="0"/>
          </a:p>
        </p:txBody>
      </p:sp>
      <p:pic>
        <p:nvPicPr>
          <p:cNvPr id="12" name="Audio 11">
            <a:hlinkClick r:id="" action="ppaction://media"/>
            <a:extLst>
              <a:ext uri="{FF2B5EF4-FFF2-40B4-BE49-F238E27FC236}">
                <a16:creationId xmlns:a16="http://schemas.microsoft.com/office/drawing/2014/main" id="{7EACFCAE-1B80-7496-173F-2EF7C9BDA1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585"/>
    </mc:Choice>
    <mc:Fallback xmlns="">
      <p:transition spd="slow" advTm="1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7DB42B-20B8-8867-C97A-F172A9797685}"/>
              </a:ext>
            </a:extLst>
          </p:cNvPr>
          <p:cNvPicPr>
            <a:picLocks noChangeAspect="1"/>
          </p:cNvPicPr>
          <p:nvPr/>
        </p:nvPicPr>
        <p:blipFill>
          <a:blip r:embed="rId2"/>
          <a:stretch>
            <a:fillRect/>
          </a:stretch>
        </p:blipFill>
        <p:spPr>
          <a:xfrm>
            <a:off x="0" y="-251401"/>
            <a:ext cx="12191999" cy="7109401"/>
          </a:xfrm>
          <a:prstGeom prst="rect">
            <a:avLst/>
          </a:prstGeom>
        </p:spPr>
      </p:pic>
      <p:sp>
        <p:nvSpPr>
          <p:cNvPr id="2" name="TextBox 1">
            <a:extLst>
              <a:ext uri="{FF2B5EF4-FFF2-40B4-BE49-F238E27FC236}">
                <a16:creationId xmlns:a16="http://schemas.microsoft.com/office/drawing/2014/main" id="{7F708968-79F9-A72D-521B-2D5413E4007D}"/>
              </a:ext>
            </a:extLst>
          </p:cNvPr>
          <p:cNvSpPr txBox="1"/>
          <p:nvPr/>
        </p:nvSpPr>
        <p:spPr>
          <a:xfrm>
            <a:off x="348641" y="396714"/>
            <a:ext cx="319042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Soon, by his extraordinary spirit, Daniel distinguished himself among the administrators and satraps. So the king planned to set him over the whole kingdom.</a:t>
            </a:r>
            <a:endParaRPr lang="en-ZA" sz="2400" dirty="0"/>
          </a:p>
        </p:txBody>
      </p:sp>
      <p:sp>
        <p:nvSpPr>
          <p:cNvPr id="3" name="TextBox 2">
            <a:extLst>
              <a:ext uri="{FF2B5EF4-FFF2-40B4-BE49-F238E27FC236}">
                <a16:creationId xmlns:a16="http://schemas.microsoft.com/office/drawing/2014/main" id="{BCB35620-6771-118A-6409-0CAC64E6678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तब अध्यक्ष और अधिपति राजकार्य के विषय में दानिय्येल के विरुद्ध दोष ढूँढ़ने लगे; परन्तु वह विश्वासयोग्य था, और उसके काम में कोई भूल या दोष न निकला, और वे ऐसा कोई अपराध या दोष न पा सके।</a:t>
            </a:r>
            <a:endParaRPr lang="en-IN" sz="3600" dirty="0"/>
          </a:p>
        </p:txBody>
      </p:sp>
      <p:pic>
        <p:nvPicPr>
          <p:cNvPr id="26" name="Audio 25">
            <a:hlinkClick r:id="" action="ppaction://media"/>
            <a:extLst>
              <a:ext uri="{FF2B5EF4-FFF2-40B4-BE49-F238E27FC236}">
                <a16:creationId xmlns:a16="http://schemas.microsoft.com/office/drawing/2014/main" id="{406245EF-DB7A-CD35-55FD-A429FECC2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0753"/>
    </mc:Choice>
    <mc:Fallback xmlns="">
      <p:transition spd="slow" advTm="2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2326</Words>
  <Application>Microsoft Office PowerPoint</Application>
  <PresentationFormat>Widescreen</PresentationFormat>
  <Paragraphs>106</Paragraphs>
  <Slides>52</Slides>
  <Notes>1</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116</cp:revision>
  <dcterms:created xsi:type="dcterms:W3CDTF">2021-07-20T09:23:46Z</dcterms:created>
  <dcterms:modified xsi:type="dcterms:W3CDTF">2024-07-31T13:52:32Z</dcterms:modified>
</cp:coreProperties>
</file>