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68" r:id="rId2"/>
    <p:sldId id="438" r:id="rId3"/>
    <p:sldId id="439" r:id="rId4"/>
    <p:sldId id="469" r:id="rId5"/>
    <p:sldId id="440" r:id="rId6"/>
    <p:sldId id="441" r:id="rId7"/>
    <p:sldId id="442" r:id="rId8"/>
    <p:sldId id="443" r:id="rId9"/>
    <p:sldId id="444" r:id="rId10"/>
    <p:sldId id="445" r:id="rId11"/>
    <p:sldId id="446" r:id="rId12"/>
    <p:sldId id="447" r:id="rId13"/>
    <p:sldId id="448" r:id="rId14"/>
    <p:sldId id="449" r:id="rId15"/>
    <p:sldId id="450" r:id="rId16"/>
    <p:sldId id="451" r:id="rId17"/>
    <p:sldId id="452" r:id="rId18"/>
    <p:sldId id="453" r:id="rId19"/>
    <p:sldId id="458" r:id="rId20"/>
    <p:sldId id="476" r:id="rId21"/>
    <p:sldId id="471" r:id="rId22"/>
    <p:sldId id="472" r:id="rId23"/>
    <p:sldId id="475" r:id="rId24"/>
    <p:sldId id="47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F94708-EBC2-49C8-8C01-B22F5B914212}" v="106" dt="2023-11-20T05:57:27.3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868" autoAdjust="0"/>
    <p:restoredTop sz="94951" autoAdjust="0"/>
  </p:normalViewPr>
  <p:slideViewPr>
    <p:cSldViewPr snapToGrid="0">
      <p:cViewPr varScale="1">
        <p:scale>
          <a:sx n="52" d="100"/>
          <a:sy n="52" d="100"/>
        </p:scale>
        <p:origin x="114" y="13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47272C4C-1568-4690-84C9-77CB6F0DED07}"/>
    <pc:docChg chg="undo custSel modSld">
      <pc:chgData name="Alfred Smith" userId="3c60a3631c0db8ad" providerId="LiveId" clId="{47272C4C-1568-4690-84C9-77CB6F0DED07}" dt="2023-01-19T14:38:09.275" v="48"/>
      <pc:docMkLst>
        <pc:docMk/>
      </pc:docMkLst>
      <pc:sldChg chg="modSp mod modTransition">
        <pc:chgData name="Alfred Smith" userId="3c60a3631c0db8ad" providerId="LiveId" clId="{47272C4C-1568-4690-84C9-77CB6F0DED07}" dt="2023-01-19T14:37:05.059" v="25"/>
        <pc:sldMkLst>
          <pc:docMk/>
          <pc:sldMk cId="3261377596" sldId="438"/>
        </pc:sldMkLst>
        <pc:spChg chg="mod">
          <ac:chgData name="Alfred Smith" userId="3c60a3631c0db8ad" providerId="LiveId" clId="{47272C4C-1568-4690-84C9-77CB6F0DED07}" dt="2023-01-19T14:35:52.186" v="10" actId="5793"/>
          <ac:spMkLst>
            <pc:docMk/>
            <pc:sldMk cId="3261377596" sldId="438"/>
            <ac:spMk id="5" creationId="{A962E978-6E3C-B929-A60A-34A470DDF889}"/>
          </ac:spMkLst>
        </pc:spChg>
      </pc:sldChg>
      <pc:sldChg chg="addSp delSp modSp mod modTransition modAnim">
        <pc:chgData name="Alfred Smith" userId="3c60a3631c0db8ad" providerId="LiveId" clId="{47272C4C-1568-4690-84C9-77CB6F0DED07}" dt="2023-01-19T14:37:39.478" v="37"/>
        <pc:sldMkLst>
          <pc:docMk/>
          <pc:sldMk cId="3759221820" sldId="439"/>
        </pc:sldMkLst>
        <pc:spChg chg="add mod">
          <ac:chgData name="Alfred Smith" userId="3c60a3631c0db8ad" providerId="LiveId" clId="{47272C4C-1568-4690-84C9-77CB6F0DED07}" dt="2023-01-19T14:37:39.478" v="37"/>
          <ac:spMkLst>
            <pc:docMk/>
            <pc:sldMk cId="3759221820" sldId="439"/>
            <ac:spMk id="3" creationId="{A5D1BF70-42F8-4290-264E-0D514E479DF4}"/>
          </ac:spMkLst>
        </pc:spChg>
        <pc:spChg chg="mod">
          <ac:chgData name="Alfred Smith" userId="3c60a3631c0db8ad" providerId="LiveId" clId="{47272C4C-1568-4690-84C9-77CB6F0DED07}" dt="2023-01-19T14:35:20.453" v="4" actId="20577"/>
          <ac:spMkLst>
            <pc:docMk/>
            <pc:sldMk cId="3759221820" sldId="439"/>
            <ac:spMk id="4" creationId="{9A13E2D8-2F59-44C1-B1D2-79C300C26DD4}"/>
          </ac:spMkLst>
        </pc:spChg>
        <pc:spChg chg="del">
          <ac:chgData name="Alfred Smith" userId="3c60a3631c0db8ad" providerId="LiveId" clId="{47272C4C-1568-4690-84C9-77CB6F0DED07}" dt="2023-01-19T14:37:25.799" v="36" actId="478"/>
          <ac:spMkLst>
            <pc:docMk/>
            <pc:sldMk cId="3759221820" sldId="439"/>
            <ac:spMk id="6" creationId="{416C064E-628E-47C0-A712-DB178FE9901E}"/>
          </ac:spMkLst>
        </pc:spChg>
        <pc:picChg chg="del">
          <ac:chgData name="Alfred Smith" userId="3c60a3631c0db8ad" providerId="LiveId" clId="{47272C4C-1568-4690-84C9-77CB6F0DED07}" dt="2023-01-19T14:37:05.059" v="25"/>
          <ac:picMkLst>
            <pc:docMk/>
            <pc:sldMk cId="3759221820" sldId="439"/>
            <ac:picMk id="2" creationId="{750020A1-1AA2-C777-51EC-2A93D6FEEC0C}"/>
          </ac:picMkLst>
        </pc:picChg>
      </pc:sldChg>
      <pc:sldChg chg="addSp delSp modSp mod modTransition modAnim">
        <pc:chgData name="Alfred Smith" userId="3c60a3631c0db8ad" providerId="LiveId" clId="{47272C4C-1568-4690-84C9-77CB6F0DED07}" dt="2023-01-19T14:37:41.959" v="38"/>
        <pc:sldMkLst>
          <pc:docMk/>
          <pc:sldMk cId="923867738" sldId="440"/>
        </pc:sldMkLst>
        <pc:spChg chg="add mod">
          <ac:chgData name="Alfred Smith" userId="3c60a3631c0db8ad" providerId="LiveId" clId="{47272C4C-1568-4690-84C9-77CB6F0DED07}" dt="2023-01-19T14:37:41.959" v="38"/>
          <ac:spMkLst>
            <pc:docMk/>
            <pc:sldMk cId="923867738" sldId="440"/>
            <ac:spMk id="2" creationId="{82368683-2DB1-2656-6DF4-FF1CFB604991}"/>
          </ac:spMkLst>
        </pc:spChg>
        <pc:spChg chg="del">
          <ac:chgData name="Alfred Smith" userId="3c60a3631c0db8ad" providerId="LiveId" clId="{47272C4C-1568-4690-84C9-77CB6F0DED07}" dt="2023-01-19T14:37:24.272" v="35" actId="478"/>
          <ac:spMkLst>
            <pc:docMk/>
            <pc:sldMk cId="923867738" sldId="440"/>
            <ac:spMk id="6" creationId="{416C064E-628E-47C0-A712-DB178FE9901E}"/>
          </ac:spMkLst>
        </pc:spChg>
        <pc:picChg chg="del">
          <ac:chgData name="Alfred Smith" userId="3c60a3631c0db8ad" providerId="LiveId" clId="{47272C4C-1568-4690-84C9-77CB6F0DED07}" dt="2023-01-19T14:37:05.059" v="25"/>
          <ac:picMkLst>
            <pc:docMk/>
            <pc:sldMk cId="923867738" sldId="440"/>
            <ac:picMk id="8" creationId="{14F31EEA-6A41-8F40-40D0-353C8B6AA3E6}"/>
          </ac:picMkLst>
        </pc:picChg>
      </pc:sldChg>
      <pc:sldChg chg="modSp mod modTransition">
        <pc:chgData name="Alfred Smith" userId="3c60a3631c0db8ad" providerId="LiveId" clId="{47272C4C-1568-4690-84C9-77CB6F0DED07}" dt="2023-01-19T14:37:05.059" v="25"/>
        <pc:sldMkLst>
          <pc:docMk/>
          <pc:sldMk cId="3676245138" sldId="441"/>
        </pc:sldMkLst>
        <pc:spChg chg="mod">
          <ac:chgData name="Alfred Smith" userId="3c60a3631c0db8ad" providerId="LiveId" clId="{47272C4C-1568-4690-84C9-77CB6F0DED07}" dt="2023-01-19T14:36:26.636" v="15"/>
          <ac:spMkLst>
            <pc:docMk/>
            <pc:sldMk cId="3676245138" sldId="441"/>
            <ac:spMk id="7" creationId="{3F36E279-0541-E78B-8590-DFC3F5AC2E74}"/>
          </ac:spMkLst>
        </pc:spChg>
      </pc:sldChg>
      <pc:sldChg chg="addSp delSp modSp mod modTransition modAnim">
        <pc:chgData name="Alfred Smith" userId="3c60a3631c0db8ad" providerId="LiveId" clId="{47272C4C-1568-4690-84C9-77CB6F0DED07}" dt="2023-01-19T14:37:43.459" v="39"/>
        <pc:sldMkLst>
          <pc:docMk/>
          <pc:sldMk cId="2180228365" sldId="442"/>
        </pc:sldMkLst>
        <pc:spChg chg="add mod">
          <ac:chgData name="Alfred Smith" userId="3c60a3631c0db8ad" providerId="LiveId" clId="{47272C4C-1568-4690-84C9-77CB6F0DED07}" dt="2023-01-19T14:37:43.459" v="39"/>
          <ac:spMkLst>
            <pc:docMk/>
            <pc:sldMk cId="2180228365" sldId="442"/>
            <ac:spMk id="2" creationId="{BA50E983-4D18-5C85-21F6-36C87A3CD2D0}"/>
          </ac:spMkLst>
        </pc:spChg>
        <pc:spChg chg="del">
          <ac:chgData name="Alfred Smith" userId="3c60a3631c0db8ad" providerId="LiveId" clId="{47272C4C-1568-4690-84C9-77CB6F0DED07}" dt="2023-01-19T14:37:22.735" v="34" actId="478"/>
          <ac:spMkLst>
            <pc:docMk/>
            <pc:sldMk cId="2180228365" sldId="442"/>
            <ac:spMk id="6" creationId="{416C064E-628E-47C0-A712-DB178FE9901E}"/>
          </ac:spMkLst>
        </pc:spChg>
        <pc:picChg chg="del">
          <ac:chgData name="Alfred Smith" userId="3c60a3631c0db8ad" providerId="LiveId" clId="{47272C4C-1568-4690-84C9-77CB6F0DED07}" dt="2023-01-19T14:37:05.059" v="25"/>
          <ac:picMkLst>
            <pc:docMk/>
            <pc:sldMk cId="2180228365" sldId="442"/>
            <ac:picMk id="3" creationId="{3D5F91E9-C788-A2D3-1EAD-A6338DDC8927}"/>
          </ac:picMkLst>
        </pc:picChg>
      </pc:sldChg>
      <pc:sldChg chg="modSp mod modTransition">
        <pc:chgData name="Alfred Smith" userId="3c60a3631c0db8ad" providerId="LiveId" clId="{47272C4C-1568-4690-84C9-77CB6F0DED07}" dt="2023-01-19T14:37:05.059" v="25"/>
        <pc:sldMkLst>
          <pc:docMk/>
          <pc:sldMk cId="3095902142" sldId="443"/>
        </pc:sldMkLst>
        <pc:spChg chg="mod">
          <ac:chgData name="Alfred Smith" userId="3c60a3631c0db8ad" providerId="LiveId" clId="{47272C4C-1568-4690-84C9-77CB6F0DED07}" dt="2023-01-19T14:36:30.127" v="16"/>
          <ac:spMkLst>
            <pc:docMk/>
            <pc:sldMk cId="3095902142" sldId="443"/>
            <ac:spMk id="7" creationId="{CD21680C-C841-7226-BF1F-B5AFCF267B72}"/>
          </ac:spMkLst>
        </pc:spChg>
      </pc:sldChg>
      <pc:sldChg chg="addSp delSp modSp mod modTransition modAnim">
        <pc:chgData name="Alfred Smith" userId="3c60a3631c0db8ad" providerId="LiveId" clId="{47272C4C-1568-4690-84C9-77CB6F0DED07}" dt="2023-01-19T14:37:56.927" v="42" actId="404"/>
        <pc:sldMkLst>
          <pc:docMk/>
          <pc:sldMk cId="1718612039" sldId="444"/>
        </pc:sldMkLst>
        <pc:spChg chg="add mod">
          <ac:chgData name="Alfred Smith" userId="3c60a3631c0db8ad" providerId="LiveId" clId="{47272C4C-1568-4690-84C9-77CB6F0DED07}" dt="2023-01-19T14:37:44.829" v="40"/>
          <ac:spMkLst>
            <pc:docMk/>
            <pc:sldMk cId="1718612039" sldId="444"/>
            <ac:spMk id="2" creationId="{C5814016-69C5-2BAC-EB46-8440BB9F1DAD}"/>
          </ac:spMkLst>
        </pc:spChg>
        <pc:spChg chg="mod">
          <ac:chgData name="Alfred Smith" userId="3c60a3631c0db8ad" providerId="LiveId" clId="{47272C4C-1568-4690-84C9-77CB6F0DED07}" dt="2023-01-19T14:37:56.927" v="42" actId="404"/>
          <ac:spMkLst>
            <pc:docMk/>
            <pc:sldMk cId="1718612039" sldId="444"/>
            <ac:spMk id="4" creationId="{9A13E2D8-2F59-44C1-B1D2-79C300C26DD4}"/>
          </ac:spMkLst>
        </pc:spChg>
        <pc:spChg chg="del">
          <ac:chgData name="Alfred Smith" userId="3c60a3631c0db8ad" providerId="LiveId" clId="{47272C4C-1568-4690-84C9-77CB6F0DED07}" dt="2023-01-19T14:37:20.915" v="33" actId="478"/>
          <ac:spMkLst>
            <pc:docMk/>
            <pc:sldMk cId="1718612039" sldId="444"/>
            <ac:spMk id="6" creationId="{416C064E-628E-47C0-A712-DB178FE9901E}"/>
          </ac:spMkLst>
        </pc:spChg>
        <pc:picChg chg="del">
          <ac:chgData name="Alfred Smith" userId="3c60a3631c0db8ad" providerId="LiveId" clId="{47272C4C-1568-4690-84C9-77CB6F0DED07}" dt="2023-01-19T14:37:05.059" v="25"/>
          <ac:picMkLst>
            <pc:docMk/>
            <pc:sldMk cId="1718612039" sldId="444"/>
            <ac:picMk id="5" creationId="{C699B529-690B-FB72-BEC5-6A74225E624E}"/>
          </ac:picMkLst>
        </pc:picChg>
      </pc:sldChg>
      <pc:sldChg chg="modSp mod modTransition">
        <pc:chgData name="Alfred Smith" userId="3c60a3631c0db8ad" providerId="LiveId" clId="{47272C4C-1568-4690-84C9-77CB6F0DED07}" dt="2023-01-19T14:37:05.059" v="25"/>
        <pc:sldMkLst>
          <pc:docMk/>
          <pc:sldMk cId="2166098122" sldId="445"/>
        </pc:sldMkLst>
        <pc:spChg chg="mod">
          <ac:chgData name="Alfred Smith" userId="3c60a3631c0db8ad" providerId="LiveId" clId="{47272C4C-1568-4690-84C9-77CB6F0DED07}" dt="2023-01-19T14:36:33.131" v="17"/>
          <ac:spMkLst>
            <pc:docMk/>
            <pc:sldMk cId="2166098122" sldId="445"/>
            <ac:spMk id="7" creationId="{D66D52BA-D900-B05A-2BEF-FE907F5F9B43}"/>
          </ac:spMkLst>
        </pc:spChg>
      </pc:sldChg>
      <pc:sldChg chg="addSp delSp modSp mod modTransition modAnim">
        <pc:chgData name="Alfred Smith" userId="3c60a3631c0db8ad" providerId="LiveId" clId="{47272C4C-1568-4690-84C9-77CB6F0DED07}" dt="2023-01-19T14:37:46.713" v="41"/>
        <pc:sldMkLst>
          <pc:docMk/>
          <pc:sldMk cId="665805102" sldId="446"/>
        </pc:sldMkLst>
        <pc:spChg chg="add mod">
          <ac:chgData name="Alfred Smith" userId="3c60a3631c0db8ad" providerId="LiveId" clId="{47272C4C-1568-4690-84C9-77CB6F0DED07}" dt="2023-01-19T14:37:46.713" v="41"/>
          <ac:spMkLst>
            <pc:docMk/>
            <pc:sldMk cId="665805102" sldId="446"/>
            <ac:spMk id="2" creationId="{6892477A-7F78-05CE-5D1D-1310826BC0D7}"/>
          </ac:spMkLst>
        </pc:spChg>
        <pc:spChg chg="del">
          <ac:chgData name="Alfred Smith" userId="3c60a3631c0db8ad" providerId="LiveId" clId="{47272C4C-1568-4690-84C9-77CB6F0DED07}" dt="2023-01-19T14:37:19.440" v="32" actId="478"/>
          <ac:spMkLst>
            <pc:docMk/>
            <pc:sldMk cId="665805102" sldId="446"/>
            <ac:spMk id="6" creationId="{416C064E-628E-47C0-A712-DB178FE9901E}"/>
          </ac:spMkLst>
        </pc:spChg>
        <pc:picChg chg="del">
          <ac:chgData name="Alfred Smith" userId="3c60a3631c0db8ad" providerId="LiveId" clId="{47272C4C-1568-4690-84C9-77CB6F0DED07}" dt="2023-01-19T14:37:05.059" v="25"/>
          <ac:picMkLst>
            <pc:docMk/>
            <pc:sldMk cId="665805102" sldId="446"/>
            <ac:picMk id="5" creationId="{FEF4E20B-FB75-1704-A96F-55541DB26026}"/>
          </ac:picMkLst>
        </pc:picChg>
      </pc:sldChg>
      <pc:sldChg chg="modSp mod modTransition">
        <pc:chgData name="Alfred Smith" userId="3c60a3631c0db8ad" providerId="LiveId" clId="{47272C4C-1568-4690-84C9-77CB6F0DED07}" dt="2023-01-19T14:37:05.059" v="25"/>
        <pc:sldMkLst>
          <pc:docMk/>
          <pc:sldMk cId="2422728137" sldId="447"/>
        </pc:sldMkLst>
        <pc:spChg chg="mod">
          <ac:chgData name="Alfred Smith" userId="3c60a3631c0db8ad" providerId="LiveId" clId="{47272C4C-1568-4690-84C9-77CB6F0DED07}" dt="2023-01-19T14:36:38.343" v="18"/>
          <ac:spMkLst>
            <pc:docMk/>
            <pc:sldMk cId="2422728137" sldId="447"/>
            <ac:spMk id="7" creationId="{70ED3109-85C4-D97D-B4F0-00FE504F0C8B}"/>
          </ac:spMkLst>
        </pc:spChg>
      </pc:sldChg>
      <pc:sldChg chg="addSp delSp modSp mod modTransition modAnim">
        <pc:chgData name="Alfred Smith" userId="3c60a3631c0db8ad" providerId="LiveId" clId="{47272C4C-1568-4690-84C9-77CB6F0DED07}" dt="2023-01-19T14:38:01.279" v="43"/>
        <pc:sldMkLst>
          <pc:docMk/>
          <pc:sldMk cId="843663555" sldId="448"/>
        </pc:sldMkLst>
        <pc:spChg chg="add mod">
          <ac:chgData name="Alfred Smith" userId="3c60a3631c0db8ad" providerId="LiveId" clId="{47272C4C-1568-4690-84C9-77CB6F0DED07}" dt="2023-01-19T14:38:01.279" v="43"/>
          <ac:spMkLst>
            <pc:docMk/>
            <pc:sldMk cId="843663555" sldId="448"/>
            <ac:spMk id="2" creationId="{2279E5F9-3EE5-417A-7599-FA248B88217E}"/>
          </ac:spMkLst>
        </pc:spChg>
        <pc:spChg chg="del">
          <ac:chgData name="Alfred Smith" userId="3c60a3631c0db8ad" providerId="LiveId" clId="{47272C4C-1568-4690-84C9-77CB6F0DED07}" dt="2023-01-19T14:37:17.989" v="31" actId="478"/>
          <ac:spMkLst>
            <pc:docMk/>
            <pc:sldMk cId="843663555" sldId="448"/>
            <ac:spMk id="6" creationId="{416C064E-628E-47C0-A712-DB178FE9901E}"/>
          </ac:spMkLst>
        </pc:spChg>
        <pc:picChg chg="del">
          <ac:chgData name="Alfred Smith" userId="3c60a3631c0db8ad" providerId="LiveId" clId="{47272C4C-1568-4690-84C9-77CB6F0DED07}" dt="2023-01-19T14:37:05.059" v="25"/>
          <ac:picMkLst>
            <pc:docMk/>
            <pc:sldMk cId="843663555" sldId="448"/>
            <ac:picMk id="3" creationId="{3403B3CA-F0FA-5530-3EE2-DABD25A1A6B1}"/>
          </ac:picMkLst>
        </pc:picChg>
      </pc:sldChg>
      <pc:sldChg chg="modSp mod modTransition">
        <pc:chgData name="Alfred Smith" userId="3c60a3631c0db8ad" providerId="LiveId" clId="{47272C4C-1568-4690-84C9-77CB6F0DED07}" dt="2023-01-19T14:37:05.059" v="25"/>
        <pc:sldMkLst>
          <pc:docMk/>
          <pc:sldMk cId="4160448636" sldId="449"/>
        </pc:sldMkLst>
        <pc:spChg chg="mod">
          <ac:chgData name="Alfred Smith" userId="3c60a3631c0db8ad" providerId="LiveId" clId="{47272C4C-1568-4690-84C9-77CB6F0DED07}" dt="2023-01-19T14:36:41.363" v="19"/>
          <ac:spMkLst>
            <pc:docMk/>
            <pc:sldMk cId="4160448636" sldId="449"/>
            <ac:spMk id="7" creationId="{EA0803DD-4BBE-0121-142B-67F9325F754F}"/>
          </ac:spMkLst>
        </pc:spChg>
      </pc:sldChg>
      <pc:sldChg chg="addSp delSp modSp mod modTransition modAnim">
        <pc:chgData name="Alfred Smith" userId="3c60a3631c0db8ad" providerId="LiveId" clId="{47272C4C-1568-4690-84C9-77CB6F0DED07}" dt="2023-01-19T14:38:02.770" v="44"/>
        <pc:sldMkLst>
          <pc:docMk/>
          <pc:sldMk cId="538051216" sldId="450"/>
        </pc:sldMkLst>
        <pc:spChg chg="add mod">
          <ac:chgData name="Alfred Smith" userId="3c60a3631c0db8ad" providerId="LiveId" clId="{47272C4C-1568-4690-84C9-77CB6F0DED07}" dt="2023-01-19T14:38:02.770" v="44"/>
          <ac:spMkLst>
            <pc:docMk/>
            <pc:sldMk cId="538051216" sldId="450"/>
            <ac:spMk id="3" creationId="{D5D49AE8-8100-2CD6-57B4-ED30CB9EAE04}"/>
          </ac:spMkLst>
        </pc:spChg>
        <pc:spChg chg="del">
          <ac:chgData name="Alfred Smith" userId="3c60a3631c0db8ad" providerId="LiveId" clId="{47272C4C-1568-4690-84C9-77CB6F0DED07}" dt="2023-01-19T14:37:15.089" v="30" actId="478"/>
          <ac:spMkLst>
            <pc:docMk/>
            <pc:sldMk cId="538051216" sldId="450"/>
            <ac:spMk id="6" creationId="{416C064E-628E-47C0-A712-DB178FE9901E}"/>
          </ac:spMkLst>
        </pc:spChg>
        <pc:picChg chg="del">
          <ac:chgData name="Alfred Smith" userId="3c60a3631c0db8ad" providerId="LiveId" clId="{47272C4C-1568-4690-84C9-77CB6F0DED07}" dt="2023-01-19T14:37:05.059" v="25"/>
          <ac:picMkLst>
            <pc:docMk/>
            <pc:sldMk cId="538051216" sldId="450"/>
            <ac:picMk id="2" creationId="{4183AF63-A7C2-C8EB-47AC-D36802BCC112}"/>
          </ac:picMkLst>
        </pc:picChg>
      </pc:sldChg>
      <pc:sldChg chg="modSp mod modTransition">
        <pc:chgData name="Alfred Smith" userId="3c60a3631c0db8ad" providerId="LiveId" clId="{47272C4C-1568-4690-84C9-77CB6F0DED07}" dt="2023-01-19T14:37:05.059" v="25"/>
        <pc:sldMkLst>
          <pc:docMk/>
          <pc:sldMk cId="3386340796" sldId="451"/>
        </pc:sldMkLst>
        <pc:spChg chg="mod">
          <ac:chgData name="Alfred Smith" userId="3c60a3631c0db8ad" providerId="LiveId" clId="{47272C4C-1568-4690-84C9-77CB6F0DED07}" dt="2023-01-19T14:36:44.195" v="20"/>
          <ac:spMkLst>
            <pc:docMk/>
            <pc:sldMk cId="3386340796" sldId="451"/>
            <ac:spMk id="5" creationId="{00F4203D-7B17-1580-8BC0-29934042C42A}"/>
          </ac:spMkLst>
        </pc:spChg>
      </pc:sldChg>
      <pc:sldChg chg="addSp delSp modSp mod modTransition modAnim">
        <pc:chgData name="Alfred Smith" userId="3c60a3631c0db8ad" providerId="LiveId" clId="{47272C4C-1568-4690-84C9-77CB6F0DED07}" dt="2023-01-19T14:38:05.201" v="45"/>
        <pc:sldMkLst>
          <pc:docMk/>
          <pc:sldMk cId="4002949039" sldId="452"/>
        </pc:sldMkLst>
        <pc:spChg chg="add mod">
          <ac:chgData name="Alfred Smith" userId="3c60a3631c0db8ad" providerId="LiveId" clId="{47272C4C-1568-4690-84C9-77CB6F0DED07}" dt="2023-01-19T14:38:05.201" v="45"/>
          <ac:spMkLst>
            <pc:docMk/>
            <pc:sldMk cId="4002949039" sldId="452"/>
            <ac:spMk id="2" creationId="{DE73670E-043D-28D7-02DF-6EEACAD2B890}"/>
          </ac:spMkLst>
        </pc:spChg>
        <pc:spChg chg="del">
          <ac:chgData name="Alfred Smith" userId="3c60a3631c0db8ad" providerId="LiveId" clId="{47272C4C-1568-4690-84C9-77CB6F0DED07}" dt="2023-01-19T14:37:13.721" v="29" actId="478"/>
          <ac:spMkLst>
            <pc:docMk/>
            <pc:sldMk cId="4002949039" sldId="452"/>
            <ac:spMk id="6" creationId="{416C064E-628E-47C0-A712-DB178FE9901E}"/>
          </ac:spMkLst>
        </pc:spChg>
        <pc:picChg chg="del">
          <ac:chgData name="Alfred Smith" userId="3c60a3631c0db8ad" providerId="LiveId" clId="{47272C4C-1568-4690-84C9-77CB6F0DED07}" dt="2023-01-19T14:37:05.059" v="25"/>
          <ac:picMkLst>
            <pc:docMk/>
            <pc:sldMk cId="4002949039" sldId="452"/>
            <ac:picMk id="7" creationId="{89905AFA-542A-5E46-1BF0-91AF6CA05C18}"/>
          </ac:picMkLst>
        </pc:picChg>
      </pc:sldChg>
      <pc:sldChg chg="modSp mod modTransition">
        <pc:chgData name="Alfred Smith" userId="3c60a3631c0db8ad" providerId="LiveId" clId="{47272C4C-1568-4690-84C9-77CB6F0DED07}" dt="2023-01-19T14:37:05.059" v="25"/>
        <pc:sldMkLst>
          <pc:docMk/>
          <pc:sldMk cId="283334129" sldId="453"/>
        </pc:sldMkLst>
        <pc:spChg chg="mod">
          <ac:chgData name="Alfred Smith" userId="3c60a3631c0db8ad" providerId="LiveId" clId="{47272C4C-1568-4690-84C9-77CB6F0DED07}" dt="2023-01-19T14:36:47.031" v="21"/>
          <ac:spMkLst>
            <pc:docMk/>
            <pc:sldMk cId="283334129" sldId="453"/>
            <ac:spMk id="7" creationId="{7FC2FE79-50F2-A342-8733-FBFF018823E8}"/>
          </ac:spMkLst>
        </pc:spChg>
      </pc:sldChg>
      <pc:sldChg chg="addSp delSp modSp mod modTransition modAnim">
        <pc:chgData name="Alfred Smith" userId="3c60a3631c0db8ad" providerId="LiveId" clId="{47272C4C-1568-4690-84C9-77CB6F0DED07}" dt="2023-01-19T14:38:06.618" v="46"/>
        <pc:sldMkLst>
          <pc:docMk/>
          <pc:sldMk cId="2789980734" sldId="458"/>
        </pc:sldMkLst>
        <pc:spChg chg="add mod">
          <ac:chgData name="Alfred Smith" userId="3c60a3631c0db8ad" providerId="LiveId" clId="{47272C4C-1568-4690-84C9-77CB6F0DED07}" dt="2023-01-19T14:38:06.618" v="46"/>
          <ac:spMkLst>
            <pc:docMk/>
            <pc:sldMk cId="2789980734" sldId="458"/>
            <ac:spMk id="2" creationId="{E067F83D-EBCF-2C65-2707-E5A3BBB4DCF8}"/>
          </ac:spMkLst>
        </pc:spChg>
        <pc:spChg chg="del">
          <ac:chgData name="Alfred Smith" userId="3c60a3631c0db8ad" providerId="LiveId" clId="{47272C4C-1568-4690-84C9-77CB6F0DED07}" dt="2023-01-19T14:37:11.750" v="28" actId="478"/>
          <ac:spMkLst>
            <pc:docMk/>
            <pc:sldMk cId="2789980734" sldId="458"/>
            <ac:spMk id="6" creationId="{416C064E-628E-47C0-A712-DB178FE9901E}"/>
          </ac:spMkLst>
        </pc:spChg>
        <pc:picChg chg="del">
          <ac:chgData name="Alfred Smith" userId="3c60a3631c0db8ad" providerId="LiveId" clId="{47272C4C-1568-4690-84C9-77CB6F0DED07}" dt="2023-01-19T14:37:05.059" v="25"/>
          <ac:picMkLst>
            <pc:docMk/>
            <pc:sldMk cId="2789980734" sldId="458"/>
            <ac:picMk id="3" creationId="{AA41AAB9-2767-3043-5963-2ECE1D594A7D}"/>
          </ac:picMkLst>
        </pc:picChg>
      </pc:sldChg>
      <pc:sldChg chg="delSp modTransition modAnim">
        <pc:chgData name="Alfred Smith" userId="3c60a3631c0db8ad" providerId="LiveId" clId="{47272C4C-1568-4690-84C9-77CB6F0DED07}" dt="2023-01-19T14:37:05.059" v="25"/>
        <pc:sldMkLst>
          <pc:docMk/>
          <pc:sldMk cId="3596600315" sldId="468"/>
        </pc:sldMkLst>
        <pc:picChg chg="del">
          <ac:chgData name="Alfred Smith" userId="3c60a3631c0db8ad" providerId="LiveId" clId="{47272C4C-1568-4690-84C9-77CB6F0DED07}" dt="2023-01-19T14:37:05.059" v="25"/>
          <ac:picMkLst>
            <pc:docMk/>
            <pc:sldMk cId="3596600315" sldId="468"/>
            <ac:picMk id="6" creationId="{1870C3D0-B0A8-B82F-1A5B-923D4ED2EEBD}"/>
          </ac:picMkLst>
        </pc:picChg>
      </pc:sldChg>
      <pc:sldChg chg="addSp delSp modSp mod modTransition">
        <pc:chgData name="Alfred Smith" userId="3c60a3631c0db8ad" providerId="LiveId" clId="{47272C4C-1568-4690-84C9-77CB6F0DED07}" dt="2023-01-19T14:37:05.059" v="25"/>
        <pc:sldMkLst>
          <pc:docMk/>
          <pc:sldMk cId="2310249496" sldId="469"/>
        </pc:sldMkLst>
        <pc:spChg chg="del">
          <ac:chgData name="Alfred Smith" userId="3c60a3631c0db8ad" providerId="LiveId" clId="{47272C4C-1568-4690-84C9-77CB6F0DED07}" dt="2023-01-19T14:36:06.282" v="11" actId="478"/>
          <ac:spMkLst>
            <pc:docMk/>
            <pc:sldMk cId="2310249496" sldId="469"/>
            <ac:spMk id="5" creationId="{135CED79-C14A-252C-B271-EDD333D83FA3}"/>
          </ac:spMkLst>
        </pc:spChg>
        <pc:spChg chg="add del">
          <ac:chgData name="Alfred Smith" userId="3c60a3631c0db8ad" providerId="LiveId" clId="{47272C4C-1568-4690-84C9-77CB6F0DED07}" dt="2023-01-19T14:36:08.987" v="13" actId="22"/>
          <ac:spMkLst>
            <pc:docMk/>
            <pc:sldMk cId="2310249496" sldId="469"/>
            <ac:spMk id="7" creationId="{39948BC6-0898-18E7-7855-E740699AFD9E}"/>
          </ac:spMkLst>
        </pc:spChg>
        <pc:spChg chg="add mod">
          <ac:chgData name="Alfred Smith" userId="3c60a3631c0db8ad" providerId="LiveId" clId="{47272C4C-1568-4690-84C9-77CB6F0DED07}" dt="2023-01-19T14:36:15.222" v="14"/>
          <ac:spMkLst>
            <pc:docMk/>
            <pc:sldMk cId="2310249496" sldId="469"/>
            <ac:spMk id="8" creationId="{93209EB2-205D-EA95-845E-7DF2D17CA7DB}"/>
          </ac:spMkLst>
        </pc:spChg>
      </pc:sldChg>
      <pc:sldChg chg="modSp mod modTransition">
        <pc:chgData name="Alfred Smith" userId="3c60a3631c0db8ad" providerId="LiveId" clId="{47272C4C-1568-4690-84C9-77CB6F0DED07}" dt="2023-01-19T14:37:05.059" v="25"/>
        <pc:sldMkLst>
          <pc:docMk/>
          <pc:sldMk cId="774244124" sldId="470"/>
        </pc:sldMkLst>
        <pc:spChg chg="mod">
          <ac:chgData name="Alfred Smith" userId="3c60a3631c0db8ad" providerId="LiveId" clId="{47272C4C-1568-4690-84C9-77CB6F0DED07}" dt="2023-01-19T14:36:56.053" v="24"/>
          <ac:spMkLst>
            <pc:docMk/>
            <pc:sldMk cId="774244124" sldId="470"/>
            <ac:spMk id="5" creationId="{090A0C25-06F5-01B8-A39C-56972BA0B941}"/>
          </ac:spMkLst>
        </pc:spChg>
      </pc:sldChg>
      <pc:sldChg chg="addSp delSp modSp mod modTransition modAnim">
        <pc:chgData name="Alfred Smith" userId="3c60a3631c0db8ad" providerId="LiveId" clId="{47272C4C-1568-4690-84C9-77CB6F0DED07}" dt="2023-01-19T14:38:08.046" v="47"/>
        <pc:sldMkLst>
          <pc:docMk/>
          <pc:sldMk cId="1817218950" sldId="471"/>
        </pc:sldMkLst>
        <pc:spChg chg="add mod">
          <ac:chgData name="Alfred Smith" userId="3c60a3631c0db8ad" providerId="LiveId" clId="{47272C4C-1568-4690-84C9-77CB6F0DED07}" dt="2023-01-19T14:38:08.046" v="47"/>
          <ac:spMkLst>
            <pc:docMk/>
            <pc:sldMk cId="1817218950" sldId="471"/>
            <ac:spMk id="2" creationId="{9A951C2B-9152-FA72-EC9D-7C0DE578C082}"/>
          </ac:spMkLst>
        </pc:spChg>
        <pc:spChg chg="del">
          <ac:chgData name="Alfred Smith" userId="3c60a3631c0db8ad" providerId="LiveId" clId="{47272C4C-1568-4690-84C9-77CB6F0DED07}" dt="2023-01-19T14:37:10.249" v="27" actId="478"/>
          <ac:spMkLst>
            <pc:docMk/>
            <pc:sldMk cId="1817218950" sldId="471"/>
            <ac:spMk id="6" creationId="{416C064E-628E-47C0-A712-DB178FE9901E}"/>
          </ac:spMkLst>
        </pc:spChg>
        <pc:picChg chg="del">
          <ac:chgData name="Alfred Smith" userId="3c60a3631c0db8ad" providerId="LiveId" clId="{47272C4C-1568-4690-84C9-77CB6F0DED07}" dt="2023-01-19T14:37:05.059" v="25"/>
          <ac:picMkLst>
            <pc:docMk/>
            <pc:sldMk cId="1817218950" sldId="471"/>
            <ac:picMk id="5" creationId="{42273B86-C1DD-4D1B-FCD3-8B338A344031}"/>
          </ac:picMkLst>
        </pc:picChg>
      </pc:sldChg>
      <pc:sldChg chg="modSp mod modTransition">
        <pc:chgData name="Alfred Smith" userId="3c60a3631c0db8ad" providerId="LiveId" clId="{47272C4C-1568-4690-84C9-77CB6F0DED07}" dt="2023-01-19T14:37:05.059" v="25"/>
        <pc:sldMkLst>
          <pc:docMk/>
          <pc:sldMk cId="2759689271" sldId="472"/>
        </pc:sldMkLst>
        <pc:spChg chg="mod">
          <ac:chgData name="Alfred Smith" userId="3c60a3631c0db8ad" providerId="LiveId" clId="{47272C4C-1568-4690-84C9-77CB6F0DED07}" dt="2023-01-19T14:36:53.432" v="23"/>
          <ac:spMkLst>
            <pc:docMk/>
            <pc:sldMk cId="2759689271" sldId="472"/>
            <ac:spMk id="5" creationId="{095BF1CB-CE36-66BA-4CEA-A2FD2B8CFDD7}"/>
          </ac:spMkLst>
        </pc:spChg>
      </pc:sldChg>
      <pc:sldChg chg="addSp delSp modSp mod modTransition modAnim">
        <pc:chgData name="Alfred Smith" userId="3c60a3631c0db8ad" providerId="LiveId" clId="{47272C4C-1568-4690-84C9-77CB6F0DED07}" dt="2023-01-19T14:38:09.275" v="48"/>
        <pc:sldMkLst>
          <pc:docMk/>
          <pc:sldMk cId="1635292120" sldId="475"/>
        </pc:sldMkLst>
        <pc:spChg chg="add mod">
          <ac:chgData name="Alfred Smith" userId="3c60a3631c0db8ad" providerId="LiveId" clId="{47272C4C-1568-4690-84C9-77CB6F0DED07}" dt="2023-01-19T14:38:09.275" v="48"/>
          <ac:spMkLst>
            <pc:docMk/>
            <pc:sldMk cId="1635292120" sldId="475"/>
            <ac:spMk id="2" creationId="{F4B721E3-E532-083E-D8AA-24C6CA138534}"/>
          </ac:spMkLst>
        </pc:spChg>
        <pc:spChg chg="del">
          <ac:chgData name="Alfred Smith" userId="3c60a3631c0db8ad" providerId="LiveId" clId="{47272C4C-1568-4690-84C9-77CB6F0DED07}" dt="2023-01-19T14:37:08.648" v="26" actId="478"/>
          <ac:spMkLst>
            <pc:docMk/>
            <pc:sldMk cId="1635292120" sldId="475"/>
            <ac:spMk id="6" creationId="{416C064E-628E-47C0-A712-DB178FE9901E}"/>
          </ac:spMkLst>
        </pc:spChg>
        <pc:picChg chg="del">
          <ac:chgData name="Alfred Smith" userId="3c60a3631c0db8ad" providerId="LiveId" clId="{47272C4C-1568-4690-84C9-77CB6F0DED07}" dt="2023-01-19T14:37:05.059" v="25"/>
          <ac:picMkLst>
            <pc:docMk/>
            <pc:sldMk cId="1635292120" sldId="475"/>
            <ac:picMk id="3" creationId="{0AE1AA5A-CE4D-2EF1-04AC-44C22B39FD96}"/>
          </ac:picMkLst>
        </pc:picChg>
      </pc:sldChg>
      <pc:sldChg chg="modSp mod modTransition">
        <pc:chgData name="Alfred Smith" userId="3c60a3631c0db8ad" providerId="LiveId" clId="{47272C4C-1568-4690-84C9-77CB6F0DED07}" dt="2023-01-19T14:37:05.059" v="25"/>
        <pc:sldMkLst>
          <pc:docMk/>
          <pc:sldMk cId="1438974584" sldId="476"/>
        </pc:sldMkLst>
        <pc:spChg chg="mod">
          <ac:chgData name="Alfred Smith" userId="3c60a3631c0db8ad" providerId="LiveId" clId="{47272C4C-1568-4690-84C9-77CB6F0DED07}" dt="2023-01-19T14:36:50.125" v="22"/>
          <ac:spMkLst>
            <pc:docMk/>
            <pc:sldMk cId="1438974584" sldId="476"/>
            <ac:spMk id="7" creationId="{B17BCDF9-0AF8-EABA-44AC-F6E7DCBAD1D3}"/>
          </ac:spMkLst>
        </pc:spChg>
      </pc:sldChg>
    </pc:docChg>
  </pc:docChgLst>
  <pc:docChgLst>
    <pc:chgData name="Leonie Smith" userId="fed1330f33f5650e" providerId="LiveId" clId="{17F94708-EBC2-49C8-8C01-B22F5B914212}"/>
    <pc:docChg chg="modSld">
      <pc:chgData name="Leonie Smith" userId="fed1330f33f5650e" providerId="LiveId" clId="{17F94708-EBC2-49C8-8C01-B22F5B914212}" dt="2023-11-20T05:57:27.314" v="150"/>
      <pc:docMkLst>
        <pc:docMk/>
      </pc:docMkLst>
      <pc:sldChg chg="addSp delSp modSp mod modTransition modAnim">
        <pc:chgData name="Leonie Smith" userId="fed1330f33f5650e" providerId="LiveId" clId="{17F94708-EBC2-49C8-8C01-B22F5B914212}" dt="2023-11-20T05:57:27.314" v="150"/>
        <pc:sldMkLst>
          <pc:docMk/>
          <pc:sldMk cId="3759221820" sldId="439"/>
        </pc:sldMkLst>
        <pc:picChg chg="add del mod">
          <ac:chgData name="Leonie Smith" userId="fed1330f33f5650e" providerId="LiveId" clId="{17F94708-EBC2-49C8-8C01-B22F5B914212}" dt="2023-11-20T05:56:54.537" v="143"/>
          <ac:picMkLst>
            <pc:docMk/>
            <pc:sldMk cId="3759221820" sldId="439"/>
            <ac:picMk id="8" creationId="{8A94B01A-C836-C6A7-ABF6-022442F193A2}"/>
          </ac:picMkLst>
        </pc:picChg>
        <pc:picChg chg="add del mod">
          <ac:chgData name="Leonie Smith" userId="fed1330f33f5650e" providerId="LiveId" clId="{17F94708-EBC2-49C8-8C01-B22F5B914212}" dt="2023-11-20T05:57:00.952" v="144"/>
          <ac:picMkLst>
            <pc:docMk/>
            <pc:sldMk cId="3759221820" sldId="439"/>
            <ac:picMk id="11" creationId="{82654122-8A89-A036-5E99-4D6DCC37D92E}"/>
          </ac:picMkLst>
        </pc:picChg>
        <pc:picChg chg="add del mod">
          <ac:chgData name="Leonie Smith" userId="fed1330f33f5650e" providerId="LiveId" clId="{17F94708-EBC2-49C8-8C01-B22F5B914212}" dt="2023-11-20T05:57:08.405" v="146"/>
          <ac:picMkLst>
            <pc:docMk/>
            <pc:sldMk cId="3759221820" sldId="439"/>
            <ac:picMk id="12" creationId="{12A15F8E-5B41-F265-B273-EC82D77E0910}"/>
          </ac:picMkLst>
        </pc:picChg>
        <pc:picChg chg="add del mod ord">
          <ac:chgData name="Leonie Smith" userId="fed1330f33f5650e" providerId="LiveId" clId="{17F94708-EBC2-49C8-8C01-B22F5B914212}" dt="2023-11-20T05:57:14.760" v="147"/>
          <ac:picMkLst>
            <pc:docMk/>
            <pc:sldMk cId="3759221820" sldId="439"/>
            <ac:picMk id="17" creationId="{E7D9F0FA-A320-A0C2-4A7D-1A4868917D3D}"/>
          </ac:picMkLst>
        </pc:picChg>
        <pc:picChg chg="add del mod">
          <ac:chgData name="Leonie Smith" userId="fed1330f33f5650e" providerId="LiveId" clId="{17F94708-EBC2-49C8-8C01-B22F5B914212}" dt="2023-11-20T05:57:21.136" v="149"/>
          <ac:picMkLst>
            <pc:docMk/>
            <pc:sldMk cId="3759221820" sldId="439"/>
            <ac:picMk id="18" creationId="{A539C8B1-1C2E-8B17-C953-06496C83687D}"/>
          </ac:picMkLst>
        </pc:picChg>
        <pc:picChg chg="add del mod ord">
          <ac:chgData name="Leonie Smith" userId="fed1330f33f5650e" providerId="LiveId" clId="{17F94708-EBC2-49C8-8C01-B22F5B914212}" dt="2023-11-20T05:57:27.314" v="150"/>
          <ac:picMkLst>
            <pc:docMk/>
            <pc:sldMk cId="3759221820" sldId="439"/>
            <ac:picMk id="23" creationId="{B95798F6-DAC7-BF9B-F822-5013289D1725}"/>
          </ac:picMkLst>
        </pc:picChg>
        <pc:picChg chg="add mod">
          <ac:chgData name="Leonie Smith" userId="fed1330f33f5650e" providerId="LiveId" clId="{17F94708-EBC2-49C8-8C01-B22F5B914212}" dt="2023-11-20T05:57:27.314" v="150"/>
          <ac:picMkLst>
            <pc:docMk/>
            <pc:sldMk cId="3759221820" sldId="439"/>
            <ac:picMk id="24" creationId="{B4CA3EE3-1720-2AD9-E6D1-614294B42809}"/>
          </ac:picMkLst>
        </pc:picChg>
      </pc:sldChg>
      <pc:sldChg chg="addSp delSp modSp mod modTransition modAnim">
        <pc:chgData name="Leonie Smith" userId="fed1330f33f5650e" providerId="LiveId" clId="{17F94708-EBC2-49C8-8C01-B22F5B914212}" dt="2023-11-20T05:21:32.522" v="24"/>
        <pc:sldMkLst>
          <pc:docMk/>
          <pc:sldMk cId="923867738" sldId="440"/>
        </pc:sldMkLst>
        <pc:picChg chg="add del mod">
          <ac:chgData name="Leonie Smith" userId="fed1330f33f5650e" providerId="LiveId" clId="{17F94708-EBC2-49C8-8C01-B22F5B914212}" dt="2023-11-20T05:21:09.423" v="23"/>
          <ac:picMkLst>
            <pc:docMk/>
            <pc:sldMk cId="923867738" sldId="440"/>
            <ac:picMk id="7" creationId="{5FA28352-FBE9-AB2B-2115-EAE7E10883BD}"/>
          </ac:picMkLst>
        </pc:picChg>
        <pc:picChg chg="add del mod">
          <ac:chgData name="Leonie Smith" userId="fed1330f33f5650e" providerId="LiveId" clId="{17F94708-EBC2-49C8-8C01-B22F5B914212}" dt="2023-11-20T05:21:32.522" v="24"/>
          <ac:picMkLst>
            <pc:docMk/>
            <pc:sldMk cId="923867738" sldId="440"/>
            <ac:picMk id="10" creationId="{7D5DBAD6-AD59-B21C-77A0-B56A0B483754}"/>
          </ac:picMkLst>
        </pc:picChg>
        <pc:picChg chg="add mod">
          <ac:chgData name="Leonie Smith" userId="fed1330f33f5650e" providerId="LiveId" clId="{17F94708-EBC2-49C8-8C01-B22F5B914212}" dt="2023-11-20T05:21:32.522" v="24"/>
          <ac:picMkLst>
            <pc:docMk/>
            <pc:sldMk cId="923867738" sldId="440"/>
            <ac:picMk id="11" creationId="{0CE10450-2707-05EE-7293-4C8A631A79ED}"/>
          </ac:picMkLst>
        </pc:picChg>
      </pc:sldChg>
      <pc:sldChg chg="addSp delSp modSp mod modTransition modAnim">
        <pc:chgData name="Leonie Smith" userId="fed1330f33f5650e" providerId="LiveId" clId="{17F94708-EBC2-49C8-8C01-B22F5B914212}" dt="2023-11-20T05:24:27.425" v="31"/>
        <pc:sldMkLst>
          <pc:docMk/>
          <pc:sldMk cId="2180228365" sldId="442"/>
        </pc:sldMkLst>
        <pc:picChg chg="add del mod">
          <ac:chgData name="Leonie Smith" userId="fed1330f33f5650e" providerId="LiveId" clId="{17F94708-EBC2-49C8-8C01-B22F5B914212}" dt="2023-11-20T05:23:35.910" v="27"/>
          <ac:picMkLst>
            <pc:docMk/>
            <pc:sldMk cId="2180228365" sldId="442"/>
            <ac:picMk id="6" creationId="{D306F186-4B7F-90C3-E909-217AFCEF5644}"/>
          </ac:picMkLst>
        </pc:picChg>
        <pc:picChg chg="add del mod">
          <ac:chgData name="Leonie Smith" userId="fed1330f33f5650e" providerId="LiveId" clId="{17F94708-EBC2-49C8-8C01-B22F5B914212}" dt="2023-11-20T05:23:58.385" v="28"/>
          <ac:picMkLst>
            <pc:docMk/>
            <pc:sldMk cId="2180228365" sldId="442"/>
            <ac:picMk id="9" creationId="{FE4E3F81-CC39-54A9-6658-F49938507B06}"/>
          </ac:picMkLst>
        </pc:picChg>
        <pc:picChg chg="add del mod">
          <ac:chgData name="Leonie Smith" userId="fed1330f33f5650e" providerId="LiveId" clId="{17F94708-EBC2-49C8-8C01-B22F5B914212}" dt="2023-11-20T05:24:08.400" v="30"/>
          <ac:picMkLst>
            <pc:docMk/>
            <pc:sldMk cId="2180228365" sldId="442"/>
            <ac:picMk id="10" creationId="{822D2C34-C743-3963-B4F5-AB05B35CB188}"/>
          </ac:picMkLst>
        </pc:picChg>
        <pc:picChg chg="add del mod ord">
          <ac:chgData name="Leonie Smith" userId="fed1330f33f5650e" providerId="LiveId" clId="{17F94708-EBC2-49C8-8C01-B22F5B914212}" dt="2023-11-20T05:24:27.425" v="31"/>
          <ac:picMkLst>
            <pc:docMk/>
            <pc:sldMk cId="2180228365" sldId="442"/>
            <ac:picMk id="13" creationId="{4FEBB5DC-4FEF-7F1C-B16B-11928C008ED0}"/>
          </ac:picMkLst>
        </pc:picChg>
        <pc:picChg chg="add mod">
          <ac:chgData name="Leonie Smith" userId="fed1330f33f5650e" providerId="LiveId" clId="{17F94708-EBC2-49C8-8C01-B22F5B914212}" dt="2023-11-20T05:24:27.425" v="31"/>
          <ac:picMkLst>
            <pc:docMk/>
            <pc:sldMk cId="2180228365" sldId="442"/>
            <ac:picMk id="14" creationId="{D13A36C1-37A8-05CB-2D87-413B56A89497}"/>
          </ac:picMkLst>
        </pc:picChg>
      </pc:sldChg>
      <pc:sldChg chg="addSp delSp modSp mod modTransition modAnim">
        <pc:chgData name="Leonie Smith" userId="fed1330f33f5650e" providerId="LiveId" clId="{17F94708-EBC2-49C8-8C01-B22F5B914212}" dt="2023-11-20T05:26:11.450" v="35"/>
        <pc:sldMkLst>
          <pc:docMk/>
          <pc:sldMk cId="1718612039" sldId="444"/>
        </pc:sldMkLst>
        <pc:picChg chg="add del mod">
          <ac:chgData name="Leonie Smith" userId="fed1330f33f5650e" providerId="LiveId" clId="{17F94708-EBC2-49C8-8C01-B22F5B914212}" dt="2023-11-20T05:25:34.998" v="34"/>
          <ac:picMkLst>
            <pc:docMk/>
            <pc:sldMk cId="1718612039" sldId="444"/>
            <ac:picMk id="6" creationId="{CA6F91C8-1884-5A6A-17E5-0EA68526FD8F}"/>
          </ac:picMkLst>
        </pc:picChg>
        <pc:picChg chg="add del mod">
          <ac:chgData name="Leonie Smith" userId="fed1330f33f5650e" providerId="LiveId" clId="{17F94708-EBC2-49C8-8C01-B22F5B914212}" dt="2023-11-20T05:26:11.450" v="35"/>
          <ac:picMkLst>
            <pc:docMk/>
            <pc:sldMk cId="1718612039" sldId="444"/>
            <ac:picMk id="8" creationId="{1DB23145-2960-5A58-2285-C66FC8802B63}"/>
          </ac:picMkLst>
        </pc:picChg>
        <pc:picChg chg="add mod">
          <ac:chgData name="Leonie Smith" userId="fed1330f33f5650e" providerId="LiveId" clId="{17F94708-EBC2-49C8-8C01-B22F5B914212}" dt="2023-11-20T05:26:11.450" v="35"/>
          <ac:picMkLst>
            <pc:docMk/>
            <pc:sldMk cId="1718612039" sldId="444"/>
            <ac:picMk id="9" creationId="{7FD44C2A-9192-C660-ABBD-E2E8FB29B674}"/>
          </ac:picMkLst>
        </pc:picChg>
      </pc:sldChg>
      <pc:sldChg chg="addSp delSp modSp mod modTransition modAnim">
        <pc:chgData name="Leonie Smith" userId="fed1330f33f5650e" providerId="LiveId" clId="{17F94708-EBC2-49C8-8C01-B22F5B914212}" dt="2023-11-20T05:30:45.842" v="53"/>
        <pc:sldMkLst>
          <pc:docMk/>
          <pc:sldMk cId="665805102" sldId="446"/>
        </pc:sldMkLst>
        <pc:picChg chg="add del mod">
          <ac:chgData name="Leonie Smith" userId="fed1330f33f5650e" providerId="LiveId" clId="{17F94708-EBC2-49C8-8C01-B22F5B914212}" dt="2023-11-20T05:28:14.103" v="38"/>
          <ac:picMkLst>
            <pc:docMk/>
            <pc:sldMk cId="665805102" sldId="446"/>
            <ac:picMk id="8" creationId="{B347058A-719A-3983-5827-5A8A7A1BC449}"/>
          </ac:picMkLst>
        </pc:picChg>
        <pc:picChg chg="add del mod">
          <ac:chgData name="Leonie Smith" userId="fed1330f33f5650e" providerId="LiveId" clId="{17F94708-EBC2-49C8-8C01-B22F5B914212}" dt="2023-11-20T05:28:54.348" v="40"/>
          <ac:picMkLst>
            <pc:docMk/>
            <pc:sldMk cId="665805102" sldId="446"/>
            <ac:picMk id="9" creationId="{D71FACB5-F955-1F99-6AF8-2F6FB3CD210B}"/>
          </ac:picMkLst>
        </pc:picChg>
        <pc:picChg chg="add del mod ord">
          <ac:chgData name="Leonie Smith" userId="fed1330f33f5650e" providerId="LiveId" clId="{17F94708-EBC2-49C8-8C01-B22F5B914212}" dt="2023-11-20T05:29:03.074" v="41"/>
          <ac:picMkLst>
            <pc:docMk/>
            <pc:sldMk cId="665805102" sldId="446"/>
            <ac:picMk id="12" creationId="{98F8E844-81F1-0F13-05AB-D709365C324B}"/>
          </ac:picMkLst>
        </pc:picChg>
        <pc:picChg chg="add del mod">
          <ac:chgData name="Leonie Smith" userId="fed1330f33f5650e" providerId="LiveId" clId="{17F94708-EBC2-49C8-8C01-B22F5B914212}" dt="2023-11-20T05:29:10.623" v="43"/>
          <ac:picMkLst>
            <pc:docMk/>
            <pc:sldMk cId="665805102" sldId="446"/>
            <ac:picMk id="13" creationId="{9C885FCE-626E-1DAA-5F22-B5CE8EEAA346}"/>
          </ac:picMkLst>
        </pc:picChg>
        <pc:picChg chg="add del mod ord">
          <ac:chgData name="Leonie Smith" userId="fed1330f33f5650e" providerId="LiveId" clId="{17F94708-EBC2-49C8-8C01-B22F5B914212}" dt="2023-11-20T05:29:15.749" v="44"/>
          <ac:picMkLst>
            <pc:docMk/>
            <pc:sldMk cId="665805102" sldId="446"/>
            <ac:picMk id="16" creationId="{30B08DF8-F98B-8E85-E5FD-7B8220ACAC7B}"/>
          </ac:picMkLst>
        </pc:picChg>
        <pc:picChg chg="add del mod">
          <ac:chgData name="Leonie Smith" userId="fed1330f33f5650e" providerId="LiveId" clId="{17F94708-EBC2-49C8-8C01-B22F5B914212}" dt="2023-11-20T05:29:17.345" v="46"/>
          <ac:picMkLst>
            <pc:docMk/>
            <pc:sldMk cId="665805102" sldId="446"/>
            <ac:picMk id="17" creationId="{FDF4F3CC-3CF2-9A8F-ABC6-C23C4EA35E13}"/>
          </ac:picMkLst>
        </pc:picChg>
        <pc:picChg chg="add del mod ord">
          <ac:chgData name="Leonie Smith" userId="fed1330f33f5650e" providerId="LiveId" clId="{17F94708-EBC2-49C8-8C01-B22F5B914212}" dt="2023-11-20T05:29:34.904" v="47"/>
          <ac:picMkLst>
            <pc:docMk/>
            <pc:sldMk cId="665805102" sldId="446"/>
            <ac:picMk id="20" creationId="{A0592741-A82D-036D-0FC6-37D89C89DCBE}"/>
          </ac:picMkLst>
        </pc:picChg>
        <pc:picChg chg="add del mod">
          <ac:chgData name="Leonie Smith" userId="fed1330f33f5650e" providerId="LiveId" clId="{17F94708-EBC2-49C8-8C01-B22F5B914212}" dt="2023-11-20T05:29:36.660" v="49"/>
          <ac:picMkLst>
            <pc:docMk/>
            <pc:sldMk cId="665805102" sldId="446"/>
            <ac:picMk id="21" creationId="{2EC79BAF-E23A-F688-18ED-A4C8D91F3B84}"/>
          </ac:picMkLst>
        </pc:picChg>
        <pc:picChg chg="add del mod ord">
          <ac:chgData name="Leonie Smith" userId="fed1330f33f5650e" providerId="LiveId" clId="{17F94708-EBC2-49C8-8C01-B22F5B914212}" dt="2023-11-20T05:29:58.912" v="50"/>
          <ac:picMkLst>
            <pc:docMk/>
            <pc:sldMk cId="665805102" sldId="446"/>
            <ac:picMk id="24" creationId="{B2FEA67B-DBC8-8948-9B5A-81F30F27387F}"/>
          </ac:picMkLst>
        </pc:picChg>
        <pc:picChg chg="add del mod">
          <ac:chgData name="Leonie Smith" userId="fed1330f33f5650e" providerId="LiveId" clId="{17F94708-EBC2-49C8-8C01-B22F5B914212}" dt="2023-11-20T05:30:22.757" v="52"/>
          <ac:picMkLst>
            <pc:docMk/>
            <pc:sldMk cId="665805102" sldId="446"/>
            <ac:picMk id="25" creationId="{44914583-496D-F0EA-F5F5-74E6F3C67B91}"/>
          </ac:picMkLst>
        </pc:picChg>
        <pc:picChg chg="add del mod ord">
          <ac:chgData name="Leonie Smith" userId="fed1330f33f5650e" providerId="LiveId" clId="{17F94708-EBC2-49C8-8C01-B22F5B914212}" dt="2023-11-20T05:30:45.842" v="53"/>
          <ac:picMkLst>
            <pc:docMk/>
            <pc:sldMk cId="665805102" sldId="446"/>
            <ac:picMk id="30" creationId="{8ACB4443-BAD7-BA9D-FAA2-F4DA2ABF2822}"/>
          </ac:picMkLst>
        </pc:picChg>
        <pc:picChg chg="add mod">
          <ac:chgData name="Leonie Smith" userId="fed1330f33f5650e" providerId="LiveId" clId="{17F94708-EBC2-49C8-8C01-B22F5B914212}" dt="2023-11-20T05:30:45.842" v="53"/>
          <ac:picMkLst>
            <pc:docMk/>
            <pc:sldMk cId="665805102" sldId="446"/>
            <ac:picMk id="31" creationId="{E7A84A00-5711-1BCD-E672-1996A3B62304}"/>
          </ac:picMkLst>
        </pc:picChg>
      </pc:sldChg>
      <pc:sldChg chg="addSp delSp modSp mod modTransition modAnim">
        <pc:chgData name="Leonie Smith" userId="fed1330f33f5650e" providerId="LiveId" clId="{17F94708-EBC2-49C8-8C01-B22F5B914212}" dt="2023-11-20T05:34:31.904" v="66"/>
        <pc:sldMkLst>
          <pc:docMk/>
          <pc:sldMk cId="843663555" sldId="448"/>
        </pc:sldMkLst>
        <pc:picChg chg="add del mod">
          <ac:chgData name="Leonie Smith" userId="fed1330f33f5650e" providerId="LiveId" clId="{17F94708-EBC2-49C8-8C01-B22F5B914212}" dt="2023-11-20T05:32:08.253" v="56"/>
          <ac:picMkLst>
            <pc:docMk/>
            <pc:sldMk cId="843663555" sldId="448"/>
            <ac:picMk id="8" creationId="{5A9E2E90-2B2B-ACE2-EDB9-11114F10B9D4}"/>
          </ac:picMkLst>
        </pc:picChg>
        <pc:picChg chg="add del mod">
          <ac:chgData name="Leonie Smith" userId="fed1330f33f5650e" providerId="LiveId" clId="{17F94708-EBC2-49C8-8C01-B22F5B914212}" dt="2023-11-20T05:32:15.496" v="57"/>
          <ac:picMkLst>
            <pc:docMk/>
            <pc:sldMk cId="843663555" sldId="448"/>
            <ac:picMk id="10" creationId="{022313CE-8656-46EB-692E-4F5390AB31F8}"/>
          </ac:picMkLst>
        </pc:picChg>
        <pc:picChg chg="add del mod">
          <ac:chgData name="Leonie Smith" userId="fed1330f33f5650e" providerId="LiveId" clId="{17F94708-EBC2-49C8-8C01-B22F5B914212}" dt="2023-11-20T05:32:16.989" v="59"/>
          <ac:picMkLst>
            <pc:docMk/>
            <pc:sldMk cId="843663555" sldId="448"/>
            <ac:picMk id="11" creationId="{D500B55C-C819-421E-593D-FCB439157428}"/>
          </ac:picMkLst>
        </pc:picChg>
        <pc:picChg chg="add del mod ord">
          <ac:chgData name="Leonie Smith" userId="fed1330f33f5650e" providerId="LiveId" clId="{17F94708-EBC2-49C8-8C01-B22F5B914212}" dt="2023-11-20T05:32:58.695" v="60"/>
          <ac:picMkLst>
            <pc:docMk/>
            <pc:sldMk cId="843663555" sldId="448"/>
            <ac:picMk id="13" creationId="{873FBC36-3863-052E-DC41-0B7EB03656EA}"/>
          </ac:picMkLst>
        </pc:picChg>
        <pc:picChg chg="add del mod">
          <ac:chgData name="Leonie Smith" userId="fed1330f33f5650e" providerId="LiveId" clId="{17F94708-EBC2-49C8-8C01-B22F5B914212}" dt="2023-11-20T05:33:58.028" v="62"/>
          <ac:picMkLst>
            <pc:docMk/>
            <pc:sldMk cId="843663555" sldId="448"/>
            <ac:picMk id="14" creationId="{C8AEAD97-55FC-B9B0-3AD7-9A66FD4CC933}"/>
          </ac:picMkLst>
        </pc:picChg>
        <pc:picChg chg="add del mod ord">
          <ac:chgData name="Leonie Smith" userId="fed1330f33f5650e" providerId="LiveId" clId="{17F94708-EBC2-49C8-8C01-B22F5B914212}" dt="2023-11-20T05:34:07.554" v="63"/>
          <ac:picMkLst>
            <pc:docMk/>
            <pc:sldMk cId="843663555" sldId="448"/>
            <ac:picMk id="17" creationId="{95A7EACE-890D-7DD7-4F6D-DD47B18C18B6}"/>
          </ac:picMkLst>
        </pc:picChg>
        <pc:picChg chg="add del mod">
          <ac:chgData name="Leonie Smith" userId="fed1330f33f5650e" providerId="LiveId" clId="{17F94708-EBC2-49C8-8C01-B22F5B914212}" dt="2023-11-20T05:34:12.546" v="65"/>
          <ac:picMkLst>
            <pc:docMk/>
            <pc:sldMk cId="843663555" sldId="448"/>
            <ac:picMk id="18" creationId="{CA9C143F-D8CB-98DF-D86A-3528C4D06CD6}"/>
          </ac:picMkLst>
        </pc:picChg>
        <pc:picChg chg="add del mod ord">
          <ac:chgData name="Leonie Smith" userId="fed1330f33f5650e" providerId="LiveId" clId="{17F94708-EBC2-49C8-8C01-B22F5B914212}" dt="2023-11-20T05:34:31.904" v="66"/>
          <ac:picMkLst>
            <pc:docMk/>
            <pc:sldMk cId="843663555" sldId="448"/>
            <ac:picMk id="21" creationId="{4D2B03B7-5D9E-605D-CC4C-10F97A42A517}"/>
          </ac:picMkLst>
        </pc:picChg>
        <pc:picChg chg="add mod">
          <ac:chgData name="Leonie Smith" userId="fed1330f33f5650e" providerId="LiveId" clId="{17F94708-EBC2-49C8-8C01-B22F5B914212}" dt="2023-11-20T05:34:31.904" v="66"/>
          <ac:picMkLst>
            <pc:docMk/>
            <pc:sldMk cId="843663555" sldId="448"/>
            <ac:picMk id="22" creationId="{550DDB59-B23D-98A6-52BA-ABA7781F17AE}"/>
          </ac:picMkLst>
        </pc:picChg>
      </pc:sldChg>
      <pc:sldChg chg="addSp delSp modSp mod modTransition modAnim">
        <pc:chgData name="Leonie Smith" userId="fed1330f33f5650e" providerId="LiveId" clId="{17F94708-EBC2-49C8-8C01-B22F5B914212}" dt="2023-11-20T05:38:27.183" v="94"/>
        <pc:sldMkLst>
          <pc:docMk/>
          <pc:sldMk cId="538051216" sldId="450"/>
        </pc:sldMkLst>
        <pc:picChg chg="add del mod">
          <ac:chgData name="Leonie Smith" userId="fed1330f33f5650e" providerId="LiveId" clId="{17F94708-EBC2-49C8-8C01-B22F5B914212}" dt="2023-11-20T05:35:28.642" v="69"/>
          <ac:picMkLst>
            <pc:docMk/>
            <pc:sldMk cId="538051216" sldId="450"/>
            <ac:picMk id="7" creationId="{C4A24B9D-DCB4-DB22-B332-AF9402CF2EBD}"/>
          </ac:picMkLst>
        </pc:picChg>
        <pc:picChg chg="add del mod">
          <ac:chgData name="Leonie Smith" userId="fed1330f33f5650e" providerId="LiveId" clId="{17F94708-EBC2-49C8-8C01-B22F5B914212}" dt="2023-11-20T05:35:47.578" v="70"/>
          <ac:picMkLst>
            <pc:docMk/>
            <pc:sldMk cId="538051216" sldId="450"/>
            <ac:picMk id="10" creationId="{BB53F60F-78D4-4B6A-87DA-80F2F7867D0B}"/>
          </ac:picMkLst>
        </pc:picChg>
        <pc:picChg chg="add del mod">
          <ac:chgData name="Leonie Smith" userId="fed1330f33f5650e" providerId="LiveId" clId="{17F94708-EBC2-49C8-8C01-B22F5B914212}" dt="2023-11-20T05:35:56.342" v="72"/>
          <ac:picMkLst>
            <pc:docMk/>
            <pc:sldMk cId="538051216" sldId="450"/>
            <ac:picMk id="11" creationId="{34E0308C-B92E-449D-8A51-2BB46554603F}"/>
          </ac:picMkLst>
        </pc:picChg>
        <pc:picChg chg="add del mod ord">
          <ac:chgData name="Leonie Smith" userId="fed1330f33f5650e" providerId="LiveId" clId="{17F94708-EBC2-49C8-8C01-B22F5B914212}" dt="2023-11-20T05:36:04.168" v="73"/>
          <ac:picMkLst>
            <pc:docMk/>
            <pc:sldMk cId="538051216" sldId="450"/>
            <ac:picMk id="14" creationId="{F59E6C8D-74E6-FBAD-2BBF-BC0431F51A12}"/>
          </ac:picMkLst>
        </pc:picChg>
        <pc:picChg chg="add del mod">
          <ac:chgData name="Leonie Smith" userId="fed1330f33f5650e" providerId="LiveId" clId="{17F94708-EBC2-49C8-8C01-B22F5B914212}" dt="2023-11-20T05:36:06.797" v="75"/>
          <ac:picMkLst>
            <pc:docMk/>
            <pc:sldMk cId="538051216" sldId="450"/>
            <ac:picMk id="15" creationId="{885890C7-2E38-3324-3621-17D446037D67}"/>
          </ac:picMkLst>
        </pc:picChg>
        <pc:picChg chg="add del mod ord">
          <ac:chgData name="Leonie Smith" userId="fed1330f33f5650e" providerId="LiveId" clId="{17F94708-EBC2-49C8-8C01-B22F5B914212}" dt="2023-11-20T05:36:25.406" v="76"/>
          <ac:picMkLst>
            <pc:docMk/>
            <pc:sldMk cId="538051216" sldId="450"/>
            <ac:picMk id="18" creationId="{0455509B-C38C-BD1F-ADFD-0EC4073F72D3}"/>
          </ac:picMkLst>
        </pc:picChg>
        <pc:picChg chg="add del mod">
          <ac:chgData name="Leonie Smith" userId="fed1330f33f5650e" providerId="LiveId" clId="{17F94708-EBC2-49C8-8C01-B22F5B914212}" dt="2023-11-20T05:36:36.090" v="78"/>
          <ac:picMkLst>
            <pc:docMk/>
            <pc:sldMk cId="538051216" sldId="450"/>
            <ac:picMk id="19" creationId="{8FF32C02-71AE-7609-167D-BE8E4B9405BE}"/>
          </ac:picMkLst>
        </pc:picChg>
        <pc:picChg chg="add del mod ord">
          <ac:chgData name="Leonie Smith" userId="fed1330f33f5650e" providerId="LiveId" clId="{17F94708-EBC2-49C8-8C01-B22F5B914212}" dt="2023-11-20T05:36:56.353" v="79"/>
          <ac:picMkLst>
            <pc:docMk/>
            <pc:sldMk cId="538051216" sldId="450"/>
            <ac:picMk id="23" creationId="{4317881D-B64C-1511-08A0-36228E0A2F13}"/>
          </ac:picMkLst>
        </pc:picChg>
        <pc:picChg chg="add del mod">
          <ac:chgData name="Leonie Smith" userId="fed1330f33f5650e" providerId="LiveId" clId="{17F94708-EBC2-49C8-8C01-B22F5B914212}" dt="2023-11-20T05:36:58.048" v="81"/>
          <ac:picMkLst>
            <pc:docMk/>
            <pc:sldMk cId="538051216" sldId="450"/>
            <ac:picMk id="24" creationId="{96DBA12F-AA29-8AF4-0E6E-3E2852AE0BF1}"/>
          </ac:picMkLst>
        </pc:picChg>
        <pc:picChg chg="add del mod ord">
          <ac:chgData name="Leonie Smith" userId="fed1330f33f5650e" providerId="LiveId" clId="{17F94708-EBC2-49C8-8C01-B22F5B914212}" dt="2023-11-20T05:37:04.046" v="82"/>
          <ac:picMkLst>
            <pc:docMk/>
            <pc:sldMk cId="538051216" sldId="450"/>
            <ac:picMk id="27" creationId="{60FA6114-390C-79AA-A405-A4EC6F0B98B8}"/>
          </ac:picMkLst>
        </pc:picChg>
        <pc:picChg chg="add del mod">
          <ac:chgData name="Leonie Smith" userId="fed1330f33f5650e" providerId="LiveId" clId="{17F94708-EBC2-49C8-8C01-B22F5B914212}" dt="2023-11-20T05:37:05.516" v="84"/>
          <ac:picMkLst>
            <pc:docMk/>
            <pc:sldMk cId="538051216" sldId="450"/>
            <ac:picMk id="28" creationId="{5CE92D2B-407F-EFAD-768C-D1E88DFDA30B}"/>
          </ac:picMkLst>
        </pc:picChg>
        <pc:picChg chg="add del mod ord">
          <ac:chgData name="Leonie Smith" userId="fed1330f33f5650e" providerId="LiveId" clId="{17F94708-EBC2-49C8-8C01-B22F5B914212}" dt="2023-11-20T05:37:11.696" v="85"/>
          <ac:picMkLst>
            <pc:docMk/>
            <pc:sldMk cId="538051216" sldId="450"/>
            <ac:picMk id="31" creationId="{443A5F59-D90F-D205-E8AA-FC313F8F130F}"/>
          </ac:picMkLst>
        </pc:picChg>
        <pc:picChg chg="add del mod">
          <ac:chgData name="Leonie Smith" userId="fed1330f33f5650e" providerId="LiveId" clId="{17F94708-EBC2-49C8-8C01-B22F5B914212}" dt="2023-11-20T05:37:13.197" v="87"/>
          <ac:picMkLst>
            <pc:docMk/>
            <pc:sldMk cId="538051216" sldId="450"/>
            <ac:picMk id="32" creationId="{7ABE63E5-1635-1A5B-C224-8807F0446F4A}"/>
          </ac:picMkLst>
        </pc:picChg>
        <pc:picChg chg="add del mod ord">
          <ac:chgData name="Leonie Smith" userId="fed1330f33f5650e" providerId="LiveId" clId="{17F94708-EBC2-49C8-8C01-B22F5B914212}" dt="2023-11-20T05:37:33.319" v="88"/>
          <ac:picMkLst>
            <pc:docMk/>
            <pc:sldMk cId="538051216" sldId="450"/>
            <ac:picMk id="35" creationId="{2562CC47-ABA3-E9C3-3EBB-433FFD36769F}"/>
          </ac:picMkLst>
        </pc:picChg>
        <pc:picChg chg="add del mod">
          <ac:chgData name="Leonie Smith" userId="fed1330f33f5650e" providerId="LiveId" clId="{17F94708-EBC2-49C8-8C01-B22F5B914212}" dt="2023-11-20T05:37:43.947" v="90"/>
          <ac:picMkLst>
            <pc:docMk/>
            <pc:sldMk cId="538051216" sldId="450"/>
            <ac:picMk id="36" creationId="{9CB25B3E-4B68-D4FE-9A87-05181FDD59ED}"/>
          </ac:picMkLst>
        </pc:picChg>
        <pc:picChg chg="add del mod ord">
          <ac:chgData name="Leonie Smith" userId="fed1330f33f5650e" providerId="LiveId" clId="{17F94708-EBC2-49C8-8C01-B22F5B914212}" dt="2023-11-20T05:38:02.479" v="91"/>
          <ac:picMkLst>
            <pc:docMk/>
            <pc:sldMk cId="538051216" sldId="450"/>
            <ac:picMk id="40" creationId="{6A48F5FF-FD0A-23EC-A93A-206021739A8B}"/>
          </ac:picMkLst>
        </pc:picChg>
        <pc:picChg chg="add del mod">
          <ac:chgData name="Leonie Smith" userId="fed1330f33f5650e" providerId="LiveId" clId="{17F94708-EBC2-49C8-8C01-B22F5B914212}" dt="2023-11-20T05:38:09.203" v="93"/>
          <ac:picMkLst>
            <pc:docMk/>
            <pc:sldMk cId="538051216" sldId="450"/>
            <ac:picMk id="41" creationId="{9F56899B-0E60-61CB-E87C-96B9DB586D2B}"/>
          </ac:picMkLst>
        </pc:picChg>
        <pc:picChg chg="add del mod ord">
          <ac:chgData name="Leonie Smith" userId="fed1330f33f5650e" providerId="LiveId" clId="{17F94708-EBC2-49C8-8C01-B22F5B914212}" dt="2023-11-20T05:38:27.183" v="94"/>
          <ac:picMkLst>
            <pc:docMk/>
            <pc:sldMk cId="538051216" sldId="450"/>
            <ac:picMk id="45" creationId="{67BEF8FA-1EC2-1DC8-2A34-C7C9A063E835}"/>
          </ac:picMkLst>
        </pc:picChg>
        <pc:picChg chg="add mod">
          <ac:chgData name="Leonie Smith" userId="fed1330f33f5650e" providerId="LiveId" clId="{17F94708-EBC2-49C8-8C01-B22F5B914212}" dt="2023-11-20T05:38:27.183" v="94"/>
          <ac:picMkLst>
            <pc:docMk/>
            <pc:sldMk cId="538051216" sldId="450"/>
            <ac:picMk id="46" creationId="{A361CB1A-2DDB-201F-27D8-452A1A483896}"/>
          </ac:picMkLst>
        </pc:picChg>
      </pc:sldChg>
      <pc:sldChg chg="addSp delSp modSp mod modTransition modAnim">
        <pc:chgData name="Leonie Smith" userId="fed1330f33f5650e" providerId="LiveId" clId="{17F94708-EBC2-49C8-8C01-B22F5B914212}" dt="2023-11-20T05:40:24.023" v="107"/>
        <pc:sldMkLst>
          <pc:docMk/>
          <pc:sldMk cId="4002949039" sldId="452"/>
        </pc:sldMkLst>
        <pc:picChg chg="add del mod">
          <ac:chgData name="Leonie Smith" userId="fed1330f33f5650e" providerId="LiveId" clId="{17F94708-EBC2-49C8-8C01-B22F5B914212}" dt="2023-11-20T05:39:30.247" v="97"/>
          <ac:picMkLst>
            <pc:docMk/>
            <pc:sldMk cId="4002949039" sldId="452"/>
            <ac:picMk id="8" creationId="{FE53CB46-7976-5B7C-1557-C200CDF3B111}"/>
          </ac:picMkLst>
        </pc:picChg>
        <pc:picChg chg="add del mod">
          <ac:chgData name="Leonie Smith" userId="fed1330f33f5650e" providerId="LiveId" clId="{17F94708-EBC2-49C8-8C01-B22F5B914212}" dt="2023-11-20T05:39:35.493" v="98"/>
          <ac:picMkLst>
            <pc:docMk/>
            <pc:sldMk cId="4002949039" sldId="452"/>
            <ac:picMk id="11" creationId="{06FCDF06-E19C-37FE-8D96-EF8C7731C0F6}"/>
          </ac:picMkLst>
        </pc:picChg>
        <pc:picChg chg="add del mod">
          <ac:chgData name="Leonie Smith" userId="fed1330f33f5650e" providerId="LiveId" clId="{17F94708-EBC2-49C8-8C01-B22F5B914212}" dt="2023-11-20T05:39:37.132" v="100"/>
          <ac:picMkLst>
            <pc:docMk/>
            <pc:sldMk cId="4002949039" sldId="452"/>
            <ac:picMk id="12" creationId="{A701DCBA-64F5-0615-111F-39E79B685135}"/>
          </ac:picMkLst>
        </pc:picChg>
        <pc:picChg chg="add del mod ord">
          <ac:chgData name="Leonie Smith" userId="fed1330f33f5650e" providerId="LiveId" clId="{17F94708-EBC2-49C8-8C01-B22F5B914212}" dt="2023-11-20T05:39:51.205" v="101"/>
          <ac:picMkLst>
            <pc:docMk/>
            <pc:sldMk cId="4002949039" sldId="452"/>
            <ac:picMk id="15" creationId="{83637711-79DB-52BB-871C-F6D9D29229EF}"/>
          </ac:picMkLst>
        </pc:picChg>
        <pc:picChg chg="add del mod">
          <ac:chgData name="Leonie Smith" userId="fed1330f33f5650e" providerId="LiveId" clId="{17F94708-EBC2-49C8-8C01-B22F5B914212}" dt="2023-11-20T05:39:52.787" v="103"/>
          <ac:picMkLst>
            <pc:docMk/>
            <pc:sldMk cId="4002949039" sldId="452"/>
            <ac:picMk id="16" creationId="{C743A40D-07FD-484B-E91A-6EE9FB248724}"/>
          </ac:picMkLst>
        </pc:picChg>
        <pc:picChg chg="add del mod ord">
          <ac:chgData name="Leonie Smith" userId="fed1330f33f5650e" providerId="LiveId" clId="{17F94708-EBC2-49C8-8C01-B22F5B914212}" dt="2023-11-20T05:40:06.793" v="104"/>
          <ac:picMkLst>
            <pc:docMk/>
            <pc:sldMk cId="4002949039" sldId="452"/>
            <ac:picMk id="19" creationId="{8D8BF5D1-D8A9-1C59-413D-17B46DC6E328}"/>
          </ac:picMkLst>
        </pc:picChg>
        <pc:picChg chg="add del mod">
          <ac:chgData name="Leonie Smith" userId="fed1330f33f5650e" providerId="LiveId" clId="{17F94708-EBC2-49C8-8C01-B22F5B914212}" dt="2023-11-20T05:40:07.976" v="106"/>
          <ac:picMkLst>
            <pc:docMk/>
            <pc:sldMk cId="4002949039" sldId="452"/>
            <ac:picMk id="20" creationId="{8746DAFC-B5FD-17E8-4813-6D290B94FFCA}"/>
          </ac:picMkLst>
        </pc:picChg>
        <pc:picChg chg="add del mod ord">
          <ac:chgData name="Leonie Smith" userId="fed1330f33f5650e" providerId="LiveId" clId="{17F94708-EBC2-49C8-8C01-B22F5B914212}" dt="2023-11-20T05:40:24.023" v="107"/>
          <ac:picMkLst>
            <pc:docMk/>
            <pc:sldMk cId="4002949039" sldId="452"/>
            <ac:picMk id="23" creationId="{CDA611A1-1A2E-CDF3-3696-1414862AEFBD}"/>
          </ac:picMkLst>
        </pc:picChg>
        <pc:picChg chg="add mod">
          <ac:chgData name="Leonie Smith" userId="fed1330f33f5650e" providerId="LiveId" clId="{17F94708-EBC2-49C8-8C01-B22F5B914212}" dt="2023-11-20T05:40:24.023" v="107"/>
          <ac:picMkLst>
            <pc:docMk/>
            <pc:sldMk cId="4002949039" sldId="452"/>
            <ac:picMk id="24" creationId="{AD627D32-DF50-70B6-8229-6EC9FCCD6119}"/>
          </ac:picMkLst>
        </pc:picChg>
      </pc:sldChg>
      <pc:sldChg chg="addSp delSp modSp mod modTransition modAnim">
        <pc:chgData name="Leonie Smith" userId="fed1330f33f5650e" providerId="LiveId" clId="{17F94708-EBC2-49C8-8C01-B22F5B914212}" dt="2023-11-20T05:42:54.087" v="117"/>
        <pc:sldMkLst>
          <pc:docMk/>
          <pc:sldMk cId="2789980734" sldId="458"/>
        </pc:sldMkLst>
        <pc:picChg chg="add del mod">
          <ac:chgData name="Leonie Smith" userId="fed1330f33f5650e" providerId="LiveId" clId="{17F94708-EBC2-49C8-8C01-B22F5B914212}" dt="2023-11-20T05:41:38.209" v="110"/>
          <ac:picMkLst>
            <pc:docMk/>
            <pc:sldMk cId="2789980734" sldId="458"/>
            <ac:picMk id="6" creationId="{0DA8A62B-BD7E-C951-B991-EDE4E4380EDA}"/>
          </ac:picMkLst>
        </pc:picChg>
        <pc:picChg chg="add del mod">
          <ac:chgData name="Leonie Smith" userId="fed1330f33f5650e" providerId="LiveId" clId="{17F94708-EBC2-49C8-8C01-B22F5B914212}" dt="2023-11-20T05:41:53.752" v="111"/>
          <ac:picMkLst>
            <pc:docMk/>
            <pc:sldMk cId="2789980734" sldId="458"/>
            <ac:picMk id="9" creationId="{A4A8F179-CD3C-9D5D-C246-9146C2B1867A}"/>
          </ac:picMkLst>
        </pc:picChg>
        <pc:picChg chg="add del mod">
          <ac:chgData name="Leonie Smith" userId="fed1330f33f5650e" providerId="LiveId" clId="{17F94708-EBC2-49C8-8C01-B22F5B914212}" dt="2023-11-20T05:42:15.346" v="113"/>
          <ac:picMkLst>
            <pc:docMk/>
            <pc:sldMk cId="2789980734" sldId="458"/>
            <ac:picMk id="10" creationId="{279D3622-13AB-CF99-68F8-D86B061B782B}"/>
          </ac:picMkLst>
        </pc:picChg>
        <pc:picChg chg="add del mod ord">
          <ac:chgData name="Leonie Smith" userId="fed1330f33f5650e" providerId="LiveId" clId="{17F94708-EBC2-49C8-8C01-B22F5B914212}" dt="2023-11-20T05:42:31.712" v="114"/>
          <ac:picMkLst>
            <pc:docMk/>
            <pc:sldMk cId="2789980734" sldId="458"/>
            <ac:picMk id="15" creationId="{ECFECDB5-4C3C-DE33-DAF0-9B449B11FCD9}"/>
          </ac:picMkLst>
        </pc:picChg>
        <pc:picChg chg="add del mod">
          <ac:chgData name="Leonie Smith" userId="fed1330f33f5650e" providerId="LiveId" clId="{17F94708-EBC2-49C8-8C01-B22F5B914212}" dt="2023-11-20T05:42:37.303" v="116"/>
          <ac:picMkLst>
            <pc:docMk/>
            <pc:sldMk cId="2789980734" sldId="458"/>
            <ac:picMk id="16" creationId="{EC936BF4-F8D7-8062-7468-B4B383FFBF7D}"/>
          </ac:picMkLst>
        </pc:picChg>
        <pc:picChg chg="add del mod ord">
          <ac:chgData name="Leonie Smith" userId="fed1330f33f5650e" providerId="LiveId" clId="{17F94708-EBC2-49C8-8C01-B22F5B914212}" dt="2023-11-20T05:42:54.087" v="117"/>
          <ac:picMkLst>
            <pc:docMk/>
            <pc:sldMk cId="2789980734" sldId="458"/>
            <ac:picMk id="19" creationId="{541D1A9F-A56F-3A1E-D4C9-C8AEB302C83A}"/>
          </ac:picMkLst>
        </pc:picChg>
        <pc:picChg chg="add mod">
          <ac:chgData name="Leonie Smith" userId="fed1330f33f5650e" providerId="LiveId" clId="{17F94708-EBC2-49C8-8C01-B22F5B914212}" dt="2023-11-20T05:42:54.087" v="117"/>
          <ac:picMkLst>
            <pc:docMk/>
            <pc:sldMk cId="2789980734" sldId="458"/>
            <ac:picMk id="20" creationId="{72914486-2BB4-D19C-2017-655383152470}"/>
          </ac:picMkLst>
        </pc:picChg>
      </pc:sldChg>
      <pc:sldChg chg="addSp delSp modSp mod modTransition modAnim">
        <pc:chgData name="Leonie Smith" userId="fed1330f33f5650e" providerId="LiveId" clId="{17F94708-EBC2-49C8-8C01-B22F5B914212}" dt="2023-11-20T05:15:02.878" v="20"/>
        <pc:sldMkLst>
          <pc:docMk/>
          <pc:sldMk cId="3596600315" sldId="468"/>
        </pc:sldMkLst>
        <pc:picChg chg="add del mod">
          <ac:chgData name="Leonie Smith" userId="fed1330f33f5650e" providerId="LiveId" clId="{17F94708-EBC2-49C8-8C01-B22F5B914212}" dt="2023-11-20T05:12:11.837" v="2"/>
          <ac:picMkLst>
            <pc:docMk/>
            <pc:sldMk cId="3596600315" sldId="468"/>
            <ac:picMk id="12" creationId="{CEAA5978-C336-A766-2DF8-833672B82C31}"/>
          </ac:picMkLst>
        </pc:picChg>
        <pc:picChg chg="add del mod">
          <ac:chgData name="Leonie Smith" userId="fed1330f33f5650e" providerId="LiveId" clId="{17F94708-EBC2-49C8-8C01-B22F5B914212}" dt="2023-11-20T05:12:32.636" v="4"/>
          <ac:picMkLst>
            <pc:docMk/>
            <pc:sldMk cId="3596600315" sldId="468"/>
            <ac:picMk id="13" creationId="{4FA6B3E6-0AC3-5A91-E2C1-C0232F0DAB04}"/>
          </ac:picMkLst>
        </pc:picChg>
        <pc:picChg chg="add del mod ord">
          <ac:chgData name="Leonie Smith" userId="fed1330f33f5650e" providerId="LiveId" clId="{17F94708-EBC2-49C8-8C01-B22F5B914212}" dt="2023-11-20T05:12:38.879" v="5"/>
          <ac:picMkLst>
            <pc:docMk/>
            <pc:sldMk cId="3596600315" sldId="468"/>
            <ac:picMk id="16" creationId="{24503CB2-4640-127D-5CCB-1EAA6932CE00}"/>
          </ac:picMkLst>
        </pc:picChg>
        <pc:picChg chg="add del mod">
          <ac:chgData name="Leonie Smith" userId="fed1330f33f5650e" providerId="LiveId" clId="{17F94708-EBC2-49C8-8C01-B22F5B914212}" dt="2023-11-20T05:12:40.554" v="7"/>
          <ac:picMkLst>
            <pc:docMk/>
            <pc:sldMk cId="3596600315" sldId="468"/>
            <ac:picMk id="17" creationId="{FC5A3CFD-037D-A537-1A15-A13A0F430296}"/>
          </ac:picMkLst>
        </pc:picChg>
        <pc:picChg chg="add del mod ord">
          <ac:chgData name="Leonie Smith" userId="fed1330f33f5650e" providerId="LiveId" clId="{17F94708-EBC2-49C8-8C01-B22F5B914212}" dt="2023-11-20T05:12:47.944" v="8"/>
          <ac:picMkLst>
            <pc:docMk/>
            <pc:sldMk cId="3596600315" sldId="468"/>
            <ac:picMk id="20" creationId="{6B20CB9A-9CBB-1B9C-5C03-DA66BC895649}"/>
          </ac:picMkLst>
        </pc:picChg>
        <pc:picChg chg="add del mod">
          <ac:chgData name="Leonie Smith" userId="fed1330f33f5650e" providerId="LiveId" clId="{17F94708-EBC2-49C8-8C01-B22F5B914212}" dt="2023-11-20T05:13:56.715" v="10"/>
          <ac:picMkLst>
            <pc:docMk/>
            <pc:sldMk cId="3596600315" sldId="468"/>
            <ac:picMk id="21" creationId="{CDE45907-5DE0-F852-055E-031608FF1CB5}"/>
          </ac:picMkLst>
        </pc:picChg>
        <pc:picChg chg="add del mod ord">
          <ac:chgData name="Leonie Smith" userId="fed1330f33f5650e" providerId="LiveId" clId="{17F94708-EBC2-49C8-8C01-B22F5B914212}" dt="2023-11-20T05:14:01.725" v="11"/>
          <ac:picMkLst>
            <pc:docMk/>
            <pc:sldMk cId="3596600315" sldId="468"/>
            <ac:picMk id="30" creationId="{0F4863DF-B0E4-841C-6DD4-0D3DB069A044}"/>
          </ac:picMkLst>
        </pc:picChg>
        <pc:picChg chg="add del mod">
          <ac:chgData name="Leonie Smith" userId="fed1330f33f5650e" providerId="LiveId" clId="{17F94708-EBC2-49C8-8C01-B22F5B914212}" dt="2023-11-20T05:14:08.644" v="13"/>
          <ac:picMkLst>
            <pc:docMk/>
            <pc:sldMk cId="3596600315" sldId="468"/>
            <ac:picMk id="31" creationId="{F99E545D-62D3-91C8-09AD-F673755FBEA6}"/>
          </ac:picMkLst>
        </pc:picChg>
        <pc:picChg chg="add del mod ord">
          <ac:chgData name="Leonie Smith" userId="fed1330f33f5650e" providerId="LiveId" clId="{17F94708-EBC2-49C8-8C01-B22F5B914212}" dt="2023-11-20T05:14:13.384" v="14"/>
          <ac:picMkLst>
            <pc:docMk/>
            <pc:sldMk cId="3596600315" sldId="468"/>
            <ac:picMk id="35" creationId="{C40C714C-93A5-EF6D-3FB5-B7FFD96C55F9}"/>
          </ac:picMkLst>
        </pc:picChg>
        <pc:picChg chg="add del mod">
          <ac:chgData name="Leonie Smith" userId="fed1330f33f5650e" providerId="LiveId" clId="{17F94708-EBC2-49C8-8C01-B22F5B914212}" dt="2023-11-20T05:14:43.478" v="16"/>
          <ac:picMkLst>
            <pc:docMk/>
            <pc:sldMk cId="3596600315" sldId="468"/>
            <ac:picMk id="36" creationId="{6C7D797A-D4B4-9A84-9893-B557604E731F}"/>
          </ac:picMkLst>
        </pc:picChg>
        <pc:picChg chg="add del mod ord">
          <ac:chgData name="Leonie Smith" userId="fed1330f33f5650e" providerId="LiveId" clId="{17F94708-EBC2-49C8-8C01-B22F5B914212}" dt="2023-11-20T05:14:49.066" v="17"/>
          <ac:picMkLst>
            <pc:docMk/>
            <pc:sldMk cId="3596600315" sldId="468"/>
            <ac:picMk id="39" creationId="{99E188CD-3453-E2EE-68D9-8B25F5AA90AB}"/>
          </ac:picMkLst>
        </pc:picChg>
        <pc:picChg chg="add del mod">
          <ac:chgData name="Leonie Smith" userId="fed1330f33f5650e" providerId="LiveId" clId="{17F94708-EBC2-49C8-8C01-B22F5B914212}" dt="2023-11-20T05:14:56.821" v="19"/>
          <ac:picMkLst>
            <pc:docMk/>
            <pc:sldMk cId="3596600315" sldId="468"/>
            <ac:picMk id="40" creationId="{C6654B3C-F535-70B8-5E48-8B647617E8CD}"/>
          </ac:picMkLst>
        </pc:picChg>
        <pc:picChg chg="add del mod ord">
          <ac:chgData name="Leonie Smith" userId="fed1330f33f5650e" providerId="LiveId" clId="{17F94708-EBC2-49C8-8C01-B22F5B914212}" dt="2023-11-20T05:15:02.878" v="20"/>
          <ac:picMkLst>
            <pc:docMk/>
            <pc:sldMk cId="3596600315" sldId="468"/>
            <ac:picMk id="45" creationId="{BD06CEBE-EE1C-2A20-6444-444A065D9D51}"/>
          </ac:picMkLst>
        </pc:picChg>
        <pc:picChg chg="add mod">
          <ac:chgData name="Leonie Smith" userId="fed1330f33f5650e" providerId="LiveId" clId="{17F94708-EBC2-49C8-8C01-B22F5B914212}" dt="2023-11-20T05:15:02.878" v="20"/>
          <ac:picMkLst>
            <pc:docMk/>
            <pc:sldMk cId="3596600315" sldId="468"/>
            <ac:picMk id="46" creationId="{ECC98793-26DF-D616-AA5C-78CAABCB7038}"/>
          </ac:picMkLst>
        </pc:picChg>
      </pc:sldChg>
      <pc:sldChg chg="addSp delSp modSp mod modTransition modAnim">
        <pc:chgData name="Leonie Smith" userId="fed1330f33f5650e" providerId="LiveId" clId="{17F94708-EBC2-49C8-8C01-B22F5B914212}" dt="2023-11-20T05:55:22.654" v="136"/>
        <pc:sldMkLst>
          <pc:docMk/>
          <pc:sldMk cId="1817218950" sldId="471"/>
        </pc:sldMkLst>
        <pc:picChg chg="add del mod">
          <ac:chgData name="Leonie Smith" userId="fed1330f33f5650e" providerId="LiveId" clId="{17F94708-EBC2-49C8-8C01-B22F5B914212}" dt="2023-11-20T05:53:36.276" v="120"/>
          <ac:picMkLst>
            <pc:docMk/>
            <pc:sldMk cId="1817218950" sldId="471"/>
            <ac:picMk id="17" creationId="{B60F0945-B43C-B181-810F-42F2F278E116}"/>
          </ac:picMkLst>
        </pc:picChg>
        <pc:picChg chg="add del mod">
          <ac:chgData name="Leonie Smith" userId="fed1330f33f5650e" providerId="LiveId" clId="{17F94708-EBC2-49C8-8C01-B22F5B914212}" dt="2023-11-20T05:53:50.102" v="121"/>
          <ac:picMkLst>
            <pc:docMk/>
            <pc:sldMk cId="1817218950" sldId="471"/>
            <ac:picMk id="20" creationId="{8E790731-3331-90D2-9E6C-960248EB2079}"/>
          </ac:picMkLst>
        </pc:picChg>
        <pc:picChg chg="add del mod">
          <ac:chgData name="Leonie Smith" userId="fed1330f33f5650e" providerId="LiveId" clId="{17F94708-EBC2-49C8-8C01-B22F5B914212}" dt="2023-11-20T05:53:59.602" v="123"/>
          <ac:picMkLst>
            <pc:docMk/>
            <pc:sldMk cId="1817218950" sldId="471"/>
            <ac:picMk id="21" creationId="{D12D0EBC-9E35-72DF-95BC-2937F4FF880D}"/>
          </ac:picMkLst>
        </pc:picChg>
        <pc:picChg chg="add del mod ord">
          <ac:chgData name="Leonie Smith" userId="fed1330f33f5650e" providerId="LiveId" clId="{17F94708-EBC2-49C8-8C01-B22F5B914212}" dt="2023-11-20T05:54:14.871" v="124"/>
          <ac:picMkLst>
            <pc:docMk/>
            <pc:sldMk cId="1817218950" sldId="471"/>
            <ac:picMk id="23" creationId="{E62A7197-3F99-9BB6-B599-70D406A64528}"/>
          </ac:picMkLst>
        </pc:picChg>
        <pc:picChg chg="add del mod">
          <ac:chgData name="Leonie Smith" userId="fed1330f33f5650e" providerId="LiveId" clId="{17F94708-EBC2-49C8-8C01-B22F5B914212}" dt="2023-11-20T05:54:16.299" v="126"/>
          <ac:picMkLst>
            <pc:docMk/>
            <pc:sldMk cId="1817218950" sldId="471"/>
            <ac:picMk id="24" creationId="{22007F72-FBF3-FB28-3A13-75AB13110F06}"/>
          </ac:picMkLst>
        </pc:picChg>
        <pc:picChg chg="add del mod ord">
          <ac:chgData name="Leonie Smith" userId="fed1330f33f5650e" providerId="LiveId" clId="{17F94708-EBC2-49C8-8C01-B22F5B914212}" dt="2023-11-20T05:54:31.706" v="127"/>
          <ac:picMkLst>
            <pc:docMk/>
            <pc:sldMk cId="1817218950" sldId="471"/>
            <ac:picMk id="27" creationId="{86DC569D-E624-F154-A3F6-F01A14CC179C}"/>
          </ac:picMkLst>
        </pc:picChg>
        <pc:picChg chg="add del mod">
          <ac:chgData name="Leonie Smith" userId="fed1330f33f5650e" providerId="LiveId" clId="{17F94708-EBC2-49C8-8C01-B22F5B914212}" dt="2023-11-20T05:54:38.892" v="129"/>
          <ac:picMkLst>
            <pc:docMk/>
            <pc:sldMk cId="1817218950" sldId="471"/>
            <ac:picMk id="28" creationId="{B22889E8-70E2-ECEC-3443-DDFE522DA641}"/>
          </ac:picMkLst>
        </pc:picChg>
        <pc:picChg chg="add del mod ord">
          <ac:chgData name="Leonie Smith" userId="fed1330f33f5650e" providerId="LiveId" clId="{17F94708-EBC2-49C8-8C01-B22F5B914212}" dt="2023-11-20T05:54:52.365" v="130"/>
          <ac:picMkLst>
            <pc:docMk/>
            <pc:sldMk cId="1817218950" sldId="471"/>
            <ac:picMk id="32" creationId="{BBF09BF1-DBBC-5D07-38F9-67624936E5E8}"/>
          </ac:picMkLst>
        </pc:picChg>
        <pc:picChg chg="add del mod">
          <ac:chgData name="Leonie Smith" userId="fed1330f33f5650e" providerId="LiveId" clId="{17F94708-EBC2-49C8-8C01-B22F5B914212}" dt="2023-11-20T05:54:53.704" v="132"/>
          <ac:picMkLst>
            <pc:docMk/>
            <pc:sldMk cId="1817218950" sldId="471"/>
            <ac:picMk id="33" creationId="{A7C388C7-AF05-8E25-6F23-F15C1B20B4E1}"/>
          </ac:picMkLst>
        </pc:picChg>
        <pc:picChg chg="add del mod ord">
          <ac:chgData name="Leonie Smith" userId="fed1330f33f5650e" providerId="LiveId" clId="{17F94708-EBC2-49C8-8C01-B22F5B914212}" dt="2023-11-20T05:55:04.610" v="133"/>
          <ac:picMkLst>
            <pc:docMk/>
            <pc:sldMk cId="1817218950" sldId="471"/>
            <ac:picMk id="36" creationId="{E6AB3CA1-1BA8-E32F-D26C-89BD40630433}"/>
          </ac:picMkLst>
        </pc:picChg>
        <pc:picChg chg="add del mod">
          <ac:chgData name="Leonie Smith" userId="fed1330f33f5650e" providerId="LiveId" clId="{17F94708-EBC2-49C8-8C01-B22F5B914212}" dt="2023-11-20T05:55:07.319" v="135"/>
          <ac:picMkLst>
            <pc:docMk/>
            <pc:sldMk cId="1817218950" sldId="471"/>
            <ac:picMk id="37" creationId="{66161EB9-2156-54BF-1A4C-4105EF0551C6}"/>
          </ac:picMkLst>
        </pc:picChg>
        <pc:picChg chg="add del mod ord">
          <ac:chgData name="Leonie Smith" userId="fed1330f33f5650e" providerId="LiveId" clId="{17F94708-EBC2-49C8-8C01-B22F5B914212}" dt="2023-11-20T05:55:22.654" v="136"/>
          <ac:picMkLst>
            <pc:docMk/>
            <pc:sldMk cId="1817218950" sldId="471"/>
            <ac:picMk id="40" creationId="{7AC89004-9B29-719E-E084-B4D0D89DD1F4}"/>
          </ac:picMkLst>
        </pc:picChg>
        <pc:picChg chg="add mod">
          <ac:chgData name="Leonie Smith" userId="fed1330f33f5650e" providerId="LiveId" clId="{17F94708-EBC2-49C8-8C01-B22F5B914212}" dt="2023-11-20T05:55:22.654" v="136"/>
          <ac:picMkLst>
            <pc:docMk/>
            <pc:sldMk cId="1817218950" sldId="471"/>
            <ac:picMk id="41" creationId="{88F4D00E-346E-3766-3300-0EBAF1FD4EC1}"/>
          </ac:picMkLst>
        </pc:picChg>
      </pc:sldChg>
      <pc:sldChg chg="addSp delSp modSp mod modTransition modAnim">
        <pc:chgData name="Leonie Smith" userId="fed1330f33f5650e" providerId="LiveId" clId="{17F94708-EBC2-49C8-8C01-B22F5B914212}" dt="2023-11-20T05:56:11.672" v="140"/>
        <pc:sldMkLst>
          <pc:docMk/>
          <pc:sldMk cId="1635292120" sldId="475"/>
        </pc:sldMkLst>
        <pc:picChg chg="add del mod">
          <ac:chgData name="Leonie Smith" userId="fed1330f33f5650e" providerId="LiveId" clId="{17F94708-EBC2-49C8-8C01-B22F5B914212}" dt="2023-11-20T05:56:03.317" v="139"/>
          <ac:picMkLst>
            <pc:docMk/>
            <pc:sldMk cId="1635292120" sldId="475"/>
            <ac:picMk id="11" creationId="{6E04C7D3-5292-CEDB-AFCC-4F538BD6F61D}"/>
          </ac:picMkLst>
        </pc:picChg>
        <pc:picChg chg="add del mod">
          <ac:chgData name="Leonie Smith" userId="fed1330f33f5650e" providerId="LiveId" clId="{17F94708-EBC2-49C8-8C01-B22F5B914212}" dt="2023-11-20T05:56:11.672" v="140"/>
          <ac:picMkLst>
            <pc:docMk/>
            <pc:sldMk cId="1635292120" sldId="475"/>
            <ac:picMk id="16" creationId="{28CA0EBE-CE89-6753-22D8-47213CB99789}"/>
          </ac:picMkLst>
        </pc:picChg>
        <pc:picChg chg="add mod">
          <ac:chgData name="Leonie Smith" userId="fed1330f33f5650e" providerId="LiveId" clId="{17F94708-EBC2-49C8-8C01-B22F5B914212}" dt="2023-11-20T05:56:11.672" v="140"/>
          <ac:picMkLst>
            <pc:docMk/>
            <pc:sldMk cId="1635292120" sldId="475"/>
            <ac:picMk id="17" creationId="{EDE64A06-212D-5B94-47C5-8CA0DADFC12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2024/08/02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27 </a:t>
            </a:r>
            <a:r>
              <a:rPr lang="en-US" sz="1800" b="1" i="0" u="none" strike="noStrike" baseline="0" dirty="0">
                <a:latin typeface="TimesNewRomanPS-BoldMT"/>
              </a:rPr>
              <a:t>Rebuilding of the Temple</a:t>
            </a:r>
          </a:p>
          <a:p>
            <a:pPr algn="l"/>
            <a:r>
              <a:rPr lang="en-US" sz="1800" b="0" i="0" u="none" strike="noStrike" baseline="0" dirty="0">
                <a:latin typeface="TimesNewRomanPSMT"/>
              </a:rPr>
              <a:t>1. Cyrus tells Jews to rebuild the temple - Ezra 1:1-11 (Left Top)</a:t>
            </a:r>
          </a:p>
          <a:p>
            <a:pPr algn="l"/>
            <a:r>
              <a:rPr lang="en-US" sz="1800" b="0" i="0" u="none" strike="noStrike" baseline="0" dirty="0">
                <a:latin typeface="TimesNewRomanPSMT"/>
              </a:rPr>
              <a:t>2. The altar is built - Ezra 3:1-6 (Right Top)</a:t>
            </a:r>
          </a:p>
          <a:p>
            <a:pPr algn="l"/>
            <a:r>
              <a:rPr lang="en-US" sz="1800" b="0" i="0" u="none" strike="noStrike" baseline="0" dirty="0">
                <a:latin typeface="TimesNewRomanPSMT"/>
              </a:rPr>
              <a:t>3. The foundation of the Temple is laid - Ezra 3:7-13 (Right 2nd)</a:t>
            </a:r>
          </a:p>
          <a:p>
            <a:pPr algn="l"/>
            <a:r>
              <a:rPr lang="en-US" sz="1800" b="0" i="0" u="none" strike="noStrike" baseline="0" dirty="0">
                <a:latin typeface="TimesNewRomanPSMT"/>
              </a:rPr>
              <a:t>4. Construction of the Temple stops - Ezra 4:1-5, 24 (Right 3rd)</a:t>
            </a:r>
          </a:p>
          <a:p>
            <a:pPr algn="l"/>
            <a:r>
              <a:rPr lang="en-US" sz="1800" b="0" i="0" u="none" strike="noStrike" baseline="0" dirty="0">
                <a:latin typeface="TimesNewRomanPSMT"/>
              </a:rPr>
              <a:t>5. Haggai and Zechariah give prophecy and rebuilding resumes - Ezra 5:1-17 (Left</a:t>
            </a:r>
          </a:p>
          <a:p>
            <a:pPr algn="l"/>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6. King Darius pays for all the construction - Ezra 6:1-14 (Left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083110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2024/08/02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2024/08/02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27-1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0000" lnSpcReduction="20000"/>
          </a:bodyPr>
          <a:lstStyle/>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license 4.0.</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latin typeface="Aptos"/>
              <a:ea typeface="Aptos"/>
              <a:cs typeface="Arial" panose="020B0604020202020204" pitchFamily="34" charset="0"/>
            </a:endParaRPr>
          </a:p>
          <a:p>
            <a:pPr marL="342900" indent="-342900" algn="l">
              <a:lnSpc>
                <a:spcPct val="107000"/>
              </a:lnSpc>
              <a:spcBef>
                <a:spcPts val="0"/>
              </a:spcBef>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latin typeface="Aptos"/>
              <a:ea typeface="Aptos"/>
              <a:cs typeface="Arial" panose="020B0604020202020204" pitchFamily="34" charset="0"/>
            </a:endParaRPr>
          </a:p>
          <a:p>
            <a:pPr marL="342900" indent="-342900" algn="l">
              <a:lnSpc>
                <a:spcPct val="107000"/>
              </a:lnSpc>
              <a:spcBef>
                <a:spcPts val="0"/>
              </a:spcBef>
              <a:spcAft>
                <a:spcPts val="800"/>
              </a:spcAft>
              <a:buFont typeface="Symbol" panose="05050102010706020507" pitchFamily="18" charset="2"/>
              <a:buChar char=""/>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a:t>
            </a:r>
            <a:endParaRPr lang="en-US" sz="2800" kern="100" dirty="0">
              <a:latin typeface="Aptos"/>
              <a:ea typeface="Aptos"/>
              <a:cs typeface="Arial" panose="020B0604020202020204" pitchFamily="34" charset="0"/>
            </a:endParaRPr>
          </a:p>
          <a:p>
            <a:pPr algn="l">
              <a:lnSpc>
                <a:spcPct val="107000"/>
              </a:lnSpc>
              <a:spcBef>
                <a:spcPts val="0"/>
              </a:spcBef>
              <a:spcAft>
                <a:spcPts val="800"/>
              </a:spcAft>
            </a:pPr>
            <a:r>
              <a:rPr lang="en-IN" sz="2800" kern="100" dirty="0">
                <a:solidFill>
                  <a:srgbClr val="2C3943"/>
                </a:solidFill>
                <a:highlight>
                  <a:srgbClr val="FFFFFF"/>
                </a:highlight>
                <a:latin typeface="PT Serif" panose="020A0603040505020204" pitchFamily="18" charset="0"/>
                <a:ea typeface="Aptos"/>
                <a:cs typeface="Arial" panose="020B0604020202020204" pitchFamily="34" charset="0"/>
              </a:rPr>
              <a:t> </a:t>
            </a:r>
            <a:endParaRPr lang="en-US" sz="2800" kern="100" dirty="0">
              <a:latin typeface="Aptos"/>
              <a:ea typeface="Aptos"/>
              <a:cs typeface="Arial" panose="020B0604020202020204" pitchFamily="34" charset="0"/>
            </a:endParaRPr>
          </a:p>
          <a:p>
            <a:pPr algn="l">
              <a:spcBef>
                <a:spcPts val="0"/>
              </a:spcBef>
            </a:pPr>
            <a:r>
              <a:rPr lang="en-US" sz="2800" dirty="0">
                <a:solidFill>
                  <a:srgbClr val="2C3943"/>
                </a:solidFill>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highlight>
                  <a:srgbClr val="FFFFFF"/>
                </a:highlight>
                <a:latin typeface="PT Serif" panose="020A0603040505020204" pitchFamily="18" charset="0"/>
                <a:ea typeface="Times New Roman" panose="02020603050405020304" pitchFamily="18" charset="0"/>
              </a:rPr>
              <a:t>.</a:t>
            </a:r>
            <a:endParaRPr lang="en-US" sz="2800" dirty="0">
              <a:highlight>
                <a:srgbClr val="FFFFFF"/>
              </a:highlight>
              <a:latin typeface="Times New Roman" panose="02020603050405020304" pitchFamily="18" charset="0"/>
              <a:ea typeface="Times New Roman" panose="02020603050405020304" pitchFamily="18" charset="0"/>
            </a:endParaRPr>
          </a:p>
        </p:txBody>
      </p:sp>
      <p:pic>
        <p:nvPicPr>
          <p:cNvPr id="46" name="Audio 45">
            <a:hlinkClick r:id="" action="ppaction://media"/>
            <a:extLst>
              <a:ext uri="{FF2B5EF4-FFF2-40B4-BE49-F238E27FC236}">
                <a16:creationId xmlns:a16="http://schemas.microsoft.com/office/drawing/2014/main" id="{ECC98793-26DF-D616-AA5C-78CAABCB703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2740"/>
    </mc:Choice>
    <mc:Fallback xmlns="">
      <p:transition spd="slow" advTm="2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79E3C1D1-28A5-9482-0D8C-2E74F7393B7B}"/>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76BF487-03D7-28B1-AFE2-E78FA037C3A6}"/>
              </a:ext>
            </a:extLst>
          </p:cNvPr>
          <p:cNvSpPr txBox="1"/>
          <p:nvPr/>
        </p:nvSpPr>
        <p:spPr>
          <a:xfrm>
            <a:off x="399440" y="379781"/>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3</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4</a:t>
            </a:r>
            <a:r>
              <a:rPr lang="en-US" sz="4000" b="0" i="0">
                <a:solidFill>
                  <a:srgbClr val="121212"/>
                </a:solidFill>
                <a:effectLst/>
                <a:latin typeface="Inter" panose="020B0502030000000004" pitchFamily="34" charset="0"/>
              </a:rPr>
              <a:t>And let every survivor, wherever he lives, be assisted by the men of that region with silver, gold, goods, and livestock, along with a freewill offering for the house of God in Jerusalem.’”</a:t>
            </a:r>
            <a:endParaRPr lang="en-ZA" sz="2000" dirty="0"/>
          </a:p>
        </p:txBody>
      </p:sp>
      <p:sp>
        <p:nvSpPr>
          <p:cNvPr id="3" name="TextBox 2">
            <a:extLst>
              <a:ext uri="{FF2B5EF4-FFF2-40B4-BE49-F238E27FC236}">
                <a16:creationId xmlns:a16="http://schemas.microsoft.com/office/drawing/2014/main" id="{847CBE74-7BF7-D7DA-5529-7C8A0B6BE2A8}"/>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4 और जो कोई किसी स्थान में रह गया हो</a:t>
            </a:r>
            <a:r>
              <a:rPr lang="en-US" sz="3600" b="0" i="0" dirty="0">
                <a:solidFill>
                  <a:srgbClr val="121212"/>
                </a:solidFill>
                <a:effectLst/>
                <a:latin typeface="Inter" panose="020B0502030000000004" pitchFamily="34" charset="0"/>
              </a:rPr>
              <a:t>b, </a:t>
            </a:r>
            <a:r>
              <a:rPr lang="hi-IN" sz="3600" b="0" i="0" dirty="0">
                <a:solidFill>
                  <a:srgbClr val="121212"/>
                </a:solidFill>
                <a:effectLst/>
                <a:latin typeface="Inter" panose="020B0502030000000004" pitchFamily="34" charset="0"/>
              </a:rPr>
              <a:t>जहाँ वह रहता हो, उस स्थान के मनुष्य चाँदी, सोना, धन और पशु देकर उसकी सहायता करें और इससे अधिक यरूशलेम स्थित परमेश्वर के भवन के लिये अपनी-अपनी इच्छा से भी भेंट चढ़ाएँ।”</a:t>
            </a:r>
            <a:endParaRPr lang="en-IN" sz="3600" dirty="0"/>
          </a:p>
        </p:txBody>
      </p:sp>
      <p:pic>
        <p:nvPicPr>
          <p:cNvPr id="31" name="Audio 30">
            <a:hlinkClick r:id="" action="ppaction://media"/>
            <a:extLst>
              <a:ext uri="{FF2B5EF4-FFF2-40B4-BE49-F238E27FC236}">
                <a16:creationId xmlns:a16="http://schemas.microsoft.com/office/drawing/2014/main" id="{E7A84A00-5711-1BCD-E672-1996A3B623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9592"/>
    </mc:Choice>
    <mc:Fallback xmlns="">
      <p:transition spd="slow" advTm="19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307D053-9481-7DB4-0959-4DF56FFB5542}"/>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439FCE83-B1C8-C2C3-847D-5CC8D3918CC0}"/>
              </a:ext>
            </a:extLst>
          </p:cNvPr>
          <p:cNvSpPr txBox="1"/>
          <p:nvPr/>
        </p:nvSpPr>
        <p:spPr>
          <a:xfrm>
            <a:off x="399440" y="379781"/>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5</a:t>
            </a:r>
            <a:r>
              <a:rPr lang="en-US" sz="4000" b="0" i="0">
                <a:solidFill>
                  <a:srgbClr val="121212"/>
                </a:solidFill>
                <a:effectLst/>
                <a:latin typeface="Inter" panose="020B0502030000000004" pitchFamily="34" charset="0"/>
              </a:rPr>
              <a:t>So the family heads of Judah and Benjamin, along with the priests and Levites—everyone whose spirit God had stirred—prepared to go up and rebuild the house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in Jerusalem.</a:t>
            </a:r>
            <a:endParaRPr lang="en-ZA" dirty="0"/>
          </a:p>
        </p:txBody>
      </p:sp>
      <p:sp>
        <p:nvSpPr>
          <p:cNvPr id="3" name="TextBox 2">
            <a:extLst>
              <a:ext uri="{FF2B5EF4-FFF2-40B4-BE49-F238E27FC236}">
                <a16:creationId xmlns:a16="http://schemas.microsoft.com/office/drawing/2014/main" id="{65C3C991-E7EF-4677-44F9-50CE4097D72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5 तब यहूदा और बिन्यामीन के जितने पितरों के घरानों के मुख्य पुरुषों और याजकों और लेवियों का मन परमेश्वर ने उभारा</a:t>
            </a:r>
            <a:r>
              <a:rPr lang="en-US" sz="3600" b="0" i="0" dirty="0">
                <a:solidFill>
                  <a:srgbClr val="121212"/>
                </a:solidFill>
                <a:effectLst/>
                <a:latin typeface="Inter" panose="020B0502030000000004" pitchFamily="34" charset="0"/>
              </a:rPr>
              <a:t>c </a:t>
            </a:r>
            <a:r>
              <a:rPr lang="hi-IN" sz="3600" b="0" i="0" dirty="0">
                <a:solidFill>
                  <a:srgbClr val="121212"/>
                </a:solidFill>
                <a:effectLst/>
                <a:latin typeface="Inter" panose="020B0502030000000004" pitchFamily="34" charset="0"/>
              </a:rPr>
              <a:t>था कि जाकर यरूशलेम में यहोवा के भवन को बनाएँ, वे सब उठ खड़े हुए;</a:t>
            </a:r>
            <a:endParaRPr lang="en-IN" sz="3600" dirty="0"/>
          </a:p>
        </p:txBody>
      </p:sp>
      <p:pic>
        <p:nvPicPr>
          <p:cNvPr id="22" name="Audio 21">
            <a:hlinkClick r:id="" action="ppaction://media"/>
            <a:extLst>
              <a:ext uri="{FF2B5EF4-FFF2-40B4-BE49-F238E27FC236}">
                <a16:creationId xmlns:a16="http://schemas.microsoft.com/office/drawing/2014/main" id="{550DDB59-B23D-98A6-52BA-ABA7781F17A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15992"/>
    </mc:Choice>
    <mc:Fallback xmlns="">
      <p:transition spd="slow" advTm="159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411ADDF-29EA-8ABF-0CDE-50FEF5ED1896}"/>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61213F14-E24C-C25A-99D2-3BD804881866}"/>
              </a:ext>
            </a:extLst>
          </p:cNvPr>
          <p:cNvSpPr txBox="1"/>
          <p:nvPr/>
        </p:nvSpPr>
        <p:spPr>
          <a:xfrm>
            <a:off x="399440" y="379781"/>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5</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6</a:t>
            </a:r>
            <a:r>
              <a:rPr lang="en-US" sz="4000" b="0" i="0">
                <a:solidFill>
                  <a:srgbClr val="121212"/>
                </a:solidFill>
                <a:effectLst/>
                <a:latin typeface="Inter" panose="020B0502030000000004" pitchFamily="34" charset="0"/>
              </a:rPr>
              <a:t>And all their neighbors supported them with articles of silver and gold, with goods and livestock, and with valuables, in addition to all their freewill offerings.</a:t>
            </a:r>
            <a:endParaRPr lang="en-ZA" dirty="0"/>
          </a:p>
        </p:txBody>
      </p:sp>
      <p:sp>
        <p:nvSpPr>
          <p:cNvPr id="2" name="TextBox 1">
            <a:extLst>
              <a:ext uri="{FF2B5EF4-FFF2-40B4-BE49-F238E27FC236}">
                <a16:creationId xmlns:a16="http://schemas.microsoft.com/office/drawing/2014/main" id="{982EF272-663C-30BC-2C08-0058C1C5EE30}"/>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6 और उनके आस-पास सब रहनेवालों ने चाँदी के पात्र, सोना, धन, पशु और अनमोल वस्तुएँ देकर, उनकी सहायता की; यह उन सबसे अधिक था, जो लोगों ने अपनी-अपनी इच्छा से दिया।</a:t>
            </a:r>
            <a:endParaRPr lang="en-IN" sz="3600" dirty="0"/>
          </a:p>
        </p:txBody>
      </p:sp>
      <p:pic>
        <p:nvPicPr>
          <p:cNvPr id="46" name="Audio 45">
            <a:hlinkClick r:id="" action="ppaction://media"/>
            <a:extLst>
              <a:ext uri="{FF2B5EF4-FFF2-40B4-BE49-F238E27FC236}">
                <a16:creationId xmlns:a16="http://schemas.microsoft.com/office/drawing/2014/main" id="{A361CB1A-2DDB-201F-27D8-452A1A48389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4661"/>
    </mc:Choice>
    <mc:Fallback xmlns="">
      <p:transition spd="slow" advTm="14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DA4E002C-52F4-AC81-54AA-851964D0FD5A}"/>
              </a:ext>
            </a:extLst>
          </p:cNvPr>
          <p:cNvPicPr>
            <a:picLocks noChangeAspect="1"/>
          </p:cNvPicPr>
          <p:nvPr/>
        </p:nvPicPr>
        <p:blipFill rotWithShape="1">
          <a:blip r:embed="rId2"/>
          <a:srcRect r="2204"/>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936E50CA-CF73-6C4C-C449-50FA0B68D96D}"/>
              </a:ext>
            </a:extLst>
          </p:cNvPr>
          <p:cNvSpPr txBox="1"/>
          <p:nvPr/>
        </p:nvSpPr>
        <p:spPr>
          <a:xfrm>
            <a:off x="399440" y="379781"/>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6</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dirty="0">
                <a:solidFill>
                  <a:srgbClr val="777A7B"/>
                </a:solidFill>
                <a:effectLst/>
                <a:latin typeface="Inter" panose="020B0502030000000004" pitchFamily="34" charset="0"/>
              </a:rPr>
              <a:t>7</a:t>
            </a:r>
            <a:r>
              <a:rPr lang="en-US" sz="3600" b="0" i="0" dirty="0">
                <a:solidFill>
                  <a:srgbClr val="121212"/>
                </a:solidFill>
                <a:effectLst/>
                <a:latin typeface="Inter" panose="020B0502030000000004" pitchFamily="34" charset="0"/>
              </a:rPr>
              <a:t>King Cyrus also brought out the articles belonging to the house of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that Nebuchadnezzar had carried away from Jerusalem and placed in the temple of his gods.</a:t>
            </a:r>
            <a:endParaRPr lang="en-ZA" sz="1400" dirty="0"/>
          </a:p>
        </p:txBody>
      </p:sp>
      <p:sp>
        <p:nvSpPr>
          <p:cNvPr id="3" name="TextBox 2">
            <a:extLst>
              <a:ext uri="{FF2B5EF4-FFF2-40B4-BE49-F238E27FC236}">
                <a16:creationId xmlns:a16="http://schemas.microsoft.com/office/drawing/2014/main" id="{F96C4E61-F195-6AD8-FAD1-FF1CE5883648}"/>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121212"/>
                </a:solidFill>
                <a:effectLst/>
                <a:latin typeface="Inter" panose="020B0502030000000004" pitchFamily="34" charset="0"/>
              </a:rPr>
              <a:t>7 फिर यहोवा के भवन के जो पात्र नबूकदनेस्सर ने यरूशलेम से निकालकर अपने देवता के भवन में रखे थे,</a:t>
            </a:r>
            <a:endParaRPr lang="en-IN" sz="4000" dirty="0"/>
          </a:p>
        </p:txBody>
      </p:sp>
      <p:pic>
        <p:nvPicPr>
          <p:cNvPr id="24" name="Audio 23">
            <a:hlinkClick r:id="" action="ppaction://media"/>
            <a:extLst>
              <a:ext uri="{FF2B5EF4-FFF2-40B4-BE49-F238E27FC236}">
                <a16:creationId xmlns:a16="http://schemas.microsoft.com/office/drawing/2014/main" id="{AD627D32-DF50-70B6-8229-6EC9FCCD61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2698"/>
    </mc:Choice>
    <mc:Fallback xmlns="">
      <p:transition spd="slow" advTm="12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1FF595F-9605-0187-0C48-5D58A16A436B}"/>
              </a:ext>
            </a:extLst>
          </p:cNvPr>
          <p:cNvPicPr>
            <a:picLocks noChangeAspect="1"/>
          </p:cNvPicPr>
          <p:nvPr/>
        </p:nvPicPr>
        <p:blipFill rotWithShape="1">
          <a:blip r:embed="rId2"/>
          <a:srcRect r="1315"/>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8BB313FD-8A27-B733-3727-8FCC4251412F}"/>
              </a:ext>
            </a:extLst>
          </p:cNvPr>
          <p:cNvSpPr txBox="1"/>
          <p:nvPr/>
        </p:nvSpPr>
        <p:spPr>
          <a:xfrm>
            <a:off x="399440" y="379781"/>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7</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11</a:t>
            </a:r>
            <a:r>
              <a:rPr lang="en-US" sz="4000" b="0" i="0">
                <a:solidFill>
                  <a:srgbClr val="121212"/>
                </a:solidFill>
                <a:effectLst/>
                <a:latin typeface="Inter" panose="020B0502030000000004" pitchFamily="34" charset="0"/>
              </a:rPr>
              <a:t>In all, there were 5,400 gold and silver articles. Sheshbazzar brought all these along when the exiles went up from Babylon to Jerusalem.</a:t>
            </a:r>
            <a:endParaRPr lang="en-ZA" dirty="0"/>
          </a:p>
        </p:txBody>
      </p:sp>
      <p:sp>
        <p:nvSpPr>
          <p:cNvPr id="3" name="TextBox 2">
            <a:extLst>
              <a:ext uri="{FF2B5EF4-FFF2-40B4-BE49-F238E27FC236}">
                <a16:creationId xmlns:a16="http://schemas.microsoft.com/office/drawing/2014/main" id="{C0AB6623-A2A0-150C-F68A-16B86EFFFFD5}"/>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11 सोने चाँदी के पात्र सब मिलाकर पाँच हजार चार सौ थे। इन सभी को शेशबस्सर उस समय ले आया जब बन्धुए बाबेल से यरूशलेम को आए।</a:t>
            </a:r>
          </a:p>
        </p:txBody>
      </p:sp>
      <p:pic>
        <p:nvPicPr>
          <p:cNvPr id="20" name="Audio 19">
            <a:hlinkClick r:id="" action="ppaction://media"/>
            <a:extLst>
              <a:ext uri="{FF2B5EF4-FFF2-40B4-BE49-F238E27FC236}">
                <a16:creationId xmlns:a16="http://schemas.microsoft.com/office/drawing/2014/main" id="{72914486-2BB4-D19C-2017-6553831524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789980734"/>
      </p:ext>
    </p:extLst>
  </p:cSld>
  <p:clrMapOvr>
    <a:masterClrMapping/>
  </p:clrMapOvr>
  <mc:AlternateContent xmlns:mc="http://schemas.openxmlformats.org/markup-compatibility/2006" xmlns:p14="http://schemas.microsoft.com/office/powerpoint/2010/main">
    <mc:Choice Requires="p14">
      <p:transition spd="slow" p14:dur="2000" advTm="13456"/>
    </mc:Choice>
    <mc:Fallback xmlns="">
      <p:transition spd="slow" advTm="13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E8722D7-C2CA-A092-9D12-609664FDF4E7}"/>
              </a:ext>
            </a:extLst>
          </p:cNvPr>
          <p:cNvPicPr>
            <a:picLocks noChangeAspect="1"/>
          </p:cNvPicPr>
          <p:nvPr/>
        </p:nvPicPr>
        <p:blipFill>
          <a:blip r:embed="rId2"/>
          <a:stretch>
            <a:fillRect/>
          </a:stretch>
        </p:blipFill>
        <p:spPr>
          <a:xfrm>
            <a:off x="0" y="-1032899"/>
            <a:ext cx="12192000" cy="7890899"/>
          </a:xfrm>
          <a:prstGeom prst="rect">
            <a:avLst/>
          </a:prstGeom>
        </p:spPr>
      </p:pic>
      <p:sp>
        <p:nvSpPr>
          <p:cNvPr id="5" name="TextBox 4">
            <a:extLst>
              <a:ext uri="{FF2B5EF4-FFF2-40B4-BE49-F238E27FC236}">
                <a16:creationId xmlns:a16="http://schemas.microsoft.com/office/drawing/2014/main" id="{A962E978-6E3C-B929-A60A-34A470DDF889}"/>
              </a:ext>
            </a:extLst>
          </p:cNvPr>
          <p:cNvSpPr txBox="1"/>
          <p:nvPr/>
        </p:nvSpPr>
        <p:spPr>
          <a:xfrm>
            <a:off x="398554" y="298576"/>
            <a:ext cx="6356810" cy="1791481"/>
          </a:xfrm>
          <a:prstGeom prst="rect">
            <a:avLst/>
          </a:prstGeom>
          <a:noFill/>
        </p:spPr>
        <p:txBody>
          <a:bodyPr wrap="square" rtlCol="0">
            <a:noAutofit/>
          </a:bodyPr>
          <a:lstStyle/>
          <a:p>
            <a:r>
              <a:rPr lang="hi-IN" sz="4800" b="0" i="0" u="none" strike="noStrike" baseline="0" dirty="0">
                <a:solidFill>
                  <a:schemeClr val="bg1"/>
                </a:solidFill>
                <a:latin typeface="TimesNewRomanPSMT"/>
              </a:rPr>
              <a:t>मंदिर को दोबारा बनाना - एज्रा 1:1-11,2</a:t>
            </a:r>
            <a:endParaRPr lang="en-ZA" sz="4800" dirty="0">
              <a:solidFill>
                <a:schemeClr val="bg1"/>
              </a:solidFill>
            </a:endParaRPr>
          </a:p>
        </p:txBody>
      </p:sp>
      <p:sp>
        <p:nvSpPr>
          <p:cNvPr id="2" name="TextBox 1">
            <a:extLst>
              <a:ext uri="{FF2B5EF4-FFF2-40B4-BE49-F238E27FC236}">
                <a16:creationId xmlns:a16="http://schemas.microsoft.com/office/drawing/2014/main" id="{BA578B94-44B0-1E8E-26E4-42F651E350BD}"/>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2613775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316BD64-539B-8CAC-FD08-75AE043CED2F}"/>
              </a:ext>
            </a:extLst>
          </p:cNvPr>
          <p:cNvPicPr>
            <a:picLocks noChangeAspect="1"/>
          </p:cNvPicPr>
          <p:nvPr/>
        </p:nvPicPr>
        <p:blipFill rotWithShape="1">
          <a:blip r:embed="rId2"/>
          <a:srcRect t="345" b="5922"/>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CB17D7D-81E1-3FD7-6C25-3F80FE1C2090}"/>
              </a:ext>
            </a:extLst>
          </p:cNvPr>
          <p:cNvSpPr txBox="1"/>
          <p:nvPr/>
        </p:nvSpPr>
        <p:spPr>
          <a:xfrm>
            <a:off x="399440" y="379781"/>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1:1</a:t>
            </a:r>
            <a:r>
              <a:rPr lang="en-US"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438974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latin typeface="Inter" panose="020B0502030000000004" pitchFamily="34" charset="0"/>
              </a:rPr>
              <a:t>2:1</a:t>
            </a:r>
            <a:r>
              <a:rPr lang="en-US" sz="4000" b="0" i="0" dirty="0">
                <a:solidFill>
                  <a:srgbClr val="121212"/>
                </a:solidFill>
                <a:effectLst/>
                <a:latin typeface="Inter" panose="020B0502030000000004" pitchFamily="34" charset="0"/>
              </a:rPr>
              <a:t>Now these are the people of the province who came up from the captivity of the exiles carried away to Babylon by Nebuchadnezzar its king. They returned to Jerusalem and Judah, each to his own town,</a:t>
            </a:r>
            <a:endParaRPr lang="en-ZA" dirty="0"/>
          </a:p>
        </p:txBody>
      </p:sp>
      <p:sp>
        <p:nvSpPr>
          <p:cNvPr id="3" name="TextBox 2">
            <a:extLst>
              <a:ext uri="{FF2B5EF4-FFF2-40B4-BE49-F238E27FC236}">
                <a16:creationId xmlns:a16="http://schemas.microsoft.com/office/drawing/2014/main" id="{7B63C4AB-1281-EED9-E754-34F6953CF2C6}"/>
              </a:ext>
            </a:extLst>
          </p:cNvPr>
          <p:cNvSpPr txBox="1"/>
          <p:nvPr/>
        </p:nvSpPr>
        <p:spPr>
          <a:xfrm>
            <a:off x="6096000" y="166255"/>
            <a:ext cx="6096000" cy="6558101"/>
          </a:xfrm>
          <a:prstGeom prst="rect">
            <a:avLst/>
          </a:prstGeom>
          <a:noFill/>
        </p:spPr>
        <p:txBody>
          <a:bodyPr wrap="square" rtlCol="0">
            <a:noAutofit/>
          </a:bodyPr>
          <a:lstStyle/>
          <a:p>
            <a:r>
              <a:rPr lang="hi-IN" sz="4000" b="0" i="0" dirty="0">
                <a:solidFill>
                  <a:srgbClr val="777A7B"/>
                </a:solidFill>
                <a:effectLst/>
                <a:latin typeface="Inter" panose="020B0502030000000004" pitchFamily="34" charset="0"/>
              </a:rPr>
              <a:t>1</a:t>
            </a:r>
            <a:r>
              <a:rPr lang="hi-IN" sz="4000" b="0" i="0" dirty="0">
                <a:solidFill>
                  <a:srgbClr val="121212"/>
                </a:solidFill>
                <a:effectLst/>
                <a:latin typeface="Inter" panose="020B0502030000000004" pitchFamily="34" charset="0"/>
              </a:rPr>
              <a:t>जिनको बाबेल का राजा नबूकदनेस्सर बाबेल को बन्दी बनाकर ले गया था, उनमें से प्रान्त</a:t>
            </a:r>
            <a:r>
              <a:rPr lang="en-US" sz="4000" b="0" i="0" dirty="0">
                <a:solidFill>
                  <a:srgbClr val="121212"/>
                </a:solidFill>
                <a:effectLst/>
                <a:latin typeface="Inter" panose="020B0502030000000004" pitchFamily="34" charset="0"/>
              </a:rPr>
              <a:t>a </a:t>
            </a:r>
            <a:r>
              <a:rPr lang="hi-IN" sz="4000" b="0" i="0" dirty="0">
                <a:solidFill>
                  <a:srgbClr val="121212"/>
                </a:solidFill>
                <a:effectLst/>
                <a:latin typeface="Inter" panose="020B0502030000000004" pitchFamily="34" charset="0"/>
              </a:rPr>
              <a:t>के जो लोग बँधुआई से छूटकर यरूशलेम और यहूदा को अपने-अपने नगर में लौटे वे ये हैं।</a:t>
            </a:r>
            <a:endParaRPr lang="en-IN" sz="4000" dirty="0"/>
          </a:p>
        </p:txBody>
      </p:sp>
      <p:pic>
        <p:nvPicPr>
          <p:cNvPr id="41" name="Audio 40">
            <a:hlinkClick r:id="" action="ppaction://media"/>
            <a:extLst>
              <a:ext uri="{FF2B5EF4-FFF2-40B4-BE49-F238E27FC236}">
                <a16:creationId xmlns:a16="http://schemas.microsoft.com/office/drawing/2014/main" id="{88F4D00E-346E-3766-3300-0EBAF1FD4E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17218950"/>
      </p:ext>
    </p:extLst>
  </p:cSld>
  <p:clrMapOvr>
    <a:masterClrMapping/>
  </p:clrMapOvr>
  <mc:AlternateContent xmlns:mc="http://schemas.openxmlformats.org/markup-compatibility/2006" xmlns:p14="http://schemas.microsoft.com/office/powerpoint/2010/main">
    <mc:Choice Requires="p14">
      <p:transition spd="slow" p14:dur="2000" advTm="11771"/>
    </mc:Choice>
    <mc:Fallback xmlns="">
      <p:transition spd="slow" advTm="11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46B2B102-C8C0-2DCE-E3D2-BB648210DE18}"/>
              </a:ext>
            </a:extLst>
          </p:cNvPr>
          <p:cNvPicPr>
            <a:picLocks noChangeAspect="1"/>
          </p:cNvPicPr>
          <p:nvPr/>
        </p:nvPicPr>
        <p:blipFill rotWithShape="1">
          <a:blip r:embed="rId2"/>
          <a:srcRect t="4679"/>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5E2B9629-13A2-DF5F-AB8D-2C7236B2593B}"/>
              </a:ext>
            </a:extLst>
          </p:cNvPr>
          <p:cNvSpPr txBox="1"/>
          <p:nvPr/>
        </p:nvSpPr>
        <p:spPr>
          <a:xfrm>
            <a:off x="399440" y="379781"/>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596892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a:solidFill>
                  <a:srgbClr val="777A7B"/>
                </a:solidFill>
                <a:effectLst/>
                <a:latin typeface="Inter" panose="020B0502030000000004" pitchFamily="34" charset="0"/>
              </a:rPr>
              <a:t>64</a:t>
            </a:r>
            <a:r>
              <a:rPr lang="en-US" sz="4400" b="0" i="0">
                <a:solidFill>
                  <a:srgbClr val="121212"/>
                </a:solidFill>
                <a:effectLst/>
                <a:latin typeface="Inter" panose="020B0502030000000004" pitchFamily="34" charset="0"/>
              </a:rPr>
              <a:t>The whole assembly numbered 42,360,</a:t>
            </a:r>
            <a:endParaRPr lang="en-ZA" sz="4400" dirty="0"/>
          </a:p>
        </p:txBody>
      </p:sp>
      <p:sp>
        <p:nvSpPr>
          <p:cNvPr id="3" name="TextBox 2">
            <a:extLst>
              <a:ext uri="{FF2B5EF4-FFF2-40B4-BE49-F238E27FC236}">
                <a16:creationId xmlns:a16="http://schemas.microsoft.com/office/drawing/2014/main" id="{5B7CA373-58CC-DA39-5FAB-4AA3E3567B05}"/>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64 समस्त मण्डली मिलकर बयालीस हजार तीन सौ साठ की थी।</a:t>
            </a:r>
            <a:endParaRPr lang="en-IN" sz="3600" dirty="0"/>
          </a:p>
        </p:txBody>
      </p:sp>
      <p:pic>
        <p:nvPicPr>
          <p:cNvPr id="17" name="Audio 16">
            <a:hlinkClick r:id="" action="ppaction://media"/>
            <a:extLst>
              <a:ext uri="{FF2B5EF4-FFF2-40B4-BE49-F238E27FC236}">
                <a16:creationId xmlns:a16="http://schemas.microsoft.com/office/drawing/2014/main" id="{EDE64A06-212D-5B94-47C5-8CA0DADFC1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635292120"/>
      </p:ext>
    </p:extLst>
  </p:cSld>
  <p:clrMapOvr>
    <a:masterClrMapping/>
  </p:clrMapOvr>
  <mc:AlternateContent xmlns:mc="http://schemas.openxmlformats.org/markup-compatibility/2006" xmlns:p14="http://schemas.microsoft.com/office/powerpoint/2010/main">
    <mc:Choice Requires="p14">
      <p:transition spd="slow" p14:dur="2000" advTm="5045"/>
    </mc:Choice>
    <mc:Fallback xmlns="">
      <p:transition spd="slow" advTm="5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E8722D7-C2CA-A092-9D12-609664FDF4E7}"/>
              </a:ext>
            </a:extLst>
          </p:cNvPr>
          <p:cNvPicPr>
            <a:picLocks noChangeAspect="1"/>
          </p:cNvPicPr>
          <p:nvPr/>
        </p:nvPicPr>
        <p:blipFill>
          <a:blip r:embed="rId2"/>
          <a:stretch>
            <a:fillRect/>
          </a:stretch>
        </p:blipFill>
        <p:spPr>
          <a:xfrm>
            <a:off x="0" y="-1032899"/>
            <a:ext cx="12192000" cy="7890899"/>
          </a:xfrm>
          <a:prstGeom prst="rect">
            <a:avLst/>
          </a:prstGeom>
        </p:spPr>
      </p:pic>
      <p:sp>
        <p:nvSpPr>
          <p:cNvPr id="2" name="TextBox 1">
            <a:extLst>
              <a:ext uri="{FF2B5EF4-FFF2-40B4-BE49-F238E27FC236}">
                <a16:creationId xmlns:a16="http://schemas.microsoft.com/office/drawing/2014/main" id="{0F478815-74A1-27C4-CB36-A8DF27B191CD}"/>
              </a:ext>
            </a:extLst>
          </p:cNvPr>
          <p:cNvSpPr txBox="1"/>
          <p:nvPr/>
        </p:nvSpPr>
        <p:spPr>
          <a:xfrm>
            <a:off x="399440" y="379781"/>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a:t>
            </a:r>
            <a:r>
              <a:rPr lang="en-US" sz="2800" b="0" i="0" u="none" strike="noStrike" baseline="0" dirty="0">
                <a:solidFill>
                  <a:schemeClr val="bg1"/>
                </a:solidFill>
                <a:latin typeface="Mangal" panose="02040503050203030202" pitchFamily="18" charset="0"/>
                <a:cs typeface="Mangal" panose="02040503050203030202" pitchFamily="18" charset="0"/>
              </a:rPr>
              <a:t>2</a:t>
            </a:r>
            <a:r>
              <a:rPr lang="hi-IN" sz="2800" b="0" i="0" u="none" strike="noStrike" baseline="0" dirty="0">
                <a:solidFill>
                  <a:schemeClr val="bg1"/>
                </a:solidFill>
                <a:latin typeface="Mangal" panose="02040503050203030202" pitchFamily="18" charset="0"/>
                <a:cs typeface="Mangal" panose="02040503050203030202" pitchFamily="18" charset="0"/>
              </a:rPr>
              <a:t>:</a:t>
            </a:r>
            <a:r>
              <a:rPr lang="en-US" sz="2800" b="0" i="0" u="none" strike="noStrike" baseline="0" dirty="0">
                <a:solidFill>
                  <a:schemeClr val="bg1"/>
                </a:solidFill>
                <a:latin typeface="Mangal" panose="02040503050203030202" pitchFamily="18" charset="0"/>
                <a:cs typeface="Mangal" panose="02040503050203030202" pitchFamily="18" charset="0"/>
              </a:rPr>
              <a:t>64</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74244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1" i="0" u="none" strike="noStrike" baseline="0" dirty="0">
                <a:latin typeface="TimesNewRomanPS-BoldMT"/>
              </a:rPr>
              <a:t>27 Rebuilding of the Temple</a:t>
            </a:r>
          </a:p>
          <a:p>
            <a:pPr algn="l"/>
            <a:r>
              <a:rPr lang="en-US" sz="4800" b="0" i="0" u="none" strike="noStrike" baseline="0" dirty="0">
                <a:latin typeface="TimesNewRomanPSMT"/>
              </a:rPr>
              <a:t>Cyrus tells Jews to rebuild the temple</a:t>
            </a:r>
          </a:p>
          <a:p>
            <a:pPr algn="l"/>
            <a:r>
              <a:rPr lang="en-US" sz="4800" b="0" i="0" u="none" strike="noStrike" baseline="0" dirty="0">
                <a:latin typeface="TimesNewRomanPSMT"/>
              </a:rPr>
              <a:t>- Ezra 1:1-11, 2</a:t>
            </a:r>
          </a:p>
        </p:txBody>
      </p:sp>
      <p:sp>
        <p:nvSpPr>
          <p:cNvPr id="3" name="TextBox 2">
            <a:extLst>
              <a:ext uri="{FF2B5EF4-FFF2-40B4-BE49-F238E27FC236}">
                <a16:creationId xmlns:a16="http://schemas.microsoft.com/office/drawing/2014/main" id="{A5D1BF70-42F8-4290-264E-0D514E479DF4}"/>
              </a:ext>
            </a:extLst>
          </p:cNvPr>
          <p:cNvSpPr txBox="1"/>
          <p:nvPr/>
        </p:nvSpPr>
        <p:spPr>
          <a:xfrm>
            <a:off x="6096000" y="166255"/>
            <a:ext cx="6096000" cy="6558101"/>
          </a:xfrm>
          <a:prstGeom prst="rect">
            <a:avLst/>
          </a:prstGeom>
          <a:noFill/>
        </p:spPr>
        <p:txBody>
          <a:bodyPr wrap="square" rtlCol="0">
            <a:noAutofit/>
          </a:bodyPr>
          <a:lstStyle/>
          <a:p>
            <a:r>
              <a:rPr lang="hi-IN" sz="4800" dirty="0"/>
              <a:t>मंदिर को दोबारा बनाना - एज्रा 1:1-11,2</a:t>
            </a:r>
            <a:endParaRPr lang="en-IN" sz="4800" dirty="0"/>
          </a:p>
        </p:txBody>
      </p:sp>
      <p:pic>
        <p:nvPicPr>
          <p:cNvPr id="24" name="Audio 23">
            <a:hlinkClick r:id="" action="ppaction://media"/>
            <a:extLst>
              <a:ext uri="{FF2B5EF4-FFF2-40B4-BE49-F238E27FC236}">
                <a16:creationId xmlns:a16="http://schemas.microsoft.com/office/drawing/2014/main" id="{B4CA3EE3-1720-2AD9-E6D1-614294B4280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2839"/>
    </mc:Choice>
    <mc:Fallback xmlns="">
      <p:transition spd="slow" advTm="2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E8722D7-C2CA-A092-9D12-609664FDF4E7}"/>
              </a:ext>
            </a:extLst>
          </p:cNvPr>
          <p:cNvPicPr>
            <a:picLocks noChangeAspect="1"/>
          </p:cNvPicPr>
          <p:nvPr/>
        </p:nvPicPr>
        <p:blipFill>
          <a:blip r:embed="rId2"/>
          <a:stretch>
            <a:fillRect/>
          </a:stretch>
        </p:blipFill>
        <p:spPr>
          <a:xfrm>
            <a:off x="0" y="-1032899"/>
            <a:ext cx="12192000" cy="7890899"/>
          </a:xfrm>
          <a:prstGeom prst="rect">
            <a:avLst/>
          </a:prstGeom>
        </p:spPr>
      </p:pic>
      <p:sp>
        <p:nvSpPr>
          <p:cNvPr id="5" name="TextBox 4">
            <a:extLst>
              <a:ext uri="{FF2B5EF4-FFF2-40B4-BE49-F238E27FC236}">
                <a16:creationId xmlns:a16="http://schemas.microsoft.com/office/drawing/2014/main" id="{39BBC96A-E2E8-62D7-034D-BDDD14562371}"/>
              </a:ext>
            </a:extLst>
          </p:cNvPr>
          <p:cNvSpPr txBox="1"/>
          <p:nvPr/>
        </p:nvSpPr>
        <p:spPr>
          <a:xfrm>
            <a:off x="398554" y="298576"/>
            <a:ext cx="6356810" cy="1791481"/>
          </a:xfrm>
          <a:prstGeom prst="rect">
            <a:avLst/>
          </a:prstGeom>
          <a:noFill/>
        </p:spPr>
        <p:txBody>
          <a:bodyPr wrap="square" rtlCol="0">
            <a:noAutofit/>
          </a:bodyPr>
          <a:lstStyle/>
          <a:p>
            <a:r>
              <a:rPr lang="hi-IN" sz="4800" b="0" i="0" u="none" strike="noStrike" baseline="0" dirty="0">
                <a:solidFill>
                  <a:schemeClr val="bg1"/>
                </a:solidFill>
                <a:latin typeface="TimesNewRomanPSMT"/>
              </a:rPr>
              <a:t>मंदिर को दोबारा बनाना - एज्रा 1:1-11,2</a:t>
            </a:r>
            <a:endParaRPr lang="en-ZA" sz="4800" dirty="0">
              <a:solidFill>
                <a:schemeClr val="bg1"/>
              </a:solidFill>
            </a:endParaRPr>
          </a:p>
        </p:txBody>
      </p:sp>
    </p:spTree>
    <p:extLst>
      <p:ext uri="{BB962C8B-B14F-4D97-AF65-F5344CB8AC3E}">
        <p14:creationId xmlns:p14="http://schemas.microsoft.com/office/powerpoint/2010/main" val="2310249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In the first year of Cyrus king of Persia, to fulfill the word of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spoken through Jeremiah,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stirred the spirit of Cyrus king of Persia to send a proclamation throughout his kingdom and to put it in writing as follows:</a:t>
            </a:r>
            <a:endParaRPr lang="en-ZA" sz="1600" dirty="0"/>
          </a:p>
        </p:txBody>
      </p:sp>
      <p:sp>
        <p:nvSpPr>
          <p:cNvPr id="2" name="TextBox 1">
            <a:extLst>
              <a:ext uri="{FF2B5EF4-FFF2-40B4-BE49-F238E27FC236}">
                <a16:creationId xmlns:a16="http://schemas.microsoft.com/office/drawing/2014/main" id="{82368683-2DB1-2656-6DF4-FF1CFB604991}"/>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777A7B"/>
                </a:solidFill>
                <a:effectLst/>
                <a:latin typeface="Inter" panose="020B0502030000000004" pitchFamily="34" charset="0"/>
              </a:rPr>
              <a:t>1</a:t>
            </a:r>
            <a:r>
              <a:rPr lang="hi-IN" sz="3600" b="0" i="0" dirty="0">
                <a:solidFill>
                  <a:srgbClr val="121212"/>
                </a:solidFill>
                <a:effectLst/>
                <a:latin typeface="Inter" panose="020B0502030000000004" pitchFamily="34" charset="0"/>
              </a:rPr>
              <a:t>फारस के राजा कुस्रू के राज्य के पहले वर्ष में यहोवा ने फारस के राजा कुस्रू का मन उभारा कि यहोवा का जो वचन यिर्मयाह के मुँह से निकला था वह पूरा हो जाए, इसलिए उसने अपने समस्त राज्य में यह प्रचार करवाया और लिखवा भी दिया:</a:t>
            </a:r>
            <a:endParaRPr lang="en-IN" sz="3600" dirty="0"/>
          </a:p>
        </p:txBody>
      </p:sp>
      <p:pic>
        <p:nvPicPr>
          <p:cNvPr id="11" name="Audio 10">
            <a:hlinkClick r:id="" action="ppaction://media"/>
            <a:extLst>
              <a:ext uri="{FF2B5EF4-FFF2-40B4-BE49-F238E27FC236}">
                <a16:creationId xmlns:a16="http://schemas.microsoft.com/office/drawing/2014/main" id="{0CE10450-2707-05EE-7293-4C8A631A79E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9760"/>
    </mc:Choice>
    <mc:Fallback xmlns="">
      <p:transition spd="slow" advTm="19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1BB0625-3BE0-1B4E-E864-4CB95AEB0802}"/>
              </a:ext>
            </a:extLst>
          </p:cNvPr>
          <p:cNvPicPr>
            <a:picLocks noChangeAspect="1"/>
          </p:cNvPicPr>
          <p:nvPr/>
        </p:nvPicPr>
        <p:blipFill rotWithShape="1">
          <a:blip r:embed="rId2"/>
          <a:srcRect r="664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3F36E279-0541-E78B-8590-DFC3F5AC2E74}"/>
              </a:ext>
            </a:extLst>
          </p:cNvPr>
          <p:cNvSpPr txBox="1"/>
          <p:nvPr/>
        </p:nvSpPr>
        <p:spPr>
          <a:xfrm>
            <a:off x="399440" y="379781"/>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1:1</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a:solidFill>
                  <a:srgbClr val="777A7B"/>
                </a:solidFill>
                <a:effectLst/>
                <a:latin typeface="Inter" panose="020B0502030000000004" pitchFamily="34" charset="0"/>
              </a:rPr>
              <a:t>2</a:t>
            </a:r>
            <a:r>
              <a:rPr lang="en-US" sz="4000" b="0" i="0">
                <a:solidFill>
                  <a:srgbClr val="121212"/>
                </a:solidFill>
                <a:effectLst/>
                <a:latin typeface="Inter" panose="020B0502030000000004" pitchFamily="34" charset="0"/>
              </a:rPr>
              <a:t>“This is what Cyrus king of Persia says:</a:t>
            </a:r>
          </a:p>
          <a:p>
            <a:pPr algn="l"/>
            <a:r>
              <a:rPr lang="en-US" sz="4000" b="0" i="0">
                <a:solidFill>
                  <a:srgbClr val="121212"/>
                </a:solidFill>
                <a:effectLst/>
                <a:latin typeface="Inter" panose="020B0502030000000004" pitchFamily="34" charset="0"/>
              </a:rPr>
              <a:t>‘The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the God of heaven, who has given me all the kingdoms of the earth, has appointed me to build a house for Him at Jerusalem in Judah.</a:t>
            </a:r>
          </a:p>
        </p:txBody>
      </p:sp>
      <p:sp>
        <p:nvSpPr>
          <p:cNvPr id="3" name="TextBox 2">
            <a:extLst>
              <a:ext uri="{FF2B5EF4-FFF2-40B4-BE49-F238E27FC236}">
                <a16:creationId xmlns:a16="http://schemas.microsoft.com/office/drawing/2014/main" id="{358EC35F-E21E-F91D-B323-D3D5AE7E5AE1}"/>
              </a:ext>
            </a:extLst>
          </p:cNvPr>
          <p:cNvSpPr txBox="1"/>
          <p:nvPr/>
        </p:nvSpPr>
        <p:spPr>
          <a:xfrm>
            <a:off x="6096000" y="166255"/>
            <a:ext cx="6096000" cy="6558101"/>
          </a:xfrm>
          <a:prstGeom prst="rect">
            <a:avLst/>
          </a:prstGeom>
          <a:noFill/>
        </p:spPr>
        <p:txBody>
          <a:bodyPr wrap="square" rtlCol="0">
            <a:noAutofit/>
          </a:bodyPr>
          <a:lstStyle/>
          <a:p>
            <a:pPr algn="l"/>
            <a:r>
              <a:rPr lang="hi-IN" sz="3600" b="0" i="0" dirty="0">
                <a:solidFill>
                  <a:srgbClr val="121212"/>
                </a:solidFill>
                <a:effectLst/>
                <a:latin typeface="Inter" panose="020B0502030000000004" pitchFamily="34" charset="0"/>
              </a:rPr>
              <a:t>2 “फारस का राजा कुस्रू यह कहता है: स्वर्ग के परमेश्वर यहोवा ने पृथ्वी भर का राज्य मुझे दिया है, और उसने मुझे आज्ञा दी, कि यहूदा के यरूशलेम में मेरा एक भवन बनवा</a:t>
            </a:r>
            <a:r>
              <a:rPr lang="en-US" sz="3600" b="0" i="0" dirty="0">
                <a:solidFill>
                  <a:srgbClr val="121212"/>
                </a:solidFill>
                <a:effectLst/>
                <a:latin typeface="Inter" panose="020B0502030000000004" pitchFamily="34" charset="0"/>
              </a:rPr>
              <a:t>a।</a:t>
            </a:r>
            <a:endParaRPr lang="hi-IN" sz="3600" b="0" i="0" dirty="0">
              <a:solidFill>
                <a:srgbClr val="121212"/>
              </a:solidFill>
              <a:effectLst/>
              <a:latin typeface="Inter" panose="020B0502030000000004" pitchFamily="34" charset="0"/>
            </a:endParaRPr>
          </a:p>
        </p:txBody>
      </p:sp>
      <p:pic>
        <p:nvPicPr>
          <p:cNvPr id="14" name="Audio 13">
            <a:hlinkClick r:id="" action="ppaction://media"/>
            <a:extLst>
              <a:ext uri="{FF2B5EF4-FFF2-40B4-BE49-F238E27FC236}">
                <a16:creationId xmlns:a16="http://schemas.microsoft.com/office/drawing/2014/main" id="{D13A36C1-37A8-05CB-2D87-413B56A894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5694"/>
    </mc:Choice>
    <mc:Fallback xmlns="">
      <p:transition spd="slow" advTm="15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2F3318A-56D1-EF0A-C19F-DA31A9F3FDB1}"/>
              </a:ext>
            </a:extLst>
          </p:cNvPr>
          <p:cNvPicPr>
            <a:picLocks noChangeAspect="1"/>
          </p:cNvPicPr>
          <p:nvPr/>
        </p:nvPicPr>
        <p:blipFill rotWithShape="1">
          <a:blip r:embed="rId2"/>
          <a:srcRect r="425"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2A8C3305-AF64-6CA3-26FE-369E91126682}"/>
              </a:ext>
            </a:extLst>
          </p:cNvPr>
          <p:cNvSpPr txBox="1"/>
          <p:nvPr/>
        </p:nvSpPr>
        <p:spPr>
          <a:xfrm>
            <a:off x="399440" y="379781"/>
            <a:ext cx="2709453" cy="584775"/>
          </a:xfrm>
          <a:prstGeom prst="rect">
            <a:avLst/>
          </a:prstGeom>
          <a:noFill/>
        </p:spPr>
        <p:txBody>
          <a:bodyPr wrap="square" rtlCol="0">
            <a:spAutoFit/>
          </a:bodyPr>
          <a:lstStyle/>
          <a:p>
            <a:r>
              <a:rPr lang="hi-IN" sz="3200" b="0" i="0" u="none" strike="noStrike" baseline="0" dirty="0">
                <a:solidFill>
                  <a:schemeClr val="bg1"/>
                </a:solidFill>
                <a:latin typeface="Mangal" panose="02040503050203030202" pitchFamily="18" charset="0"/>
                <a:cs typeface="Mangal" panose="02040503050203030202" pitchFamily="18" charset="0"/>
              </a:rPr>
              <a:t>एज्रा</a:t>
            </a:r>
            <a:r>
              <a:rPr lang="hi-IN" sz="2800" b="0" i="0" u="none" strike="noStrike" baseline="0" dirty="0">
                <a:solidFill>
                  <a:schemeClr val="bg1"/>
                </a:solidFill>
                <a:latin typeface="Mangal" panose="02040503050203030202" pitchFamily="18" charset="0"/>
                <a:cs typeface="Mangal" panose="02040503050203030202" pitchFamily="18" charset="0"/>
              </a:rPr>
              <a:t> 1:</a:t>
            </a:r>
            <a:r>
              <a:rPr lang="en-US" sz="2800" b="0" i="0" u="none" strike="noStrike" baseline="0" dirty="0">
                <a:solidFill>
                  <a:schemeClr val="bg1"/>
                </a:solidFill>
                <a:latin typeface="Mangal" panose="02040503050203030202" pitchFamily="18" charset="0"/>
                <a:cs typeface="Mangal" panose="02040503050203030202" pitchFamily="18" charset="0"/>
              </a:rPr>
              <a:t>2</a:t>
            </a:r>
            <a:endParaRPr lang="bo-CN" sz="2800" b="1" cap="all" dirty="0">
              <a:solidFill>
                <a:schemeClr val="bg1"/>
              </a:solidFill>
              <a:latin typeface="Mangal" panose="02040503050203030202" pitchFamily="18"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a:solidFill>
                  <a:srgbClr val="777A7B"/>
                </a:solidFill>
                <a:effectLst/>
                <a:latin typeface="Inter" panose="020B0502030000000004" pitchFamily="34" charset="0"/>
              </a:rPr>
              <a:t>3</a:t>
            </a:r>
            <a:r>
              <a:rPr lang="en-US" sz="4000" b="0" i="0">
                <a:solidFill>
                  <a:srgbClr val="121212"/>
                </a:solidFill>
                <a:effectLst/>
                <a:latin typeface="Inter" panose="020B0502030000000004" pitchFamily="34" charset="0"/>
              </a:rPr>
              <a:t>Whoever among you belongs to His people, may his God be with him, and may he go to Jerusalem in Judah and build the house of the </a:t>
            </a:r>
            <a:r>
              <a:rPr lang="en-US" sz="4000" b="0" i="0" cap="small">
                <a:solidFill>
                  <a:srgbClr val="121212"/>
                </a:solidFill>
                <a:effectLst/>
                <a:latin typeface="Inter" panose="020B0502030000000004" pitchFamily="34" charset="0"/>
              </a:rPr>
              <a:t>Lord</a:t>
            </a:r>
            <a:r>
              <a:rPr lang="en-US" sz="4000" b="0" i="0">
                <a:solidFill>
                  <a:srgbClr val="121212"/>
                </a:solidFill>
                <a:effectLst/>
                <a:latin typeface="Inter" panose="020B0502030000000004" pitchFamily="34" charset="0"/>
              </a:rPr>
              <a:t>, the God of Israel; He is the God who is in Jerusalem.</a:t>
            </a:r>
            <a:endParaRPr lang="en-ZA" sz="1600" dirty="0"/>
          </a:p>
        </p:txBody>
      </p:sp>
      <p:sp>
        <p:nvSpPr>
          <p:cNvPr id="3" name="TextBox 2">
            <a:extLst>
              <a:ext uri="{FF2B5EF4-FFF2-40B4-BE49-F238E27FC236}">
                <a16:creationId xmlns:a16="http://schemas.microsoft.com/office/drawing/2014/main" id="{CE53B2B2-1CC9-2E97-90C5-A6FB3D7AA99E}"/>
              </a:ext>
            </a:extLst>
          </p:cNvPr>
          <p:cNvSpPr txBox="1"/>
          <p:nvPr/>
        </p:nvSpPr>
        <p:spPr>
          <a:xfrm>
            <a:off x="6096000" y="166255"/>
            <a:ext cx="6096000" cy="6558101"/>
          </a:xfrm>
          <a:prstGeom prst="rect">
            <a:avLst/>
          </a:prstGeom>
          <a:noFill/>
        </p:spPr>
        <p:txBody>
          <a:bodyPr wrap="square" rtlCol="0">
            <a:noAutofit/>
          </a:bodyPr>
          <a:lstStyle/>
          <a:p>
            <a:r>
              <a:rPr lang="hi-IN" sz="3600" b="0" i="0" dirty="0">
                <a:solidFill>
                  <a:srgbClr val="121212"/>
                </a:solidFill>
                <a:effectLst/>
                <a:latin typeface="Inter" panose="020B0502030000000004" pitchFamily="34" charset="0"/>
              </a:rPr>
              <a:t>3 उसकी समस्त प्रजा के लोगों में से तुम्हारे मध्य जो कोई हो, उसका परमेश्वर उसके साथ रहे, और वह यहूदा के यरूशलेम को जाकर इस्राएल के परमेश्वर यहोवा का भवन बनाए - जो यरूशलेम में है वही परमेश्वर है।</a:t>
            </a:r>
            <a:endParaRPr lang="en-IN" sz="3600" dirty="0"/>
          </a:p>
        </p:txBody>
      </p:sp>
      <p:pic>
        <p:nvPicPr>
          <p:cNvPr id="9" name="Audio 8">
            <a:hlinkClick r:id="" action="ppaction://media"/>
            <a:extLst>
              <a:ext uri="{FF2B5EF4-FFF2-40B4-BE49-F238E27FC236}">
                <a16:creationId xmlns:a16="http://schemas.microsoft.com/office/drawing/2014/main" id="{7FD44C2A-9192-C660-ABBD-E2E8FB29B6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8431"/>
    </mc:Choice>
    <mc:Fallback xmlns="">
      <p:transition spd="slow" advTm="18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1862</TotalTime>
  <Words>1038</Words>
  <Application>Microsoft Office PowerPoint</Application>
  <PresentationFormat>Widescreen</PresentationFormat>
  <Paragraphs>57</Paragraphs>
  <Slides>24</Slides>
  <Notes>1</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Calibri</vt:lpstr>
      <vt:lpstr>Calibri Light</vt:lpstr>
      <vt:lpstr>Inter</vt:lpstr>
      <vt:lpstr>Mangal</vt:lpstr>
      <vt:lpstr>PT Serif</vt:lpstr>
      <vt:lpstr>Symbol</vt:lpstr>
      <vt:lpstr>Times New Roman</vt:lpstr>
      <vt:lpstr>TimesNewRomanPS-BoldMT</vt:lpstr>
      <vt:lpstr>TimesNewRomanPSMT</vt:lpstr>
      <vt:lpstr>Office Theme</vt:lpstr>
      <vt:lpstr>27-1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63</cp:revision>
  <dcterms:created xsi:type="dcterms:W3CDTF">2021-07-20T09:23:46Z</dcterms:created>
  <dcterms:modified xsi:type="dcterms:W3CDTF">2024-08-02T07:30:04Z</dcterms:modified>
</cp:coreProperties>
</file>