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468" r:id="rId2"/>
    <p:sldId id="438" r:id="rId3"/>
    <p:sldId id="439" r:id="rId4"/>
    <p:sldId id="469" r:id="rId5"/>
    <p:sldId id="445" r:id="rId6"/>
    <p:sldId id="442" r:id="rId7"/>
    <p:sldId id="441" r:id="rId8"/>
    <p:sldId id="446" r:id="rId9"/>
    <p:sldId id="447" r:id="rId10"/>
    <p:sldId id="448" r:id="rId11"/>
    <p:sldId id="449" r:id="rId12"/>
    <p:sldId id="450" r:id="rId13"/>
    <p:sldId id="451" r:id="rId14"/>
    <p:sldId id="452" r:id="rId15"/>
    <p:sldId id="453" r:id="rId16"/>
    <p:sldId id="454" r:id="rId17"/>
    <p:sldId id="455" r:id="rId18"/>
    <p:sldId id="4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794EBB-8DB6-4AA5-B775-DB8D97849B00}" v="51" dt="2023-11-20T06:38:06.1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4951" autoAdjust="0"/>
  </p:normalViewPr>
  <p:slideViewPr>
    <p:cSldViewPr snapToGrid="0">
      <p:cViewPr varScale="1">
        <p:scale>
          <a:sx n="54" d="100"/>
          <a:sy n="54" d="100"/>
        </p:scale>
        <p:origin x="114" y="11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2EE6912A-8031-48A4-8E8A-18E4BFF84D35}"/>
    <pc:docChg chg="undo custSel modSld">
      <pc:chgData name="Alfred Smith" userId="3c60a3631c0db8ad" providerId="LiveId" clId="{2EE6912A-8031-48A4-8E8A-18E4BFF84D35}" dt="2023-01-19T06:06:08.549" v="36"/>
      <pc:docMkLst>
        <pc:docMk/>
      </pc:docMkLst>
      <pc:sldChg chg="addSp delSp modSp mod modTransition">
        <pc:chgData name="Alfred Smith" userId="3c60a3631c0db8ad" providerId="LiveId" clId="{2EE6912A-8031-48A4-8E8A-18E4BFF84D35}" dt="2023-01-19T06:05:24.913" v="20"/>
        <pc:sldMkLst>
          <pc:docMk/>
          <pc:sldMk cId="3261377596" sldId="438"/>
        </pc:sldMkLst>
        <pc:spChg chg="add mod">
          <ac:chgData name="Alfred Smith" userId="3c60a3631c0db8ad" providerId="LiveId" clId="{2EE6912A-8031-48A4-8E8A-18E4BFF84D35}" dt="2023-01-19T06:03:59.529" v="10"/>
          <ac:spMkLst>
            <pc:docMk/>
            <pc:sldMk cId="3261377596" sldId="438"/>
            <ac:spMk id="2" creationId="{C6E208D1-AD7C-CBF6-D6B7-019EAD81C364}"/>
          </ac:spMkLst>
        </pc:spChg>
        <pc:spChg chg="del">
          <ac:chgData name="Alfred Smith" userId="3c60a3631c0db8ad" providerId="LiveId" clId="{2EE6912A-8031-48A4-8E8A-18E4BFF84D35}" dt="2023-01-19T06:03:58.445" v="9" actId="478"/>
          <ac:spMkLst>
            <pc:docMk/>
            <pc:sldMk cId="3261377596" sldId="438"/>
            <ac:spMk id="7" creationId="{BF2C558A-030B-FA28-1833-051CA31EEFD0}"/>
          </ac:spMkLst>
        </pc:spChg>
      </pc:sldChg>
      <pc:sldChg chg="addSp delSp modSp mod modTransition modAnim">
        <pc:chgData name="Alfred Smith" userId="3c60a3631c0db8ad" providerId="LiveId" clId="{2EE6912A-8031-48A4-8E8A-18E4BFF84D35}" dt="2023-01-19T06:05:58.091" v="29"/>
        <pc:sldMkLst>
          <pc:docMk/>
          <pc:sldMk cId="3759221820" sldId="439"/>
        </pc:sldMkLst>
        <pc:spChg chg="add mod">
          <ac:chgData name="Alfred Smith" userId="3c60a3631c0db8ad" providerId="LiveId" clId="{2EE6912A-8031-48A4-8E8A-18E4BFF84D35}" dt="2023-01-19T06:05:58.091" v="29"/>
          <ac:spMkLst>
            <pc:docMk/>
            <pc:sldMk cId="3759221820" sldId="439"/>
            <ac:spMk id="3" creationId="{45C021E5-A2C8-0EBC-A05B-1DAC3EF0A7C7}"/>
          </ac:spMkLst>
        </pc:spChg>
        <pc:spChg chg="mod">
          <ac:chgData name="Alfred Smith" userId="3c60a3631c0db8ad" providerId="LiveId" clId="{2EE6912A-8031-48A4-8E8A-18E4BFF84D35}" dt="2023-01-19T06:02:46.782" v="2" actId="20577"/>
          <ac:spMkLst>
            <pc:docMk/>
            <pc:sldMk cId="3759221820" sldId="439"/>
            <ac:spMk id="4" creationId="{9A13E2D8-2F59-44C1-B1D2-79C300C26DD4}"/>
          </ac:spMkLst>
        </pc:spChg>
        <pc:spChg chg="del">
          <ac:chgData name="Alfred Smith" userId="3c60a3631c0db8ad" providerId="LiveId" clId="{2EE6912A-8031-48A4-8E8A-18E4BFF84D35}" dt="2023-01-19T06:05:41.147" v="28" actId="478"/>
          <ac:spMkLst>
            <pc:docMk/>
            <pc:sldMk cId="3759221820" sldId="439"/>
            <ac:spMk id="6" creationId="{416C064E-628E-47C0-A712-DB178FE9901E}"/>
          </ac:spMkLst>
        </pc:spChg>
        <pc:picChg chg="del">
          <ac:chgData name="Alfred Smith" userId="3c60a3631c0db8ad" providerId="LiveId" clId="{2EE6912A-8031-48A4-8E8A-18E4BFF84D35}" dt="2023-01-19T06:05:24.913" v="20"/>
          <ac:picMkLst>
            <pc:docMk/>
            <pc:sldMk cId="3759221820" sldId="439"/>
            <ac:picMk id="2" creationId="{AF6FE32B-66BB-70D5-5D22-D764333CB8DA}"/>
          </ac:picMkLst>
        </pc:picChg>
      </pc:sldChg>
      <pc:sldChg chg="addSp delSp modSp mod modTransition modAnim">
        <pc:chgData name="Alfred Smith" userId="3c60a3631c0db8ad" providerId="LiveId" clId="{2EE6912A-8031-48A4-8E8A-18E4BFF84D35}" dt="2023-01-19T06:06:01.037" v="31"/>
        <pc:sldMkLst>
          <pc:docMk/>
          <pc:sldMk cId="3676245138" sldId="441"/>
        </pc:sldMkLst>
        <pc:spChg chg="add mod">
          <ac:chgData name="Alfred Smith" userId="3c60a3631c0db8ad" providerId="LiveId" clId="{2EE6912A-8031-48A4-8E8A-18E4BFF84D35}" dt="2023-01-19T06:06:01.037" v="31"/>
          <ac:spMkLst>
            <pc:docMk/>
            <pc:sldMk cId="3676245138" sldId="441"/>
            <ac:spMk id="2" creationId="{54E35695-38B7-C116-621C-A61EC130F3DB}"/>
          </ac:spMkLst>
        </pc:spChg>
        <pc:spChg chg="del">
          <ac:chgData name="Alfred Smith" userId="3c60a3631c0db8ad" providerId="LiveId" clId="{2EE6912A-8031-48A4-8E8A-18E4BFF84D35}" dt="2023-01-19T06:05:37.980" v="26" actId="478"/>
          <ac:spMkLst>
            <pc:docMk/>
            <pc:sldMk cId="3676245138" sldId="441"/>
            <ac:spMk id="6" creationId="{416C064E-628E-47C0-A712-DB178FE9901E}"/>
          </ac:spMkLst>
        </pc:spChg>
        <pc:picChg chg="del">
          <ac:chgData name="Alfred Smith" userId="3c60a3631c0db8ad" providerId="LiveId" clId="{2EE6912A-8031-48A4-8E8A-18E4BFF84D35}" dt="2023-01-19T06:05:24.913" v="20"/>
          <ac:picMkLst>
            <pc:docMk/>
            <pc:sldMk cId="3676245138" sldId="441"/>
            <ac:picMk id="3" creationId="{B85388CA-7600-C142-285C-0CA322B253EA}"/>
          </ac:picMkLst>
        </pc:picChg>
      </pc:sldChg>
      <pc:sldChg chg="modSp mod modTransition">
        <pc:chgData name="Alfred Smith" userId="3c60a3631c0db8ad" providerId="LiveId" clId="{2EE6912A-8031-48A4-8E8A-18E4BFF84D35}" dt="2023-01-19T06:05:24.913" v="20"/>
        <pc:sldMkLst>
          <pc:docMk/>
          <pc:sldMk cId="2180228365" sldId="442"/>
        </pc:sldMkLst>
        <pc:spChg chg="mod">
          <ac:chgData name="Alfred Smith" userId="3c60a3631c0db8ad" providerId="LiveId" clId="{2EE6912A-8031-48A4-8E8A-18E4BFF84D35}" dt="2023-01-19T06:04:47.543" v="11"/>
          <ac:spMkLst>
            <pc:docMk/>
            <pc:sldMk cId="2180228365" sldId="442"/>
            <ac:spMk id="7" creationId="{C83FF9AC-4689-51B3-36D0-8665C38E41A2}"/>
          </ac:spMkLst>
        </pc:spChg>
      </pc:sldChg>
      <pc:sldChg chg="addSp delSp modSp mod modTransition modAnim">
        <pc:chgData name="Alfred Smith" userId="3c60a3631c0db8ad" providerId="LiveId" clId="{2EE6912A-8031-48A4-8E8A-18E4BFF84D35}" dt="2023-01-19T06:05:59.690" v="30"/>
        <pc:sldMkLst>
          <pc:docMk/>
          <pc:sldMk cId="2166098122" sldId="445"/>
        </pc:sldMkLst>
        <pc:spChg chg="add mod">
          <ac:chgData name="Alfred Smith" userId="3c60a3631c0db8ad" providerId="LiveId" clId="{2EE6912A-8031-48A4-8E8A-18E4BFF84D35}" dt="2023-01-19T06:05:59.690" v="30"/>
          <ac:spMkLst>
            <pc:docMk/>
            <pc:sldMk cId="2166098122" sldId="445"/>
            <ac:spMk id="3" creationId="{4020341A-7529-8DF7-1294-E47D157E5013}"/>
          </ac:spMkLst>
        </pc:spChg>
        <pc:spChg chg="del">
          <ac:chgData name="Alfred Smith" userId="3c60a3631c0db8ad" providerId="LiveId" clId="{2EE6912A-8031-48A4-8E8A-18E4BFF84D35}" dt="2023-01-19T06:05:39.701" v="27" actId="478"/>
          <ac:spMkLst>
            <pc:docMk/>
            <pc:sldMk cId="2166098122" sldId="445"/>
            <ac:spMk id="6" creationId="{416C064E-628E-47C0-A712-DB178FE9901E}"/>
          </ac:spMkLst>
        </pc:spChg>
        <pc:picChg chg="del">
          <ac:chgData name="Alfred Smith" userId="3c60a3631c0db8ad" providerId="LiveId" clId="{2EE6912A-8031-48A4-8E8A-18E4BFF84D35}" dt="2023-01-19T06:05:24.913" v="20"/>
          <ac:picMkLst>
            <pc:docMk/>
            <pc:sldMk cId="2166098122" sldId="445"/>
            <ac:picMk id="2" creationId="{46D7C918-5C2E-9BC2-B1A5-0E9C8A1B2070}"/>
          </ac:picMkLst>
        </pc:picChg>
      </pc:sldChg>
      <pc:sldChg chg="modSp mod modTransition">
        <pc:chgData name="Alfred Smith" userId="3c60a3631c0db8ad" providerId="LiveId" clId="{2EE6912A-8031-48A4-8E8A-18E4BFF84D35}" dt="2023-01-19T06:05:24.913" v="20"/>
        <pc:sldMkLst>
          <pc:docMk/>
          <pc:sldMk cId="665805102" sldId="446"/>
        </pc:sldMkLst>
        <pc:spChg chg="mod">
          <ac:chgData name="Alfred Smith" userId="3c60a3631c0db8ad" providerId="LiveId" clId="{2EE6912A-8031-48A4-8E8A-18E4BFF84D35}" dt="2023-01-19T06:04:50.806" v="12"/>
          <ac:spMkLst>
            <pc:docMk/>
            <pc:sldMk cId="665805102" sldId="446"/>
            <ac:spMk id="7" creationId="{9ED9DFB6-E356-E71E-75EC-E4612ADA7624}"/>
          </ac:spMkLst>
        </pc:spChg>
      </pc:sldChg>
      <pc:sldChg chg="addSp delSp modSp mod modTransition modAnim">
        <pc:chgData name="Alfred Smith" userId="3c60a3631c0db8ad" providerId="LiveId" clId="{2EE6912A-8031-48A4-8E8A-18E4BFF84D35}" dt="2023-01-19T06:06:02.471" v="32"/>
        <pc:sldMkLst>
          <pc:docMk/>
          <pc:sldMk cId="2422728137" sldId="447"/>
        </pc:sldMkLst>
        <pc:spChg chg="add mod">
          <ac:chgData name="Alfred Smith" userId="3c60a3631c0db8ad" providerId="LiveId" clId="{2EE6912A-8031-48A4-8E8A-18E4BFF84D35}" dt="2023-01-19T06:06:02.471" v="32"/>
          <ac:spMkLst>
            <pc:docMk/>
            <pc:sldMk cId="2422728137" sldId="447"/>
            <ac:spMk id="2" creationId="{C0937D42-00AA-81FB-221D-B97A1030D540}"/>
          </ac:spMkLst>
        </pc:spChg>
        <pc:spChg chg="del">
          <ac:chgData name="Alfred Smith" userId="3c60a3631c0db8ad" providerId="LiveId" clId="{2EE6912A-8031-48A4-8E8A-18E4BFF84D35}" dt="2023-01-19T06:05:36.386" v="25" actId="478"/>
          <ac:spMkLst>
            <pc:docMk/>
            <pc:sldMk cId="2422728137" sldId="447"/>
            <ac:spMk id="6" creationId="{416C064E-628E-47C0-A712-DB178FE9901E}"/>
          </ac:spMkLst>
        </pc:spChg>
        <pc:picChg chg="del">
          <ac:chgData name="Alfred Smith" userId="3c60a3631c0db8ad" providerId="LiveId" clId="{2EE6912A-8031-48A4-8E8A-18E4BFF84D35}" dt="2023-01-19T06:05:24.913" v="20"/>
          <ac:picMkLst>
            <pc:docMk/>
            <pc:sldMk cId="2422728137" sldId="447"/>
            <ac:picMk id="5" creationId="{55A4544E-0ACD-E90E-5F7E-B27FF917BA42}"/>
          </ac:picMkLst>
        </pc:picChg>
      </pc:sldChg>
      <pc:sldChg chg="modSp mod modTransition">
        <pc:chgData name="Alfred Smith" userId="3c60a3631c0db8ad" providerId="LiveId" clId="{2EE6912A-8031-48A4-8E8A-18E4BFF84D35}" dt="2023-01-19T06:05:24.913" v="20"/>
        <pc:sldMkLst>
          <pc:docMk/>
          <pc:sldMk cId="843663555" sldId="448"/>
        </pc:sldMkLst>
        <pc:spChg chg="mod">
          <ac:chgData name="Alfred Smith" userId="3c60a3631c0db8ad" providerId="LiveId" clId="{2EE6912A-8031-48A4-8E8A-18E4BFF84D35}" dt="2023-01-19T06:04:54.393" v="13"/>
          <ac:spMkLst>
            <pc:docMk/>
            <pc:sldMk cId="843663555" sldId="448"/>
            <ac:spMk id="7" creationId="{2EA4CB98-C568-7860-36E7-6C081E3D0CD2}"/>
          </ac:spMkLst>
        </pc:spChg>
      </pc:sldChg>
      <pc:sldChg chg="addSp delSp modSp mod modTransition modAnim">
        <pc:chgData name="Alfred Smith" userId="3c60a3631c0db8ad" providerId="LiveId" clId="{2EE6912A-8031-48A4-8E8A-18E4BFF84D35}" dt="2023-01-19T06:06:03.864" v="33"/>
        <pc:sldMkLst>
          <pc:docMk/>
          <pc:sldMk cId="4160448636" sldId="449"/>
        </pc:sldMkLst>
        <pc:spChg chg="add mod">
          <ac:chgData name="Alfred Smith" userId="3c60a3631c0db8ad" providerId="LiveId" clId="{2EE6912A-8031-48A4-8E8A-18E4BFF84D35}" dt="2023-01-19T06:06:03.864" v="33"/>
          <ac:spMkLst>
            <pc:docMk/>
            <pc:sldMk cId="4160448636" sldId="449"/>
            <ac:spMk id="2" creationId="{4BA463F9-447D-BAFA-34B5-474CCD8DE100}"/>
          </ac:spMkLst>
        </pc:spChg>
        <pc:spChg chg="del">
          <ac:chgData name="Alfred Smith" userId="3c60a3631c0db8ad" providerId="LiveId" clId="{2EE6912A-8031-48A4-8E8A-18E4BFF84D35}" dt="2023-01-19T06:05:34.954" v="24" actId="478"/>
          <ac:spMkLst>
            <pc:docMk/>
            <pc:sldMk cId="4160448636" sldId="449"/>
            <ac:spMk id="6" creationId="{416C064E-628E-47C0-A712-DB178FE9901E}"/>
          </ac:spMkLst>
        </pc:spChg>
        <pc:picChg chg="del">
          <ac:chgData name="Alfred Smith" userId="3c60a3631c0db8ad" providerId="LiveId" clId="{2EE6912A-8031-48A4-8E8A-18E4BFF84D35}" dt="2023-01-19T06:05:24.913" v="20"/>
          <ac:picMkLst>
            <pc:docMk/>
            <pc:sldMk cId="4160448636" sldId="449"/>
            <ac:picMk id="7" creationId="{DF1AD341-3497-6B63-6C6B-8E549A70A69B}"/>
          </ac:picMkLst>
        </pc:picChg>
      </pc:sldChg>
      <pc:sldChg chg="modSp mod modTransition">
        <pc:chgData name="Alfred Smith" userId="3c60a3631c0db8ad" providerId="LiveId" clId="{2EE6912A-8031-48A4-8E8A-18E4BFF84D35}" dt="2023-01-19T06:05:24.913" v="20"/>
        <pc:sldMkLst>
          <pc:docMk/>
          <pc:sldMk cId="538051216" sldId="450"/>
        </pc:sldMkLst>
        <pc:spChg chg="mod">
          <ac:chgData name="Alfred Smith" userId="3c60a3631c0db8ad" providerId="LiveId" clId="{2EE6912A-8031-48A4-8E8A-18E4BFF84D35}" dt="2023-01-19T06:04:57.858" v="14"/>
          <ac:spMkLst>
            <pc:docMk/>
            <pc:sldMk cId="538051216" sldId="450"/>
            <ac:spMk id="7" creationId="{4F51BEB1-F638-003A-633B-7A705C645E95}"/>
          </ac:spMkLst>
        </pc:spChg>
      </pc:sldChg>
      <pc:sldChg chg="addSp delSp modSp mod modTransition modAnim">
        <pc:chgData name="Alfred Smith" userId="3c60a3631c0db8ad" providerId="LiveId" clId="{2EE6912A-8031-48A4-8E8A-18E4BFF84D35}" dt="2023-01-19T06:06:05.195" v="34"/>
        <pc:sldMkLst>
          <pc:docMk/>
          <pc:sldMk cId="3386340796" sldId="451"/>
        </pc:sldMkLst>
        <pc:spChg chg="add mod">
          <ac:chgData name="Alfred Smith" userId="3c60a3631c0db8ad" providerId="LiveId" clId="{2EE6912A-8031-48A4-8E8A-18E4BFF84D35}" dt="2023-01-19T06:06:05.195" v="34"/>
          <ac:spMkLst>
            <pc:docMk/>
            <pc:sldMk cId="3386340796" sldId="451"/>
            <ac:spMk id="2" creationId="{1A775F43-EEFD-7623-E328-7B67DA4898D5}"/>
          </ac:spMkLst>
        </pc:spChg>
        <pc:spChg chg="del">
          <ac:chgData name="Alfred Smith" userId="3c60a3631c0db8ad" providerId="LiveId" clId="{2EE6912A-8031-48A4-8E8A-18E4BFF84D35}" dt="2023-01-19T06:05:33.497" v="23" actId="478"/>
          <ac:spMkLst>
            <pc:docMk/>
            <pc:sldMk cId="3386340796" sldId="451"/>
            <ac:spMk id="6" creationId="{416C064E-628E-47C0-A712-DB178FE9901E}"/>
          </ac:spMkLst>
        </pc:spChg>
        <pc:picChg chg="del">
          <ac:chgData name="Alfred Smith" userId="3c60a3631c0db8ad" providerId="LiveId" clId="{2EE6912A-8031-48A4-8E8A-18E4BFF84D35}" dt="2023-01-19T06:05:24.913" v="20"/>
          <ac:picMkLst>
            <pc:docMk/>
            <pc:sldMk cId="3386340796" sldId="451"/>
            <ac:picMk id="3" creationId="{F96C9F84-BB05-B895-64F0-71434C0F926C}"/>
          </ac:picMkLst>
        </pc:picChg>
      </pc:sldChg>
      <pc:sldChg chg="modSp mod modTransition">
        <pc:chgData name="Alfred Smith" userId="3c60a3631c0db8ad" providerId="LiveId" clId="{2EE6912A-8031-48A4-8E8A-18E4BFF84D35}" dt="2023-01-19T06:05:24.913" v="20"/>
        <pc:sldMkLst>
          <pc:docMk/>
          <pc:sldMk cId="4002949039" sldId="452"/>
        </pc:sldMkLst>
        <pc:spChg chg="mod">
          <ac:chgData name="Alfred Smith" userId="3c60a3631c0db8ad" providerId="LiveId" clId="{2EE6912A-8031-48A4-8E8A-18E4BFF84D35}" dt="2023-01-19T06:05:07.574" v="17" actId="1076"/>
          <ac:spMkLst>
            <pc:docMk/>
            <pc:sldMk cId="4002949039" sldId="452"/>
            <ac:spMk id="7" creationId="{1EB85D82-F986-7AE5-F990-7212456350CB}"/>
          </ac:spMkLst>
        </pc:spChg>
      </pc:sldChg>
      <pc:sldChg chg="addSp delSp modSp mod modTransition modAnim">
        <pc:chgData name="Alfred Smith" userId="3c60a3631c0db8ad" providerId="LiveId" clId="{2EE6912A-8031-48A4-8E8A-18E4BFF84D35}" dt="2023-01-19T06:06:06.664" v="35"/>
        <pc:sldMkLst>
          <pc:docMk/>
          <pc:sldMk cId="283334129" sldId="453"/>
        </pc:sldMkLst>
        <pc:spChg chg="add mod">
          <ac:chgData name="Alfred Smith" userId="3c60a3631c0db8ad" providerId="LiveId" clId="{2EE6912A-8031-48A4-8E8A-18E4BFF84D35}" dt="2023-01-19T06:06:06.664" v="35"/>
          <ac:spMkLst>
            <pc:docMk/>
            <pc:sldMk cId="283334129" sldId="453"/>
            <ac:spMk id="3" creationId="{27C20F1E-5977-76A6-26F8-8AF01173982A}"/>
          </ac:spMkLst>
        </pc:spChg>
        <pc:spChg chg="del">
          <ac:chgData name="Alfred Smith" userId="3c60a3631c0db8ad" providerId="LiveId" clId="{2EE6912A-8031-48A4-8E8A-18E4BFF84D35}" dt="2023-01-19T06:05:31.895" v="22" actId="478"/>
          <ac:spMkLst>
            <pc:docMk/>
            <pc:sldMk cId="283334129" sldId="453"/>
            <ac:spMk id="6" creationId="{416C064E-628E-47C0-A712-DB178FE9901E}"/>
          </ac:spMkLst>
        </pc:spChg>
        <pc:picChg chg="del">
          <ac:chgData name="Alfred Smith" userId="3c60a3631c0db8ad" providerId="LiveId" clId="{2EE6912A-8031-48A4-8E8A-18E4BFF84D35}" dt="2023-01-19T06:05:24.913" v="20"/>
          <ac:picMkLst>
            <pc:docMk/>
            <pc:sldMk cId="283334129" sldId="453"/>
            <ac:picMk id="2" creationId="{CB7F262F-4308-D2C8-9CF5-55B111D30202}"/>
          </ac:picMkLst>
        </pc:picChg>
      </pc:sldChg>
      <pc:sldChg chg="modSp mod modTransition">
        <pc:chgData name="Alfred Smith" userId="3c60a3631c0db8ad" providerId="LiveId" clId="{2EE6912A-8031-48A4-8E8A-18E4BFF84D35}" dt="2023-01-19T06:05:24.913" v="20"/>
        <pc:sldMkLst>
          <pc:docMk/>
          <pc:sldMk cId="2511564658" sldId="454"/>
        </pc:sldMkLst>
        <pc:spChg chg="mod">
          <ac:chgData name="Alfred Smith" userId="3c60a3631c0db8ad" providerId="LiveId" clId="{2EE6912A-8031-48A4-8E8A-18E4BFF84D35}" dt="2023-01-19T06:05:14.298" v="18"/>
          <ac:spMkLst>
            <pc:docMk/>
            <pc:sldMk cId="2511564658" sldId="454"/>
            <ac:spMk id="7" creationId="{EDC559BE-770E-B8F3-FE50-EE53F6221B46}"/>
          </ac:spMkLst>
        </pc:spChg>
      </pc:sldChg>
      <pc:sldChg chg="addSp delSp modSp mod modTransition modAnim">
        <pc:chgData name="Alfred Smith" userId="3c60a3631c0db8ad" providerId="LiveId" clId="{2EE6912A-8031-48A4-8E8A-18E4BFF84D35}" dt="2023-01-19T06:06:08.549" v="36"/>
        <pc:sldMkLst>
          <pc:docMk/>
          <pc:sldMk cId="1799939013" sldId="455"/>
        </pc:sldMkLst>
        <pc:spChg chg="add mod">
          <ac:chgData name="Alfred Smith" userId="3c60a3631c0db8ad" providerId="LiveId" clId="{2EE6912A-8031-48A4-8E8A-18E4BFF84D35}" dt="2023-01-19T06:06:08.549" v="36"/>
          <ac:spMkLst>
            <pc:docMk/>
            <pc:sldMk cId="1799939013" sldId="455"/>
            <ac:spMk id="2" creationId="{80A8A9F8-731B-B69F-5FEF-3FF556C4FCFB}"/>
          </ac:spMkLst>
        </pc:spChg>
        <pc:spChg chg="del">
          <ac:chgData name="Alfred Smith" userId="3c60a3631c0db8ad" providerId="LiveId" clId="{2EE6912A-8031-48A4-8E8A-18E4BFF84D35}" dt="2023-01-19T06:05:30.345" v="21" actId="478"/>
          <ac:spMkLst>
            <pc:docMk/>
            <pc:sldMk cId="1799939013" sldId="455"/>
            <ac:spMk id="6" creationId="{416C064E-628E-47C0-A712-DB178FE9901E}"/>
          </ac:spMkLst>
        </pc:spChg>
        <pc:picChg chg="del">
          <ac:chgData name="Alfred Smith" userId="3c60a3631c0db8ad" providerId="LiveId" clId="{2EE6912A-8031-48A4-8E8A-18E4BFF84D35}" dt="2023-01-19T06:05:24.913" v="20"/>
          <ac:picMkLst>
            <pc:docMk/>
            <pc:sldMk cId="1799939013" sldId="455"/>
            <ac:picMk id="7" creationId="{AE1537DC-ECF9-9D32-96D1-D35EB6297860}"/>
          </ac:picMkLst>
        </pc:picChg>
      </pc:sldChg>
      <pc:sldChg chg="delSp modTransition modAnim">
        <pc:chgData name="Alfred Smith" userId="3c60a3631c0db8ad" providerId="LiveId" clId="{2EE6912A-8031-48A4-8E8A-18E4BFF84D35}" dt="2023-01-19T06:05:24.913" v="20"/>
        <pc:sldMkLst>
          <pc:docMk/>
          <pc:sldMk cId="3596600315" sldId="468"/>
        </pc:sldMkLst>
        <pc:picChg chg="del">
          <ac:chgData name="Alfred Smith" userId="3c60a3631c0db8ad" providerId="LiveId" clId="{2EE6912A-8031-48A4-8E8A-18E4BFF84D35}" dt="2023-01-19T06:05:24.913" v="20"/>
          <ac:picMkLst>
            <pc:docMk/>
            <pc:sldMk cId="3596600315" sldId="468"/>
            <ac:picMk id="4" creationId="{6FCD8D90-AE4C-9DCE-FE49-870727781425}"/>
          </ac:picMkLst>
        </pc:picChg>
      </pc:sldChg>
      <pc:sldChg chg="modSp mod modTransition">
        <pc:chgData name="Alfred Smith" userId="3c60a3631c0db8ad" providerId="LiveId" clId="{2EE6912A-8031-48A4-8E8A-18E4BFF84D35}" dt="2023-01-19T06:05:24.913" v="20"/>
        <pc:sldMkLst>
          <pc:docMk/>
          <pc:sldMk cId="1586703452" sldId="469"/>
        </pc:sldMkLst>
        <pc:spChg chg="mod">
          <ac:chgData name="Alfred Smith" userId="3c60a3631c0db8ad" providerId="LiveId" clId="{2EE6912A-8031-48A4-8E8A-18E4BFF84D35}" dt="2023-01-19T06:03:30.986" v="8" actId="1076"/>
          <ac:spMkLst>
            <pc:docMk/>
            <pc:sldMk cId="1586703452" sldId="469"/>
            <ac:spMk id="5" creationId="{F3B3ADD6-6EB6-60D1-032A-E0EB510FE11B}"/>
          </ac:spMkLst>
        </pc:spChg>
        <pc:picChg chg="mod">
          <ac:chgData name="Alfred Smith" userId="3c60a3631c0db8ad" providerId="LiveId" clId="{2EE6912A-8031-48A4-8E8A-18E4BFF84D35}" dt="2023-01-19T06:03:25.936" v="7" actId="1076"/>
          <ac:picMkLst>
            <pc:docMk/>
            <pc:sldMk cId="1586703452" sldId="469"/>
            <ac:picMk id="3" creationId="{C056B13E-DD7E-DA42-7950-F1E5210B4221}"/>
          </ac:picMkLst>
        </pc:picChg>
      </pc:sldChg>
      <pc:sldChg chg="modSp mod modTransition">
        <pc:chgData name="Alfred Smith" userId="3c60a3631c0db8ad" providerId="LiveId" clId="{2EE6912A-8031-48A4-8E8A-18E4BFF84D35}" dt="2023-01-19T06:05:24.913" v="20"/>
        <pc:sldMkLst>
          <pc:docMk/>
          <pc:sldMk cId="3096706858" sldId="470"/>
        </pc:sldMkLst>
        <pc:spChg chg="mod">
          <ac:chgData name="Alfred Smith" userId="3c60a3631c0db8ad" providerId="LiveId" clId="{2EE6912A-8031-48A4-8E8A-18E4BFF84D35}" dt="2023-01-19T06:05:17.500" v="19"/>
          <ac:spMkLst>
            <pc:docMk/>
            <pc:sldMk cId="3096706858" sldId="470"/>
            <ac:spMk id="5" creationId="{EC55DA49-1040-7167-C9F8-E01594487B16}"/>
          </ac:spMkLst>
        </pc:spChg>
      </pc:sldChg>
    </pc:docChg>
  </pc:docChgLst>
  <pc:docChgLst>
    <pc:chgData name="Leonie Smith" userId="fed1330f33f5650e" providerId="LiveId" clId="{31794EBB-8DB6-4AA5-B775-DB8D97849B00}"/>
    <pc:docChg chg="modSld">
      <pc:chgData name="Leonie Smith" userId="fed1330f33f5650e" providerId="LiveId" clId="{31794EBB-8DB6-4AA5-B775-DB8D97849B00}" dt="2023-11-20T06:38:06.122" v="71"/>
      <pc:docMkLst>
        <pc:docMk/>
      </pc:docMkLst>
      <pc:sldChg chg="addSp delSp modSp mod modTransition modAnim">
        <pc:chgData name="Leonie Smith" userId="fed1330f33f5650e" providerId="LiveId" clId="{31794EBB-8DB6-4AA5-B775-DB8D97849B00}" dt="2023-11-20T06:12:57.674" v="16"/>
        <pc:sldMkLst>
          <pc:docMk/>
          <pc:sldMk cId="3759221820" sldId="439"/>
        </pc:sldMkLst>
        <pc:picChg chg="add del mod">
          <ac:chgData name="Leonie Smith" userId="fed1330f33f5650e" providerId="LiveId" clId="{31794EBB-8DB6-4AA5-B775-DB8D97849B00}" dt="2023-11-20T06:11:20.751" v="3"/>
          <ac:picMkLst>
            <pc:docMk/>
            <pc:sldMk cId="3759221820" sldId="439"/>
            <ac:picMk id="7" creationId="{0154BBE9-A2D8-0011-8DA9-F7C9E88649AF}"/>
          </ac:picMkLst>
        </pc:picChg>
        <pc:picChg chg="add del mod">
          <ac:chgData name="Leonie Smith" userId="fed1330f33f5650e" providerId="LiveId" clId="{31794EBB-8DB6-4AA5-B775-DB8D97849B00}" dt="2023-11-20T06:11:26.359" v="4"/>
          <ac:picMkLst>
            <pc:docMk/>
            <pc:sldMk cId="3759221820" sldId="439"/>
            <ac:picMk id="11" creationId="{BB8D9D66-F456-D077-7680-4E3BF0AFDFBC}"/>
          </ac:picMkLst>
        </pc:picChg>
        <pc:picChg chg="add del mod">
          <ac:chgData name="Leonie Smith" userId="fed1330f33f5650e" providerId="LiveId" clId="{31794EBB-8DB6-4AA5-B775-DB8D97849B00}" dt="2023-11-20T06:11:33.678" v="6"/>
          <ac:picMkLst>
            <pc:docMk/>
            <pc:sldMk cId="3759221820" sldId="439"/>
            <ac:picMk id="12" creationId="{0EC41A2B-0D2D-194E-D2BF-CC0BA4C26127}"/>
          </ac:picMkLst>
        </pc:picChg>
        <pc:picChg chg="add del mod ord">
          <ac:chgData name="Leonie Smith" userId="fed1330f33f5650e" providerId="LiveId" clId="{31794EBB-8DB6-4AA5-B775-DB8D97849B00}" dt="2023-11-20T06:11:39.558" v="7"/>
          <ac:picMkLst>
            <pc:docMk/>
            <pc:sldMk cId="3759221820" sldId="439"/>
            <ac:picMk id="17" creationId="{C707457A-52B9-ACCF-F418-E0F4E2CC2DBB}"/>
          </ac:picMkLst>
        </pc:picChg>
        <pc:picChg chg="add del mod">
          <ac:chgData name="Leonie Smith" userId="fed1330f33f5650e" providerId="LiveId" clId="{31794EBB-8DB6-4AA5-B775-DB8D97849B00}" dt="2023-11-20T06:12:04.673" v="9"/>
          <ac:picMkLst>
            <pc:docMk/>
            <pc:sldMk cId="3759221820" sldId="439"/>
            <ac:picMk id="18" creationId="{3341D493-4EC1-3B61-1633-617BAD09DC14}"/>
          </ac:picMkLst>
        </pc:picChg>
        <pc:picChg chg="add del mod ord">
          <ac:chgData name="Leonie Smith" userId="fed1330f33f5650e" providerId="LiveId" clId="{31794EBB-8DB6-4AA5-B775-DB8D97849B00}" dt="2023-11-20T06:12:10.181" v="10"/>
          <ac:picMkLst>
            <pc:docMk/>
            <pc:sldMk cId="3759221820" sldId="439"/>
            <ac:picMk id="23" creationId="{745EB41C-DA37-8D03-3ED0-C3905A1267FF}"/>
          </ac:picMkLst>
        </pc:picChg>
        <pc:picChg chg="add del mod">
          <ac:chgData name="Leonie Smith" userId="fed1330f33f5650e" providerId="LiveId" clId="{31794EBB-8DB6-4AA5-B775-DB8D97849B00}" dt="2023-11-20T06:12:29.022" v="12"/>
          <ac:picMkLst>
            <pc:docMk/>
            <pc:sldMk cId="3759221820" sldId="439"/>
            <ac:picMk id="24" creationId="{AC793442-1DA8-8546-880C-DCC9182C7315}"/>
          </ac:picMkLst>
        </pc:picChg>
        <pc:picChg chg="add del mod ord">
          <ac:chgData name="Leonie Smith" userId="fed1330f33f5650e" providerId="LiveId" clId="{31794EBB-8DB6-4AA5-B775-DB8D97849B00}" dt="2023-11-20T06:12:34.661" v="13"/>
          <ac:picMkLst>
            <pc:docMk/>
            <pc:sldMk cId="3759221820" sldId="439"/>
            <ac:picMk id="29" creationId="{DDB2F720-8893-54E5-D916-8B810C4F0E59}"/>
          </ac:picMkLst>
        </pc:picChg>
        <pc:picChg chg="add del mod">
          <ac:chgData name="Leonie Smith" userId="fed1330f33f5650e" providerId="LiveId" clId="{31794EBB-8DB6-4AA5-B775-DB8D97849B00}" dt="2023-11-20T06:12:52.082" v="15"/>
          <ac:picMkLst>
            <pc:docMk/>
            <pc:sldMk cId="3759221820" sldId="439"/>
            <ac:picMk id="30" creationId="{E42B07D2-147B-6551-AC87-5ECCE1B5EDD2}"/>
          </ac:picMkLst>
        </pc:picChg>
        <pc:picChg chg="add del mod ord">
          <ac:chgData name="Leonie Smith" userId="fed1330f33f5650e" providerId="LiveId" clId="{31794EBB-8DB6-4AA5-B775-DB8D97849B00}" dt="2023-11-20T06:12:57.674" v="16"/>
          <ac:picMkLst>
            <pc:docMk/>
            <pc:sldMk cId="3759221820" sldId="439"/>
            <ac:picMk id="34" creationId="{45A9857B-5BC8-F5B3-377C-EC4F0BD96461}"/>
          </ac:picMkLst>
        </pc:picChg>
        <pc:picChg chg="add mod">
          <ac:chgData name="Leonie Smith" userId="fed1330f33f5650e" providerId="LiveId" clId="{31794EBB-8DB6-4AA5-B775-DB8D97849B00}" dt="2023-11-20T06:12:57.674" v="16"/>
          <ac:picMkLst>
            <pc:docMk/>
            <pc:sldMk cId="3759221820" sldId="439"/>
            <ac:picMk id="35" creationId="{5B06D3F2-8FC5-0468-24CC-B9BCC9DB0A27}"/>
          </ac:picMkLst>
        </pc:picChg>
      </pc:sldChg>
      <pc:sldChg chg="addSp delSp modSp mod modTransition modAnim">
        <pc:chgData name="Leonie Smith" userId="fed1330f33f5650e" providerId="LiveId" clId="{31794EBB-8DB6-4AA5-B775-DB8D97849B00}" dt="2023-11-20T06:27:32.712" v="33"/>
        <pc:sldMkLst>
          <pc:docMk/>
          <pc:sldMk cId="3676245138" sldId="441"/>
        </pc:sldMkLst>
        <pc:picChg chg="add del mod">
          <ac:chgData name="Leonie Smith" userId="fed1330f33f5650e" providerId="LiveId" clId="{31794EBB-8DB6-4AA5-B775-DB8D97849B00}" dt="2023-11-20T06:23:38.688" v="26"/>
          <ac:picMkLst>
            <pc:docMk/>
            <pc:sldMk cId="3676245138" sldId="441"/>
            <ac:picMk id="7" creationId="{AA0C55B4-0B54-978B-08AE-2810B57855DF}"/>
          </ac:picMkLst>
        </pc:picChg>
        <pc:picChg chg="add del mod">
          <ac:chgData name="Leonie Smith" userId="fed1330f33f5650e" providerId="LiveId" clId="{31794EBB-8DB6-4AA5-B775-DB8D97849B00}" dt="2023-11-20T06:24:29.680" v="27"/>
          <ac:picMkLst>
            <pc:docMk/>
            <pc:sldMk cId="3676245138" sldId="441"/>
            <ac:picMk id="10" creationId="{571E6205-20AF-4D25-1F11-302D3A53AA11}"/>
          </ac:picMkLst>
        </pc:picChg>
        <pc:picChg chg="add del mod">
          <ac:chgData name="Leonie Smith" userId="fed1330f33f5650e" providerId="LiveId" clId="{31794EBB-8DB6-4AA5-B775-DB8D97849B00}" dt="2023-11-20T06:26:48.900" v="29"/>
          <ac:picMkLst>
            <pc:docMk/>
            <pc:sldMk cId="3676245138" sldId="441"/>
            <ac:picMk id="11" creationId="{213E822A-046C-BB04-876D-7D69B4A3EB9C}"/>
          </ac:picMkLst>
        </pc:picChg>
        <pc:picChg chg="add del mod ord">
          <ac:chgData name="Leonie Smith" userId="fed1330f33f5650e" providerId="LiveId" clId="{31794EBB-8DB6-4AA5-B775-DB8D97849B00}" dt="2023-11-20T06:27:04.522" v="30"/>
          <ac:picMkLst>
            <pc:docMk/>
            <pc:sldMk cId="3676245138" sldId="441"/>
            <ac:picMk id="14" creationId="{F8F3A6EF-41E9-85B3-3E44-5E74625B54EB}"/>
          </ac:picMkLst>
        </pc:picChg>
        <pc:picChg chg="add del mod">
          <ac:chgData name="Leonie Smith" userId="fed1330f33f5650e" providerId="LiveId" clId="{31794EBB-8DB6-4AA5-B775-DB8D97849B00}" dt="2023-11-20T06:27:15.730" v="32"/>
          <ac:picMkLst>
            <pc:docMk/>
            <pc:sldMk cId="3676245138" sldId="441"/>
            <ac:picMk id="15" creationId="{B85E87E4-DB7D-6778-58E3-90F5E799A9C6}"/>
          </ac:picMkLst>
        </pc:picChg>
        <pc:picChg chg="add del mod ord">
          <ac:chgData name="Leonie Smith" userId="fed1330f33f5650e" providerId="LiveId" clId="{31794EBB-8DB6-4AA5-B775-DB8D97849B00}" dt="2023-11-20T06:27:32.712" v="33"/>
          <ac:picMkLst>
            <pc:docMk/>
            <pc:sldMk cId="3676245138" sldId="441"/>
            <ac:picMk id="19" creationId="{07B64DA0-11F7-D03D-69AA-9533A5940DEE}"/>
          </ac:picMkLst>
        </pc:picChg>
        <pc:picChg chg="add mod">
          <ac:chgData name="Leonie Smith" userId="fed1330f33f5650e" providerId="LiveId" clId="{31794EBB-8DB6-4AA5-B775-DB8D97849B00}" dt="2023-11-20T06:27:32.712" v="33"/>
          <ac:picMkLst>
            <pc:docMk/>
            <pc:sldMk cId="3676245138" sldId="441"/>
            <ac:picMk id="20" creationId="{70FFB9CE-96D0-BD2F-479E-2F1870DDF57D}"/>
          </ac:picMkLst>
        </pc:picChg>
      </pc:sldChg>
      <pc:sldChg chg="addSp delSp modSp mod modTransition modAnim">
        <pc:chgData name="Leonie Smith" userId="fed1330f33f5650e" providerId="LiveId" clId="{31794EBB-8DB6-4AA5-B775-DB8D97849B00}" dt="2023-11-20T06:15:01.370" v="23"/>
        <pc:sldMkLst>
          <pc:docMk/>
          <pc:sldMk cId="2166098122" sldId="445"/>
        </pc:sldMkLst>
        <pc:picChg chg="add del mod">
          <ac:chgData name="Leonie Smith" userId="fed1330f33f5650e" providerId="LiveId" clId="{31794EBB-8DB6-4AA5-B775-DB8D97849B00}" dt="2023-11-20T06:13:58.245" v="19"/>
          <ac:picMkLst>
            <pc:docMk/>
            <pc:sldMk cId="2166098122" sldId="445"/>
            <ac:picMk id="7" creationId="{BAC274EC-0783-FAA7-0DCF-06D11AADE197}"/>
          </ac:picMkLst>
        </pc:picChg>
        <pc:picChg chg="add del mod">
          <ac:chgData name="Leonie Smith" userId="fed1330f33f5650e" providerId="LiveId" clId="{31794EBB-8DB6-4AA5-B775-DB8D97849B00}" dt="2023-11-20T06:14:11.229" v="20"/>
          <ac:picMkLst>
            <pc:docMk/>
            <pc:sldMk cId="2166098122" sldId="445"/>
            <ac:picMk id="11" creationId="{97A03475-25CC-0CF3-BAB7-78E2059F1AFF}"/>
          </ac:picMkLst>
        </pc:picChg>
        <pc:picChg chg="add del mod">
          <ac:chgData name="Leonie Smith" userId="fed1330f33f5650e" providerId="LiveId" clId="{31794EBB-8DB6-4AA5-B775-DB8D97849B00}" dt="2023-11-20T06:14:45.956" v="22"/>
          <ac:picMkLst>
            <pc:docMk/>
            <pc:sldMk cId="2166098122" sldId="445"/>
            <ac:picMk id="12" creationId="{FFEA352E-D747-13F1-A211-D991BCA69C04}"/>
          </ac:picMkLst>
        </pc:picChg>
        <pc:picChg chg="add del mod ord">
          <ac:chgData name="Leonie Smith" userId="fed1330f33f5650e" providerId="LiveId" clId="{31794EBB-8DB6-4AA5-B775-DB8D97849B00}" dt="2023-11-20T06:15:01.370" v="23"/>
          <ac:picMkLst>
            <pc:docMk/>
            <pc:sldMk cId="2166098122" sldId="445"/>
            <ac:picMk id="17" creationId="{F516FB7B-5858-D88D-A10A-936F4757DFD4}"/>
          </ac:picMkLst>
        </pc:picChg>
        <pc:picChg chg="add mod">
          <ac:chgData name="Leonie Smith" userId="fed1330f33f5650e" providerId="LiveId" clId="{31794EBB-8DB6-4AA5-B775-DB8D97849B00}" dt="2023-11-20T06:15:01.370" v="23"/>
          <ac:picMkLst>
            <pc:docMk/>
            <pc:sldMk cId="2166098122" sldId="445"/>
            <ac:picMk id="18" creationId="{32E50632-0855-47E0-09D0-DF2B6AEB91BA}"/>
          </ac:picMkLst>
        </pc:picChg>
      </pc:sldChg>
      <pc:sldChg chg="addSp delSp modSp mod modTransition modAnim">
        <pc:chgData name="Leonie Smith" userId="fed1330f33f5650e" providerId="LiveId" clId="{31794EBB-8DB6-4AA5-B775-DB8D97849B00}" dt="2023-11-20T06:31:40.007" v="55"/>
        <pc:sldMkLst>
          <pc:docMk/>
          <pc:sldMk cId="2422728137" sldId="447"/>
        </pc:sldMkLst>
        <pc:picChg chg="add del mod">
          <ac:chgData name="Leonie Smith" userId="fed1330f33f5650e" providerId="LiveId" clId="{31794EBB-8DB6-4AA5-B775-DB8D97849B00}" dt="2023-11-20T06:29:31.803" v="36"/>
          <ac:picMkLst>
            <pc:docMk/>
            <pc:sldMk cId="2422728137" sldId="447"/>
            <ac:picMk id="6" creationId="{D72071F4-BD39-7D56-27EB-B1823EAC8C55}"/>
          </ac:picMkLst>
        </pc:picChg>
        <pc:picChg chg="add del mod">
          <ac:chgData name="Leonie Smith" userId="fed1330f33f5650e" providerId="LiveId" clId="{31794EBB-8DB6-4AA5-B775-DB8D97849B00}" dt="2023-11-20T06:29:44.307" v="37"/>
          <ac:picMkLst>
            <pc:docMk/>
            <pc:sldMk cId="2422728137" sldId="447"/>
            <ac:picMk id="9" creationId="{34E5E2C2-6105-B31B-D02C-9CDD4F071775}"/>
          </ac:picMkLst>
        </pc:picChg>
        <pc:picChg chg="add del mod">
          <ac:chgData name="Leonie Smith" userId="fed1330f33f5650e" providerId="LiveId" clId="{31794EBB-8DB6-4AA5-B775-DB8D97849B00}" dt="2023-11-20T06:29:45.469" v="39"/>
          <ac:picMkLst>
            <pc:docMk/>
            <pc:sldMk cId="2422728137" sldId="447"/>
            <ac:picMk id="10" creationId="{E8EFA567-3F49-3ACF-5BBA-CF446948C398}"/>
          </ac:picMkLst>
        </pc:picChg>
        <pc:picChg chg="add del mod ord">
          <ac:chgData name="Leonie Smith" userId="fed1330f33f5650e" providerId="LiveId" clId="{31794EBB-8DB6-4AA5-B775-DB8D97849B00}" dt="2023-11-20T06:29:58.724" v="40"/>
          <ac:picMkLst>
            <pc:docMk/>
            <pc:sldMk cId="2422728137" sldId="447"/>
            <ac:picMk id="12" creationId="{013AB6AF-4299-F587-D6B8-E2F9626A8CC8}"/>
          </ac:picMkLst>
        </pc:picChg>
        <pc:picChg chg="add del mod">
          <ac:chgData name="Leonie Smith" userId="fed1330f33f5650e" providerId="LiveId" clId="{31794EBB-8DB6-4AA5-B775-DB8D97849B00}" dt="2023-11-20T06:29:59.615" v="42"/>
          <ac:picMkLst>
            <pc:docMk/>
            <pc:sldMk cId="2422728137" sldId="447"/>
            <ac:picMk id="13" creationId="{96EACEF4-B7C6-6E32-F589-7115F3EACE1F}"/>
          </ac:picMkLst>
        </pc:picChg>
        <pc:picChg chg="add del mod ord">
          <ac:chgData name="Leonie Smith" userId="fed1330f33f5650e" providerId="LiveId" clId="{31794EBB-8DB6-4AA5-B775-DB8D97849B00}" dt="2023-11-20T06:30:05.217" v="43"/>
          <ac:picMkLst>
            <pc:docMk/>
            <pc:sldMk cId="2422728137" sldId="447"/>
            <ac:picMk id="16" creationId="{0222D86E-E60F-702D-90B9-9334A9C8EAE7}"/>
          </ac:picMkLst>
        </pc:picChg>
        <pc:picChg chg="add del mod">
          <ac:chgData name="Leonie Smith" userId="fed1330f33f5650e" providerId="LiveId" clId="{31794EBB-8DB6-4AA5-B775-DB8D97849B00}" dt="2023-11-20T06:30:06.999" v="45"/>
          <ac:picMkLst>
            <pc:docMk/>
            <pc:sldMk cId="2422728137" sldId="447"/>
            <ac:picMk id="17" creationId="{2F37493C-19E5-2020-6F46-32E8C426EB4C}"/>
          </ac:picMkLst>
        </pc:picChg>
        <pc:picChg chg="add del mod ord">
          <ac:chgData name="Leonie Smith" userId="fed1330f33f5650e" providerId="LiveId" clId="{31794EBB-8DB6-4AA5-B775-DB8D97849B00}" dt="2023-11-20T06:30:29.571" v="46"/>
          <ac:picMkLst>
            <pc:docMk/>
            <pc:sldMk cId="2422728137" sldId="447"/>
            <ac:picMk id="20" creationId="{956D3794-E626-C741-1A02-A6B04BA34B45}"/>
          </ac:picMkLst>
        </pc:picChg>
        <pc:picChg chg="add del mod">
          <ac:chgData name="Leonie Smith" userId="fed1330f33f5650e" providerId="LiveId" clId="{31794EBB-8DB6-4AA5-B775-DB8D97849B00}" dt="2023-11-20T06:31:07.843" v="48"/>
          <ac:picMkLst>
            <pc:docMk/>
            <pc:sldMk cId="2422728137" sldId="447"/>
            <ac:picMk id="21" creationId="{2CF87984-D493-812F-440D-5CD331085DC9}"/>
          </ac:picMkLst>
        </pc:picChg>
        <pc:picChg chg="add del mod ord">
          <ac:chgData name="Leonie Smith" userId="fed1330f33f5650e" providerId="LiveId" clId="{31794EBB-8DB6-4AA5-B775-DB8D97849B00}" dt="2023-11-20T06:31:15.513" v="49"/>
          <ac:picMkLst>
            <pc:docMk/>
            <pc:sldMk cId="2422728137" sldId="447"/>
            <ac:picMk id="26" creationId="{5B4E5ADB-A9ED-BB0A-C5AE-A967F178D999}"/>
          </ac:picMkLst>
        </pc:picChg>
        <pc:picChg chg="add del mod">
          <ac:chgData name="Leonie Smith" userId="fed1330f33f5650e" providerId="LiveId" clId="{31794EBB-8DB6-4AA5-B775-DB8D97849B00}" dt="2023-11-20T06:31:17.321" v="51"/>
          <ac:picMkLst>
            <pc:docMk/>
            <pc:sldMk cId="2422728137" sldId="447"/>
            <ac:picMk id="27" creationId="{5ED42A6F-73BC-C18E-E69C-0D4E9AE53943}"/>
          </ac:picMkLst>
        </pc:picChg>
        <pc:picChg chg="add del mod ord">
          <ac:chgData name="Leonie Smith" userId="fed1330f33f5650e" providerId="LiveId" clId="{31794EBB-8DB6-4AA5-B775-DB8D97849B00}" dt="2023-11-20T06:31:23.305" v="52"/>
          <ac:picMkLst>
            <pc:docMk/>
            <pc:sldMk cId="2422728137" sldId="447"/>
            <ac:picMk id="30" creationId="{CF9E8A7E-6678-EDA0-C2E9-11EEE0D3E7AD}"/>
          </ac:picMkLst>
        </pc:picChg>
        <pc:picChg chg="add del mod">
          <ac:chgData name="Leonie Smith" userId="fed1330f33f5650e" providerId="LiveId" clId="{31794EBB-8DB6-4AA5-B775-DB8D97849B00}" dt="2023-11-20T06:31:24.681" v="54"/>
          <ac:picMkLst>
            <pc:docMk/>
            <pc:sldMk cId="2422728137" sldId="447"/>
            <ac:picMk id="31" creationId="{6376E0ED-5F8D-8934-9006-B1368EC1EDBE}"/>
          </ac:picMkLst>
        </pc:picChg>
        <pc:picChg chg="add del mod ord">
          <ac:chgData name="Leonie Smith" userId="fed1330f33f5650e" providerId="LiveId" clId="{31794EBB-8DB6-4AA5-B775-DB8D97849B00}" dt="2023-11-20T06:31:40.007" v="55"/>
          <ac:picMkLst>
            <pc:docMk/>
            <pc:sldMk cId="2422728137" sldId="447"/>
            <ac:picMk id="34" creationId="{26CD415B-3D0D-16F3-9169-A4FBFC6CD798}"/>
          </ac:picMkLst>
        </pc:picChg>
        <pc:picChg chg="add mod">
          <ac:chgData name="Leonie Smith" userId="fed1330f33f5650e" providerId="LiveId" clId="{31794EBB-8DB6-4AA5-B775-DB8D97849B00}" dt="2023-11-20T06:31:40.007" v="55"/>
          <ac:picMkLst>
            <pc:docMk/>
            <pc:sldMk cId="2422728137" sldId="447"/>
            <ac:picMk id="35" creationId="{D139E54F-AF47-5535-342D-04B665F28DF8}"/>
          </ac:picMkLst>
        </pc:picChg>
      </pc:sldChg>
      <pc:sldChg chg="addSp delSp modSp mod modTransition modAnim">
        <pc:chgData name="Leonie Smith" userId="fed1330f33f5650e" providerId="LiveId" clId="{31794EBB-8DB6-4AA5-B775-DB8D97849B00}" dt="2023-11-20T06:33:24.680" v="59"/>
        <pc:sldMkLst>
          <pc:docMk/>
          <pc:sldMk cId="4160448636" sldId="449"/>
        </pc:sldMkLst>
        <pc:picChg chg="add del mod">
          <ac:chgData name="Leonie Smith" userId="fed1330f33f5650e" providerId="LiveId" clId="{31794EBB-8DB6-4AA5-B775-DB8D97849B00}" dt="2023-11-20T06:33:08.587" v="58"/>
          <ac:picMkLst>
            <pc:docMk/>
            <pc:sldMk cId="4160448636" sldId="449"/>
            <ac:picMk id="6" creationId="{F3892540-AC08-7BA2-68F4-3C6184F5296F}"/>
          </ac:picMkLst>
        </pc:picChg>
        <pc:picChg chg="add del mod">
          <ac:chgData name="Leonie Smith" userId="fed1330f33f5650e" providerId="LiveId" clId="{31794EBB-8DB6-4AA5-B775-DB8D97849B00}" dt="2023-11-20T06:33:24.680" v="59"/>
          <ac:picMkLst>
            <pc:docMk/>
            <pc:sldMk cId="4160448636" sldId="449"/>
            <ac:picMk id="9" creationId="{C0BC26A2-6EC5-C4B8-85D3-A717922CC9FE}"/>
          </ac:picMkLst>
        </pc:picChg>
        <pc:picChg chg="add mod">
          <ac:chgData name="Leonie Smith" userId="fed1330f33f5650e" providerId="LiveId" clId="{31794EBB-8DB6-4AA5-B775-DB8D97849B00}" dt="2023-11-20T06:33:24.680" v="59"/>
          <ac:picMkLst>
            <pc:docMk/>
            <pc:sldMk cId="4160448636" sldId="449"/>
            <ac:picMk id="10" creationId="{D653B453-9890-342D-FC14-2B7A6CD81C0E}"/>
          </ac:picMkLst>
        </pc:picChg>
      </pc:sldChg>
      <pc:sldChg chg="addSp delSp modSp mod modTransition modAnim">
        <pc:chgData name="Leonie Smith" userId="fed1330f33f5650e" providerId="LiveId" clId="{31794EBB-8DB6-4AA5-B775-DB8D97849B00}" dt="2023-11-20T06:34:41.770" v="63"/>
        <pc:sldMkLst>
          <pc:docMk/>
          <pc:sldMk cId="3386340796" sldId="451"/>
        </pc:sldMkLst>
        <pc:picChg chg="add del mod">
          <ac:chgData name="Leonie Smith" userId="fed1330f33f5650e" providerId="LiveId" clId="{31794EBB-8DB6-4AA5-B775-DB8D97849B00}" dt="2023-11-20T06:34:26.554" v="62"/>
          <ac:picMkLst>
            <pc:docMk/>
            <pc:sldMk cId="3386340796" sldId="451"/>
            <ac:picMk id="6" creationId="{E6526CE9-F144-F5B0-CB1F-1D8CBAF3EDA0}"/>
          </ac:picMkLst>
        </pc:picChg>
        <pc:picChg chg="add del mod">
          <ac:chgData name="Leonie Smith" userId="fed1330f33f5650e" providerId="LiveId" clId="{31794EBB-8DB6-4AA5-B775-DB8D97849B00}" dt="2023-11-20T06:34:41.770" v="63"/>
          <ac:picMkLst>
            <pc:docMk/>
            <pc:sldMk cId="3386340796" sldId="451"/>
            <ac:picMk id="9" creationId="{A929C3ED-9992-008E-BD81-DFB66D6DF349}"/>
          </ac:picMkLst>
        </pc:picChg>
        <pc:picChg chg="add mod">
          <ac:chgData name="Leonie Smith" userId="fed1330f33f5650e" providerId="LiveId" clId="{31794EBB-8DB6-4AA5-B775-DB8D97849B00}" dt="2023-11-20T06:34:41.770" v="63"/>
          <ac:picMkLst>
            <pc:docMk/>
            <pc:sldMk cId="3386340796" sldId="451"/>
            <ac:picMk id="10" creationId="{08AA814F-D83C-AD56-FD35-1BD98C2DB03A}"/>
          </ac:picMkLst>
        </pc:picChg>
      </pc:sldChg>
      <pc:sldChg chg="addSp delSp modSp mod modTransition modAnim">
        <pc:chgData name="Leonie Smith" userId="fed1330f33f5650e" providerId="LiveId" clId="{31794EBB-8DB6-4AA5-B775-DB8D97849B00}" dt="2023-11-20T06:37:28.514" v="70"/>
        <pc:sldMkLst>
          <pc:docMk/>
          <pc:sldMk cId="283334129" sldId="453"/>
        </pc:sldMkLst>
        <pc:picChg chg="add del mod">
          <ac:chgData name="Leonie Smith" userId="fed1330f33f5650e" providerId="LiveId" clId="{31794EBB-8DB6-4AA5-B775-DB8D97849B00}" dt="2023-11-20T06:35:36.064" v="66"/>
          <ac:picMkLst>
            <pc:docMk/>
            <pc:sldMk cId="283334129" sldId="453"/>
            <ac:picMk id="6" creationId="{F456B937-EA17-769E-323B-6C86C28DBF7E}"/>
          </ac:picMkLst>
        </pc:picChg>
        <pc:picChg chg="add del mod">
          <ac:chgData name="Leonie Smith" userId="fed1330f33f5650e" providerId="LiveId" clId="{31794EBB-8DB6-4AA5-B775-DB8D97849B00}" dt="2023-11-20T06:35:59.501" v="67"/>
          <ac:picMkLst>
            <pc:docMk/>
            <pc:sldMk cId="283334129" sldId="453"/>
            <ac:picMk id="8" creationId="{18DF07C1-32CD-0134-7DA7-8873FD478AA4}"/>
          </ac:picMkLst>
        </pc:picChg>
        <pc:picChg chg="add del mod">
          <ac:chgData name="Leonie Smith" userId="fed1330f33f5650e" providerId="LiveId" clId="{31794EBB-8DB6-4AA5-B775-DB8D97849B00}" dt="2023-11-20T06:37:10.428" v="69"/>
          <ac:picMkLst>
            <pc:docMk/>
            <pc:sldMk cId="283334129" sldId="453"/>
            <ac:picMk id="9" creationId="{64133995-DD97-1321-A02F-173886A1E069}"/>
          </ac:picMkLst>
        </pc:picChg>
        <pc:picChg chg="add del mod ord">
          <ac:chgData name="Leonie Smith" userId="fed1330f33f5650e" providerId="LiveId" clId="{31794EBB-8DB6-4AA5-B775-DB8D97849B00}" dt="2023-11-20T06:37:28.514" v="70"/>
          <ac:picMkLst>
            <pc:docMk/>
            <pc:sldMk cId="283334129" sldId="453"/>
            <ac:picMk id="13" creationId="{F20027BF-939C-7BE7-E357-EF087FE4C8FF}"/>
          </ac:picMkLst>
        </pc:picChg>
        <pc:picChg chg="add mod">
          <ac:chgData name="Leonie Smith" userId="fed1330f33f5650e" providerId="LiveId" clId="{31794EBB-8DB6-4AA5-B775-DB8D97849B00}" dt="2023-11-20T06:37:28.514" v="70"/>
          <ac:picMkLst>
            <pc:docMk/>
            <pc:sldMk cId="283334129" sldId="453"/>
            <ac:picMk id="14" creationId="{9747E8CD-7792-72D7-6ADC-87B532FF193A}"/>
          </ac:picMkLst>
        </pc:picChg>
      </pc:sldChg>
      <pc:sldChg chg="addSp modSp">
        <pc:chgData name="Leonie Smith" userId="fed1330f33f5650e" providerId="LiveId" clId="{31794EBB-8DB6-4AA5-B775-DB8D97849B00}" dt="2023-11-20T06:38:06.122" v="71"/>
        <pc:sldMkLst>
          <pc:docMk/>
          <pc:sldMk cId="1799939013" sldId="455"/>
        </pc:sldMkLst>
        <pc:picChg chg="add mod">
          <ac:chgData name="Leonie Smith" userId="fed1330f33f5650e" providerId="LiveId" clId="{31794EBB-8DB6-4AA5-B775-DB8D97849B00}" dt="2023-11-20T06:38:06.122" v="71"/>
          <ac:picMkLst>
            <pc:docMk/>
            <pc:sldMk cId="1799939013" sldId="455"/>
            <ac:picMk id="7" creationId="{1E7C63FE-79DC-90DA-3EA9-CE3132B08E4F}"/>
          </ac:picMkLst>
        </pc:picChg>
      </pc:sldChg>
      <pc:sldChg chg="addSp modSp">
        <pc:chgData name="Leonie Smith" userId="fed1330f33f5650e" providerId="LiveId" clId="{31794EBB-8DB6-4AA5-B775-DB8D97849B00}" dt="2023-11-20T06:01:39.115" v="0"/>
        <pc:sldMkLst>
          <pc:docMk/>
          <pc:sldMk cId="3596600315" sldId="468"/>
        </pc:sldMkLst>
        <pc:picChg chg="add mod">
          <ac:chgData name="Leonie Smith" userId="fed1330f33f5650e" providerId="LiveId" clId="{31794EBB-8DB6-4AA5-B775-DB8D97849B00}" dt="2023-11-20T06:01:39.115" v="0"/>
          <ac:picMkLst>
            <pc:docMk/>
            <pc:sldMk cId="3596600315" sldId="468"/>
            <ac:picMk id="7" creationId="{6452DB6A-DE08-2C0D-00DC-6EFD0BB0249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27 </a:t>
            </a:r>
            <a:r>
              <a:rPr lang="en-US" sz="1200" b="1" i="0" u="none" strike="noStrike" baseline="0" dirty="0">
                <a:latin typeface="TimesNewRomanPS-BoldMT"/>
              </a:rPr>
              <a:t>Rebuilding of the Temple</a:t>
            </a:r>
          </a:p>
          <a:p>
            <a:pPr algn="l"/>
            <a:r>
              <a:rPr lang="en-US" sz="1200" b="0" i="0" u="none" strike="noStrike" baseline="0" dirty="0">
                <a:latin typeface="TimesNewRomanPSMT"/>
              </a:rPr>
              <a:t>1. Cyrus tells Jews to rebuild the temple - Ezra 1:1-11 (Left Top)</a:t>
            </a:r>
          </a:p>
          <a:p>
            <a:pPr algn="l"/>
            <a:r>
              <a:rPr lang="en-US" sz="1200" b="0" i="0" u="none" strike="noStrike" baseline="0" dirty="0">
                <a:latin typeface="TimesNewRomanPSMT"/>
              </a:rPr>
              <a:t>2. The altar is built - Ezra 3:1-6 (Right Top)</a:t>
            </a:r>
          </a:p>
          <a:p>
            <a:pPr algn="l"/>
            <a:r>
              <a:rPr lang="en-US" sz="1200" b="0" i="0" u="none" strike="noStrike" baseline="0" dirty="0">
                <a:latin typeface="TimesNewRomanPSMT"/>
              </a:rPr>
              <a:t>3. The foundation of the Temple is laid - Ezra 3:7-13 (Right 2nd)</a:t>
            </a:r>
          </a:p>
          <a:p>
            <a:pPr algn="l"/>
            <a:r>
              <a:rPr lang="en-US" sz="1200" b="0" i="0" u="none" strike="noStrike" baseline="0" dirty="0">
                <a:latin typeface="TimesNewRomanPSMT"/>
              </a:rPr>
              <a:t>4. Construction of the Temple stops - Ezra 4:1-5, 24 (Right 3rd)</a:t>
            </a:r>
          </a:p>
          <a:p>
            <a:pPr algn="l"/>
            <a:r>
              <a:rPr lang="en-US" sz="1200" b="0" i="0" u="none" strike="noStrike" baseline="0" dirty="0">
                <a:latin typeface="TimesNewRomanPSMT"/>
              </a:rPr>
              <a:t>5. Haggai and Zechariah give prophecy and rebuilding resumes - Ezra 5:1-17 (Left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King Darius pays for all the construction - Ezra 6:1-14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27-2</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6452DB6A-DE08-2C0D-00DC-6EFD0BB024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858"/>
    </mc:Choice>
    <mc:Fallback xmlns="">
      <p:transition spd="slow" advTm="2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9771A1D-FD8E-75B3-9AE2-6EDED68891B8}"/>
              </a:ext>
            </a:extLst>
          </p:cNvPr>
          <p:cNvPicPr>
            <a:picLocks noChangeAspect="1"/>
          </p:cNvPicPr>
          <p:nvPr/>
        </p:nvPicPr>
        <p:blipFill rotWithShape="1">
          <a:blip r:embed="rId2"/>
          <a:srcRect l="8872"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685B822-B332-3E49-C439-089B09A4B244}"/>
              </a:ext>
            </a:extLst>
          </p:cNvPr>
          <p:cNvSpPr txBox="1"/>
          <p:nvPr/>
        </p:nvSpPr>
        <p:spPr>
          <a:xfrm>
            <a:off x="417581" y="326566"/>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They set up the altar on its foundation and sacrificed burnt offerings on it to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—both the morning and evening burnt offerings—even though they feared the people of the land.</a:t>
            </a:r>
            <a:endParaRPr lang="en-ZA" dirty="0"/>
          </a:p>
        </p:txBody>
      </p:sp>
      <p:sp>
        <p:nvSpPr>
          <p:cNvPr id="3" name="TextBox 2">
            <a:extLst>
              <a:ext uri="{FF2B5EF4-FFF2-40B4-BE49-F238E27FC236}">
                <a16:creationId xmlns:a16="http://schemas.microsoft.com/office/drawing/2014/main" id="{ABE508FA-92F2-7D2C-8735-9E4872E69057}"/>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3 तब उन्होंने वेदी को उसके स्थान पर खड़ा किया क्योंकि उन्हें उस ओर के देशों के लोगों का भय रहा, और वे उस पर यहोवा के लिये होमबलि अर्थात् प्रतिदिन सवेरे और साँझ के होमबलि चढ़ाने लगे।</a:t>
            </a:r>
            <a:endParaRPr lang="en-IN" sz="3600" dirty="0"/>
          </a:p>
        </p:txBody>
      </p:sp>
      <p:pic>
        <p:nvPicPr>
          <p:cNvPr id="10" name="Audio 9">
            <a:hlinkClick r:id="" action="ppaction://media"/>
            <a:extLst>
              <a:ext uri="{FF2B5EF4-FFF2-40B4-BE49-F238E27FC236}">
                <a16:creationId xmlns:a16="http://schemas.microsoft.com/office/drawing/2014/main" id="{D653B453-9890-342D-FC14-2B7A6CD81C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2758"/>
    </mc:Choice>
    <mc:Fallback xmlns="">
      <p:transition spd="slow" advTm="12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60584BF-9DFB-D693-9315-B086DA163FAB}"/>
              </a:ext>
            </a:extLst>
          </p:cNvPr>
          <p:cNvPicPr>
            <a:picLocks noChangeAspect="1"/>
          </p:cNvPicPr>
          <p:nvPr/>
        </p:nvPicPr>
        <p:blipFill rotWithShape="1">
          <a:blip r:embed="rId2"/>
          <a:srcRect l="1124" r="11305"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C8E6514-7C19-57C4-5955-5623505385A9}"/>
              </a:ext>
            </a:extLst>
          </p:cNvPr>
          <p:cNvSpPr txBox="1"/>
          <p:nvPr/>
        </p:nvSpPr>
        <p:spPr>
          <a:xfrm>
            <a:off x="417581" y="326566"/>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dirty="0">
                <a:solidFill>
                  <a:srgbClr val="777A7B"/>
                </a:solidFill>
                <a:effectLst/>
                <a:latin typeface="Inter" panose="020B0502030000000004" pitchFamily="34" charset="0"/>
              </a:rPr>
              <a:t>4</a:t>
            </a:r>
            <a:r>
              <a:rPr lang="en-US" sz="3800" b="0" i="0" dirty="0">
                <a:solidFill>
                  <a:srgbClr val="121212"/>
                </a:solidFill>
                <a:effectLst/>
                <a:latin typeface="Inter" panose="020B0502030000000004" pitchFamily="34" charset="0"/>
              </a:rPr>
              <a:t>They also celebrated the Feast of Tabernacles  in accordance with what is written, and they offered burnt offerings daily based on the number prescribed for each day.</a:t>
            </a:r>
            <a:endParaRPr lang="en-ZA" sz="3800" dirty="0"/>
          </a:p>
        </p:txBody>
      </p:sp>
      <p:sp>
        <p:nvSpPr>
          <p:cNvPr id="3" name="TextBox 2">
            <a:extLst>
              <a:ext uri="{FF2B5EF4-FFF2-40B4-BE49-F238E27FC236}">
                <a16:creationId xmlns:a16="http://schemas.microsoft.com/office/drawing/2014/main" id="{8D9F7690-E93A-961E-A40B-FBF55E907A81}"/>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4 उन्होंने झोपड़ियों के पर्व को माना, जैसे कि लिखा है, और प्रतिदिन के होमबलि एक-एक दिन की गिनती और नियम के अनुसार चढ़ाए।</a:t>
            </a:r>
            <a:endParaRPr lang="en-IN" sz="4000" dirty="0"/>
          </a:p>
        </p:txBody>
      </p:sp>
      <p:pic>
        <p:nvPicPr>
          <p:cNvPr id="10" name="Audio 9">
            <a:hlinkClick r:id="" action="ppaction://media"/>
            <a:extLst>
              <a:ext uri="{FF2B5EF4-FFF2-40B4-BE49-F238E27FC236}">
                <a16:creationId xmlns:a16="http://schemas.microsoft.com/office/drawing/2014/main" id="{08AA814F-D83C-AD56-FD35-1BD98C2DB03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1770"/>
    </mc:Choice>
    <mc:Fallback xmlns="">
      <p:transition spd="slow" advTm="11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B981FFD-D126-B052-2B79-7A5B808A67D0}"/>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68921C7-8A31-7FFA-DDBB-27F3DD4901AE}"/>
              </a:ext>
            </a:extLst>
          </p:cNvPr>
          <p:cNvSpPr txBox="1"/>
          <p:nvPr/>
        </p:nvSpPr>
        <p:spPr>
          <a:xfrm>
            <a:off x="417581" y="326566"/>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5</a:t>
            </a:r>
            <a:r>
              <a:rPr lang="en-US" sz="3600" b="0" i="0" dirty="0">
                <a:solidFill>
                  <a:srgbClr val="121212"/>
                </a:solidFill>
                <a:effectLst/>
                <a:latin typeface="Inter" panose="020B0502030000000004" pitchFamily="34" charset="0"/>
              </a:rPr>
              <a:t>After that, they presented the regular burnt offerings and those for New Moons and for all the appointed sacred feasts of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as well as all the freewill offerings brought to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a:t>
            </a:r>
            <a:endParaRPr lang="en-ZA" dirty="0"/>
          </a:p>
        </p:txBody>
      </p:sp>
      <p:sp>
        <p:nvSpPr>
          <p:cNvPr id="2" name="TextBox 1">
            <a:extLst>
              <a:ext uri="{FF2B5EF4-FFF2-40B4-BE49-F238E27FC236}">
                <a16:creationId xmlns:a16="http://schemas.microsoft.com/office/drawing/2014/main" id="{A5CAAE82-8FB9-D85C-AE5A-DDEC602757E5}"/>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5 उसके बाद नित्य होमबलि और नये-नये चाँद और यहोवा के पवित्र किए हुए सब नियत पर्वों के बलि और अपनी-अपनी इच्छा से यहोवा के लिये सब स्वेच्छाबलि हर एक के लिये बलि चढ़ाए।</a:t>
            </a:r>
            <a:endParaRPr lang="en-IN" sz="3600" dirty="0"/>
          </a:p>
        </p:txBody>
      </p:sp>
      <p:pic>
        <p:nvPicPr>
          <p:cNvPr id="14" name="Audio 13">
            <a:hlinkClick r:id="" action="ppaction://media"/>
            <a:extLst>
              <a:ext uri="{FF2B5EF4-FFF2-40B4-BE49-F238E27FC236}">
                <a16:creationId xmlns:a16="http://schemas.microsoft.com/office/drawing/2014/main" id="{9747E8CD-7792-72D7-6ADC-87B532FF193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4722"/>
    </mc:Choice>
    <mc:Fallback xmlns="">
      <p:transition spd="slow" advTm="14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8245098-D9DE-A1FE-8C0B-3C73AE70B875}"/>
              </a:ext>
            </a:extLst>
          </p:cNvPr>
          <p:cNvPicPr>
            <a:picLocks noChangeAspect="1"/>
          </p:cNvPicPr>
          <p:nvPr/>
        </p:nvPicPr>
        <p:blipFill rotWithShape="1">
          <a:blip r:embed="rId2"/>
          <a:srcRect l="541" r="344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CA63A03-E4AB-A6C7-E79F-E1CE97C2FD10}"/>
              </a:ext>
            </a:extLst>
          </p:cNvPr>
          <p:cNvSpPr txBox="1"/>
          <p:nvPr/>
        </p:nvSpPr>
        <p:spPr>
          <a:xfrm>
            <a:off x="417581" y="326566"/>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dirty="0">
                <a:solidFill>
                  <a:srgbClr val="777A7B"/>
                </a:solidFill>
                <a:effectLst/>
                <a:latin typeface="Inter" panose="020B0502030000000004" pitchFamily="34" charset="0"/>
              </a:rPr>
              <a:t>6</a:t>
            </a:r>
            <a:r>
              <a:rPr lang="en-US" sz="3800" b="0" i="0" dirty="0">
                <a:solidFill>
                  <a:srgbClr val="121212"/>
                </a:solidFill>
                <a:effectLst/>
                <a:latin typeface="Inter" panose="020B0502030000000004" pitchFamily="34" charset="0"/>
              </a:rPr>
              <a:t>On the first day of the seventh month, the Israelites began to offer burnt offerings to the </a:t>
            </a:r>
            <a:r>
              <a:rPr lang="en-US" sz="3800" b="0" i="0" cap="small" dirty="0">
                <a:solidFill>
                  <a:srgbClr val="121212"/>
                </a:solidFill>
                <a:effectLst/>
                <a:latin typeface="Inter" panose="020B0502030000000004" pitchFamily="34" charset="0"/>
              </a:rPr>
              <a:t>Lord</a:t>
            </a:r>
            <a:r>
              <a:rPr lang="en-US" sz="3800" b="0" i="0" dirty="0">
                <a:solidFill>
                  <a:srgbClr val="121212"/>
                </a:solidFill>
                <a:effectLst/>
                <a:latin typeface="Inter" panose="020B0502030000000004" pitchFamily="34" charset="0"/>
              </a:rPr>
              <a:t>, although the foundation of the temple of the </a:t>
            </a:r>
            <a:r>
              <a:rPr lang="en-US" sz="3800" b="0" i="0" cap="small" dirty="0">
                <a:solidFill>
                  <a:srgbClr val="121212"/>
                </a:solidFill>
                <a:effectLst/>
                <a:latin typeface="Inter" panose="020B0502030000000004" pitchFamily="34" charset="0"/>
              </a:rPr>
              <a:t>Lord</a:t>
            </a:r>
            <a:r>
              <a:rPr lang="en-US" sz="3800" b="0" i="0" dirty="0">
                <a:solidFill>
                  <a:srgbClr val="121212"/>
                </a:solidFill>
                <a:effectLst/>
                <a:latin typeface="Inter" panose="020B0502030000000004" pitchFamily="34" charset="0"/>
              </a:rPr>
              <a:t> had not been laid.</a:t>
            </a:r>
            <a:endParaRPr lang="en-ZA" sz="3800" dirty="0"/>
          </a:p>
        </p:txBody>
      </p:sp>
      <p:sp>
        <p:nvSpPr>
          <p:cNvPr id="3" name="TextBox 2">
            <a:extLst>
              <a:ext uri="{FF2B5EF4-FFF2-40B4-BE49-F238E27FC236}">
                <a16:creationId xmlns:a16="http://schemas.microsoft.com/office/drawing/2014/main" id="{B50370BC-1C38-FC72-2019-6DBCFB6E57D7}"/>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6 सातवें महीने के पहले दिन से वे यहोवा को होमबलि चढ़ाने लगे। परन्तु यहोवा के मन्दिर की नींव तब तक न डाली गई थी।</a:t>
            </a:r>
            <a:endParaRPr lang="en-IN" sz="4000" dirty="0"/>
          </a:p>
        </p:txBody>
      </p:sp>
      <p:pic>
        <p:nvPicPr>
          <p:cNvPr id="7" name="Audio 6">
            <a:hlinkClick r:id="" action="ppaction://media"/>
            <a:extLst>
              <a:ext uri="{FF2B5EF4-FFF2-40B4-BE49-F238E27FC236}">
                <a16:creationId xmlns:a16="http://schemas.microsoft.com/office/drawing/2014/main" id="{1E7C63FE-79DC-90DA-3EA9-CE3132B08E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1069"/>
    </mc:Choice>
    <mc:Fallback xmlns="">
      <p:transition spd="slow" advTm="11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56B13E-DD7E-DA42-7950-F1E5210B4221}"/>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7F576FA-2B0F-7A27-998D-1D9B707F9C24}"/>
              </a:ext>
            </a:extLst>
          </p:cNvPr>
          <p:cNvSpPr txBox="1"/>
          <p:nvPr/>
        </p:nvSpPr>
        <p:spPr>
          <a:xfrm>
            <a:off x="417581" y="326566"/>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6706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056B13E-DD7E-DA42-7950-F1E5210B4221}"/>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6E208D1-AD7C-CBF6-D6B7-019EAD81C364}"/>
              </a:ext>
            </a:extLst>
          </p:cNvPr>
          <p:cNvSpPr txBox="1"/>
          <p:nvPr/>
        </p:nvSpPr>
        <p:spPr>
          <a:xfrm>
            <a:off x="5029610" y="311727"/>
            <a:ext cx="7222858" cy="3117273"/>
          </a:xfrm>
          <a:prstGeom prst="rect">
            <a:avLst/>
          </a:prstGeom>
          <a:noFill/>
        </p:spPr>
        <p:txBody>
          <a:bodyPr wrap="square" rtlCol="0">
            <a:noAutofit/>
          </a:bodyPr>
          <a:lstStyle/>
          <a:p>
            <a:r>
              <a:rPr lang="hi-IN" sz="6000" b="0" i="0" u="none" strike="noStrike" baseline="0" dirty="0">
                <a:solidFill>
                  <a:schemeClr val="bg1"/>
                </a:solidFill>
                <a:latin typeface="TimesNewRomanPSMT"/>
              </a:rPr>
              <a:t>वेदी का बनाया जाना - एज्रा 2:64,3:1-6</a:t>
            </a:r>
          </a:p>
        </p:txBody>
      </p:sp>
      <p:sp>
        <p:nvSpPr>
          <p:cNvPr id="4" name="TextBox 3">
            <a:extLst>
              <a:ext uri="{FF2B5EF4-FFF2-40B4-BE49-F238E27FC236}">
                <a16:creationId xmlns:a16="http://schemas.microsoft.com/office/drawing/2014/main" id="{936B6B5B-D725-455E-0490-2E2CE23238B0}"/>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The altar is built - Ezra 2:64,3:1-6</a:t>
            </a:r>
          </a:p>
        </p:txBody>
      </p:sp>
      <p:sp>
        <p:nvSpPr>
          <p:cNvPr id="3" name="TextBox 2">
            <a:extLst>
              <a:ext uri="{FF2B5EF4-FFF2-40B4-BE49-F238E27FC236}">
                <a16:creationId xmlns:a16="http://schemas.microsoft.com/office/drawing/2014/main" id="{45C021E5-A2C8-0EBC-A05B-1DAC3EF0A7C7}"/>
              </a:ext>
            </a:extLst>
          </p:cNvPr>
          <p:cNvSpPr txBox="1"/>
          <p:nvPr/>
        </p:nvSpPr>
        <p:spPr>
          <a:xfrm>
            <a:off x="6096000" y="166255"/>
            <a:ext cx="6096000" cy="6558101"/>
          </a:xfrm>
          <a:prstGeom prst="rect">
            <a:avLst/>
          </a:prstGeom>
          <a:noFill/>
        </p:spPr>
        <p:txBody>
          <a:bodyPr wrap="square" rtlCol="0">
            <a:noAutofit/>
          </a:bodyPr>
          <a:lstStyle/>
          <a:p>
            <a:r>
              <a:rPr lang="hi-IN" sz="4800" dirty="0"/>
              <a:t>वेदी का बनाया जाना - एज्रा 2:64,3:1-6</a:t>
            </a:r>
          </a:p>
        </p:txBody>
      </p:sp>
      <p:pic>
        <p:nvPicPr>
          <p:cNvPr id="35" name="Audio 34">
            <a:hlinkClick r:id="" action="ppaction://media"/>
            <a:extLst>
              <a:ext uri="{FF2B5EF4-FFF2-40B4-BE49-F238E27FC236}">
                <a16:creationId xmlns:a16="http://schemas.microsoft.com/office/drawing/2014/main" id="{5B06D3F2-8FC5-0468-24CC-B9BCC9DB0A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289"/>
    </mc:Choice>
    <mc:Fallback xmlns="">
      <p:transition spd="slow" advTm="2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56B13E-DD7E-DA42-7950-F1E5210B4221}"/>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8F0C558-8C84-016D-817A-CD4DF9E1BD5B}"/>
              </a:ext>
            </a:extLst>
          </p:cNvPr>
          <p:cNvSpPr txBox="1"/>
          <p:nvPr/>
        </p:nvSpPr>
        <p:spPr>
          <a:xfrm>
            <a:off x="5029610" y="311727"/>
            <a:ext cx="7222858" cy="3117273"/>
          </a:xfrm>
          <a:prstGeom prst="rect">
            <a:avLst/>
          </a:prstGeom>
          <a:noFill/>
        </p:spPr>
        <p:txBody>
          <a:bodyPr wrap="square" rtlCol="0">
            <a:noAutofit/>
          </a:bodyPr>
          <a:lstStyle/>
          <a:p>
            <a:r>
              <a:rPr lang="hi-IN" sz="6000" b="0" i="0" u="none" strike="noStrike" baseline="0" dirty="0">
                <a:solidFill>
                  <a:schemeClr val="bg1"/>
                </a:solidFill>
                <a:latin typeface="TimesNewRomanPSMT"/>
              </a:rPr>
              <a:t>वेदी का बनाया जाना - एज्रा 2:64,3:1-6</a:t>
            </a:r>
          </a:p>
        </p:txBody>
      </p:sp>
    </p:spTree>
    <p:extLst>
      <p:ext uri="{BB962C8B-B14F-4D97-AF65-F5344CB8AC3E}">
        <p14:creationId xmlns:p14="http://schemas.microsoft.com/office/powerpoint/2010/main" val="1586703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By the seventh month, the Israelites had settled in their towns, and the people assembled as one man in Jerusalem.</a:t>
            </a:r>
            <a:endParaRPr lang="en-ZA" sz="1600" dirty="0"/>
          </a:p>
        </p:txBody>
      </p:sp>
      <p:sp>
        <p:nvSpPr>
          <p:cNvPr id="3" name="TextBox 2">
            <a:extLst>
              <a:ext uri="{FF2B5EF4-FFF2-40B4-BE49-F238E27FC236}">
                <a16:creationId xmlns:a16="http://schemas.microsoft.com/office/drawing/2014/main" id="{4020341A-7529-8DF7-1294-E47D157E5013}"/>
              </a:ext>
            </a:extLst>
          </p:cNvPr>
          <p:cNvSpPr txBox="1"/>
          <p:nvPr/>
        </p:nvSpPr>
        <p:spPr>
          <a:xfrm>
            <a:off x="6096000" y="166255"/>
            <a:ext cx="6096000" cy="6558101"/>
          </a:xfrm>
          <a:prstGeom prst="rect">
            <a:avLst/>
          </a:prstGeom>
          <a:noFill/>
        </p:spPr>
        <p:txBody>
          <a:bodyPr wrap="square" rtlCol="0">
            <a:noAutofit/>
          </a:bodyPr>
          <a:lstStyle/>
          <a:p>
            <a:r>
              <a:rPr lang="hi-IN" sz="3600" b="0" i="0">
                <a:solidFill>
                  <a:srgbClr val="777A7B"/>
                </a:solidFill>
                <a:effectLst/>
                <a:latin typeface="Inter" panose="020B0502030000000004" pitchFamily="34" charset="0"/>
              </a:rPr>
              <a:t>1</a:t>
            </a:r>
            <a:r>
              <a:rPr lang="hi-IN" sz="3600" b="0" i="0">
                <a:solidFill>
                  <a:srgbClr val="121212"/>
                </a:solidFill>
                <a:effectLst/>
                <a:latin typeface="Inter" panose="020B0502030000000004" pitchFamily="34" charset="0"/>
              </a:rPr>
              <a:t>इस समय सारा इस्राएल अपने-अपने ठहराए गए नगर में बस चुका था. सातवें महीने वे सभी येरूशलेम इकट्‍ठे हो गए.</a:t>
            </a:r>
            <a:endParaRPr lang="en-IN" sz="3600" dirty="0"/>
          </a:p>
        </p:txBody>
      </p:sp>
      <p:pic>
        <p:nvPicPr>
          <p:cNvPr id="18" name="Audio 17">
            <a:hlinkClick r:id="" action="ppaction://media"/>
            <a:extLst>
              <a:ext uri="{FF2B5EF4-FFF2-40B4-BE49-F238E27FC236}">
                <a16:creationId xmlns:a16="http://schemas.microsoft.com/office/drawing/2014/main" id="{32E50632-0855-47E0-09D0-DF2B6AEB91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2051"/>
    </mc:Choice>
    <mc:Fallback xmlns="">
      <p:transition spd="slow" advTm="12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619178A-522C-9D31-3DE0-F187D85333BD}"/>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C83FF9AC-4689-51B3-36D0-8665C38E41A2}"/>
              </a:ext>
            </a:extLst>
          </p:cNvPr>
          <p:cNvSpPr txBox="1"/>
          <p:nvPr/>
        </p:nvSpPr>
        <p:spPr>
          <a:xfrm>
            <a:off x="417581" y="326566"/>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3:1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Ezra 2:68</a:t>
            </a:r>
            <a:r>
              <a:rPr lang="en-US" sz="3600" b="0" i="0" dirty="0">
                <a:solidFill>
                  <a:srgbClr val="121212"/>
                </a:solidFill>
                <a:effectLst/>
                <a:latin typeface="Inter" panose="020B0502030000000004" pitchFamily="34" charset="0"/>
              </a:rPr>
              <a:t>When they arrived at the house of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in Jerusalem, some of the heads of the families gave freewill offerings to rebuild the house of God on its original site.</a:t>
            </a:r>
            <a:endParaRPr lang="en-ZA" dirty="0"/>
          </a:p>
        </p:txBody>
      </p:sp>
      <p:sp>
        <p:nvSpPr>
          <p:cNvPr id="2" name="TextBox 1">
            <a:extLst>
              <a:ext uri="{FF2B5EF4-FFF2-40B4-BE49-F238E27FC236}">
                <a16:creationId xmlns:a16="http://schemas.microsoft.com/office/drawing/2014/main" id="{54E35695-38B7-C116-621C-A61EC130F3DB}"/>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एज्रा</a:t>
            </a:r>
            <a:r>
              <a:rPr lang="en-US" sz="3600" b="0" i="0" dirty="0">
                <a:solidFill>
                  <a:srgbClr val="777A7B"/>
                </a:solidFill>
                <a:effectLst/>
                <a:latin typeface="Inter" panose="020B0502030000000004" pitchFamily="34" charset="0"/>
              </a:rPr>
              <a:t> 2:</a:t>
            </a:r>
            <a:r>
              <a:rPr lang="hi-IN" sz="3600" b="0" i="0" dirty="0">
                <a:solidFill>
                  <a:srgbClr val="777A7B"/>
                </a:solidFill>
                <a:effectLst/>
                <a:latin typeface="Inter" panose="020B0502030000000004" pitchFamily="34" charset="0"/>
              </a:rPr>
              <a:t>68</a:t>
            </a:r>
            <a:r>
              <a:rPr lang="hi-IN" sz="3600" b="0" i="0" dirty="0">
                <a:solidFill>
                  <a:srgbClr val="121212"/>
                </a:solidFill>
                <a:effectLst/>
                <a:latin typeface="Inter" panose="020B0502030000000004" pitchFamily="34" charset="0"/>
              </a:rPr>
              <a:t> पितरों के घरानों के कुछ मुख्य-मुख्य पुरुषों ने जब यहोवा के भवन को जो यरूशलेम में है, आए, तब परमेश्वर के भवन को उसी के स्थान पर खड़ा करने के लिये अपनी-अपनी इच्छा से कुछ दिया।</a:t>
            </a:r>
            <a:endParaRPr lang="en-IN" sz="3600" dirty="0"/>
          </a:p>
        </p:txBody>
      </p:sp>
      <p:pic>
        <p:nvPicPr>
          <p:cNvPr id="20" name="Audio 19">
            <a:hlinkClick r:id="" action="ppaction://media"/>
            <a:extLst>
              <a:ext uri="{FF2B5EF4-FFF2-40B4-BE49-F238E27FC236}">
                <a16:creationId xmlns:a16="http://schemas.microsoft.com/office/drawing/2014/main" id="{70FFB9CE-96D0-BD2F-479E-2F1870DDF5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3086"/>
    </mc:Choice>
    <mc:Fallback xmlns="">
      <p:transition spd="slow" advTm="13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DB73D6-A5B5-FF81-2E03-42970F58A36B}"/>
              </a:ext>
            </a:extLst>
          </p:cNvPr>
          <p:cNvPicPr>
            <a:picLocks noChangeAspect="1"/>
          </p:cNvPicPr>
          <p:nvPr/>
        </p:nvPicPr>
        <p:blipFill rotWithShape="1">
          <a:blip r:embed="rId2"/>
          <a:srcRect l="2742" r="124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7FD9519-8A3F-868C-2E5A-E3F133409047}"/>
              </a:ext>
            </a:extLst>
          </p:cNvPr>
          <p:cNvSpPr txBox="1"/>
          <p:nvPr/>
        </p:nvSpPr>
        <p:spPr>
          <a:xfrm>
            <a:off x="417581" y="326566"/>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2</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68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777A7B"/>
                </a:solidFill>
                <a:effectLst/>
                <a:latin typeface="Inter" panose="020B0502030000000004" pitchFamily="34" charset="0"/>
              </a:rPr>
              <a:t>Ezra 3:2 </a:t>
            </a:r>
            <a:r>
              <a:rPr lang="en-US" sz="3200" b="0" i="0" dirty="0">
                <a:solidFill>
                  <a:srgbClr val="121212"/>
                </a:solidFill>
                <a:effectLst/>
                <a:latin typeface="Inter" panose="020B0502030000000004" pitchFamily="34" charset="0"/>
              </a:rPr>
              <a:t>Then </a:t>
            </a:r>
            <a:r>
              <a:rPr lang="en-US" sz="3200" b="0" i="0" dirty="0" err="1">
                <a:solidFill>
                  <a:srgbClr val="121212"/>
                </a:solidFill>
                <a:effectLst/>
                <a:latin typeface="Inter" panose="020B0502030000000004" pitchFamily="34" charset="0"/>
              </a:rPr>
              <a:t>Jeshua</a:t>
            </a:r>
            <a:r>
              <a:rPr lang="en-US" sz="3200" b="0" i="0" dirty="0">
                <a:solidFill>
                  <a:srgbClr val="121212"/>
                </a:solidFill>
                <a:effectLst/>
                <a:latin typeface="Inter" panose="020B0502030000000004" pitchFamily="34" charset="0"/>
              </a:rPr>
              <a:t> son of </a:t>
            </a:r>
            <a:r>
              <a:rPr lang="en-US" sz="3200" b="0" i="0" dirty="0" err="1">
                <a:solidFill>
                  <a:srgbClr val="121212"/>
                </a:solidFill>
                <a:effectLst/>
                <a:latin typeface="Inter" panose="020B0502030000000004" pitchFamily="34" charset="0"/>
              </a:rPr>
              <a:t>Jozadak</a:t>
            </a:r>
            <a:r>
              <a:rPr lang="en-US" sz="3200" b="0" i="0" dirty="0">
                <a:solidFill>
                  <a:srgbClr val="121212"/>
                </a:solidFill>
                <a:effectLst/>
                <a:latin typeface="Inter" panose="020B0502030000000004" pitchFamily="34" charset="0"/>
              </a:rPr>
              <a:t>  and his fellow priests, along with Zerubbabel son of </a:t>
            </a:r>
            <a:r>
              <a:rPr lang="en-US" sz="3200" b="0" i="0" dirty="0" err="1">
                <a:solidFill>
                  <a:srgbClr val="121212"/>
                </a:solidFill>
                <a:effectLst/>
                <a:latin typeface="Inter" panose="020B0502030000000004" pitchFamily="34" charset="0"/>
              </a:rPr>
              <a:t>Shealtiel</a:t>
            </a:r>
            <a:r>
              <a:rPr lang="en-US" sz="3200" b="0" i="0" dirty="0">
                <a:solidFill>
                  <a:srgbClr val="121212"/>
                </a:solidFill>
                <a:effectLst/>
                <a:latin typeface="Inter" panose="020B0502030000000004" pitchFamily="34" charset="0"/>
              </a:rPr>
              <a:t> and his associates, began to build the altar of the God of Israel to sacrifice burnt offerings on it, as it is written in the Law of Moses the man of God.</a:t>
            </a:r>
            <a:endParaRPr lang="en-ZA" dirty="0"/>
          </a:p>
        </p:txBody>
      </p:sp>
      <p:sp>
        <p:nvSpPr>
          <p:cNvPr id="3" name="TextBox 2">
            <a:extLst>
              <a:ext uri="{FF2B5EF4-FFF2-40B4-BE49-F238E27FC236}">
                <a16:creationId xmlns:a16="http://schemas.microsoft.com/office/drawing/2014/main" id="{DF98A532-9197-4DEA-1C46-803409FA4A8F}"/>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एज्रा </a:t>
            </a:r>
            <a:r>
              <a:rPr lang="en-US" sz="3600" b="0" i="0" dirty="0">
                <a:solidFill>
                  <a:srgbClr val="777A7B"/>
                </a:solidFill>
                <a:effectLst/>
                <a:latin typeface="Inter" panose="020B0502030000000004" pitchFamily="34" charset="0"/>
              </a:rPr>
              <a:t>3:</a:t>
            </a:r>
            <a:r>
              <a:rPr lang="hi-IN" sz="3600" b="0" i="0" dirty="0">
                <a:solidFill>
                  <a:srgbClr val="777A7B"/>
                </a:solidFill>
                <a:effectLst/>
                <a:latin typeface="Inter" panose="020B0502030000000004" pitchFamily="34" charset="0"/>
              </a:rPr>
              <a:t>2</a:t>
            </a:r>
            <a:r>
              <a:rPr lang="hi-IN" sz="3600" b="0" i="0" dirty="0">
                <a:solidFill>
                  <a:srgbClr val="121212"/>
                </a:solidFill>
                <a:effectLst/>
                <a:latin typeface="Inter" panose="020B0502030000000004" pitchFamily="34" charset="0"/>
              </a:rPr>
              <a:t> तब योसादाक के पुत्र येशुअ ने अपने भाई याजकों समेत और शालतीएल के पुत्र जरुब्बाबेल ने अपने भाइयों समेत कमर बाँधकर इस्राएल के परमेश्वर की वेदी को बनाया कि उस पर होमबलि चढ़ाएँ, जैसे कि परमेश्वर के भक्त मूसा की व्यवस्था में लिखा है।</a:t>
            </a:r>
            <a:endParaRPr lang="en-IN" sz="3600" dirty="0"/>
          </a:p>
        </p:txBody>
      </p:sp>
      <p:pic>
        <p:nvPicPr>
          <p:cNvPr id="35" name="Audio 34">
            <a:hlinkClick r:id="" action="ppaction://media"/>
            <a:extLst>
              <a:ext uri="{FF2B5EF4-FFF2-40B4-BE49-F238E27FC236}">
                <a16:creationId xmlns:a16="http://schemas.microsoft.com/office/drawing/2014/main" id="{D139E54F-AF47-5535-342D-04B665F28D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1980"/>
    </mc:Choice>
    <mc:Fallback xmlns="">
      <p:transition spd="slow" advTm="11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1736</TotalTime>
  <Words>805</Words>
  <Application>Microsoft Office PowerPoint</Application>
  <PresentationFormat>Widescreen</PresentationFormat>
  <Paragraphs>45</Paragraphs>
  <Slides>18</Slides>
  <Notes>1</Notes>
  <HiddenSlides>0</HiddenSlides>
  <MMClips>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27-2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55</cp:revision>
  <dcterms:created xsi:type="dcterms:W3CDTF">2021-07-20T09:23:46Z</dcterms:created>
  <dcterms:modified xsi:type="dcterms:W3CDTF">2024-08-02T07:43:30Z</dcterms:modified>
</cp:coreProperties>
</file>