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4" r:id="rId7"/>
    <p:sldId id="445" r:id="rId8"/>
    <p:sldId id="446" r:id="rId9"/>
    <p:sldId id="447" r:id="rId10"/>
    <p:sldId id="448" r:id="rId11"/>
    <p:sldId id="449" r:id="rId12"/>
    <p:sldId id="472" r:id="rId13"/>
    <p:sldId id="450" r:id="rId14"/>
    <p:sldId id="474" r:id="rId15"/>
    <p:sldId id="451" r:id="rId16"/>
    <p:sldId id="452" r:id="rId17"/>
    <p:sldId id="453" r:id="rId18"/>
    <p:sldId id="454" r:id="rId19"/>
    <p:sldId id="455" r:id="rId20"/>
    <p:sldId id="456"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A9192-439A-4AF5-848E-B038A71F7E21}" v="74" dt="2023-11-21T06:24:31.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4951" autoAdjust="0"/>
  </p:normalViewPr>
  <p:slideViewPr>
    <p:cSldViewPr snapToGrid="0">
      <p:cViewPr varScale="1">
        <p:scale>
          <a:sx n="59" d="100"/>
          <a:sy n="59" d="100"/>
        </p:scale>
        <p:origin x="114"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93A9192-439A-4AF5-848E-B038A71F7E21}"/>
    <pc:docChg chg="modSld">
      <pc:chgData name="Leonie Smith" userId="fed1330f33f5650e" providerId="LiveId" clId="{893A9192-439A-4AF5-848E-B038A71F7E21}" dt="2023-11-21T06:24:31.868" v="103"/>
      <pc:docMkLst>
        <pc:docMk/>
      </pc:docMkLst>
      <pc:sldChg chg="addSp modSp">
        <pc:chgData name="Leonie Smith" userId="fed1330f33f5650e" providerId="LiveId" clId="{893A9192-439A-4AF5-848E-B038A71F7E21}" dt="2023-11-21T05:48:22.472" v="7"/>
        <pc:sldMkLst>
          <pc:docMk/>
          <pc:sldMk cId="3759221820" sldId="439"/>
        </pc:sldMkLst>
        <pc:picChg chg="add mod">
          <ac:chgData name="Leonie Smith" userId="fed1330f33f5650e" providerId="LiveId" clId="{893A9192-439A-4AF5-848E-B038A71F7E21}" dt="2023-11-21T05:48:22.472" v="7"/>
          <ac:picMkLst>
            <pc:docMk/>
            <pc:sldMk cId="3759221820" sldId="439"/>
            <ac:picMk id="8" creationId="{07FE8241-41E6-2F74-0486-FFB3D341EF82}"/>
          </ac:picMkLst>
        </pc:picChg>
      </pc:sldChg>
      <pc:sldChg chg="addSp delSp modSp mod modTransition modAnim">
        <pc:chgData name="Leonie Smith" userId="fed1330f33f5650e" providerId="LiveId" clId="{893A9192-439A-4AF5-848E-B038A71F7E21}" dt="2023-11-21T05:52:24.914" v="29"/>
        <pc:sldMkLst>
          <pc:docMk/>
          <pc:sldMk cId="3676245138" sldId="441"/>
        </pc:sldMkLst>
        <pc:picChg chg="add del mod">
          <ac:chgData name="Leonie Smith" userId="fed1330f33f5650e" providerId="LiveId" clId="{893A9192-439A-4AF5-848E-B038A71F7E21}" dt="2023-11-21T05:49:32.261" v="10"/>
          <ac:picMkLst>
            <pc:docMk/>
            <pc:sldMk cId="3676245138" sldId="441"/>
            <ac:picMk id="8" creationId="{599CE3D0-2A1C-E875-306F-4E96311D82AC}"/>
          </ac:picMkLst>
        </pc:picChg>
        <pc:picChg chg="add del mod">
          <ac:chgData name="Leonie Smith" userId="fed1330f33f5650e" providerId="LiveId" clId="{893A9192-439A-4AF5-848E-B038A71F7E21}" dt="2023-11-21T05:49:56.591" v="11"/>
          <ac:picMkLst>
            <pc:docMk/>
            <pc:sldMk cId="3676245138" sldId="441"/>
            <ac:picMk id="11" creationId="{09AAE46E-6B94-4BEE-F5DC-681655C90B35}"/>
          </ac:picMkLst>
        </pc:picChg>
        <pc:picChg chg="add del mod">
          <ac:chgData name="Leonie Smith" userId="fed1330f33f5650e" providerId="LiveId" clId="{893A9192-439A-4AF5-848E-B038A71F7E21}" dt="2023-11-21T05:50:19.636" v="13"/>
          <ac:picMkLst>
            <pc:docMk/>
            <pc:sldMk cId="3676245138" sldId="441"/>
            <ac:picMk id="12" creationId="{B97F95BE-8A89-33FE-F7D7-213C135BBB0A}"/>
          </ac:picMkLst>
        </pc:picChg>
        <pc:picChg chg="add del mod ord">
          <ac:chgData name="Leonie Smith" userId="fed1330f33f5650e" providerId="LiveId" clId="{893A9192-439A-4AF5-848E-B038A71F7E21}" dt="2023-11-21T05:50:46.953" v="14"/>
          <ac:picMkLst>
            <pc:docMk/>
            <pc:sldMk cId="3676245138" sldId="441"/>
            <ac:picMk id="16" creationId="{A7D56EBF-B593-931E-4FC2-DC9E4E004FE4}"/>
          </ac:picMkLst>
        </pc:picChg>
        <pc:picChg chg="add del mod">
          <ac:chgData name="Leonie Smith" userId="fed1330f33f5650e" providerId="LiveId" clId="{893A9192-439A-4AF5-848E-B038A71F7E21}" dt="2023-11-21T05:50:52.354" v="16"/>
          <ac:picMkLst>
            <pc:docMk/>
            <pc:sldMk cId="3676245138" sldId="441"/>
            <ac:picMk id="17" creationId="{19BDFDFE-EFDA-8812-1643-B18218531FD8}"/>
          </ac:picMkLst>
        </pc:picChg>
        <pc:picChg chg="add del mod ord">
          <ac:chgData name="Leonie Smith" userId="fed1330f33f5650e" providerId="LiveId" clId="{893A9192-439A-4AF5-848E-B038A71F7E21}" dt="2023-11-21T05:51:02.094" v="17"/>
          <ac:picMkLst>
            <pc:docMk/>
            <pc:sldMk cId="3676245138" sldId="441"/>
            <ac:picMk id="20" creationId="{BF97D8C4-905A-C17E-85FF-2E287D02F54A}"/>
          </ac:picMkLst>
        </pc:picChg>
        <pc:picChg chg="add del mod">
          <ac:chgData name="Leonie Smith" userId="fed1330f33f5650e" providerId="LiveId" clId="{893A9192-439A-4AF5-848E-B038A71F7E21}" dt="2023-11-21T05:51:03.902" v="19"/>
          <ac:picMkLst>
            <pc:docMk/>
            <pc:sldMk cId="3676245138" sldId="441"/>
            <ac:picMk id="21" creationId="{A01B113A-34E3-F8C7-EFCF-1E5C7B534410}"/>
          </ac:picMkLst>
        </pc:picChg>
        <pc:picChg chg="add del mod ord">
          <ac:chgData name="Leonie Smith" userId="fed1330f33f5650e" providerId="LiveId" clId="{893A9192-439A-4AF5-848E-B038A71F7E21}" dt="2023-11-21T05:51:29.966" v="20"/>
          <ac:picMkLst>
            <pc:docMk/>
            <pc:sldMk cId="3676245138" sldId="441"/>
            <ac:picMk id="24" creationId="{4BA9A984-9FB8-77E4-0303-253B0A36A890}"/>
          </ac:picMkLst>
        </pc:picChg>
        <pc:picChg chg="add del mod">
          <ac:chgData name="Leonie Smith" userId="fed1330f33f5650e" providerId="LiveId" clId="{893A9192-439A-4AF5-848E-B038A71F7E21}" dt="2023-11-21T05:51:35.510" v="22"/>
          <ac:picMkLst>
            <pc:docMk/>
            <pc:sldMk cId="3676245138" sldId="441"/>
            <ac:picMk id="25" creationId="{8C4FE56E-E4F6-2B66-9F82-2D3162BBCA58}"/>
          </ac:picMkLst>
        </pc:picChg>
        <pc:picChg chg="add del mod ord">
          <ac:chgData name="Leonie Smith" userId="fed1330f33f5650e" providerId="LiveId" clId="{893A9192-439A-4AF5-848E-B038A71F7E21}" dt="2023-11-21T05:51:41.262" v="23"/>
          <ac:picMkLst>
            <pc:docMk/>
            <pc:sldMk cId="3676245138" sldId="441"/>
            <ac:picMk id="29" creationId="{F981D693-2DCE-CF53-ACEB-B5E1CED3DE4F}"/>
          </ac:picMkLst>
        </pc:picChg>
        <pc:picChg chg="add del mod">
          <ac:chgData name="Leonie Smith" userId="fed1330f33f5650e" providerId="LiveId" clId="{893A9192-439A-4AF5-848E-B038A71F7E21}" dt="2023-11-21T05:51:46.566" v="25"/>
          <ac:picMkLst>
            <pc:docMk/>
            <pc:sldMk cId="3676245138" sldId="441"/>
            <ac:picMk id="30" creationId="{26756F26-96C8-A8C3-0B52-1131543D99B3}"/>
          </ac:picMkLst>
        </pc:picChg>
        <pc:picChg chg="add del mod ord">
          <ac:chgData name="Leonie Smith" userId="fed1330f33f5650e" providerId="LiveId" clId="{893A9192-439A-4AF5-848E-B038A71F7E21}" dt="2023-11-21T05:51:52.954" v="26"/>
          <ac:picMkLst>
            <pc:docMk/>
            <pc:sldMk cId="3676245138" sldId="441"/>
            <ac:picMk id="34" creationId="{29F798DB-92A9-22A5-0077-D8BC13798AB6}"/>
          </ac:picMkLst>
        </pc:picChg>
        <pc:picChg chg="add del mod">
          <ac:chgData name="Leonie Smith" userId="fed1330f33f5650e" providerId="LiveId" clId="{893A9192-439A-4AF5-848E-B038A71F7E21}" dt="2023-11-21T05:51:58.153" v="28"/>
          <ac:picMkLst>
            <pc:docMk/>
            <pc:sldMk cId="3676245138" sldId="441"/>
            <ac:picMk id="35" creationId="{01CC3539-D030-AC77-3AAC-85E821EAE555}"/>
          </ac:picMkLst>
        </pc:picChg>
        <pc:picChg chg="add del mod ord">
          <ac:chgData name="Leonie Smith" userId="fed1330f33f5650e" providerId="LiveId" clId="{893A9192-439A-4AF5-848E-B038A71F7E21}" dt="2023-11-21T05:52:24.914" v="29"/>
          <ac:picMkLst>
            <pc:docMk/>
            <pc:sldMk cId="3676245138" sldId="441"/>
            <ac:picMk id="39" creationId="{509A4F57-14FC-DDD1-6174-C54FFF87AC41}"/>
          </ac:picMkLst>
        </pc:picChg>
        <pc:picChg chg="add mod">
          <ac:chgData name="Leonie Smith" userId="fed1330f33f5650e" providerId="LiveId" clId="{893A9192-439A-4AF5-848E-B038A71F7E21}" dt="2023-11-21T05:52:24.914" v="29"/>
          <ac:picMkLst>
            <pc:docMk/>
            <pc:sldMk cId="3676245138" sldId="441"/>
            <ac:picMk id="40" creationId="{0465294C-B844-8D6E-D9A1-DC2B5B1EBF0B}"/>
          </ac:picMkLst>
        </pc:picChg>
      </pc:sldChg>
      <pc:sldChg chg="addSp delSp modSp mod modTransition modAnim">
        <pc:chgData name="Leonie Smith" userId="fed1330f33f5650e" providerId="LiveId" clId="{893A9192-439A-4AF5-848E-B038A71F7E21}" dt="2023-11-21T05:56:31.113" v="45"/>
        <pc:sldMkLst>
          <pc:docMk/>
          <pc:sldMk cId="2166098122" sldId="445"/>
        </pc:sldMkLst>
        <pc:picChg chg="add del mod">
          <ac:chgData name="Leonie Smith" userId="fed1330f33f5650e" providerId="LiveId" clId="{893A9192-439A-4AF5-848E-B038A71F7E21}" dt="2023-11-21T05:54:24.593" v="32"/>
          <ac:picMkLst>
            <pc:docMk/>
            <pc:sldMk cId="2166098122" sldId="445"/>
            <ac:picMk id="6" creationId="{2B480A67-178D-78CA-259B-0355E1DCAC96}"/>
          </ac:picMkLst>
        </pc:picChg>
        <pc:picChg chg="add del mod">
          <ac:chgData name="Leonie Smith" userId="fed1330f33f5650e" providerId="LiveId" clId="{893A9192-439A-4AF5-848E-B038A71F7E21}" dt="2023-11-21T05:54:31.830" v="33"/>
          <ac:picMkLst>
            <pc:docMk/>
            <pc:sldMk cId="2166098122" sldId="445"/>
            <ac:picMk id="9" creationId="{9C899B8E-C291-704A-4016-3D0726B67C2D}"/>
          </ac:picMkLst>
        </pc:picChg>
        <pc:picChg chg="add del mod">
          <ac:chgData name="Leonie Smith" userId="fed1330f33f5650e" providerId="LiveId" clId="{893A9192-439A-4AF5-848E-B038A71F7E21}" dt="2023-11-21T05:54:37.925" v="35"/>
          <ac:picMkLst>
            <pc:docMk/>
            <pc:sldMk cId="2166098122" sldId="445"/>
            <ac:picMk id="10" creationId="{176546D0-1A8B-A286-8D73-32904615B5FA}"/>
          </ac:picMkLst>
        </pc:picChg>
        <pc:picChg chg="add del mod ord">
          <ac:chgData name="Leonie Smith" userId="fed1330f33f5650e" providerId="LiveId" clId="{893A9192-439A-4AF5-848E-B038A71F7E21}" dt="2023-11-21T05:54:58.389" v="36"/>
          <ac:picMkLst>
            <pc:docMk/>
            <pc:sldMk cId="2166098122" sldId="445"/>
            <ac:picMk id="13" creationId="{E928BC85-200E-5F46-1E12-4996698533A1}"/>
          </ac:picMkLst>
        </pc:picChg>
        <pc:picChg chg="add del mod">
          <ac:chgData name="Leonie Smith" userId="fed1330f33f5650e" providerId="LiveId" clId="{893A9192-439A-4AF5-848E-B038A71F7E21}" dt="2023-11-21T05:55:06.796" v="38"/>
          <ac:picMkLst>
            <pc:docMk/>
            <pc:sldMk cId="2166098122" sldId="445"/>
            <ac:picMk id="14" creationId="{D616B8E5-8659-1025-73F6-86C833256B56}"/>
          </ac:picMkLst>
        </pc:picChg>
        <pc:picChg chg="add del mod ord">
          <ac:chgData name="Leonie Smith" userId="fed1330f33f5650e" providerId="LiveId" clId="{893A9192-439A-4AF5-848E-B038A71F7E21}" dt="2023-11-21T05:55:39.606" v="39"/>
          <ac:picMkLst>
            <pc:docMk/>
            <pc:sldMk cId="2166098122" sldId="445"/>
            <ac:picMk id="17" creationId="{90F39A60-C5F3-AB1F-739D-420A1241A8AD}"/>
          </ac:picMkLst>
        </pc:picChg>
        <pc:picChg chg="add del mod">
          <ac:chgData name="Leonie Smith" userId="fed1330f33f5650e" providerId="LiveId" clId="{893A9192-439A-4AF5-848E-B038A71F7E21}" dt="2023-11-21T05:55:45.382" v="41"/>
          <ac:picMkLst>
            <pc:docMk/>
            <pc:sldMk cId="2166098122" sldId="445"/>
            <ac:picMk id="18" creationId="{DBC98EC9-94F8-5435-1513-846C5EE04F0A}"/>
          </ac:picMkLst>
        </pc:picChg>
        <pc:picChg chg="add del mod ord">
          <ac:chgData name="Leonie Smith" userId="fed1330f33f5650e" providerId="LiveId" clId="{893A9192-439A-4AF5-848E-B038A71F7E21}" dt="2023-11-21T05:55:50.611" v="42"/>
          <ac:picMkLst>
            <pc:docMk/>
            <pc:sldMk cId="2166098122" sldId="445"/>
            <ac:picMk id="22" creationId="{947C6223-9794-C879-7BE6-5B0E019DE8F6}"/>
          </ac:picMkLst>
        </pc:picChg>
        <pc:picChg chg="add del mod">
          <ac:chgData name="Leonie Smith" userId="fed1330f33f5650e" providerId="LiveId" clId="{893A9192-439A-4AF5-848E-B038A71F7E21}" dt="2023-11-21T05:55:57.481" v="44"/>
          <ac:picMkLst>
            <pc:docMk/>
            <pc:sldMk cId="2166098122" sldId="445"/>
            <ac:picMk id="23" creationId="{E760352F-C53C-17D2-D371-B022175A76D7}"/>
          </ac:picMkLst>
        </pc:picChg>
        <pc:picChg chg="add del mod ord">
          <ac:chgData name="Leonie Smith" userId="fed1330f33f5650e" providerId="LiveId" clId="{893A9192-439A-4AF5-848E-B038A71F7E21}" dt="2023-11-21T05:56:31.113" v="45"/>
          <ac:picMkLst>
            <pc:docMk/>
            <pc:sldMk cId="2166098122" sldId="445"/>
            <ac:picMk id="28" creationId="{31C23E8C-26E1-558C-1C4C-D51391F5A250}"/>
          </ac:picMkLst>
        </pc:picChg>
        <pc:picChg chg="add mod">
          <ac:chgData name="Leonie Smith" userId="fed1330f33f5650e" providerId="LiveId" clId="{893A9192-439A-4AF5-848E-B038A71F7E21}" dt="2023-11-21T05:56:31.113" v="45"/>
          <ac:picMkLst>
            <pc:docMk/>
            <pc:sldMk cId="2166098122" sldId="445"/>
            <ac:picMk id="29" creationId="{7E52B485-3C64-DB8A-DD76-861DC72257CD}"/>
          </ac:picMkLst>
        </pc:picChg>
      </pc:sldChg>
      <pc:sldChg chg="addSp delSp modSp mod modTransition modAnim">
        <pc:chgData name="Leonie Smith" userId="fed1330f33f5650e" providerId="LiveId" clId="{893A9192-439A-4AF5-848E-B038A71F7E21}" dt="2023-11-21T05:58:53.040" v="52"/>
        <pc:sldMkLst>
          <pc:docMk/>
          <pc:sldMk cId="2422728137" sldId="447"/>
        </pc:sldMkLst>
        <pc:picChg chg="add del mod">
          <ac:chgData name="Leonie Smith" userId="fed1330f33f5650e" providerId="LiveId" clId="{893A9192-439A-4AF5-848E-B038A71F7E21}" dt="2023-11-21T05:58:10.008" v="48"/>
          <ac:picMkLst>
            <pc:docMk/>
            <pc:sldMk cId="2422728137" sldId="447"/>
            <ac:picMk id="6" creationId="{B5BAC5FE-1E15-2380-7AA8-813E0099815E}"/>
          </ac:picMkLst>
        </pc:picChg>
        <pc:picChg chg="add del mod">
          <ac:chgData name="Leonie Smith" userId="fed1330f33f5650e" providerId="LiveId" clId="{893A9192-439A-4AF5-848E-B038A71F7E21}" dt="2023-11-21T05:58:24.885" v="49"/>
          <ac:picMkLst>
            <pc:docMk/>
            <pc:sldMk cId="2422728137" sldId="447"/>
            <ac:picMk id="9" creationId="{BBD728F8-F069-EC20-BF9B-58D030A09593}"/>
          </ac:picMkLst>
        </pc:picChg>
        <pc:picChg chg="add del mod">
          <ac:chgData name="Leonie Smith" userId="fed1330f33f5650e" providerId="LiveId" clId="{893A9192-439A-4AF5-848E-B038A71F7E21}" dt="2023-11-21T05:58:37.743" v="51"/>
          <ac:picMkLst>
            <pc:docMk/>
            <pc:sldMk cId="2422728137" sldId="447"/>
            <ac:picMk id="10" creationId="{432BA40E-6E55-9F79-338C-DA7F51FA048B}"/>
          </ac:picMkLst>
        </pc:picChg>
        <pc:picChg chg="add del mod ord">
          <ac:chgData name="Leonie Smith" userId="fed1330f33f5650e" providerId="LiveId" clId="{893A9192-439A-4AF5-848E-B038A71F7E21}" dt="2023-11-21T05:58:53.040" v="52"/>
          <ac:picMkLst>
            <pc:docMk/>
            <pc:sldMk cId="2422728137" sldId="447"/>
            <ac:picMk id="14" creationId="{C99ABA53-D991-EB75-1E94-D6D9FA1DAF24}"/>
          </ac:picMkLst>
        </pc:picChg>
        <pc:picChg chg="add mod">
          <ac:chgData name="Leonie Smith" userId="fed1330f33f5650e" providerId="LiveId" clId="{893A9192-439A-4AF5-848E-B038A71F7E21}" dt="2023-11-21T05:58:53.040" v="52"/>
          <ac:picMkLst>
            <pc:docMk/>
            <pc:sldMk cId="2422728137" sldId="447"/>
            <ac:picMk id="15" creationId="{4001AF28-33FF-06FC-F53C-5782A46EF00D}"/>
          </ac:picMkLst>
        </pc:picChg>
      </pc:sldChg>
      <pc:sldChg chg="addSp delSp modSp mod modTransition modAnim">
        <pc:chgData name="Leonie Smith" userId="fed1330f33f5650e" providerId="LiveId" clId="{893A9192-439A-4AF5-848E-B038A71F7E21}" dt="2023-11-21T06:18:59.987" v="86"/>
        <pc:sldMkLst>
          <pc:docMk/>
          <pc:sldMk cId="4160448636" sldId="449"/>
        </pc:sldMkLst>
        <pc:picChg chg="add del mod">
          <ac:chgData name="Leonie Smith" userId="fed1330f33f5650e" providerId="LiveId" clId="{893A9192-439A-4AF5-848E-B038A71F7E21}" dt="2023-11-21T06:00:18.393" v="55"/>
          <ac:picMkLst>
            <pc:docMk/>
            <pc:sldMk cId="4160448636" sldId="449"/>
            <ac:picMk id="7" creationId="{754E408E-F57C-A7A4-D949-682901D64CEF}"/>
          </ac:picMkLst>
        </pc:picChg>
        <pc:picChg chg="add del mod">
          <ac:chgData name="Leonie Smith" userId="fed1330f33f5650e" providerId="LiveId" clId="{893A9192-439A-4AF5-848E-B038A71F7E21}" dt="2023-11-21T06:00:35.785" v="56"/>
          <ac:picMkLst>
            <pc:docMk/>
            <pc:sldMk cId="4160448636" sldId="449"/>
            <ac:picMk id="10" creationId="{1234CE5D-C813-162D-3771-32141291E3D9}"/>
          </ac:picMkLst>
        </pc:picChg>
        <pc:picChg chg="add del mod">
          <ac:chgData name="Leonie Smith" userId="fed1330f33f5650e" providerId="LiveId" clId="{893A9192-439A-4AF5-848E-B038A71F7E21}" dt="2023-11-21T06:01:46.109" v="58"/>
          <ac:picMkLst>
            <pc:docMk/>
            <pc:sldMk cId="4160448636" sldId="449"/>
            <ac:picMk id="11" creationId="{DB2F78FA-16E9-A32F-D64D-A4AF9CF242BD}"/>
          </ac:picMkLst>
        </pc:picChg>
        <pc:picChg chg="add del mod ord">
          <ac:chgData name="Leonie Smith" userId="fed1330f33f5650e" providerId="LiveId" clId="{893A9192-439A-4AF5-848E-B038A71F7E21}" dt="2023-11-21T06:02:04.642" v="59"/>
          <ac:picMkLst>
            <pc:docMk/>
            <pc:sldMk cId="4160448636" sldId="449"/>
            <ac:picMk id="15" creationId="{EE3EAEA8-9E35-AAD8-E216-AA08E17632C4}"/>
          </ac:picMkLst>
        </pc:picChg>
        <pc:picChg chg="add del mod">
          <ac:chgData name="Leonie Smith" userId="fed1330f33f5650e" providerId="LiveId" clId="{893A9192-439A-4AF5-848E-B038A71F7E21}" dt="2023-11-21T06:02:21.918" v="61"/>
          <ac:picMkLst>
            <pc:docMk/>
            <pc:sldMk cId="4160448636" sldId="449"/>
            <ac:picMk id="16" creationId="{C3BA5060-88F9-AB70-7BD1-F1FD8F332103}"/>
          </ac:picMkLst>
        </pc:picChg>
        <pc:picChg chg="add del mod ord">
          <ac:chgData name="Leonie Smith" userId="fed1330f33f5650e" providerId="LiveId" clId="{893A9192-439A-4AF5-848E-B038A71F7E21}" dt="2023-11-21T06:02:41.764" v="62"/>
          <ac:picMkLst>
            <pc:docMk/>
            <pc:sldMk cId="4160448636" sldId="449"/>
            <ac:picMk id="20" creationId="{E5A5FB5F-2D58-6C93-B7E8-48EFF03E7F1D}"/>
          </ac:picMkLst>
        </pc:picChg>
        <pc:picChg chg="add del mod">
          <ac:chgData name="Leonie Smith" userId="fed1330f33f5650e" providerId="LiveId" clId="{893A9192-439A-4AF5-848E-B038A71F7E21}" dt="2023-11-21T06:02:54.778" v="64"/>
          <ac:picMkLst>
            <pc:docMk/>
            <pc:sldMk cId="4160448636" sldId="449"/>
            <ac:picMk id="21" creationId="{16F6AA5F-51BB-1A5E-41CE-D5F52D739D9B}"/>
          </ac:picMkLst>
        </pc:picChg>
        <pc:picChg chg="add del mod ord">
          <ac:chgData name="Leonie Smith" userId="fed1330f33f5650e" providerId="LiveId" clId="{893A9192-439A-4AF5-848E-B038A71F7E21}" dt="2023-11-21T06:02:59.963" v="65"/>
          <ac:picMkLst>
            <pc:docMk/>
            <pc:sldMk cId="4160448636" sldId="449"/>
            <ac:picMk id="25" creationId="{A7DF9230-64F0-99E9-7AD2-897516ECA9ED}"/>
          </ac:picMkLst>
        </pc:picChg>
        <pc:picChg chg="add del mod">
          <ac:chgData name="Leonie Smith" userId="fed1330f33f5650e" providerId="LiveId" clId="{893A9192-439A-4AF5-848E-B038A71F7E21}" dt="2023-11-21T06:04:15.351" v="67"/>
          <ac:picMkLst>
            <pc:docMk/>
            <pc:sldMk cId="4160448636" sldId="449"/>
            <ac:picMk id="26" creationId="{7DE8B4F9-AD0A-7C3C-8F5E-4900A26CD2D2}"/>
          </ac:picMkLst>
        </pc:picChg>
        <pc:picChg chg="add del mod ord">
          <ac:chgData name="Leonie Smith" userId="fed1330f33f5650e" providerId="LiveId" clId="{893A9192-439A-4AF5-848E-B038A71F7E21}" dt="2023-11-21T06:16:38.299" v="68"/>
          <ac:picMkLst>
            <pc:docMk/>
            <pc:sldMk cId="4160448636" sldId="449"/>
            <ac:picMk id="29" creationId="{A172D48C-75DC-3E38-118F-4746B70A3077}"/>
          </ac:picMkLst>
        </pc:picChg>
        <pc:picChg chg="add del mod">
          <ac:chgData name="Leonie Smith" userId="fed1330f33f5650e" providerId="LiveId" clId="{893A9192-439A-4AF5-848E-B038A71F7E21}" dt="2023-11-21T06:16:41.333" v="70"/>
          <ac:picMkLst>
            <pc:docMk/>
            <pc:sldMk cId="4160448636" sldId="449"/>
            <ac:picMk id="30" creationId="{3AB3B15A-8D7E-EC5A-BA20-C5601435D6A0}"/>
          </ac:picMkLst>
        </pc:picChg>
        <pc:picChg chg="add del mod ord">
          <ac:chgData name="Leonie Smith" userId="fed1330f33f5650e" providerId="LiveId" clId="{893A9192-439A-4AF5-848E-B038A71F7E21}" dt="2023-11-21T06:16:46.683" v="71"/>
          <ac:picMkLst>
            <pc:docMk/>
            <pc:sldMk cId="4160448636" sldId="449"/>
            <ac:picMk id="33" creationId="{08BE7B2C-6C1D-3808-C534-305689FDFB7A}"/>
          </ac:picMkLst>
        </pc:picChg>
        <pc:picChg chg="add del mod">
          <ac:chgData name="Leonie Smith" userId="fed1330f33f5650e" providerId="LiveId" clId="{893A9192-439A-4AF5-848E-B038A71F7E21}" dt="2023-11-21T06:16:59.503" v="73"/>
          <ac:picMkLst>
            <pc:docMk/>
            <pc:sldMk cId="4160448636" sldId="449"/>
            <ac:picMk id="34" creationId="{15097875-D042-4DAE-E4B1-ABF9FA80E017}"/>
          </ac:picMkLst>
        </pc:picChg>
        <pc:picChg chg="add del mod ord">
          <ac:chgData name="Leonie Smith" userId="fed1330f33f5650e" providerId="LiveId" clId="{893A9192-439A-4AF5-848E-B038A71F7E21}" dt="2023-11-21T06:17:14.697" v="74"/>
          <ac:picMkLst>
            <pc:docMk/>
            <pc:sldMk cId="4160448636" sldId="449"/>
            <ac:picMk id="37" creationId="{B5DD6552-71A1-586B-0915-809440779EE1}"/>
          </ac:picMkLst>
        </pc:picChg>
        <pc:picChg chg="add del mod">
          <ac:chgData name="Leonie Smith" userId="fed1330f33f5650e" providerId="LiveId" clId="{893A9192-439A-4AF5-848E-B038A71F7E21}" dt="2023-11-21T06:17:15.993" v="76"/>
          <ac:picMkLst>
            <pc:docMk/>
            <pc:sldMk cId="4160448636" sldId="449"/>
            <ac:picMk id="38" creationId="{B2AC2643-177C-3184-B240-B6AB5704EF78}"/>
          </ac:picMkLst>
        </pc:picChg>
        <pc:picChg chg="add del mod ord">
          <ac:chgData name="Leonie Smith" userId="fed1330f33f5650e" providerId="LiveId" clId="{893A9192-439A-4AF5-848E-B038A71F7E21}" dt="2023-11-21T06:17:34.923" v="77"/>
          <ac:picMkLst>
            <pc:docMk/>
            <pc:sldMk cId="4160448636" sldId="449"/>
            <ac:picMk id="41" creationId="{AEF80C4A-6D75-E295-AF34-06F61C23F161}"/>
          </ac:picMkLst>
        </pc:picChg>
        <pc:picChg chg="add del mod">
          <ac:chgData name="Leonie Smith" userId="fed1330f33f5650e" providerId="LiveId" clId="{893A9192-439A-4AF5-848E-B038A71F7E21}" dt="2023-11-21T06:18:10.670" v="79"/>
          <ac:picMkLst>
            <pc:docMk/>
            <pc:sldMk cId="4160448636" sldId="449"/>
            <ac:picMk id="42" creationId="{475E6CEB-3E31-DA91-FF53-76B08D747E91}"/>
          </ac:picMkLst>
        </pc:picChg>
        <pc:picChg chg="add del mod ord">
          <ac:chgData name="Leonie Smith" userId="fed1330f33f5650e" providerId="LiveId" clId="{893A9192-439A-4AF5-848E-B038A71F7E21}" dt="2023-11-21T06:18:25.027" v="80"/>
          <ac:picMkLst>
            <pc:docMk/>
            <pc:sldMk cId="4160448636" sldId="449"/>
            <ac:picMk id="47" creationId="{6F0925F4-6AA0-188F-CAC3-223658DC446A}"/>
          </ac:picMkLst>
        </pc:picChg>
        <pc:picChg chg="add del mod">
          <ac:chgData name="Leonie Smith" userId="fed1330f33f5650e" providerId="LiveId" clId="{893A9192-439A-4AF5-848E-B038A71F7E21}" dt="2023-11-21T06:18:26.595" v="82"/>
          <ac:picMkLst>
            <pc:docMk/>
            <pc:sldMk cId="4160448636" sldId="449"/>
            <ac:picMk id="48" creationId="{A937AE02-CA55-1A7D-06B9-1EF6356CD0D1}"/>
          </ac:picMkLst>
        </pc:picChg>
        <pc:picChg chg="add del mod ord">
          <ac:chgData name="Leonie Smith" userId="fed1330f33f5650e" providerId="LiveId" clId="{893A9192-439A-4AF5-848E-B038A71F7E21}" dt="2023-11-21T06:18:39.821" v="83"/>
          <ac:picMkLst>
            <pc:docMk/>
            <pc:sldMk cId="4160448636" sldId="449"/>
            <ac:picMk id="51" creationId="{F454FDC5-B98F-C42B-27CD-559F52F9A22A}"/>
          </ac:picMkLst>
        </pc:picChg>
        <pc:picChg chg="add del mod">
          <ac:chgData name="Leonie Smith" userId="fed1330f33f5650e" providerId="LiveId" clId="{893A9192-439A-4AF5-848E-B038A71F7E21}" dt="2023-11-21T06:18:44.102" v="85"/>
          <ac:picMkLst>
            <pc:docMk/>
            <pc:sldMk cId="4160448636" sldId="449"/>
            <ac:picMk id="52" creationId="{070FD32E-A186-F8F2-C7AB-0171213F62A7}"/>
          </ac:picMkLst>
        </pc:picChg>
        <pc:picChg chg="add del mod ord">
          <ac:chgData name="Leonie Smith" userId="fed1330f33f5650e" providerId="LiveId" clId="{893A9192-439A-4AF5-848E-B038A71F7E21}" dt="2023-11-21T06:18:59.987" v="86"/>
          <ac:picMkLst>
            <pc:docMk/>
            <pc:sldMk cId="4160448636" sldId="449"/>
            <ac:picMk id="55" creationId="{469A9557-BECC-C4FF-5705-63EB8ED6C3E0}"/>
          </ac:picMkLst>
        </pc:picChg>
        <pc:picChg chg="add mod">
          <ac:chgData name="Leonie Smith" userId="fed1330f33f5650e" providerId="LiveId" clId="{893A9192-439A-4AF5-848E-B038A71F7E21}" dt="2023-11-21T06:18:59.987" v="86"/>
          <ac:picMkLst>
            <pc:docMk/>
            <pc:sldMk cId="4160448636" sldId="449"/>
            <ac:picMk id="56" creationId="{BA228202-B211-CDBE-1C54-68E74BECB9D1}"/>
          </ac:picMkLst>
        </pc:picChg>
      </pc:sldChg>
      <pc:sldChg chg="addSp delSp modSp mod modTransition modAnim">
        <pc:chgData name="Leonie Smith" userId="fed1330f33f5650e" providerId="LiveId" clId="{893A9192-439A-4AF5-848E-B038A71F7E21}" dt="2023-11-21T06:19:56.346" v="93"/>
        <pc:sldMkLst>
          <pc:docMk/>
          <pc:sldMk cId="538051216" sldId="450"/>
        </pc:sldMkLst>
        <pc:picChg chg="add del mod">
          <ac:chgData name="Leonie Smith" userId="fed1330f33f5650e" providerId="LiveId" clId="{893A9192-439A-4AF5-848E-B038A71F7E21}" dt="2023-11-21T06:19:31.499" v="89"/>
          <ac:picMkLst>
            <pc:docMk/>
            <pc:sldMk cId="538051216" sldId="450"/>
            <ac:picMk id="9" creationId="{0143F19A-224B-73DF-6A10-EE82D09ED9B8}"/>
          </ac:picMkLst>
        </pc:picChg>
        <pc:picChg chg="add del mod">
          <ac:chgData name="Leonie Smith" userId="fed1330f33f5650e" providerId="LiveId" clId="{893A9192-439A-4AF5-848E-B038A71F7E21}" dt="2023-11-21T06:19:40.033" v="90"/>
          <ac:picMkLst>
            <pc:docMk/>
            <pc:sldMk cId="538051216" sldId="450"/>
            <ac:picMk id="13" creationId="{DC313BE0-C0E2-71C9-DA53-B69A040CA866}"/>
          </ac:picMkLst>
        </pc:picChg>
        <pc:picChg chg="add del mod">
          <ac:chgData name="Leonie Smith" userId="fed1330f33f5650e" providerId="LiveId" clId="{893A9192-439A-4AF5-848E-B038A71F7E21}" dt="2023-11-21T06:19:47.919" v="92"/>
          <ac:picMkLst>
            <pc:docMk/>
            <pc:sldMk cId="538051216" sldId="450"/>
            <ac:picMk id="14" creationId="{7BA78B27-9CE2-565A-D0C1-D3E36973FF72}"/>
          </ac:picMkLst>
        </pc:picChg>
        <pc:picChg chg="add del mod ord">
          <ac:chgData name="Leonie Smith" userId="fed1330f33f5650e" providerId="LiveId" clId="{893A9192-439A-4AF5-848E-B038A71F7E21}" dt="2023-11-21T06:19:56.346" v="93"/>
          <ac:picMkLst>
            <pc:docMk/>
            <pc:sldMk cId="538051216" sldId="450"/>
            <ac:picMk id="18" creationId="{C6BC69EE-D587-5D2A-0929-C2556C78C39E}"/>
          </ac:picMkLst>
        </pc:picChg>
        <pc:picChg chg="add mod">
          <ac:chgData name="Leonie Smith" userId="fed1330f33f5650e" providerId="LiveId" clId="{893A9192-439A-4AF5-848E-B038A71F7E21}" dt="2023-11-21T06:19:56.346" v="93"/>
          <ac:picMkLst>
            <pc:docMk/>
            <pc:sldMk cId="538051216" sldId="450"/>
            <ac:picMk id="19" creationId="{5486C9EB-7A84-231D-EED9-EE893E5328CD}"/>
          </ac:picMkLst>
        </pc:picChg>
      </pc:sldChg>
      <pc:sldChg chg="addSp delSp modSp mod modTransition modAnim">
        <pc:chgData name="Leonie Smith" userId="fed1330f33f5650e" providerId="LiveId" clId="{893A9192-439A-4AF5-848E-B038A71F7E21}" dt="2023-11-21T06:21:11.589" v="100"/>
        <pc:sldMkLst>
          <pc:docMk/>
          <pc:sldMk cId="3386340796" sldId="451"/>
        </pc:sldMkLst>
        <pc:picChg chg="add del mod">
          <ac:chgData name="Leonie Smith" userId="fed1330f33f5650e" providerId="LiveId" clId="{893A9192-439A-4AF5-848E-B038A71F7E21}" dt="2023-11-21T06:20:34.483" v="96"/>
          <ac:picMkLst>
            <pc:docMk/>
            <pc:sldMk cId="3386340796" sldId="451"/>
            <ac:picMk id="6" creationId="{37565E25-AE4C-A08F-B643-DF32D9D0BFFC}"/>
          </ac:picMkLst>
        </pc:picChg>
        <pc:picChg chg="add del mod">
          <ac:chgData name="Leonie Smith" userId="fed1330f33f5650e" providerId="LiveId" clId="{893A9192-439A-4AF5-848E-B038A71F7E21}" dt="2023-11-21T06:20:47.908" v="97"/>
          <ac:picMkLst>
            <pc:docMk/>
            <pc:sldMk cId="3386340796" sldId="451"/>
            <ac:picMk id="8" creationId="{60BAB672-A0D6-C04C-E96C-4DC1EE63CE69}"/>
          </ac:picMkLst>
        </pc:picChg>
        <pc:picChg chg="add del mod">
          <ac:chgData name="Leonie Smith" userId="fed1330f33f5650e" providerId="LiveId" clId="{893A9192-439A-4AF5-848E-B038A71F7E21}" dt="2023-11-21T06:20:56.241" v="99"/>
          <ac:picMkLst>
            <pc:docMk/>
            <pc:sldMk cId="3386340796" sldId="451"/>
            <ac:picMk id="9" creationId="{7ADFD3BB-184B-B739-B97B-FCD95A047ED2}"/>
          </ac:picMkLst>
        </pc:picChg>
        <pc:picChg chg="add del mod ord">
          <ac:chgData name="Leonie Smith" userId="fed1330f33f5650e" providerId="LiveId" clId="{893A9192-439A-4AF5-848E-B038A71F7E21}" dt="2023-11-21T06:21:11.589" v="100"/>
          <ac:picMkLst>
            <pc:docMk/>
            <pc:sldMk cId="3386340796" sldId="451"/>
            <ac:picMk id="13" creationId="{4411208A-1EEA-46B8-61BC-D0330DE9C28C}"/>
          </ac:picMkLst>
        </pc:picChg>
        <pc:picChg chg="add mod">
          <ac:chgData name="Leonie Smith" userId="fed1330f33f5650e" providerId="LiveId" clId="{893A9192-439A-4AF5-848E-B038A71F7E21}" dt="2023-11-21T06:21:11.589" v="100"/>
          <ac:picMkLst>
            <pc:docMk/>
            <pc:sldMk cId="3386340796" sldId="451"/>
            <ac:picMk id="14" creationId="{644CF6B7-23F2-EB6E-25D3-59991687471A}"/>
          </ac:picMkLst>
        </pc:picChg>
      </pc:sldChg>
      <pc:sldChg chg="addSp modSp">
        <pc:chgData name="Leonie Smith" userId="fed1330f33f5650e" providerId="LiveId" clId="{893A9192-439A-4AF5-848E-B038A71F7E21}" dt="2023-11-21T06:22:12.386" v="101"/>
        <pc:sldMkLst>
          <pc:docMk/>
          <pc:sldMk cId="283334129" sldId="453"/>
        </pc:sldMkLst>
        <pc:picChg chg="add mod">
          <ac:chgData name="Leonie Smith" userId="fed1330f33f5650e" providerId="LiveId" clId="{893A9192-439A-4AF5-848E-B038A71F7E21}" dt="2023-11-21T06:22:12.386" v="101"/>
          <ac:picMkLst>
            <pc:docMk/>
            <pc:sldMk cId="283334129" sldId="453"/>
            <ac:picMk id="6" creationId="{C135E9A3-A459-4619-CA99-4D909C99955B}"/>
          </ac:picMkLst>
        </pc:picChg>
      </pc:sldChg>
      <pc:sldChg chg="addSp modSp">
        <pc:chgData name="Leonie Smith" userId="fed1330f33f5650e" providerId="LiveId" clId="{893A9192-439A-4AF5-848E-B038A71F7E21}" dt="2023-11-21T06:23:32.778" v="102"/>
        <pc:sldMkLst>
          <pc:docMk/>
          <pc:sldMk cId="1799939013" sldId="455"/>
        </pc:sldMkLst>
        <pc:picChg chg="add mod">
          <ac:chgData name="Leonie Smith" userId="fed1330f33f5650e" providerId="LiveId" clId="{893A9192-439A-4AF5-848E-B038A71F7E21}" dt="2023-11-21T06:23:32.778" v="102"/>
          <ac:picMkLst>
            <pc:docMk/>
            <pc:sldMk cId="1799939013" sldId="455"/>
            <ac:picMk id="6" creationId="{D7141F35-AF4E-A0E8-06A0-574C82CDDBC5}"/>
          </ac:picMkLst>
        </pc:picChg>
      </pc:sldChg>
      <pc:sldChg chg="addSp modSp">
        <pc:chgData name="Leonie Smith" userId="fed1330f33f5650e" providerId="LiveId" clId="{893A9192-439A-4AF5-848E-B038A71F7E21}" dt="2023-11-21T06:24:31.868" v="103"/>
        <pc:sldMkLst>
          <pc:docMk/>
          <pc:sldMk cId="2618424304" sldId="457"/>
        </pc:sldMkLst>
        <pc:picChg chg="add mod">
          <ac:chgData name="Leonie Smith" userId="fed1330f33f5650e" providerId="LiveId" clId="{893A9192-439A-4AF5-848E-B038A71F7E21}" dt="2023-11-21T06:24:31.868" v="103"/>
          <ac:picMkLst>
            <pc:docMk/>
            <pc:sldMk cId="2618424304" sldId="457"/>
            <ac:picMk id="6" creationId="{BFFFDE2E-F201-304F-4B80-EA2C6B395FF1}"/>
          </ac:picMkLst>
        </pc:picChg>
      </pc:sldChg>
      <pc:sldChg chg="addSp delSp modSp mod modTransition modAnim">
        <pc:chgData name="Leonie Smith" userId="fed1330f33f5650e" providerId="LiveId" clId="{893A9192-439A-4AF5-848E-B038A71F7E21}" dt="2023-11-21T05:47:17.924" v="6"/>
        <pc:sldMkLst>
          <pc:docMk/>
          <pc:sldMk cId="3596600315" sldId="468"/>
        </pc:sldMkLst>
        <pc:picChg chg="add del mod">
          <ac:chgData name="Leonie Smith" userId="fed1330f33f5650e" providerId="LiveId" clId="{893A9192-439A-4AF5-848E-B038A71F7E21}" dt="2023-11-21T05:46:40.061" v="2"/>
          <ac:picMkLst>
            <pc:docMk/>
            <pc:sldMk cId="3596600315" sldId="468"/>
            <ac:picMk id="7" creationId="{0C2FF6BF-5451-52AD-03D0-2200544339E0}"/>
          </ac:picMkLst>
        </pc:picChg>
        <pc:picChg chg="add del mod">
          <ac:chgData name="Leonie Smith" userId="fed1330f33f5650e" providerId="LiveId" clId="{893A9192-439A-4AF5-848E-B038A71F7E21}" dt="2023-11-21T05:46:46.307" v="3"/>
          <ac:picMkLst>
            <pc:docMk/>
            <pc:sldMk cId="3596600315" sldId="468"/>
            <ac:picMk id="12" creationId="{32CF518E-0896-E436-04C0-D05BA9FD48FF}"/>
          </ac:picMkLst>
        </pc:picChg>
        <pc:picChg chg="add del mod">
          <ac:chgData name="Leonie Smith" userId="fed1330f33f5650e" providerId="LiveId" clId="{893A9192-439A-4AF5-848E-B038A71F7E21}" dt="2023-11-21T05:47:11.334" v="5"/>
          <ac:picMkLst>
            <pc:docMk/>
            <pc:sldMk cId="3596600315" sldId="468"/>
            <ac:picMk id="13" creationId="{9F67EAD7-4FEC-F7D3-D9BD-477C51AB8818}"/>
          </ac:picMkLst>
        </pc:picChg>
        <pc:picChg chg="add del mod ord">
          <ac:chgData name="Leonie Smith" userId="fed1330f33f5650e" providerId="LiveId" clId="{893A9192-439A-4AF5-848E-B038A71F7E21}" dt="2023-11-21T05:47:17.924" v="6"/>
          <ac:picMkLst>
            <pc:docMk/>
            <pc:sldMk cId="3596600315" sldId="468"/>
            <ac:picMk id="18" creationId="{4AF5BAF0-6413-1C30-B193-1F9A62E279B9}"/>
          </ac:picMkLst>
        </pc:picChg>
        <pc:picChg chg="add mod">
          <ac:chgData name="Leonie Smith" userId="fed1330f33f5650e" providerId="LiveId" clId="{893A9192-439A-4AF5-848E-B038A71F7E21}" dt="2023-11-21T05:47:17.924" v="6"/>
          <ac:picMkLst>
            <pc:docMk/>
            <pc:sldMk cId="3596600315" sldId="468"/>
            <ac:picMk id="19" creationId="{941C1B61-8710-F30E-E925-1A7948A1A991}"/>
          </ac:picMkLst>
        </pc:picChg>
      </pc:sldChg>
    </pc:docChg>
  </pc:docChgLst>
  <pc:docChgLst>
    <pc:chgData name="Alfred Smith" userId="3c60a3631c0db8ad" providerId="LiveId" clId="{4631F710-E33F-4881-BCC9-E67DFC392B40}"/>
    <pc:docChg chg="undo redo custSel modSld">
      <pc:chgData name="Alfred Smith" userId="3c60a3631c0db8ad" providerId="LiveId" clId="{4631F710-E33F-4881-BCC9-E67DFC392B40}" dt="2023-01-19T06:20:56.769" v="59"/>
      <pc:docMkLst>
        <pc:docMk/>
      </pc:docMkLst>
      <pc:sldChg chg="addSp delSp modSp mod modTransition">
        <pc:chgData name="Alfred Smith" userId="3c60a3631c0db8ad" providerId="LiveId" clId="{4631F710-E33F-4881-BCC9-E67DFC392B40}" dt="2023-01-19T06:19:42.340" v="39"/>
        <pc:sldMkLst>
          <pc:docMk/>
          <pc:sldMk cId="3261377596" sldId="438"/>
        </pc:sldMkLst>
        <pc:spChg chg="add mod">
          <ac:chgData name="Alfred Smith" userId="3c60a3631c0db8ad" providerId="LiveId" clId="{4631F710-E33F-4881-BCC9-E67DFC392B40}" dt="2023-01-19T06:18:18.811" v="20"/>
          <ac:spMkLst>
            <pc:docMk/>
            <pc:sldMk cId="3261377596" sldId="438"/>
            <ac:spMk id="2" creationId="{604CA5AD-6DE1-4724-72B6-CB5AE744317A}"/>
          </ac:spMkLst>
        </pc:spChg>
        <pc:spChg chg="del mod">
          <ac:chgData name="Alfred Smith" userId="3c60a3631c0db8ad" providerId="LiveId" clId="{4631F710-E33F-4881-BCC9-E67DFC392B40}" dt="2023-01-19T06:18:18.160" v="19" actId="478"/>
          <ac:spMkLst>
            <pc:docMk/>
            <pc:sldMk cId="3261377596" sldId="438"/>
            <ac:spMk id="7" creationId="{DB395977-A690-48DF-1B36-BBE02EDA775E}"/>
          </ac:spMkLst>
        </pc:spChg>
      </pc:sldChg>
      <pc:sldChg chg="addSp delSp modSp mod modTransition modAnim">
        <pc:chgData name="Alfred Smith" userId="3c60a3631c0db8ad" providerId="LiveId" clId="{4631F710-E33F-4881-BCC9-E67DFC392B40}" dt="2023-01-19T06:20:40.451" v="50"/>
        <pc:sldMkLst>
          <pc:docMk/>
          <pc:sldMk cId="3759221820" sldId="439"/>
        </pc:sldMkLst>
        <pc:spChg chg="add mod">
          <ac:chgData name="Alfred Smith" userId="3c60a3631c0db8ad" providerId="LiveId" clId="{4631F710-E33F-4881-BCC9-E67DFC392B40}" dt="2023-01-19T06:20:40.451" v="50"/>
          <ac:spMkLst>
            <pc:docMk/>
            <pc:sldMk cId="3759221820" sldId="439"/>
            <ac:spMk id="2" creationId="{41AD82FA-12EF-1C1F-C073-F3567C6A4078}"/>
          </ac:spMkLst>
        </pc:spChg>
        <pc:spChg chg="mod">
          <ac:chgData name="Alfred Smith" userId="3c60a3631c0db8ad" providerId="LiveId" clId="{4631F710-E33F-4881-BCC9-E67DFC392B40}" dt="2023-01-19T06:18:27.945" v="26" actId="20577"/>
          <ac:spMkLst>
            <pc:docMk/>
            <pc:sldMk cId="3759221820" sldId="439"/>
            <ac:spMk id="4" creationId="{9A13E2D8-2F59-44C1-B1D2-79C300C26DD4}"/>
          </ac:spMkLst>
        </pc:spChg>
        <pc:spChg chg="del">
          <ac:chgData name="Alfred Smith" userId="3c60a3631c0db8ad" providerId="LiveId" clId="{4631F710-E33F-4881-BCC9-E67DFC392B40}" dt="2023-01-19T06:20:32.353" v="49" actId="478"/>
          <ac:spMkLst>
            <pc:docMk/>
            <pc:sldMk cId="3759221820" sldId="439"/>
            <ac:spMk id="6" creationId="{416C064E-628E-47C0-A712-DB178FE9901E}"/>
          </ac:spMkLst>
        </pc:spChg>
        <pc:picChg chg="del">
          <ac:chgData name="Alfred Smith" userId="3c60a3631c0db8ad" providerId="LiveId" clId="{4631F710-E33F-4881-BCC9-E67DFC392B40}" dt="2023-01-19T06:19:42.340" v="39"/>
          <ac:picMkLst>
            <pc:docMk/>
            <pc:sldMk cId="3759221820" sldId="439"/>
            <ac:picMk id="5" creationId="{E5BA67B3-4160-E618-3213-8C5C3A64D2AB}"/>
          </ac:picMkLst>
        </pc:picChg>
      </pc:sldChg>
      <pc:sldChg chg="addSp delSp modSp mod modTransition modAnim">
        <pc:chgData name="Alfred Smith" userId="3c60a3631c0db8ad" providerId="LiveId" clId="{4631F710-E33F-4881-BCC9-E67DFC392B40}" dt="2023-01-19T06:20:42.257" v="51"/>
        <pc:sldMkLst>
          <pc:docMk/>
          <pc:sldMk cId="3676245138" sldId="441"/>
        </pc:sldMkLst>
        <pc:spChg chg="add mod">
          <ac:chgData name="Alfred Smith" userId="3c60a3631c0db8ad" providerId="LiveId" clId="{4631F710-E33F-4881-BCC9-E67DFC392B40}" dt="2023-01-19T06:20:42.257" v="51"/>
          <ac:spMkLst>
            <pc:docMk/>
            <pc:sldMk cId="3676245138" sldId="441"/>
            <ac:spMk id="2" creationId="{A21BBC77-3D41-53E6-61D9-B70AA2475BE2}"/>
          </ac:spMkLst>
        </pc:spChg>
        <pc:spChg chg="del">
          <ac:chgData name="Alfred Smith" userId="3c60a3631c0db8ad" providerId="LiveId" clId="{4631F710-E33F-4881-BCC9-E67DFC392B40}" dt="2023-01-19T06:20:30.547" v="48" actId="478"/>
          <ac:spMkLst>
            <pc:docMk/>
            <pc:sldMk cId="3676245138" sldId="441"/>
            <ac:spMk id="6" creationId="{416C064E-628E-47C0-A712-DB178FE9901E}"/>
          </ac:spMkLst>
        </pc:spChg>
        <pc:picChg chg="del">
          <ac:chgData name="Alfred Smith" userId="3c60a3631c0db8ad" providerId="LiveId" clId="{4631F710-E33F-4881-BCC9-E67DFC392B40}" dt="2023-01-19T06:19:42.340" v="39"/>
          <ac:picMkLst>
            <pc:docMk/>
            <pc:sldMk cId="3676245138" sldId="441"/>
            <ac:picMk id="7" creationId="{0AA56C81-D611-D05B-1026-4174437A5A76}"/>
          </ac:picMkLst>
        </pc:picChg>
      </pc:sldChg>
      <pc:sldChg chg="modSp mod modTransition">
        <pc:chgData name="Alfred Smith" userId="3c60a3631c0db8ad" providerId="LiveId" clId="{4631F710-E33F-4881-BCC9-E67DFC392B40}" dt="2023-01-19T06:19:42.340" v="39"/>
        <pc:sldMkLst>
          <pc:docMk/>
          <pc:sldMk cId="1718612039" sldId="444"/>
        </pc:sldMkLst>
        <pc:spChg chg="mod">
          <ac:chgData name="Alfred Smith" userId="3c60a3631c0db8ad" providerId="LiveId" clId="{4631F710-E33F-4881-BCC9-E67DFC392B40}" dt="2023-01-19T06:18:48.926" v="27"/>
          <ac:spMkLst>
            <pc:docMk/>
            <pc:sldMk cId="1718612039" sldId="444"/>
            <ac:spMk id="7" creationId="{AF83F05C-6179-6889-AF3D-B4DA5CC187FA}"/>
          </ac:spMkLst>
        </pc:spChg>
      </pc:sldChg>
      <pc:sldChg chg="addSp delSp modSp mod modTransition modAnim">
        <pc:chgData name="Alfred Smith" userId="3c60a3631c0db8ad" providerId="LiveId" clId="{4631F710-E33F-4881-BCC9-E67DFC392B40}" dt="2023-01-19T06:20:43.859" v="52"/>
        <pc:sldMkLst>
          <pc:docMk/>
          <pc:sldMk cId="2166098122" sldId="445"/>
        </pc:sldMkLst>
        <pc:spChg chg="add mod">
          <ac:chgData name="Alfred Smith" userId="3c60a3631c0db8ad" providerId="LiveId" clId="{4631F710-E33F-4881-BCC9-E67DFC392B40}" dt="2023-01-19T06:20:43.859" v="52"/>
          <ac:spMkLst>
            <pc:docMk/>
            <pc:sldMk cId="2166098122" sldId="445"/>
            <ac:spMk id="2" creationId="{88BD70C7-6E4B-27AD-7366-B71D6C10BBC3}"/>
          </ac:spMkLst>
        </pc:spChg>
        <pc:spChg chg="del">
          <ac:chgData name="Alfred Smith" userId="3c60a3631c0db8ad" providerId="LiveId" clId="{4631F710-E33F-4881-BCC9-E67DFC392B40}" dt="2023-01-19T06:20:28.403" v="47" actId="478"/>
          <ac:spMkLst>
            <pc:docMk/>
            <pc:sldMk cId="2166098122" sldId="445"/>
            <ac:spMk id="6" creationId="{416C064E-628E-47C0-A712-DB178FE9901E}"/>
          </ac:spMkLst>
        </pc:spChg>
        <pc:picChg chg="del">
          <ac:chgData name="Alfred Smith" userId="3c60a3631c0db8ad" providerId="LiveId" clId="{4631F710-E33F-4881-BCC9-E67DFC392B40}" dt="2023-01-19T06:19:42.340" v="39"/>
          <ac:picMkLst>
            <pc:docMk/>
            <pc:sldMk cId="2166098122" sldId="445"/>
            <ac:picMk id="3" creationId="{B1B2C4B4-C2BC-BA00-CF63-1E664FD73FF2}"/>
          </ac:picMkLst>
        </pc:picChg>
      </pc:sldChg>
      <pc:sldChg chg="modSp mod modTransition">
        <pc:chgData name="Alfred Smith" userId="3c60a3631c0db8ad" providerId="LiveId" clId="{4631F710-E33F-4881-BCC9-E67DFC392B40}" dt="2023-01-19T06:19:42.340" v="39"/>
        <pc:sldMkLst>
          <pc:docMk/>
          <pc:sldMk cId="665805102" sldId="446"/>
        </pc:sldMkLst>
        <pc:spChg chg="mod">
          <ac:chgData name="Alfred Smith" userId="3c60a3631c0db8ad" providerId="LiveId" clId="{4631F710-E33F-4881-BCC9-E67DFC392B40}" dt="2023-01-19T06:18:52.193" v="28"/>
          <ac:spMkLst>
            <pc:docMk/>
            <pc:sldMk cId="665805102" sldId="446"/>
            <ac:spMk id="5" creationId="{87847CD3-657F-A382-8A70-AD0678E41F30}"/>
          </ac:spMkLst>
        </pc:spChg>
      </pc:sldChg>
      <pc:sldChg chg="addSp delSp modSp mod modTransition modAnim">
        <pc:chgData name="Alfred Smith" userId="3c60a3631c0db8ad" providerId="LiveId" clId="{4631F710-E33F-4881-BCC9-E67DFC392B40}" dt="2023-01-19T06:20:45.365" v="53"/>
        <pc:sldMkLst>
          <pc:docMk/>
          <pc:sldMk cId="2422728137" sldId="447"/>
        </pc:sldMkLst>
        <pc:spChg chg="add mod">
          <ac:chgData name="Alfred Smith" userId="3c60a3631c0db8ad" providerId="LiveId" clId="{4631F710-E33F-4881-BCC9-E67DFC392B40}" dt="2023-01-19T06:20:45.365" v="53"/>
          <ac:spMkLst>
            <pc:docMk/>
            <pc:sldMk cId="2422728137" sldId="447"/>
            <ac:spMk id="2" creationId="{EDCBAF59-4ED8-415F-8225-1CC5B01B68DC}"/>
          </ac:spMkLst>
        </pc:spChg>
        <pc:spChg chg="del">
          <ac:chgData name="Alfred Smith" userId="3c60a3631c0db8ad" providerId="LiveId" clId="{4631F710-E33F-4881-BCC9-E67DFC392B40}" dt="2023-01-19T06:20:25.848" v="46" actId="478"/>
          <ac:spMkLst>
            <pc:docMk/>
            <pc:sldMk cId="2422728137" sldId="447"/>
            <ac:spMk id="6" creationId="{416C064E-628E-47C0-A712-DB178FE9901E}"/>
          </ac:spMkLst>
        </pc:spChg>
        <pc:picChg chg="del">
          <ac:chgData name="Alfred Smith" userId="3c60a3631c0db8ad" providerId="LiveId" clId="{4631F710-E33F-4881-BCC9-E67DFC392B40}" dt="2023-01-19T06:19:42.340" v="39"/>
          <ac:picMkLst>
            <pc:docMk/>
            <pc:sldMk cId="2422728137" sldId="447"/>
            <ac:picMk id="3" creationId="{6831D00A-AEA4-F465-5038-63F1F3EC0DD3}"/>
          </ac:picMkLst>
        </pc:picChg>
      </pc:sldChg>
      <pc:sldChg chg="modSp mod modTransition">
        <pc:chgData name="Alfred Smith" userId="3c60a3631c0db8ad" providerId="LiveId" clId="{4631F710-E33F-4881-BCC9-E67DFC392B40}" dt="2023-01-19T06:19:42.340" v="39"/>
        <pc:sldMkLst>
          <pc:docMk/>
          <pc:sldMk cId="843663555" sldId="448"/>
        </pc:sldMkLst>
        <pc:spChg chg="mod">
          <ac:chgData name="Alfred Smith" userId="3c60a3631c0db8ad" providerId="LiveId" clId="{4631F710-E33F-4881-BCC9-E67DFC392B40}" dt="2023-01-19T06:18:57.332" v="29"/>
          <ac:spMkLst>
            <pc:docMk/>
            <pc:sldMk cId="843663555" sldId="448"/>
            <ac:spMk id="5" creationId="{30572AE7-9C1D-7B1A-6263-F09E55CAFD84}"/>
          </ac:spMkLst>
        </pc:spChg>
      </pc:sldChg>
      <pc:sldChg chg="addSp delSp modSp mod modTransition modAnim">
        <pc:chgData name="Alfred Smith" userId="3c60a3631c0db8ad" providerId="LiveId" clId="{4631F710-E33F-4881-BCC9-E67DFC392B40}" dt="2023-01-19T06:20:46.918" v="54"/>
        <pc:sldMkLst>
          <pc:docMk/>
          <pc:sldMk cId="4160448636" sldId="449"/>
        </pc:sldMkLst>
        <pc:spChg chg="add mod">
          <ac:chgData name="Alfred Smith" userId="3c60a3631c0db8ad" providerId="LiveId" clId="{4631F710-E33F-4881-BCC9-E67DFC392B40}" dt="2023-01-19T06:20:46.918" v="54"/>
          <ac:spMkLst>
            <pc:docMk/>
            <pc:sldMk cId="4160448636" sldId="449"/>
            <ac:spMk id="3" creationId="{7CA01374-AD8D-7C97-F0BC-FF470861CF44}"/>
          </ac:spMkLst>
        </pc:spChg>
        <pc:spChg chg="del">
          <ac:chgData name="Alfred Smith" userId="3c60a3631c0db8ad" providerId="LiveId" clId="{4631F710-E33F-4881-BCC9-E67DFC392B40}" dt="2023-01-19T06:20:24.316" v="45" actId="478"/>
          <ac:spMkLst>
            <pc:docMk/>
            <pc:sldMk cId="4160448636" sldId="449"/>
            <ac:spMk id="6" creationId="{416C064E-628E-47C0-A712-DB178FE9901E}"/>
          </ac:spMkLst>
        </pc:spChg>
        <pc:picChg chg="del">
          <ac:chgData name="Alfred Smith" userId="3c60a3631c0db8ad" providerId="LiveId" clId="{4631F710-E33F-4881-BCC9-E67DFC392B40}" dt="2023-01-19T06:19:42.340" v="39"/>
          <ac:picMkLst>
            <pc:docMk/>
            <pc:sldMk cId="4160448636" sldId="449"/>
            <ac:picMk id="2" creationId="{9D4A6002-6090-D865-838D-7E21F2B6619A}"/>
          </ac:picMkLst>
        </pc:picChg>
      </pc:sldChg>
      <pc:sldChg chg="addSp delSp modSp mod modTransition modAnim">
        <pc:chgData name="Alfred Smith" userId="3c60a3631c0db8ad" providerId="LiveId" clId="{4631F710-E33F-4881-BCC9-E67DFC392B40}" dt="2023-01-19T06:20:48.304" v="55"/>
        <pc:sldMkLst>
          <pc:docMk/>
          <pc:sldMk cId="538051216" sldId="450"/>
        </pc:sldMkLst>
        <pc:spChg chg="add mod">
          <ac:chgData name="Alfred Smith" userId="3c60a3631c0db8ad" providerId="LiveId" clId="{4631F710-E33F-4881-BCC9-E67DFC392B40}" dt="2023-01-19T06:20:48.304" v="55"/>
          <ac:spMkLst>
            <pc:docMk/>
            <pc:sldMk cId="538051216" sldId="450"/>
            <ac:spMk id="3" creationId="{C0C74324-533A-C62B-AC45-CA7B7DA3908B}"/>
          </ac:spMkLst>
        </pc:spChg>
        <pc:spChg chg="del">
          <ac:chgData name="Alfred Smith" userId="3c60a3631c0db8ad" providerId="LiveId" clId="{4631F710-E33F-4881-BCC9-E67DFC392B40}" dt="2023-01-19T06:20:22.509" v="44" actId="478"/>
          <ac:spMkLst>
            <pc:docMk/>
            <pc:sldMk cId="538051216" sldId="450"/>
            <ac:spMk id="6" creationId="{416C064E-628E-47C0-A712-DB178FE9901E}"/>
          </ac:spMkLst>
        </pc:spChg>
        <pc:picChg chg="del">
          <ac:chgData name="Alfred Smith" userId="3c60a3631c0db8ad" providerId="LiveId" clId="{4631F710-E33F-4881-BCC9-E67DFC392B40}" dt="2023-01-19T06:19:42.340" v="39"/>
          <ac:picMkLst>
            <pc:docMk/>
            <pc:sldMk cId="538051216" sldId="450"/>
            <ac:picMk id="2" creationId="{98C11D29-4461-6C9D-4F9A-613E1642619F}"/>
          </ac:picMkLst>
        </pc:picChg>
      </pc:sldChg>
      <pc:sldChg chg="addSp delSp modSp mod modTransition modAnim">
        <pc:chgData name="Alfred Smith" userId="3c60a3631c0db8ad" providerId="LiveId" clId="{4631F710-E33F-4881-BCC9-E67DFC392B40}" dt="2023-01-19T06:20:49.697" v="56"/>
        <pc:sldMkLst>
          <pc:docMk/>
          <pc:sldMk cId="3386340796" sldId="451"/>
        </pc:sldMkLst>
        <pc:spChg chg="add mod">
          <ac:chgData name="Alfred Smith" userId="3c60a3631c0db8ad" providerId="LiveId" clId="{4631F710-E33F-4881-BCC9-E67DFC392B40}" dt="2023-01-19T06:20:49.697" v="56"/>
          <ac:spMkLst>
            <pc:docMk/>
            <pc:sldMk cId="3386340796" sldId="451"/>
            <ac:spMk id="2" creationId="{5B8DB90E-9847-94A8-56C9-6EEFD7081D62}"/>
          </ac:spMkLst>
        </pc:spChg>
        <pc:spChg chg="del">
          <ac:chgData name="Alfred Smith" userId="3c60a3631c0db8ad" providerId="LiveId" clId="{4631F710-E33F-4881-BCC9-E67DFC392B40}" dt="2023-01-19T06:20:20.290" v="43" actId="478"/>
          <ac:spMkLst>
            <pc:docMk/>
            <pc:sldMk cId="3386340796" sldId="451"/>
            <ac:spMk id="6" creationId="{416C064E-628E-47C0-A712-DB178FE9901E}"/>
          </ac:spMkLst>
        </pc:spChg>
        <pc:picChg chg="del">
          <ac:chgData name="Alfred Smith" userId="3c60a3631c0db8ad" providerId="LiveId" clId="{4631F710-E33F-4881-BCC9-E67DFC392B40}" dt="2023-01-19T06:19:42.340" v="39"/>
          <ac:picMkLst>
            <pc:docMk/>
            <pc:sldMk cId="3386340796" sldId="451"/>
            <ac:picMk id="5" creationId="{ACBF99A4-DE8D-623D-2E6F-17C952A0BFC9}"/>
          </ac:picMkLst>
        </pc:picChg>
      </pc:sldChg>
      <pc:sldChg chg="modSp mod modTransition">
        <pc:chgData name="Alfred Smith" userId="3c60a3631c0db8ad" providerId="LiveId" clId="{4631F710-E33F-4881-BCC9-E67DFC392B40}" dt="2023-01-19T06:19:42.340" v="39"/>
        <pc:sldMkLst>
          <pc:docMk/>
          <pc:sldMk cId="4002949039" sldId="452"/>
        </pc:sldMkLst>
        <pc:spChg chg="mod">
          <ac:chgData name="Alfred Smith" userId="3c60a3631c0db8ad" providerId="LiveId" clId="{4631F710-E33F-4881-BCC9-E67DFC392B40}" dt="2023-01-19T06:19:21.829" v="35"/>
          <ac:spMkLst>
            <pc:docMk/>
            <pc:sldMk cId="4002949039" sldId="452"/>
            <ac:spMk id="7" creationId="{9E08B0CC-B3B2-94D3-D0EA-EF0281386ACC}"/>
          </ac:spMkLst>
        </pc:spChg>
      </pc:sldChg>
      <pc:sldChg chg="addSp delSp modSp mod modTransition modAnim">
        <pc:chgData name="Alfred Smith" userId="3c60a3631c0db8ad" providerId="LiveId" clId="{4631F710-E33F-4881-BCC9-E67DFC392B40}" dt="2023-01-19T06:20:51.157" v="57"/>
        <pc:sldMkLst>
          <pc:docMk/>
          <pc:sldMk cId="283334129" sldId="453"/>
        </pc:sldMkLst>
        <pc:spChg chg="add mod">
          <ac:chgData name="Alfred Smith" userId="3c60a3631c0db8ad" providerId="LiveId" clId="{4631F710-E33F-4881-BCC9-E67DFC392B40}" dt="2023-01-19T06:20:51.157" v="57"/>
          <ac:spMkLst>
            <pc:docMk/>
            <pc:sldMk cId="283334129" sldId="453"/>
            <ac:spMk id="2" creationId="{E799FF0F-DF2B-1751-8EA8-759AC274ABC8}"/>
          </ac:spMkLst>
        </pc:spChg>
        <pc:spChg chg="del">
          <ac:chgData name="Alfred Smith" userId="3c60a3631c0db8ad" providerId="LiveId" clId="{4631F710-E33F-4881-BCC9-E67DFC392B40}" dt="2023-01-19T06:20:18.421" v="42" actId="478"/>
          <ac:spMkLst>
            <pc:docMk/>
            <pc:sldMk cId="283334129" sldId="453"/>
            <ac:spMk id="6" creationId="{416C064E-628E-47C0-A712-DB178FE9901E}"/>
          </ac:spMkLst>
        </pc:spChg>
        <pc:picChg chg="del">
          <ac:chgData name="Alfred Smith" userId="3c60a3631c0db8ad" providerId="LiveId" clId="{4631F710-E33F-4881-BCC9-E67DFC392B40}" dt="2023-01-19T06:19:42.340" v="39"/>
          <ac:picMkLst>
            <pc:docMk/>
            <pc:sldMk cId="283334129" sldId="453"/>
            <ac:picMk id="3" creationId="{1C3274FB-AD7B-A478-DD5A-1A4CAC3F4C54}"/>
          </ac:picMkLst>
        </pc:picChg>
      </pc:sldChg>
      <pc:sldChg chg="modSp mod modTransition">
        <pc:chgData name="Alfred Smith" userId="3c60a3631c0db8ad" providerId="LiveId" clId="{4631F710-E33F-4881-BCC9-E67DFC392B40}" dt="2023-01-19T06:19:42.340" v="39"/>
        <pc:sldMkLst>
          <pc:docMk/>
          <pc:sldMk cId="2511564658" sldId="454"/>
        </pc:sldMkLst>
        <pc:spChg chg="mod">
          <ac:chgData name="Alfred Smith" userId="3c60a3631c0db8ad" providerId="LiveId" clId="{4631F710-E33F-4881-BCC9-E67DFC392B40}" dt="2023-01-19T06:19:25.394" v="36"/>
          <ac:spMkLst>
            <pc:docMk/>
            <pc:sldMk cId="2511564658" sldId="454"/>
            <ac:spMk id="8" creationId="{B114B4A8-0A20-081A-CF9E-254DA077A22E}"/>
          </ac:spMkLst>
        </pc:spChg>
      </pc:sldChg>
      <pc:sldChg chg="addSp delSp modSp mod modTransition modAnim">
        <pc:chgData name="Alfred Smith" userId="3c60a3631c0db8ad" providerId="LiveId" clId="{4631F710-E33F-4881-BCC9-E67DFC392B40}" dt="2023-01-19T06:20:54.401" v="58"/>
        <pc:sldMkLst>
          <pc:docMk/>
          <pc:sldMk cId="1799939013" sldId="455"/>
        </pc:sldMkLst>
        <pc:spChg chg="add mod">
          <ac:chgData name="Alfred Smith" userId="3c60a3631c0db8ad" providerId="LiveId" clId="{4631F710-E33F-4881-BCC9-E67DFC392B40}" dt="2023-01-19T06:20:54.401" v="58"/>
          <ac:spMkLst>
            <pc:docMk/>
            <pc:sldMk cId="1799939013" sldId="455"/>
            <ac:spMk id="3" creationId="{0BF1F24C-5C0E-38B9-5484-6D713BD97126}"/>
          </ac:spMkLst>
        </pc:spChg>
        <pc:spChg chg="del">
          <ac:chgData name="Alfred Smith" userId="3c60a3631c0db8ad" providerId="LiveId" clId="{4631F710-E33F-4881-BCC9-E67DFC392B40}" dt="2023-01-19T06:20:16.898" v="41" actId="478"/>
          <ac:spMkLst>
            <pc:docMk/>
            <pc:sldMk cId="1799939013" sldId="455"/>
            <ac:spMk id="6" creationId="{416C064E-628E-47C0-A712-DB178FE9901E}"/>
          </ac:spMkLst>
        </pc:spChg>
        <pc:picChg chg="del">
          <ac:chgData name="Alfred Smith" userId="3c60a3631c0db8ad" providerId="LiveId" clId="{4631F710-E33F-4881-BCC9-E67DFC392B40}" dt="2023-01-19T06:19:42.340" v="39"/>
          <ac:picMkLst>
            <pc:docMk/>
            <pc:sldMk cId="1799939013" sldId="455"/>
            <ac:picMk id="2" creationId="{B9443A0D-4419-FECF-6407-0BB32FF05D49}"/>
          </ac:picMkLst>
        </pc:picChg>
      </pc:sldChg>
      <pc:sldChg chg="modSp mod modTransition">
        <pc:chgData name="Alfred Smith" userId="3c60a3631c0db8ad" providerId="LiveId" clId="{4631F710-E33F-4881-BCC9-E67DFC392B40}" dt="2023-01-19T06:19:42.340" v="39"/>
        <pc:sldMkLst>
          <pc:docMk/>
          <pc:sldMk cId="4049696417" sldId="456"/>
        </pc:sldMkLst>
        <pc:spChg chg="mod">
          <ac:chgData name="Alfred Smith" userId="3c60a3631c0db8ad" providerId="LiveId" clId="{4631F710-E33F-4881-BCC9-E67DFC392B40}" dt="2023-01-19T06:19:28.053" v="37"/>
          <ac:spMkLst>
            <pc:docMk/>
            <pc:sldMk cId="4049696417" sldId="456"/>
            <ac:spMk id="7" creationId="{5D9CBDED-8C1D-1FB5-E22D-6F1CADCB375D}"/>
          </ac:spMkLst>
        </pc:spChg>
      </pc:sldChg>
      <pc:sldChg chg="addSp delSp modSp mod modTransition modAnim">
        <pc:chgData name="Alfred Smith" userId="3c60a3631c0db8ad" providerId="LiveId" clId="{4631F710-E33F-4881-BCC9-E67DFC392B40}" dt="2023-01-19T06:20:56.769" v="59"/>
        <pc:sldMkLst>
          <pc:docMk/>
          <pc:sldMk cId="2618424304" sldId="457"/>
        </pc:sldMkLst>
        <pc:spChg chg="add mod">
          <ac:chgData name="Alfred Smith" userId="3c60a3631c0db8ad" providerId="LiveId" clId="{4631F710-E33F-4881-BCC9-E67DFC392B40}" dt="2023-01-19T06:20:56.769" v="59"/>
          <ac:spMkLst>
            <pc:docMk/>
            <pc:sldMk cId="2618424304" sldId="457"/>
            <ac:spMk id="3" creationId="{1E36E5FA-477E-1043-F5A1-14D3F5040EDE}"/>
          </ac:spMkLst>
        </pc:spChg>
        <pc:spChg chg="del">
          <ac:chgData name="Alfred Smith" userId="3c60a3631c0db8ad" providerId="LiveId" clId="{4631F710-E33F-4881-BCC9-E67DFC392B40}" dt="2023-01-19T06:20:15.534" v="40" actId="478"/>
          <ac:spMkLst>
            <pc:docMk/>
            <pc:sldMk cId="2618424304" sldId="457"/>
            <ac:spMk id="6" creationId="{416C064E-628E-47C0-A712-DB178FE9901E}"/>
          </ac:spMkLst>
        </pc:spChg>
        <pc:picChg chg="del">
          <ac:chgData name="Alfred Smith" userId="3c60a3631c0db8ad" providerId="LiveId" clId="{4631F710-E33F-4881-BCC9-E67DFC392B40}" dt="2023-01-19T06:19:42.340" v="39"/>
          <ac:picMkLst>
            <pc:docMk/>
            <pc:sldMk cId="2618424304" sldId="457"/>
            <ac:picMk id="2" creationId="{060C99CA-5FCD-500C-7291-FB0453787BBE}"/>
          </ac:picMkLst>
        </pc:picChg>
      </pc:sldChg>
      <pc:sldChg chg="modSp mod modTransition">
        <pc:chgData name="Alfred Smith" userId="3c60a3631c0db8ad" providerId="LiveId" clId="{4631F710-E33F-4881-BCC9-E67DFC392B40}" dt="2023-01-19T06:19:42.340" v="39"/>
        <pc:sldMkLst>
          <pc:docMk/>
          <pc:sldMk cId="2789980734" sldId="458"/>
        </pc:sldMkLst>
        <pc:spChg chg="mod">
          <ac:chgData name="Alfred Smith" userId="3c60a3631c0db8ad" providerId="LiveId" clId="{4631F710-E33F-4881-BCC9-E67DFC392B40}" dt="2023-01-19T06:19:30.973" v="38"/>
          <ac:spMkLst>
            <pc:docMk/>
            <pc:sldMk cId="2789980734" sldId="458"/>
            <ac:spMk id="7" creationId="{7D12FD58-A7C0-D528-0001-FFE10B5F6762}"/>
          </ac:spMkLst>
        </pc:spChg>
      </pc:sldChg>
      <pc:sldChg chg="delSp modTransition modAnim">
        <pc:chgData name="Alfred Smith" userId="3c60a3631c0db8ad" providerId="LiveId" clId="{4631F710-E33F-4881-BCC9-E67DFC392B40}" dt="2023-01-19T06:19:42.340" v="39"/>
        <pc:sldMkLst>
          <pc:docMk/>
          <pc:sldMk cId="3596600315" sldId="468"/>
        </pc:sldMkLst>
        <pc:picChg chg="del">
          <ac:chgData name="Alfred Smith" userId="3c60a3631c0db8ad" providerId="LiveId" clId="{4631F710-E33F-4881-BCC9-E67DFC392B40}" dt="2023-01-19T06:19:42.340" v="39"/>
          <ac:picMkLst>
            <pc:docMk/>
            <pc:sldMk cId="3596600315" sldId="468"/>
            <ac:picMk id="4" creationId="{B58B6CBE-0B75-59FA-F69F-C22ECEBA0036}"/>
          </ac:picMkLst>
        </pc:picChg>
      </pc:sldChg>
      <pc:sldChg chg="addSp delSp modSp mod modTransition">
        <pc:chgData name="Alfred Smith" userId="3c60a3631c0db8ad" providerId="LiveId" clId="{4631F710-E33F-4881-BCC9-E67DFC392B40}" dt="2023-01-19T06:19:42.340" v="39"/>
        <pc:sldMkLst>
          <pc:docMk/>
          <pc:sldMk cId="762086610" sldId="471"/>
        </pc:sldMkLst>
        <pc:spChg chg="add del mod">
          <ac:chgData name="Alfred Smith" userId="3c60a3631c0db8ad" providerId="LiveId" clId="{4631F710-E33F-4881-BCC9-E67DFC392B40}" dt="2023-01-19T06:17:52.745" v="17" actId="20577"/>
          <ac:spMkLst>
            <pc:docMk/>
            <pc:sldMk cId="762086610" sldId="471"/>
            <ac:spMk id="2" creationId="{8B4D289B-DBBA-D2E6-ED24-E5826DE5D664}"/>
          </ac:spMkLst>
        </pc:spChg>
        <pc:spChg chg="add del">
          <ac:chgData name="Alfred Smith" userId="3c60a3631c0db8ad" providerId="LiveId" clId="{4631F710-E33F-4881-BCC9-E67DFC392B40}" dt="2023-01-19T06:17:41.747" v="10" actId="478"/>
          <ac:spMkLst>
            <pc:docMk/>
            <pc:sldMk cId="762086610" sldId="471"/>
            <ac:spMk id="5" creationId="{E0B8A810-E89B-27D7-AFAD-CC704D042930}"/>
          </ac:spMkLst>
        </pc:spChg>
      </pc:sldChg>
      <pc:sldChg chg="modSp mod modTransition">
        <pc:chgData name="Alfred Smith" userId="3c60a3631c0db8ad" providerId="LiveId" clId="{4631F710-E33F-4881-BCC9-E67DFC392B40}" dt="2023-01-19T06:19:42.340" v="39"/>
        <pc:sldMkLst>
          <pc:docMk/>
          <pc:sldMk cId="1356657919" sldId="472"/>
        </pc:sldMkLst>
        <pc:spChg chg="mod">
          <ac:chgData name="Alfred Smith" userId="3c60a3631c0db8ad" providerId="LiveId" clId="{4631F710-E33F-4881-BCC9-E67DFC392B40}" dt="2023-01-19T06:19:04.433" v="31" actId="1076"/>
          <ac:spMkLst>
            <pc:docMk/>
            <pc:sldMk cId="1356657919" sldId="472"/>
            <ac:spMk id="7" creationId="{79EBE7C8-93BD-1C9D-159F-8C3979DE92A1}"/>
          </ac:spMkLst>
        </pc:spChg>
      </pc:sldChg>
      <pc:sldChg chg="modSp mod modTransition">
        <pc:chgData name="Alfred Smith" userId="3c60a3631c0db8ad" providerId="LiveId" clId="{4631F710-E33F-4881-BCC9-E67DFC392B40}" dt="2023-01-19T06:19:42.340" v="39"/>
        <pc:sldMkLst>
          <pc:docMk/>
          <pc:sldMk cId="289036367" sldId="474"/>
        </pc:sldMkLst>
        <pc:spChg chg="mod">
          <ac:chgData name="Alfred Smith" userId="3c60a3631c0db8ad" providerId="LiveId" clId="{4631F710-E33F-4881-BCC9-E67DFC392B40}" dt="2023-01-19T06:19:15.091" v="33" actId="1076"/>
          <ac:spMkLst>
            <pc:docMk/>
            <pc:sldMk cId="289036367" sldId="474"/>
            <ac:spMk id="7" creationId="{F66C242C-7ADA-A72F-3B30-4C799A880B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49336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941C1B61-8710-F30E-E925-1A7948A1A99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56"/>
    </mc:Choice>
    <mc:Fallback xmlns="">
      <p:transition spd="slow" advTm="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30FC55-57DB-2971-AF61-76F2FC47B8AB}"/>
              </a:ext>
            </a:extLst>
          </p:cNvPr>
          <p:cNvPicPr>
            <a:picLocks noChangeAspect="1"/>
          </p:cNvPicPr>
          <p:nvPr/>
        </p:nvPicPr>
        <p:blipFill>
          <a:blip r:embed="rId2"/>
          <a:stretch>
            <a:fillRect/>
          </a:stretch>
        </p:blipFill>
        <p:spPr>
          <a:xfrm>
            <a:off x="-931089" y="0"/>
            <a:ext cx="13123089" cy="6858000"/>
          </a:xfrm>
          <a:prstGeom prst="rect">
            <a:avLst/>
          </a:prstGeom>
        </p:spPr>
      </p:pic>
      <p:sp>
        <p:nvSpPr>
          <p:cNvPr id="2" name="TextBox 1">
            <a:extLst>
              <a:ext uri="{FF2B5EF4-FFF2-40B4-BE49-F238E27FC236}">
                <a16:creationId xmlns:a16="http://schemas.microsoft.com/office/drawing/2014/main" id="{C5B72BA5-B666-7E9C-2008-7891B7F1E42B}"/>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10</a:t>
            </a:r>
            <a:r>
              <a:rPr lang="en-US" sz="3400" b="0" i="0" dirty="0">
                <a:solidFill>
                  <a:srgbClr val="121212"/>
                </a:solidFill>
                <a:effectLst/>
                <a:latin typeface="Inter" panose="020B0502030000000004" pitchFamily="34" charset="0"/>
              </a:rPr>
              <a:t>When the builders had laid the foundation of the temple of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the priests in their apparel with trumpets, and the Levites (the sons of Asaph) with cymbals, took their positions to praise the </a:t>
            </a:r>
            <a:r>
              <a:rPr lang="en-US" sz="3400" b="0" i="0" cap="small" dirty="0">
                <a:solidFill>
                  <a:srgbClr val="121212"/>
                </a:solidFill>
                <a:effectLst/>
                <a:latin typeface="Inter" panose="020B0502030000000004" pitchFamily="34" charset="0"/>
              </a:rPr>
              <a:t>Lord</a:t>
            </a:r>
            <a:r>
              <a:rPr lang="en-US" sz="3400" b="0" i="0" dirty="0">
                <a:solidFill>
                  <a:srgbClr val="121212"/>
                </a:solidFill>
                <a:effectLst/>
                <a:latin typeface="Inter" panose="020B0502030000000004" pitchFamily="34" charset="0"/>
              </a:rPr>
              <a:t>, as David king of Israel had prescribed.</a:t>
            </a:r>
            <a:endParaRPr lang="en-ZA" sz="3400" dirty="0"/>
          </a:p>
        </p:txBody>
      </p:sp>
      <p:sp>
        <p:nvSpPr>
          <p:cNvPr id="2" name="TextBox 1">
            <a:extLst>
              <a:ext uri="{FF2B5EF4-FFF2-40B4-BE49-F238E27FC236}">
                <a16:creationId xmlns:a16="http://schemas.microsoft.com/office/drawing/2014/main" id="{42214A72-62F0-F7C6-A3F9-446465B8CF0C}"/>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10 जब राजमिस्त्रियों ने यहोवा के मन्दिर की नींव डाली, तब अपने वस्त्र पहने हुए, और तुरहियां लिये हुए याजक, और झाँझ लिये हुए आसाप के वंश के लेवीय इसलिए नियुक्त किए गए कि इस्राएलियों के राजा दाऊद की चलाई हुई रीति के अनुसार यहोवा की स्तुति करें।</a:t>
            </a:r>
            <a:endParaRPr lang="en-IN" sz="3400" dirty="0"/>
          </a:p>
        </p:txBody>
      </p:sp>
      <p:pic>
        <p:nvPicPr>
          <p:cNvPr id="56" name="Audio 55">
            <a:hlinkClick r:id="" action="ppaction://media"/>
            <a:extLst>
              <a:ext uri="{FF2B5EF4-FFF2-40B4-BE49-F238E27FC236}">
                <a16:creationId xmlns:a16="http://schemas.microsoft.com/office/drawing/2014/main" id="{BA228202-B211-CDBE-1C54-68E74BECB9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555"/>
    </mc:Choice>
    <mc:Fallback xmlns="">
      <p:transition spd="slow" advTm="1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488E0C-AFD6-BFDA-2395-1C02A679B84F}"/>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00F00EF-BFEF-8FBA-0DC0-3977B863A631}"/>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665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10…according to the directions of David king of Israel. </a:t>
            </a:r>
            <a:endParaRPr lang="en-ZA" sz="4400" dirty="0"/>
          </a:p>
        </p:txBody>
      </p:sp>
      <p:sp>
        <p:nvSpPr>
          <p:cNvPr id="2" name="TextBox 1">
            <a:extLst>
              <a:ext uri="{FF2B5EF4-FFF2-40B4-BE49-F238E27FC236}">
                <a16:creationId xmlns:a16="http://schemas.microsoft.com/office/drawing/2014/main" id="{1FDEE756-C16B-8519-3AE2-FD826B474B14}"/>
              </a:ext>
            </a:extLst>
          </p:cNvPr>
          <p:cNvSpPr txBox="1"/>
          <p:nvPr/>
        </p:nvSpPr>
        <p:spPr>
          <a:xfrm>
            <a:off x="6096000" y="166255"/>
            <a:ext cx="6096000" cy="6558101"/>
          </a:xfrm>
          <a:prstGeom prst="rect">
            <a:avLst/>
          </a:prstGeom>
          <a:noFill/>
        </p:spPr>
        <p:txBody>
          <a:bodyPr wrap="square" rtlCol="0">
            <a:noAutofit/>
          </a:bodyPr>
          <a:lstStyle/>
          <a:p>
            <a:r>
              <a:rPr lang="hi-IN" sz="4400"/>
              <a:t>10…इस्राएल के राजा दाऊद के निर्देशानुसार।</a:t>
            </a:r>
            <a:endParaRPr lang="en-IN" sz="4400" dirty="0"/>
          </a:p>
        </p:txBody>
      </p:sp>
      <p:pic>
        <p:nvPicPr>
          <p:cNvPr id="19" name="Audio 18">
            <a:hlinkClick r:id="" action="ppaction://media"/>
            <a:extLst>
              <a:ext uri="{FF2B5EF4-FFF2-40B4-BE49-F238E27FC236}">
                <a16:creationId xmlns:a16="http://schemas.microsoft.com/office/drawing/2014/main" id="{5486C9EB-7A84-231D-EED9-EE893E5328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5143"/>
    </mc:Choice>
    <mc:Fallback xmlns="">
      <p:transition spd="slow" advTm="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67EB9D-847D-3C1E-3A92-AE3F93A6CA88}"/>
              </a:ext>
            </a:extLst>
          </p:cNvPr>
          <p:cNvPicPr>
            <a:picLocks noChangeAspect="1"/>
          </p:cNvPicPr>
          <p:nvPr/>
        </p:nvPicPr>
        <p:blipFill rotWithShape="1">
          <a:blip r:embed="rId2"/>
          <a:srcRect l="4721" r="59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457B350-ECA1-346B-4871-1364A9631E07}"/>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903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And they sang responsively with praise and thanksgiving to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p>
          <a:p>
            <a:pPr algn="l"/>
            <a:r>
              <a:rPr lang="en-US" sz="3600" b="0" i="0" dirty="0">
                <a:solidFill>
                  <a:srgbClr val="121212"/>
                </a:solidFill>
                <a:effectLst/>
                <a:latin typeface="Inter" panose="020B0502030000000004" pitchFamily="34" charset="0"/>
              </a:rPr>
              <a:t>“For He is good;</a:t>
            </a:r>
          </a:p>
          <a:p>
            <a:pPr algn="l"/>
            <a:r>
              <a:rPr lang="en-US" sz="3600" b="0" i="0" dirty="0">
                <a:solidFill>
                  <a:srgbClr val="121212"/>
                </a:solidFill>
                <a:effectLst/>
                <a:latin typeface="Inter" panose="020B0502030000000004" pitchFamily="34" charset="0"/>
              </a:rPr>
              <a:t>for His loving devotion  to Israel endures forever.”</a:t>
            </a:r>
          </a:p>
        </p:txBody>
      </p:sp>
      <p:sp>
        <p:nvSpPr>
          <p:cNvPr id="3" name="TextBox 2">
            <a:extLst>
              <a:ext uri="{FF2B5EF4-FFF2-40B4-BE49-F238E27FC236}">
                <a16:creationId xmlns:a16="http://schemas.microsoft.com/office/drawing/2014/main" id="{27EB2EA4-3C71-D4C4-C2A7-85AD32AA99CB}"/>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11 सो वे यह गा गाकर यहोवा की स्तुति और धन्यवाद करने लगे, “वह भला है, और उसकी करुणा इस्राएल पर सदैव बनी है।”</a:t>
            </a:r>
          </a:p>
        </p:txBody>
      </p:sp>
      <p:pic>
        <p:nvPicPr>
          <p:cNvPr id="14" name="Audio 13">
            <a:hlinkClick r:id="" action="ppaction://media"/>
            <a:extLst>
              <a:ext uri="{FF2B5EF4-FFF2-40B4-BE49-F238E27FC236}">
                <a16:creationId xmlns:a16="http://schemas.microsoft.com/office/drawing/2014/main" id="{644CF6B7-23F2-EB6E-25D3-5999168747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125"/>
    </mc:Choice>
    <mc:Fallback xmlns="">
      <p:transition spd="slow" advTm="1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1CBE5C-9C70-8DE2-1F10-C4115189669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77C6CE-5760-09F6-E43F-157BD5CBD2D8}"/>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…Then all the people gave a great shout of praise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because the foundation of the house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had been laid.</a:t>
            </a:r>
          </a:p>
        </p:txBody>
      </p:sp>
      <p:sp>
        <p:nvSpPr>
          <p:cNvPr id="3" name="TextBox 2">
            <a:extLst>
              <a:ext uri="{FF2B5EF4-FFF2-40B4-BE49-F238E27FC236}">
                <a16:creationId xmlns:a16="http://schemas.microsoft.com/office/drawing/2014/main" id="{FF0D5079-8845-F6F8-DE0C-71ED2CD429FE}"/>
              </a:ext>
            </a:extLst>
          </p:cNvPr>
          <p:cNvSpPr txBox="1"/>
          <p:nvPr/>
        </p:nvSpPr>
        <p:spPr>
          <a:xfrm>
            <a:off x="6096000" y="166255"/>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जब वे यहोवा की स्तुति करने लगे तब सब लोगों ने यह जानकर कि यहोवा के भवन की नींव अब पड़ रही है, ऊँचे शब्द से जयजयकार किया।</a:t>
            </a:r>
          </a:p>
        </p:txBody>
      </p:sp>
      <p:pic>
        <p:nvPicPr>
          <p:cNvPr id="6" name="Audio 5">
            <a:hlinkClick r:id="" action="ppaction://media"/>
            <a:extLst>
              <a:ext uri="{FF2B5EF4-FFF2-40B4-BE49-F238E27FC236}">
                <a16:creationId xmlns:a16="http://schemas.microsoft.com/office/drawing/2014/main" id="{C135E9A3-A459-4619-CA99-4D909C9995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554"/>
    </mc:Choice>
    <mc:Fallback xmlns="">
      <p:transition spd="slow" advTm="1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367412B-59A9-3EDA-554F-CA1DDD352888}"/>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5DA0526-E8F4-7D7C-0EC7-011DB87C9241}"/>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But many of the older priests, Levites, and family heads who had seen the first temple wept loudly when they saw the foundation of this temple. Still, many others shouted joyfully.</a:t>
            </a:r>
            <a:endParaRPr lang="en-ZA" dirty="0"/>
          </a:p>
        </p:txBody>
      </p:sp>
      <p:sp>
        <p:nvSpPr>
          <p:cNvPr id="2" name="TextBox 1">
            <a:extLst>
              <a:ext uri="{FF2B5EF4-FFF2-40B4-BE49-F238E27FC236}">
                <a16:creationId xmlns:a16="http://schemas.microsoft.com/office/drawing/2014/main" id="{84014CC5-7E49-ED02-C415-83BC1DFEB3B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परन्तु बहुत से याजक और लेवीय और पूर्वजों के घरानों के मुख्य पुरुष, अर्थात् वे बूढ़े जिन्होंने पहला भवन देखा था, जब इस भवन की नींव उनकी आँखों के सामने पड़ी तब फूट फूटकर रोने लगे, और बहुत से आनन्द के मारे ऊँचे शब्द से जयजयकार कर रहे थे।</a:t>
            </a:r>
            <a:endParaRPr lang="en-IN" sz="3600" dirty="0"/>
          </a:p>
        </p:txBody>
      </p:sp>
      <p:pic>
        <p:nvPicPr>
          <p:cNvPr id="6" name="Audio 5">
            <a:hlinkClick r:id="" action="ppaction://media"/>
            <a:extLst>
              <a:ext uri="{FF2B5EF4-FFF2-40B4-BE49-F238E27FC236}">
                <a16:creationId xmlns:a16="http://schemas.microsoft.com/office/drawing/2014/main" id="{D7141F35-AF4E-A0E8-06A0-574C82CDDB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6695"/>
    </mc:Choice>
    <mc:Fallback xmlns="">
      <p:transition spd="slow" advTm="1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3"/>
          <a:srcRect b="12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04CA5AD-6DE1-4724-72B6-CB5AE744317A}"/>
              </a:ext>
            </a:extLst>
          </p:cNvPr>
          <p:cNvSpPr txBox="1"/>
          <p:nvPr/>
        </p:nvSpPr>
        <p:spPr>
          <a:xfrm>
            <a:off x="572344" y="4225222"/>
            <a:ext cx="6416285" cy="1448924"/>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की नींव रखी गई - एज्रा 2:64, 3:7-13</a:t>
            </a:r>
            <a:endParaRPr lang="en-ZA" sz="4800" dirty="0">
              <a:solidFill>
                <a:schemeClr val="bg1"/>
              </a:solidFill>
            </a:endParaRPr>
          </a:p>
        </p:txBody>
      </p:sp>
      <p:sp>
        <p:nvSpPr>
          <p:cNvPr id="4" name="TextBox 3">
            <a:extLst>
              <a:ext uri="{FF2B5EF4-FFF2-40B4-BE49-F238E27FC236}">
                <a16:creationId xmlns:a16="http://schemas.microsoft.com/office/drawing/2014/main" id="{35FACCE3-C658-6888-71AD-8C23781E7C3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C67606-E751-81A2-459F-00304AFDBB0B}"/>
              </a:ext>
            </a:extLst>
          </p:cNvPr>
          <p:cNvPicPr>
            <a:picLocks noChangeAspect="1"/>
          </p:cNvPicPr>
          <p:nvPr/>
        </p:nvPicPr>
        <p:blipFill rotWithShape="1">
          <a:blip r:embed="rId2"/>
          <a:srcRect l="5938" r="115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3BC6491-94E7-CF2F-3E48-4EB9A9E81C65}"/>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 people could not distinguish the shouts of joy from the sound of weeping, because the people were making so much noise. And the sound was heard from afar.</a:t>
            </a:r>
            <a:endParaRPr lang="en-ZA" sz="1600" dirty="0"/>
          </a:p>
        </p:txBody>
      </p:sp>
      <p:sp>
        <p:nvSpPr>
          <p:cNvPr id="2" name="TextBox 1">
            <a:extLst>
              <a:ext uri="{FF2B5EF4-FFF2-40B4-BE49-F238E27FC236}">
                <a16:creationId xmlns:a16="http://schemas.microsoft.com/office/drawing/2014/main" id="{53E13CC6-4750-AD3B-5989-0306A3B2A25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इसलिए लोग, आनन्द के जयजयकार का शब्द, लोगों के रोने के शब्द से अलग पहचान न सके, क्योंकि लोग ऊँचे शब्द से जयजयकार कर रहे थे, और वह शब्द दूर तक सुनाई देता था।</a:t>
            </a:r>
            <a:endParaRPr lang="en-IN" sz="3600" dirty="0"/>
          </a:p>
        </p:txBody>
      </p:sp>
      <p:pic>
        <p:nvPicPr>
          <p:cNvPr id="6" name="Audio 5">
            <a:hlinkClick r:id="" action="ppaction://media"/>
            <a:extLst>
              <a:ext uri="{FF2B5EF4-FFF2-40B4-BE49-F238E27FC236}">
                <a16:creationId xmlns:a16="http://schemas.microsoft.com/office/drawing/2014/main" id="{BFFFDE2E-F201-304F-4B80-EA2C6B395F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CBE6DA-BAFD-5B92-70C2-67B33120F77E}"/>
              </a:ext>
            </a:extLst>
          </p:cNvPr>
          <p:cNvPicPr>
            <a:picLocks noChangeAspect="1"/>
          </p:cNvPicPr>
          <p:nvPr/>
        </p:nvPicPr>
        <p:blipFill rotWithShape="1">
          <a:blip r:embed="rId2"/>
          <a:srcRect t="4076" b="17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03043E1-7BBC-11D3-684A-5D217081B5B5}"/>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The foundation of the Temple is laid - Ezra 2:64, 3:7-13</a:t>
            </a:r>
          </a:p>
        </p:txBody>
      </p:sp>
      <p:sp>
        <p:nvSpPr>
          <p:cNvPr id="2" name="TextBox 1">
            <a:extLst>
              <a:ext uri="{FF2B5EF4-FFF2-40B4-BE49-F238E27FC236}">
                <a16:creationId xmlns:a16="http://schemas.microsoft.com/office/drawing/2014/main" id="{41AD82FA-12EF-1C1F-C073-F3567C6A4078}"/>
              </a:ext>
            </a:extLst>
          </p:cNvPr>
          <p:cNvSpPr txBox="1"/>
          <p:nvPr/>
        </p:nvSpPr>
        <p:spPr>
          <a:xfrm>
            <a:off x="6096000" y="166255"/>
            <a:ext cx="6096000" cy="6558101"/>
          </a:xfrm>
          <a:prstGeom prst="rect">
            <a:avLst/>
          </a:prstGeom>
          <a:noFill/>
        </p:spPr>
        <p:txBody>
          <a:bodyPr wrap="square" rtlCol="0">
            <a:noAutofit/>
          </a:bodyPr>
          <a:lstStyle/>
          <a:p>
            <a:r>
              <a:rPr lang="hi-IN" sz="5400" dirty="0"/>
              <a:t>मन्दिर की नींव रखी गई - एज्रा 2:64, 3:7-13</a:t>
            </a:r>
            <a:endParaRPr lang="en-IN" sz="5400" dirty="0"/>
          </a:p>
        </p:txBody>
      </p:sp>
      <p:pic>
        <p:nvPicPr>
          <p:cNvPr id="8" name="Audio 7">
            <a:hlinkClick r:id="" action="ppaction://media"/>
            <a:extLst>
              <a:ext uri="{FF2B5EF4-FFF2-40B4-BE49-F238E27FC236}">
                <a16:creationId xmlns:a16="http://schemas.microsoft.com/office/drawing/2014/main" id="{07FE8241-41E6-2F74-0486-FFB3D341E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436"/>
    </mc:Choice>
    <mc:Fallback xmlns="">
      <p:transition spd="slow" advTm="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2"/>
          <a:srcRect b="12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1C5104F-0077-A33E-3CF5-B54F3E227086}"/>
              </a:ext>
            </a:extLst>
          </p:cNvPr>
          <p:cNvSpPr txBox="1"/>
          <p:nvPr/>
        </p:nvSpPr>
        <p:spPr>
          <a:xfrm>
            <a:off x="572344" y="4225222"/>
            <a:ext cx="6416285" cy="1448924"/>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की नींव रखी गई - एज्रा 2:64, 3:7-13</a:t>
            </a:r>
            <a:endParaRPr lang="en-ZA" sz="4800" dirty="0">
              <a:solidFill>
                <a:schemeClr val="bg1"/>
              </a:solidFill>
            </a:endParaRPr>
          </a:p>
        </p:txBody>
      </p:sp>
    </p:spTree>
    <p:extLst>
      <p:ext uri="{BB962C8B-B14F-4D97-AF65-F5344CB8AC3E}">
        <p14:creationId xmlns:p14="http://schemas.microsoft.com/office/powerpoint/2010/main" val="76208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7</a:t>
            </a:r>
            <a:r>
              <a:rPr lang="en-US" sz="3400" b="0" i="0">
                <a:solidFill>
                  <a:srgbClr val="121212"/>
                </a:solidFill>
                <a:effectLst/>
                <a:latin typeface="Inter" panose="020B0502030000000004" pitchFamily="34" charset="0"/>
              </a:rPr>
              <a:t>They gave money to the masons and carpenters, and food and drink and oil to the people of Sidon and Tyre to bring cedar logs from Lebanon to Joppa by sea, as authorized by Cyrus king of Persia.</a:t>
            </a:r>
            <a:endParaRPr lang="en-ZA" sz="3400" dirty="0"/>
          </a:p>
        </p:txBody>
      </p:sp>
      <p:sp>
        <p:nvSpPr>
          <p:cNvPr id="2" name="TextBox 1">
            <a:extLst>
              <a:ext uri="{FF2B5EF4-FFF2-40B4-BE49-F238E27FC236}">
                <a16:creationId xmlns:a16="http://schemas.microsoft.com/office/drawing/2014/main" id="{A21BBC77-3D41-53E6-61D9-B70AA2475BE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7 तब उन्होंने पत्थर गढ़नेवालों और कारीगरों को रुपया, और सीदोनी और सोरी लोगों को खाने-पीने की वस्तुएँ और तेल दिया, कि वे फारस के राजा कुस्रू के पत्र के अनुसार देवदार की लकड़ी लबानोन से याफा के पास के समुद्र में पहुँचाए।</a:t>
            </a:r>
            <a:endParaRPr lang="en-IN" sz="3600" dirty="0"/>
          </a:p>
        </p:txBody>
      </p:sp>
      <p:pic>
        <p:nvPicPr>
          <p:cNvPr id="40" name="Audio 39">
            <a:hlinkClick r:id="" action="ppaction://media"/>
            <a:extLst>
              <a:ext uri="{FF2B5EF4-FFF2-40B4-BE49-F238E27FC236}">
                <a16:creationId xmlns:a16="http://schemas.microsoft.com/office/drawing/2014/main" id="{0465294C-B844-8D6E-D9A1-DC2B5B1EBF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3453"/>
    </mc:Choice>
    <mc:Fallback xmlns="">
      <p:transition spd="slow" advTm="2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04CE5-798F-AEA8-C4BD-6534B5CA5EF7}"/>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F83F05C-6179-6889-AF3D-B4DA5CC187FA}"/>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3:7</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b="0" i="0">
                <a:solidFill>
                  <a:srgbClr val="777A7B"/>
                </a:solidFill>
                <a:effectLst/>
                <a:latin typeface="Inter" panose="020B0502030000000004" pitchFamily="34" charset="0"/>
              </a:rPr>
              <a:t>8</a:t>
            </a:r>
            <a:r>
              <a:rPr lang="en-US" sz="2800" b="0" i="0">
                <a:solidFill>
                  <a:srgbClr val="121212"/>
                </a:solidFill>
                <a:effectLst/>
                <a:latin typeface="Inter" panose="020B0502030000000004" pitchFamily="34" charset="0"/>
              </a:rPr>
              <a:t>In the second month of the second year after they had arrived at the house of God in Jerusalem, Zerubbabel son of Shealtiel, Jeshua son of Jozadak, and the rest of their associates including the priests, the Levites, and all who had returned to Jerusalem from the captivity, began the work. They appointed Levites twenty years of age or older to supervise the construction of the house of the </a:t>
            </a:r>
            <a:r>
              <a:rPr lang="en-US" sz="2800" b="0" i="0" cap="small">
                <a:solidFill>
                  <a:srgbClr val="121212"/>
                </a:solidFill>
                <a:effectLst/>
                <a:latin typeface="Inter" panose="020B0502030000000004" pitchFamily="34" charset="0"/>
              </a:rPr>
              <a:t>Lord</a:t>
            </a:r>
            <a:r>
              <a:rPr lang="en-US" sz="2800" b="0" i="0">
                <a:solidFill>
                  <a:srgbClr val="121212"/>
                </a:solidFill>
                <a:effectLst/>
                <a:latin typeface="Inter" panose="020B0502030000000004" pitchFamily="34" charset="0"/>
              </a:rPr>
              <a:t>. </a:t>
            </a:r>
            <a:endParaRPr lang="en-ZA" sz="1400" dirty="0"/>
          </a:p>
        </p:txBody>
      </p:sp>
      <p:sp>
        <p:nvSpPr>
          <p:cNvPr id="2" name="TextBox 1">
            <a:extLst>
              <a:ext uri="{FF2B5EF4-FFF2-40B4-BE49-F238E27FC236}">
                <a16:creationId xmlns:a16="http://schemas.microsoft.com/office/drawing/2014/main" id="{88BD70C7-6E4B-27AD-7366-B71D6C10BBC3}"/>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8 उनके परमेश्वर के भवन में, जो यरूशलेम में है, आने के दूसरे वर्ष के दूसरे महीने में, शालतीएल के पुत्र जरुब्बाबेल ने और योसादाक के पुत्र येशुअ ने और उनके अन्य भाइयों ने जो याजक और लेवीय थे, और जितने बँधुआई से यरूशलेम में आए थे उन्होंने भी काम को आरम्भ किया, और बीस वर्ष अथवा उससे अधिक अवस्था के लेवियों को यहोवा के भवन का काम चलाने के लिये नियुक्त किया</a:t>
            </a:r>
            <a:r>
              <a:rPr lang="en-US" sz="3200" b="0" i="0" dirty="0">
                <a:solidFill>
                  <a:srgbClr val="121212"/>
                </a:solidFill>
                <a:effectLst/>
                <a:latin typeface="Inter" panose="020B0502030000000004" pitchFamily="34" charset="0"/>
              </a:rPr>
              <a:t>b।</a:t>
            </a:r>
            <a:endParaRPr lang="en-IN" sz="3200" dirty="0"/>
          </a:p>
        </p:txBody>
      </p:sp>
      <p:pic>
        <p:nvPicPr>
          <p:cNvPr id="29" name="Audio 28">
            <a:hlinkClick r:id="" action="ppaction://media"/>
            <a:extLst>
              <a:ext uri="{FF2B5EF4-FFF2-40B4-BE49-F238E27FC236}">
                <a16:creationId xmlns:a16="http://schemas.microsoft.com/office/drawing/2014/main" id="{7E52B485-3C64-DB8A-DD76-861DC72257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30293"/>
    </mc:Choice>
    <mc:Fallback xmlns="">
      <p:transition spd="slow" advTm="3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43354-8AB3-2DA9-96FD-70C3E3285A5D}"/>
              </a:ext>
            </a:extLst>
          </p:cNvPr>
          <p:cNvPicPr>
            <a:picLocks noChangeAspect="1"/>
          </p:cNvPicPr>
          <p:nvPr/>
        </p:nvPicPr>
        <p:blipFill>
          <a:blip r:embed="rId2"/>
          <a:stretch>
            <a:fillRect/>
          </a:stretch>
        </p:blipFill>
        <p:spPr>
          <a:xfrm>
            <a:off x="0" y="0"/>
            <a:ext cx="12192000" cy="7000729"/>
          </a:xfrm>
          <a:prstGeom prst="rect">
            <a:avLst/>
          </a:prstGeom>
        </p:spPr>
      </p:pic>
      <p:sp>
        <p:nvSpPr>
          <p:cNvPr id="2" name="TextBox 1">
            <a:extLst>
              <a:ext uri="{FF2B5EF4-FFF2-40B4-BE49-F238E27FC236}">
                <a16:creationId xmlns:a16="http://schemas.microsoft.com/office/drawing/2014/main" id="{077762D2-D646-44B6-A675-BD0879EC6962}"/>
              </a:ext>
            </a:extLst>
          </p:cNvPr>
          <p:cNvSpPr txBox="1"/>
          <p:nvPr/>
        </p:nvSpPr>
        <p:spPr>
          <a:xfrm>
            <a:off x="450239" y="261250"/>
            <a:ext cx="2892568"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t>
            </a:r>
            <a:r>
              <a:rPr lang="en-US" sz="4000" b="0" i="0" dirty="0">
                <a:solidFill>
                  <a:srgbClr val="121212"/>
                </a:solidFill>
                <a:effectLst/>
                <a:latin typeface="ArialMT"/>
              </a:rPr>
              <a:t>Zerubbabel began the work and appointed the Levites, from twenty years old and upward, to have the oversight of the work of Yahweh’s house. </a:t>
            </a:r>
            <a:endParaRPr lang="en-ZA" dirty="0"/>
          </a:p>
        </p:txBody>
      </p:sp>
      <p:sp>
        <p:nvSpPr>
          <p:cNvPr id="3" name="TextBox 2">
            <a:extLst>
              <a:ext uri="{FF2B5EF4-FFF2-40B4-BE49-F238E27FC236}">
                <a16:creationId xmlns:a16="http://schemas.microsoft.com/office/drawing/2014/main" id="{BD9F1878-0FAE-E9A6-D5C0-2D3D422B714E}"/>
              </a:ext>
            </a:extLst>
          </p:cNvPr>
          <p:cNvSpPr txBox="1"/>
          <p:nvPr/>
        </p:nvSpPr>
        <p:spPr>
          <a:xfrm>
            <a:off x="6096000" y="166255"/>
            <a:ext cx="6096000" cy="6558101"/>
          </a:xfrm>
          <a:prstGeom prst="rect">
            <a:avLst/>
          </a:prstGeom>
          <a:noFill/>
        </p:spPr>
        <p:txBody>
          <a:bodyPr wrap="square" rtlCol="0">
            <a:noAutofit/>
          </a:bodyPr>
          <a:lstStyle/>
          <a:p>
            <a:r>
              <a:rPr lang="en-US" sz="3600" dirty="0">
                <a:solidFill>
                  <a:srgbClr val="FF0000"/>
                </a:solidFill>
              </a:rPr>
              <a:t>Google translate</a:t>
            </a:r>
          </a:p>
          <a:p>
            <a:r>
              <a:rPr lang="hi-IN" sz="3600" dirty="0"/>
              <a:t>8…जरुब्बाबेल ने काम आरम्भ किया, और बीस वर्ष या उससे अधिक उम्र के लेवियों को यहोवा के भवन के काम की देख-रेख करने के लिये नियुक्त किया।</a:t>
            </a:r>
            <a:endParaRPr lang="en-IN" sz="3600" dirty="0"/>
          </a:p>
        </p:txBody>
      </p:sp>
      <p:pic>
        <p:nvPicPr>
          <p:cNvPr id="15" name="Audio 14">
            <a:hlinkClick r:id="" action="ppaction://media"/>
            <a:extLst>
              <a:ext uri="{FF2B5EF4-FFF2-40B4-BE49-F238E27FC236}">
                <a16:creationId xmlns:a16="http://schemas.microsoft.com/office/drawing/2014/main" id="{4001AF28-33FF-06FC-F53C-5782A46EF0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970"/>
    </mc:Choice>
    <mc:Fallback xmlns="">
      <p:transition spd="slow" advTm="1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2506</TotalTime>
  <Words>1044</Words>
  <Application>Microsoft Office PowerPoint</Application>
  <PresentationFormat>Widescreen</PresentationFormat>
  <Paragraphs>55</Paragraphs>
  <Slides>22</Slides>
  <Notes>2</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2021-07-20T09:23:46Z</dcterms:created>
  <dcterms:modified xsi:type="dcterms:W3CDTF">2024-08-02T07:50:18Z</dcterms:modified>
</cp:coreProperties>
</file>