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68" r:id="rId2"/>
    <p:sldId id="438"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C9F6D-14DD-46A8-8D41-848016B94794}" v="57" dt="2023-11-21T06:47:00.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93160" autoAdjust="0"/>
  </p:normalViewPr>
  <p:slideViewPr>
    <p:cSldViewPr snapToGrid="0">
      <p:cViewPr varScale="1">
        <p:scale>
          <a:sx n="54" d="100"/>
          <a:sy n="54" d="100"/>
        </p:scale>
        <p:origin x="114" y="11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40C9F6D-14DD-46A8-8D41-848016B94794}"/>
    <pc:docChg chg="modSld">
      <pc:chgData name="Leonie Smith" userId="fed1330f33f5650e" providerId="LiveId" clId="{040C9F6D-14DD-46A8-8D41-848016B94794}" dt="2023-11-21T06:47:00.320" v="80"/>
      <pc:docMkLst>
        <pc:docMk/>
      </pc:docMkLst>
      <pc:sldChg chg="addSp modSp">
        <pc:chgData name="Leonie Smith" userId="fed1330f33f5650e" providerId="LiveId" clId="{040C9F6D-14DD-46A8-8D41-848016B94794}" dt="2023-11-21T06:31:02.189" v="4"/>
        <pc:sldMkLst>
          <pc:docMk/>
          <pc:sldMk cId="3759221820" sldId="439"/>
        </pc:sldMkLst>
        <pc:picChg chg="add mod">
          <ac:chgData name="Leonie Smith" userId="fed1330f33f5650e" providerId="LiveId" clId="{040C9F6D-14DD-46A8-8D41-848016B94794}" dt="2023-11-21T06:31:02.189" v="4"/>
          <ac:picMkLst>
            <pc:docMk/>
            <pc:sldMk cId="3759221820" sldId="439"/>
            <ac:picMk id="6" creationId="{2F5F5735-232A-4EF5-4538-B5B87F8E0AE1}"/>
          </ac:picMkLst>
        </pc:picChg>
      </pc:sldChg>
      <pc:sldChg chg="addSp delSp modSp mod modTransition modAnim">
        <pc:chgData name="Leonie Smith" userId="fed1330f33f5650e" providerId="LiveId" clId="{040C9F6D-14DD-46A8-8D41-848016B94794}" dt="2023-11-21T06:34:36.505" v="32"/>
        <pc:sldMkLst>
          <pc:docMk/>
          <pc:sldMk cId="3676245138" sldId="441"/>
        </pc:sldMkLst>
        <pc:picChg chg="add del mod">
          <ac:chgData name="Leonie Smith" userId="fed1330f33f5650e" providerId="LiveId" clId="{040C9F6D-14DD-46A8-8D41-848016B94794}" dt="2023-11-21T06:31:44.142" v="7"/>
          <ac:picMkLst>
            <pc:docMk/>
            <pc:sldMk cId="3676245138" sldId="441"/>
            <ac:picMk id="6" creationId="{E2F6CC95-1904-E9B7-4358-D7B9D3A35397}"/>
          </ac:picMkLst>
        </pc:picChg>
        <pc:picChg chg="add del mod">
          <ac:chgData name="Leonie Smith" userId="fed1330f33f5650e" providerId="LiveId" clId="{040C9F6D-14DD-46A8-8D41-848016B94794}" dt="2023-11-21T06:31:53.827" v="8"/>
          <ac:picMkLst>
            <pc:docMk/>
            <pc:sldMk cId="3676245138" sldId="441"/>
            <ac:picMk id="9" creationId="{4BFDF271-1779-D10F-3969-086CD8DFC11B}"/>
          </ac:picMkLst>
        </pc:picChg>
        <pc:picChg chg="add del mod">
          <ac:chgData name="Leonie Smith" userId="fed1330f33f5650e" providerId="LiveId" clId="{040C9F6D-14DD-46A8-8D41-848016B94794}" dt="2023-11-21T06:31:55.673" v="10"/>
          <ac:picMkLst>
            <pc:docMk/>
            <pc:sldMk cId="3676245138" sldId="441"/>
            <ac:picMk id="10" creationId="{7CCD6874-A7B8-BCCC-B58E-9719D705270F}"/>
          </ac:picMkLst>
        </pc:picChg>
        <pc:picChg chg="add del mod ord">
          <ac:chgData name="Leonie Smith" userId="fed1330f33f5650e" providerId="LiveId" clId="{040C9F6D-14DD-46A8-8D41-848016B94794}" dt="2023-11-21T06:32:08.509" v="11"/>
          <ac:picMkLst>
            <pc:docMk/>
            <pc:sldMk cId="3676245138" sldId="441"/>
            <ac:picMk id="13" creationId="{FFA952EC-DEF9-5A41-B356-FCAF549373BD}"/>
          </ac:picMkLst>
        </pc:picChg>
        <pc:picChg chg="add del mod">
          <ac:chgData name="Leonie Smith" userId="fed1330f33f5650e" providerId="LiveId" clId="{040C9F6D-14DD-46A8-8D41-848016B94794}" dt="2023-11-21T06:32:10.618" v="13"/>
          <ac:picMkLst>
            <pc:docMk/>
            <pc:sldMk cId="3676245138" sldId="441"/>
            <ac:picMk id="14" creationId="{A85C978F-6F1A-A880-00E1-CBFC45AD6482}"/>
          </ac:picMkLst>
        </pc:picChg>
        <pc:picChg chg="add del mod ord">
          <ac:chgData name="Leonie Smith" userId="fed1330f33f5650e" providerId="LiveId" clId="{040C9F6D-14DD-46A8-8D41-848016B94794}" dt="2023-11-21T06:32:24.557" v="14"/>
          <ac:picMkLst>
            <pc:docMk/>
            <pc:sldMk cId="3676245138" sldId="441"/>
            <ac:picMk id="17" creationId="{3D8A6E24-8268-1673-0231-E28B89BB3824}"/>
          </ac:picMkLst>
        </pc:picChg>
        <pc:picChg chg="add del mod">
          <ac:chgData name="Leonie Smith" userId="fed1330f33f5650e" providerId="LiveId" clId="{040C9F6D-14DD-46A8-8D41-848016B94794}" dt="2023-11-21T06:32:29.820" v="16"/>
          <ac:picMkLst>
            <pc:docMk/>
            <pc:sldMk cId="3676245138" sldId="441"/>
            <ac:picMk id="18" creationId="{0D1BDE0A-F8EA-1283-5974-2A9CFF650EB3}"/>
          </ac:picMkLst>
        </pc:picChg>
        <pc:picChg chg="add del mod ord">
          <ac:chgData name="Leonie Smith" userId="fed1330f33f5650e" providerId="LiveId" clId="{040C9F6D-14DD-46A8-8D41-848016B94794}" dt="2023-11-21T06:32:43.280" v="17"/>
          <ac:picMkLst>
            <pc:docMk/>
            <pc:sldMk cId="3676245138" sldId="441"/>
            <ac:picMk id="22" creationId="{7E5DAC46-C18F-E25B-DD68-896B555C9E3A}"/>
          </ac:picMkLst>
        </pc:picChg>
        <pc:picChg chg="add del mod">
          <ac:chgData name="Leonie Smith" userId="fed1330f33f5650e" providerId="LiveId" clId="{040C9F6D-14DD-46A8-8D41-848016B94794}" dt="2023-11-21T06:32:56.697" v="19"/>
          <ac:picMkLst>
            <pc:docMk/>
            <pc:sldMk cId="3676245138" sldId="441"/>
            <ac:picMk id="23" creationId="{E9552E31-E437-8079-FC6B-A7C1DDFAF1B3}"/>
          </ac:picMkLst>
        </pc:picChg>
        <pc:picChg chg="add del mod ord">
          <ac:chgData name="Leonie Smith" userId="fed1330f33f5650e" providerId="LiveId" clId="{040C9F6D-14DD-46A8-8D41-848016B94794}" dt="2023-11-21T06:33:10.945" v="20"/>
          <ac:picMkLst>
            <pc:docMk/>
            <pc:sldMk cId="3676245138" sldId="441"/>
            <ac:picMk id="27" creationId="{6B8B0410-14A3-8C62-37C3-CD676064F6CF}"/>
          </ac:picMkLst>
        </pc:picChg>
        <pc:picChg chg="add del mod">
          <ac:chgData name="Leonie Smith" userId="fed1330f33f5650e" providerId="LiveId" clId="{040C9F6D-14DD-46A8-8D41-848016B94794}" dt="2023-11-21T06:33:16.063" v="22"/>
          <ac:picMkLst>
            <pc:docMk/>
            <pc:sldMk cId="3676245138" sldId="441"/>
            <ac:picMk id="28" creationId="{BEE635FC-9674-7195-AA85-7ACA3BB1F559}"/>
          </ac:picMkLst>
        </pc:picChg>
        <pc:picChg chg="add del mod ord">
          <ac:chgData name="Leonie Smith" userId="fed1330f33f5650e" providerId="LiveId" clId="{040C9F6D-14DD-46A8-8D41-848016B94794}" dt="2023-11-21T06:33:27.117" v="23"/>
          <ac:picMkLst>
            <pc:docMk/>
            <pc:sldMk cId="3676245138" sldId="441"/>
            <ac:picMk id="32" creationId="{E73148B1-0914-3888-F3D6-3B0B7DAEA819}"/>
          </ac:picMkLst>
        </pc:picChg>
        <pc:picChg chg="add del mod">
          <ac:chgData name="Leonie Smith" userId="fed1330f33f5650e" providerId="LiveId" clId="{040C9F6D-14DD-46A8-8D41-848016B94794}" dt="2023-11-21T06:33:28.684" v="25"/>
          <ac:picMkLst>
            <pc:docMk/>
            <pc:sldMk cId="3676245138" sldId="441"/>
            <ac:picMk id="33" creationId="{C94B621E-3ABF-697E-E7BF-12EDE452EA9F}"/>
          </ac:picMkLst>
        </pc:picChg>
        <pc:picChg chg="add del mod ord">
          <ac:chgData name="Leonie Smith" userId="fed1330f33f5650e" providerId="LiveId" clId="{040C9F6D-14DD-46A8-8D41-848016B94794}" dt="2023-11-21T06:33:44.994" v="26"/>
          <ac:picMkLst>
            <pc:docMk/>
            <pc:sldMk cId="3676245138" sldId="441"/>
            <ac:picMk id="36" creationId="{7D9126C4-27B6-C381-DBA2-D43D43AADADB}"/>
          </ac:picMkLst>
        </pc:picChg>
        <pc:picChg chg="add del mod">
          <ac:chgData name="Leonie Smith" userId="fed1330f33f5650e" providerId="LiveId" clId="{040C9F6D-14DD-46A8-8D41-848016B94794}" dt="2023-11-21T06:33:51.477" v="28"/>
          <ac:picMkLst>
            <pc:docMk/>
            <pc:sldMk cId="3676245138" sldId="441"/>
            <ac:picMk id="37" creationId="{D87FCBC4-1C93-A3BC-48EB-88FF19820726}"/>
          </ac:picMkLst>
        </pc:picChg>
        <pc:picChg chg="add del mod ord">
          <ac:chgData name="Leonie Smith" userId="fed1330f33f5650e" providerId="LiveId" clId="{040C9F6D-14DD-46A8-8D41-848016B94794}" dt="2023-11-21T06:34:06.040" v="29"/>
          <ac:picMkLst>
            <pc:docMk/>
            <pc:sldMk cId="3676245138" sldId="441"/>
            <ac:picMk id="40" creationId="{B9BEDA12-2F2B-69E6-BBE1-079DA82F4B58}"/>
          </ac:picMkLst>
        </pc:picChg>
        <pc:picChg chg="add del mod">
          <ac:chgData name="Leonie Smith" userId="fed1330f33f5650e" providerId="LiveId" clId="{040C9F6D-14DD-46A8-8D41-848016B94794}" dt="2023-11-21T06:34:21.734" v="31"/>
          <ac:picMkLst>
            <pc:docMk/>
            <pc:sldMk cId="3676245138" sldId="441"/>
            <ac:picMk id="41" creationId="{5696BD55-F7B4-40D7-DE8B-6178BCCD9B1C}"/>
          </ac:picMkLst>
        </pc:picChg>
        <pc:picChg chg="add del mod ord">
          <ac:chgData name="Leonie Smith" userId="fed1330f33f5650e" providerId="LiveId" clId="{040C9F6D-14DD-46A8-8D41-848016B94794}" dt="2023-11-21T06:34:36.505" v="32"/>
          <ac:picMkLst>
            <pc:docMk/>
            <pc:sldMk cId="3676245138" sldId="441"/>
            <ac:picMk id="46" creationId="{F087F70A-7C6E-602A-EB34-C5F383B98DA4}"/>
          </ac:picMkLst>
        </pc:picChg>
        <pc:picChg chg="add mod">
          <ac:chgData name="Leonie Smith" userId="fed1330f33f5650e" providerId="LiveId" clId="{040C9F6D-14DD-46A8-8D41-848016B94794}" dt="2023-11-21T06:34:36.505" v="32"/>
          <ac:picMkLst>
            <pc:docMk/>
            <pc:sldMk cId="3676245138" sldId="441"/>
            <ac:picMk id="47" creationId="{3AF2A0BE-5AF9-50DF-64C5-EF134EA8EA4C}"/>
          </ac:picMkLst>
        </pc:picChg>
      </pc:sldChg>
      <pc:sldChg chg="addSp delSp modSp mod modTransition modAnim">
        <pc:chgData name="Leonie Smith" userId="fed1330f33f5650e" providerId="LiveId" clId="{040C9F6D-14DD-46A8-8D41-848016B94794}" dt="2023-11-21T06:36:46.845" v="36"/>
        <pc:sldMkLst>
          <pc:docMk/>
          <pc:sldMk cId="3095902142" sldId="443"/>
        </pc:sldMkLst>
        <pc:picChg chg="add del mod">
          <ac:chgData name="Leonie Smith" userId="fed1330f33f5650e" providerId="LiveId" clId="{040C9F6D-14DD-46A8-8D41-848016B94794}" dt="2023-11-21T06:36:20.933" v="35"/>
          <ac:picMkLst>
            <pc:docMk/>
            <pc:sldMk cId="3095902142" sldId="443"/>
            <ac:picMk id="6" creationId="{FC621CFA-9610-12C7-7E8C-0538757EE206}"/>
          </ac:picMkLst>
        </pc:picChg>
        <pc:picChg chg="add del mod">
          <ac:chgData name="Leonie Smith" userId="fed1330f33f5650e" providerId="LiveId" clId="{040C9F6D-14DD-46A8-8D41-848016B94794}" dt="2023-11-21T06:36:46.845" v="36"/>
          <ac:picMkLst>
            <pc:docMk/>
            <pc:sldMk cId="3095902142" sldId="443"/>
            <ac:picMk id="9" creationId="{42FB7AEB-AEB0-A912-F724-089E4CB97A54}"/>
          </ac:picMkLst>
        </pc:picChg>
        <pc:picChg chg="add mod">
          <ac:chgData name="Leonie Smith" userId="fed1330f33f5650e" providerId="LiveId" clId="{040C9F6D-14DD-46A8-8D41-848016B94794}" dt="2023-11-21T06:36:46.845" v="36"/>
          <ac:picMkLst>
            <pc:docMk/>
            <pc:sldMk cId="3095902142" sldId="443"/>
            <ac:picMk id="10" creationId="{D58A2761-AF9D-1FC9-4C43-C9D2E55574D3}"/>
          </ac:picMkLst>
        </pc:picChg>
      </pc:sldChg>
      <pc:sldChg chg="addSp delSp modSp mod modTransition modAnim">
        <pc:chgData name="Leonie Smith" userId="fed1330f33f5650e" providerId="LiveId" clId="{040C9F6D-14DD-46A8-8D41-848016B94794}" dt="2023-11-21T06:39:01.301" v="43"/>
        <pc:sldMkLst>
          <pc:docMk/>
          <pc:sldMk cId="2166098122" sldId="445"/>
        </pc:sldMkLst>
        <pc:picChg chg="add del mod">
          <ac:chgData name="Leonie Smith" userId="fed1330f33f5650e" providerId="LiveId" clId="{040C9F6D-14DD-46A8-8D41-848016B94794}" dt="2023-11-21T06:37:45.688" v="39"/>
          <ac:picMkLst>
            <pc:docMk/>
            <pc:sldMk cId="2166098122" sldId="445"/>
            <ac:picMk id="6" creationId="{DB7860EB-97D0-E299-C74D-A424BC9419CC}"/>
          </ac:picMkLst>
        </pc:picChg>
        <pc:picChg chg="add del mod">
          <ac:chgData name="Leonie Smith" userId="fed1330f33f5650e" providerId="LiveId" clId="{040C9F6D-14DD-46A8-8D41-848016B94794}" dt="2023-11-21T06:38:10.530" v="40"/>
          <ac:picMkLst>
            <pc:docMk/>
            <pc:sldMk cId="2166098122" sldId="445"/>
            <ac:picMk id="9" creationId="{4C06280B-ED81-3432-D2F4-C90F022A2834}"/>
          </ac:picMkLst>
        </pc:picChg>
        <pc:picChg chg="add del mod">
          <ac:chgData name="Leonie Smith" userId="fed1330f33f5650e" providerId="LiveId" clId="{040C9F6D-14DD-46A8-8D41-848016B94794}" dt="2023-11-21T06:38:36.872" v="42"/>
          <ac:picMkLst>
            <pc:docMk/>
            <pc:sldMk cId="2166098122" sldId="445"/>
            <ac:picMk id="10" creationId="{AE28083E-C537-8BE5-EB3F-D041CAB49CAD}"/>
          </ac:picMkLst>
        </pc:picChg>
        <pc:picChg chg="add del mod ord">
          <ac:chgData name="Leonie Smith" userId="fed1330f33f5650e" providerId="LiveId" clId="{040C9F6D-14DD-46A8-8D41-848016B94794}" dt="2023-11-21T06:39:01.301" v="43"/>
          <ac:picMkLst>
            <pc:docMk/>
            <pc:sldMk cId="2166098122" sldId="445"/>
            <ac:picMk id="14" creationId="{2E5398E0-70CE-62B5-A3EE-E427043DB298}"/>
          </ac:picMkLst>
        </pc:picChg>
        <pc:picChg chg="add mod">
          <ac:chgData name="Leonie Smith" userId="fed1330f33f5650e" providerId="LiveId" clId="{040C9F6D-14DD-46A8-8D41-848016B94794}" dt="2023-11-21T06:39:01.301" v="43"/>
          <ac:picMkLst>
            <pc:docMk/>
            <pc:sldMk cId="2166098122" sldId="445"/>
            <ac:picMk id="15" creationId="{2B5EE486-8D3B-51A8-3940-1821145B19E5}"/>
          </ac:picMkLst>
        </pc:picChg>
      </pc:sldChg>
      <pc:sldChg chg="addSp delSp modSp mod modTransition modAnim">
        <pc:chgData name="Leonie Smith" userId="fed1330f33f5650e" providerId="LiveId" clId="{040C9F6D-14DD-46A8-8D41-848016B94794}" dt="2023-11-21T06:40:03.924" v="47"/>
        <pc:sldMkLst>
          <pc:docMk/>
          <pc:sldMk cId="2422728137" sldId="447"/>
        </pc:sldMkLst>
        <pc:picChg chg="add del mod">
          <ac:chgData name="Leonie Smith" userId="fed1330f33f5650e" providerId="LiveId" clId="{040C9F6D-14DD-46A8-8D41-848016B94794}" dt="2023-11-21T06:39:52.782" v="46"/>
          <ac:picMkLst>
            <pc:docMk/>
            <pc:sldMk cId="2422728137" sldId="447"/>
            <ac:picMk id="6" creationId="{9202C57B-A701-3E3C-EDDC-786147656031}"/>
          </ac:picMkLst>
        </pc:picChg>
        <pc:picChg chg="add del mod">
          <ac:chgData name="Leonie Smith" userId="fed1330f33f5650e" providerId="LiveId" clId="{040C9F6D-14DD-46A8-8D41-848016B94794}" dt="2023-11-21T06:40:03.924" v="47"/>
          <ac:picMkLst>
            <pc:docMk/>
            <pc:sldMk cId="2422728137" sldId="447"/>
            <ac:picMk id="10" creationId="{292511D2-E283-6E9E-5C00-7BDBA65A4425}"/>
          </ac:picMkLst>
        </pc:picChg>
        <pc:picChg chg="add mod">
          <ac:chgData name="Leonie Smith" userId="fed1330f33f5650e" providerId="LiveId" clId="{040C9F6D-14DD-46A8-8D41-848016B94794}" dt="2023-11-21T06:40:03.924" v="47"/>
          <ac:picMkLst>
            <pc:docMk/>
            <pc:sldMk cId="2422728137" sldId="447"/>
            <ac:picMk id="11" creationId="{7C024F02-9164-DE5E-F589-B155D20FEFAA}"/>
          </ac:picMkLst>
        </pc:picChg>
      </pc:sldChg>
      <pc:sldChg chg="addSp modSp">
        <pc:chgData name="Leonie Smith" userId="fed1330f33f5650e" providerId="LiveId" clId="{040C9F6D-14DD-46A8-8D41-848016B94794}" dt="2023-11-21T06:42:14.115" v="48"/>
        <pc:sldMkLst>
          <pc:docMk/>
          <pc:sldMk cId="4160448636" sldId="449"/>
        </pc:sldMkLst>
        <pc:picChg chg="add mod">
          <ac:chgData name="Leonie Smith" userId="fed1330f33f5650e" providerId="LiveId" clId="{040C9F6D-14DD-46A8-8D41-848016B94794}" dt="2023-11-21T06:42:14.115" v="48"/>
          <ac:picMkLst>
            <pc:docMk/>
            <pc:sldMk cId="4160448636" sldId="449"/>
            <ac:picMk id="6" creationId="{EC3C8F75-D6BF-1000-721F-60429D1275BC}"/>
          </ac:picMkLst>
        </pc:picChg>
      </pc:sldChg>
      <pc:sldChg chg="addSp delSp modSp mod modTransition modAnim">
        <pc:chgData name="Leonie Smith" userId="fed1330f33f5650e" providerId="LiveId" clId="{040C9F6D-14DD-46A8-8D41-848016B94794}" dt="2023-11-21T06:44:57.890" v="70"/>
        <pc:sldMkLst>
          <pc:docMk/>
          <pc:sldMk cId="3386340796" sldId="451"/>
        </pc:sldMkLst>
        <pc:picChg chg="add del mod">
          <ac:chgData name="Leonie Smith" userId="fed1330f33f5650e" providerId="LiveId" clId="{040C9F6D-14DD-46A8-8D41-848016B94794}" dt="2023-11-21T06:43:33.212" v="51"/>
          <ac:picMkLst>
            <pc:docMk/>
            <pc:sldMk cId="3386340796" sldId="451"/>
            <ac:picMk id="6" creationId="{9982C794-CB00-0C29-9FF8-842B7E960D67}"/>
          </ac:picMkLst>
        </pc:picChg>
        <pc:picChg chg="add del mod">
          <ac:chgData name="Leonie Smith" userId="fed1330f33f5650e" providerId="LiveId" clId="{040C9F6D-14DD-46A8-8D41-848016B94794}" dt="2023-11-21T06:43:45.747" v="52"/>
          <ac:picMkLst>
            <pc:docMk/>
            <pc:sldMk cId="3386340796" sldId="451"/>
            <ac:picMk id="9" creationId="{B4F7FEB1-15D3-9940-8977-07410BA845B2}"/>
          </ac:picMkLst>
        </pc:picChg>
        <pc:picChg chg="add del mod">
          <ac:chgData name="Leonie Smith" userId="fed1330f33f5650e" providerId="LiveId" clId="{040C9F6D-14DD-46A8-8D41-848016B94794}" dt="2023-11-21T06:43:52.388" v="54"/>
          <ac:picMkLst>
            <pc:docMk/>
            <pc:sldMk cId="3386340796" sldId="451"/>
            <ac:picMk id="10" creationId="{4FDD7BDF-656D-F7C4-0EB7-823F370A1199}"/>
          </ac:picMkLst>
        </pc:picChg>
        <pc:picChg chg="add del mod ord">
          <ac:chgData name="Leonie Smith" userId="fed1330f33f5650e" providerId="LiveId" clId="{040C9F6D-14DD-46A8-8D41-848016B94794}" dt="2023-11-21T06:43:59.992" v="55"/>
          <ac:picMkLst>
            <pc:docMk/>
            <pc:sldMk cId="3386340796" sldId="451"/>
            <ac:picMk id="14" creationId="{A3BE49FA-4DA9-B2C5-DA82-E02FB70F34FA}"/>
          </ac:picMkLst>
        </pc:picChg>
        <pc:picChg chg="add del mod">
          <ac:chgData name="Leonie Smith" userId="fed1330f33f5650e" providerId="LiveId" clId="{040C9F6D-14DD-46A8-8D41-848016B94794}" dt="2023-11-21T06:44:01.398" v="57"/>
          <ac:picMkLst>
            <pc:docMk/>
            <pc:sldMk cId="3386340796" sldId="451"/>
            <ac:picMk id="15" creationId="{3076E3DC-137B-2BF0-6100-3769A8C7C98B}"/>
          </ac:picMkLst>
        </pc:picChg>
        <pc:picChg chg="add del mod ord">
          <ac:chgData name="Leonie Smith" userId="fed1330f33f5650e" providerId="LiveId" clId="{040C9F6D-14DD-46A8-8D41-848016B94794}" dt="2023-11-21T06:44:08.784" v="58"/>
          <ac:picMkLst>
            <pc:docMk/>
            <pc:sldMk cId="3386340796" sldId="451"/>
            <ac:picMk id="17" creationId="{94252F70-09C9-7525-C13A-5C1641C79FA9}"/>
          </ac:picMkLst>
        </pc:picChg>
        <pc:picChg chg="add del mod">
          <ac:chgData name="Leonie Smith" userId="fed1330f33f5650e" providerId="LiveId" clId="{040C9F6D-14DD-46A8-8D41-848016B94794}" dt="2023-11-21T06:44:10.225" v="60"/>
          <ac:picMkLst>
            <pc:docMk/>
            <pc:sldMk cId="3386340796" sldId="451"/>
            <ac:picMk id="18" creationId="{1966C690-4086-41B1-D8DD-011121BFB436}"/>
          </ac:picMkLst>
        </pc:picChg>
        <pc:picChg chg="add del mod ord">
          <ac:chgData name="Leonie Smith" userId="fed1330f33f5650e" providerId="LiveId" clId="{040C9F6D-14DD-46A8-8D41-848016B94794}" dt="2023-11-21T06:44:15.851" v="61"/>
          <ac:picMkLst>
            <pc:docMk/>
            <pc:sldMk cId="3386340796" sldId="451"/>
            <ac:picMk id="21" creationId="{D3A4D949-CC1C-6F1F-3747-B3F14AFE072E}"/>
          </ac:picMkLst>
        </pc:picChg>
        <pc:picChg chg="add del mod">
          <ac:chgData name="Leonie Smith" userId="fed1330f33f5650e" providerId="LiveId" clId="{040C9F6D-14DD-46A8-8D41-848016B94794}" dt="2023-11-21T06:44:17.440" v="63"/>
          <ac:picMkLst>
            <pc:docMk/>
            <pc:sldMk cId="3386340796" sldId="451"/>
            <ac:picMk id="22" creationId="{E29E3D3A-4FE7-1362-9D7F-BA8A86D1FC12}"/>
          </ac:picMkLst>
        </pc:picChg>
        <pc:picChg chg="add del mod ord">
          <ac:chgData name="Leonie Smith" userId="fed1330f33f5650e" providerId="LiveId" clId="{040C9F6D-14DD-46A8-8D41-848016B94794}" dt="2023-11-21T06:44:30.497" v="64"/>
          <ac:picMkLst>
            <pc:docMk/>
            <pc:sldMk cId="3386340796" sldId="451"/>
            <ac:picMk id="25" creationId="{41E3DF85-2B53-B7BE-A8DA-889EFB21A0FC}"/>
          </ac:picMkLst>
        </pc:picChg>
        <pc:picChg chg="add del mod">
          <ac:chgData name="Leonie Smith" userId="fed1330f33f5650e" providerId="LiveId" clId="{040C9F6D-14DD-46A8-8D41-848016B94794}" dt="2023-11-21T06:44:38.930" v="66"/>
          <ac:picMkLst>
            <pc:docMk/>
            <pc:sldMk cId="3386340796" sldId="451"/>
            <ac:picMk id="26" creationId="{E586DE02-87A1-C333-9719-658833718356}"/>
          </ac:picMkLst>
        </pc:picChg>
        <pc:picChg chg="add del mod ord">
          <ac:chgData name="Leonie Smith" userId="fed1330f33f5650e" providerId="LiveId" clId="{040C9F6D-14DD-46A8-8D41-848016B94794}" dt="2023-11-21T06:44:44.290" v="67"/>
          <ac:picMkLst>
            <pc:docMk/>
            <pc:sldMk cId="3386340796" sldId="451"/>
            <ac:picMk id="30" creationId="{014931E2-FDB1-47D2-0771-CE9090E9CD36}"/>
          </ac:picMkLst>
        </pc:picChg>
        <pc:picChg chg="add del mod">
          <ac:chgData name="Leonie Smith" userId="fed1330f33f5650e" providerId="LiveId" clId="{040C9F6D-14DD-46A8-8D41-848016B94794}" dt="2023-11-21T06:44:45.460" v="69"/>
          <ac:picMkLst>
            <pc:docMk/>
            <pc:sldMk cId="3386340796" sldId="451"/>
            <ac:picMk id="31" creationId="{44DF67F0-198C-7644-422A-403179113E53}"/>
          </ac:picMkLst>
        </pc:picChg>
        <pc:picChg chg="add del mod ord">
          <ac:chgData name="Leonie Smith" userId="fed1330f33f5650e" providerId="LiveId" clId="{040C9F6D-14DD-46A8-8D41-848016B94794}" dt="2023-11-21T06:44:57.890" v="70"/>
          <ac:picMkLst>
            <pc:docMk/>
            <pc:sldMk cId="3386340796" sldId="451"/>
            <ac:picMk id="34" creationId="{51E19A00-7AEB-DFC3-D56C-F3B9911F0A2A}"/>
          </ac:picMkLst>
        </pc:picChg>
        <pc:picChg chg="add mod">
          <ac:chgData name="Leonie Smith" userId="fed1330f33f5650e" providerId="LiveId" clId="{040C9F6D-14DD-46A8-8D41-848016B94794}" dt="2023-11-21T06:44:57.890" v="70"/>
          <ac:picMkLst>
            <pc:docMk/>
            <pc:sldMk cId="3386340796" sldId="451"/>
            <ac:picMk id="35" creationId="{E44F4BAC-0089-FE66-5BEE-9EA8D8174849}"/>
          </ac:picMkLst>
        </pc:picChg>
      </pc:sldChg>
      <pc:sldChg chg="addSp delSp modSp mod modTransition modAnim">
        <pc:chgData name="Leonie Smith" userId="fed1330f33f5650e" providerId="LiveId" clId="{040C9F6D-14DD-46A8-8D41-848016B94794}" dt="2023-11-21T06:47:00.320" v="80"/>
        <pc:sldMkLst>
          <pc:docMk/>
          <pc:sldMk cId="283334129" sldId="453"/>
        </pc:sldMkLst>
        <pc:picChg chg="add del mod">
          <ac:chgData name="Leonie Smith" userId="fed1330f33f5650e" providerId="LiveId" clId="{040C9F6D-14DD-46A8-8D41-848016B94794}" dt="2023-11-21T06:45:25.405" v="73"/>
          <ac:picMkLst>
            <pc:docMk/>
            <pc:sldMk cId="283334129" sldId="453"/>
            <ac:picMk id="6" creationId="{23063F02-E832-A2A3-C04C-58C66603D095}"/>
          </ac:picMkLst>
        </pc:picChg>
        <pc:picChg chg="add del mod">
          <ac:chgData name="Leonie Smith" userId="fed1330f33f5650e" providerId="LiveId" clId="{040C9F6D-14DD-46A8-8D41-848016B94794}" dt="2023-11-21T06:45:40.115" v="74"/>
          <ac:picMkLst>
            <pc:docMk/>
            <pc:sldMk cId="283334129" sldId="453"/>
            <ac:picMk id="9" creationId="{BA228AE3-A495-8707-93A6-37AFB3FC1601}"/>
          </ac:picMkLst>
        </pc:picChg>
        <pc:picChg chg="add del mod">
          <ac:chgData name="Leonie Smith" userId="fed1330f33f5650e" providerId="LiveId" clId="{040C9F6D-14DD-46A8-8D41-848016B94794}" dt="2023-11-21T06:46:23.459" v="76"/>
          <ac:picMkLst>
            <pc:docMk/>
            <pc:sldMk cId="283334129" sldId="453"/>
            <ac:picMk id="10" creationId="{153A6E4C-C1F3-A7B1-E708-8C2BA3175805}"/>
          </ac:picMkLst>
        </pc:picChg>
        <pc:picChg chg="add del mod ord">
          <ac:chgData name="Leonie Smith" userId="fed1330f33f5650e" providerId="LiveId" clId="{040C9F6D-14DD-46A8-8D41-848016B94794}" dt="2023-11-21T06:46:38.807" v="77"/>
          <ac:picMkLst>
            <pc:docMk/>
            <pc:sldMk cId="283334129" sldId="453"/>
            <ac:picMk id="15" creationId="{80DCB90B-6FC5-569D-9031-B9B565567B25}"/>
          </ac:picMkLst>
        </pc:picChg>
        <pc:picChg chg="add del mod">
          <ac:chgData name="Leonie Smith" userId="fed1330f33f5650e" providerId="LiveId" clId="{040C9F6D-14DD-46A8-8D41-848016B94794}" dt="2023-11-21T06:46:44.937" v="79"/>
          <ac:picMkLst>
            <pc:docMk/>
            <pc:sldMk cId="283334129" sldId="453"/>
            <ac:picMk id="16" creationId="{57B916EF-18D7-63E6-8618-6CD877F6C879}"/>
          </ac:picMkLst>
        </pc:picChg>
        <pc:picChg chg="add del mod ord">
          <ac:chgData name="Leonie Smith" userId="fed1330f33f5650e" providerId="LiveId" clId="{040C9F6D-14DD-46A8-8D41-848016B94794}" dt="2023-11-21T06:47:00.320" v="80"/>
          <ac:picMkLst>
            <pc:docMk/>
            <pc:sldMk cId="283334129" sldId="453"/>
            <ac:picMk id="20" creationId="{4B2B2410-F023-8552-0BDA-19D6A13A81E5}"/>
          </ac:picMkLst>
        </pc:picChg>
        <pc:picChg chg="add mod">
          <ac:chgData name="Leonie Smith" userId="fed1330f33f5650e" providerId="LiveId" clId="{040C9F6D-14DD-46A8-8D41-848016B94794}" dt="2023-11-21T06:47:00.320" v="80"/>
          <ac:picMkLst>
            <pc:docMk/>
            <pc:sldMk cId="283334129" sldId="453"/>
            <ac:picMk id="21" creationId="{CE4DB762-DF4A-2837-EB77-7A61B9351AD8}"/>
          </ac:picMkLst>
        </pc:picChg>
      </pc:sldChg>
      <pc:sldChg chg="addSp delSp modSp mod modTransition modAnim">
        <pc:chgData name="Leonie Smith" userId="fed1330f33f5650e" providerId="LiveId" clId="{040C9F6D-14DD-46A8-8D41-848016B94794}" dt="2023-11-21T06:30:14.358" v="3"/>
        <pc:sldMkLst>
          <pc:docMk/>
          <pc:sldMk cId="3596600315" sldId="468"/>
        </pc:sldMkLst>
        <pc:picChg chg="add del mod">
          <ac:chgData name="Leonie Smith" userId="fed1330f33f5650e" providerId="LiveId" clId="{040C9F6D-14DD-46A8-8D41-848016B94794}" dt="2023-11-21T06:30:08.158" v="2"/>
          <ac:picMkLst>
            <pc:docMk/>
            <pc:sldMk cId="3596600315" sldId="468"/>
            <ac:picMk id="7" creationId="{027B8511-D9A7-549C-EB79-9DFBBD21E21F}"/>
          </ac:picMkLst>
        </pc:picChg>
        <pc:picChg chg="add del mod">
          <ac:chgData name="Leonie Smith" userId="fed1330f33f5650e" providerId="LiveId" clId="{040C9F6D-14DD-46A8-8D41-848016B94794}" dt="2023-11-21T06:30:14.358" v="3"/>
          <ac:picMkLst>
            <pc:docMk/>
            <pc:sldMk cId="3596600315" sldId="468"/>
            <ac:picMk id="12" creationId="{68083A22-F3DD-DCF1-FAA8-6D81A46054C2}"/>
          </ac:picMkLst>
        </pc:picChg>
        <pc:picChg chg="add mod">
          <ac:chgData name="Leonie Smith" userId="fed1330f33f5650e" providerId="LiveId" clId="{040C9F6D-14DD-46A8-8D41-848016B94794}" dt="2023-11-21T06:30:14.358" v="3"/>
          <ac:picMkLst>
            <pc:docMk/>
            <pc:sldMk cId="3596600315" sldId="468"/>
            <ac:picMk id="13" creationId="{058DC675-98A4-137B-A95D-9665049FC5EF}"/>
          </ac:picMkLst>
        </pc:picChg>
      </pc:sldChg>
    </pc:docChg>
  </pc:docChgLst>
  <pc:docChgLst>
    <pc:chgData name="Alfred Smith" userId="3c60a3631c0db8ad" providerId="LiveId" clId="{9944A3F8-54E6-4A52-9267-602916DB1E59}"/>
    <pc:docChg chg="undo custSel modSld">
      <pc:chgData name="Alfred Smith" userId="3c60a3631c0db8ad" providerId="LiveId" clId="{9944A3F8-54E6-4A52-9267-602916DB1E59}" dt="2023-01-19T06:28:37.500" v="33"/>
      <pc:docMkLst>
        <pc:docMk/>
      </pc:docMkLst>
      <pc:sldChg chg="modSp mod modTransition">
        <pc:chgData name="Alfred Smith" userId="3c60a3631c0db8ad" providerId="LiveId" clId="{9944A3F8-54E6-4A52-9267-602916DB1E59}" dt="2023-01-19T06:27:29.392" v="15"/>
        <pc:sldMkLst>
          <pc:docMk/>
          <pc:sldMk cId="3261377596" sldId="438"/>
        </pc:sldMkLst>
        <pc:spChg chg="mod">
          <ac:chgData name="Alfred Smith" userId="3c60a3631c0db8ad" providerId="LiveId" clId="{9944A3F8-54E6-4A52-9267-602916DB1E59}" dt="2023-01-19T06:25:58.222" v="6" actId="120"/>
          <ac:spMkLst>
            <pc:docMk/>
            <pc:sldMk cId="3261377596" sldId="438"/>
            <ac:spMk id="7" creationId="{68C0BA93-ACF2-7FA7-A82A-EF1D45A6CA07}"/>
          </ac:spMkLst>
        </pc:spChg>
      </pc:sldChg>
      <pc:sldChg chg="addSp delSp modSp mod modTransition modAnim">
        <pc:chgData name="Alfred Smith" userId="3c60a3631c0db8ad" providerId="LiveId" clId="{9944A3F8-54E6-4A52-9267-602916DB1E59}" dt="2023-01-19T06:28:27.944" v="26"/>
        <pc:sldMkLst>
          <pc:docMk/>
          <pc:sldMk cId="3759221820" sldId="439"/>
        </pc:sldMkLst>
        <pc:spChg chg="add mod">
          <ac:chgData name="Alfred Smith" userId="3c60a3631c0db8ad" providerId="LiveId" clId="{9944A3F8-54E6-4A52-9267-602916DB1E59}" dt="2023-01-19T06:28:27.944" v="26"/>
          <ac:spMkLst>
            <pc:docMk/>
            <pc:sldMk cId="3759221820" sldId="439"/>
            <ac:spMk id="3" creationId="{F3D5CA9F-2184-285B-4FE1-92BE6685325E}"/>
          </ac:spMkLst>
        </pc:spChg>
        <pc:spChg chg="del">
          <ac:chgData name="Alfred Smith" userId="3c60a3631c0db8ad" providerId="LiveId" clId="{9944A3F8-54E6-4A52-9267-602916DB1E59}" dt="2023-01-19T06:27:47.842" v="24" actId="478"/>
          <ac:spMkLst>
            <pc:docMk/>
            <pc:sldMk cId="3759221820" sldId="439"/>
            <ac:spMk id="6" creationId="{416C064E-628E-47C0-A712-DB178FE9901E}"/>
          </ac:spMkLst>
        </pc:spChg>
        <pc:picChg chg="del">
          <ac:chgData name="Alfred Smith" userId="3c60a3631c0db8ad" providerId="LiveId" clId="{9944A3F8-54E6-4A52-9267-602916DB1E59}" dt="2023-01-19T06:27:29.392" v="15"/>
          <ac:picMkLst>
            <pc:docMk/>
            <pc:sldMk cId="3759221820" sldId="439"/>
            <ac:picMk id="2" creationId="{5DFE0D57-6EF4-FBF1-C180-01DA8DA03568}"/>
          </ac:picMkLst>
        </pc:picChg>
      </pc:sldChg>
      <pc:sldChg chg="addSp delSp modSp mod modTransition modAnim">
        <pc:chgData name="Alfred Smith" userId="3c60a3631c0db8ad" providerId="LiveId" clId="{9944A3F8-54E6-4A52-9267-602916DB1E59}" dt="2023-01-19T06:28:29.509" v="27"/>
        <pc:sldMkLst>
          <pc:docMk/>
          <pc:sldMk cId="3676245138" sldId="441"/>
        </pc:sldMkLst>
        <pc:spChg chg="add mod">
          <ac:chgData name="Alfred Smith" userId="3c60a3631c0db8ad" providerId="LiveId" clId="{9944A3F8-54E6-4A52-9267-602916DB1E59}" dt="2023-01-19T06:28:29.509" v="27"/>
          <ac:spMkLst>
            <pc:docMk/>
            <pc:sldMk cId="3676245138" sldId="441"/>
            <ac:spMk id="2" creationId="{B988D51E-FCDC-8F91-B458-F561B1CDA4AE}"/>
          </ac:spMkLst>
        </pc:spChg>
        <pc:spChg chg="del">
          <ac:chgData name="Alfred Smith" userId="3c60a3631c0db8ad" providerId="LiveId" clId="{9944A3F8-54E6-4A52-9267-602916DB1E59}" dt="2023-01-19T06:27:46.351" v="23" actId="478"/>
          <ac:spMkLst>
            <pc:docMk/>
            <pc:sldMk cId="3676245138" sldId="441"/>
            <ac:spMk id="6" creationId="{416C064E-628E-47C0-A712-DB178FE9901E}"/>
          </ac:spMkLst>
        </pc:spChg>
        <pc:picChg chg="del">
          <ac:chgData name="Alfred Smith" userId="3c60a3631c0db8ad" providerId="LiveId" clId="{9944A3F8-54E6-4A52-9267-602916DB1E59}" dt="2023-01-19T06:27:29.392" v="15"/>
          <ac:picMkLst>
            <pc:docMk/>
            <pc:sldMk cId="3676245138" sldId="441"/>
            <ac:picMk id="3" creationId="{BC437C20-F1C7-71AD-4ADA-3DF1DC68F4DA}"/>
          </ac:picMkLst>
        </pc:picChg>
      </pc:sldChg>
      <pc:sldChg chg="modSp mod modTransition">
        <pc:chgData name="Alfred Smith" userId="3c60a3631c0db8ad" providerId="LiveId" clId="{9944A3F8-54E6-4A52-9267-602916DB1E59}" dt="2023-01-19T06:27:29.392" v="15"/>
        <pc:sldMkLst>
          <pc:docMk/>
          <pc:sldMk cId="2180228365" sldId="442"/>
        </pc:sldMkLst>
        <pc:spChg chg="mod">
          <ac:chgData name="Alfred Smith" userId="3c60a3631c0db8ad" providerId="LiveId" clId="{9944A3F8-54E6-4A52-9267-602916DB1E59}" dt="2023-01-19T06:26:40.271" v="8"/>
          <ac:spMkLst>
            <pc:docMk/>
            <pc:sldMk cId="2180228365" sldId="442"/>
            <ac:spMk id="7" creationId="{BCADA6A0-54F1-AD79-94BC-0077ADE01172}"/>
          </ac:spMkLst>
        </pc:spChg>
      </pc:sldChg>
      <pc:sldChg chg="addSp delSp modSp mod modTransition modAnim">
        <pc:chgData name="Alfred Smith" userId="3c60a3631c0db8ad" providerId="LiveId" clId="{9944A3F8-54E6-4A52-9267-602916DB1E59}" dt="2023-01-19T06:28:30.860" v="28"/>
        <pc:sldMkLst>
          <pc:docMk/>
          <pc:sldMk cId="3095902142" sldId="443"/>
        </pc:sldMkLst>
        <pc:spChg chg="add mod">
          <ac:chgData name="Alfred Smith" userId="3c60a3631c0db8ad" providerId="LiveId" clId="{9944A3F8-54E6-4A52-9267-602916DB1E59}" dt="2023-01-19T06:28:30.860" v="28"/>
          <ac:spMkLst>
            <pc:docMk/>
            <pc:sldMk cId="3095902142" sldId="443"/>
            <ac:spMk id="2" creationId="{0B0FEDF8-C685-E24F-6D21-B8BFB2857F4C}"/>
          </ac:spMkLst>
        </pc:spChg>
        <pc:spChg chg="del">
          <ac:chgData name="Alfred Smith" userId="3c60a3631c0db8ad" providerId="LiveId" clId="{9944A3F8-54E6-4A52-9267-602916DB1E59}" dt="2023-01-19T06:27:44.941" v="22" actId="478"/>
          <ac:spMkLst>
            <pc:docMk/>
            <pc:sldMk cId="3095902142" sldId="443"/>
            <ac:spMk id="6" creationId="{416C064E-628E-47C0-A712-DB178FE9901E}"/>
          </ac:spMkLst>
        </pc:spChg>
        <pc:picChg chg="del">
          <ac:chgData name="Alfred Smith" userId="3c60a3631c0db8ad" providerId="LiveId" clId="{9944A3F8-54E6-4A52-9267-602916DB1E59}" dt="2023-01-19T06:27:29.392" v="15"/>
          <ac:picMkLst>
            <pc:docMk/>
            <pc:sldMk cId="3095902142" sldId="443"/>
            <ac:picMk id="5" creationId="{ACC130FA-E11D-675A-10C9-D137C9C4727F}"/>
          </ac:picMkLst>
        </pc:picChg>
      </pc:sldChg>
      <pc:sldChg chg="modSp mod modTransition">
        <pc:chgData name="Alfred Smith" userId="3c60a3631c0db8ad" providerId="LiveId" clId="{9944A3F8-54E6-4A52-9267-602916DB1E59}" dt="2023-01-19T06:27:29.392" v="15"/>
        <pc:sldMkLst>
          <pc:docMk/>
          <pc:sldMk cId="1718612039" sldId="444"/>
        </pc:sldMkLst>
        <pc:spChg chg="mod">
          <ac:chgData name="Alfred Smith" userId="3c60a3631c0db8ad" providerId="LiveId" clId="{9944A3F8-54E6-4A52-9267-602916DB1E59}" dt="2023-01-19T06:26:43.647" v="9"/>
          <ac:spMkLst>
            <pc:docMk/>
            <pc:sldMk cId="1718612039" sldId="444"/>
            <ac:spMk id="7" creationId="{1C86E814-579A-9B68-CFEC-CA1BFB17B796}"/>
          </ac:spMkLst>
        </pc:spChg>
      </pc:sldChg>
      <pc:sldChg chg="addSp delSp modSp mod modTransition modAnim">
        <pc:chgData name="Alfred Smith" userId="3c60a3631c0db8ad" providerId="LiveId" clId="{9944A3F8-54E6-4A52-9267-602916DB1E59}" dt="2023-01-19T06:28:32.190" v="29"/>
        <pc:sldMkLst>
          <pc:docMk/>
          <pc:sldMk cId="2166098122" sldId="445"/>
        </pc:sldMkLst>
        <pc:spChg chg="add mod">
          <ac:chgData name="Alfred Smith" userId="3c60a3631c0db8ad" providerId="LiveId" clId="{9944A3F8-54E6-4A52-9267-602916DB1E59}" dt="2023-01-19T06:28:32.190" v="29"/>
          <ac:spMkLst>
            <pc:docMk/>
            <pc:sldMk cId="2166098122" sldId="445"/>
            <ac:spMk id="2" creationId="{D498450C-5D57-927C-4928-0A4C831AAFA1}"/>
          </ac:spMkLst>
        </pc:spChg>
        <pc:spChg chg="del">
          <ac:chgData name="Alfred Smith" userId="3c60a3631c0db8ad" providerId="LiveId" clId="{9944A3F8-54E6-4A52-9267-602916DB1E59}" dt="2023-01-19T06:27:43.441" v="21" actId="478"/>
          <ac:spMkLst>
            <pc:docMk/>
            <pc:sldMk cId="2166098122" sldId="445"/>
            <ac:spMk id="6" creationId="{416C064E-628E-47C0-A712-DB178FE9901E}"/>
          </ac:spMkLst>
        </pc:spChg>
        <pc:picChg chg="del">
          <ac:chgData name="Alfred Smith" userId="3c60a3631c0db8ad" providerId="LiveId" clId="{9944A3F8-54E6-4A52-9267-602916DB1E59}" dt="2023-01-19T06:27:29.392" v="15"/>
          <ac:picMkLst>
            <pc:docMk/>
            <pc:sldMk cId="2166098122" sldId="445"/>
            <ac:picMk id="3" creationId="{AD9B14FF-A441-CD39-13FA-DF58A0C0342D}"/>
          </ac:picMkLst>
        </pc:picChg>
      </pc:sldChg>
      <pc:sldChg chg="modSp mod modTransition">
        <pc:chgData name="Alfred Smith" userId="3c60a3631c0db8ad" providerId="LiveId" clId="{9944A3F8-54E6-4A52-9267-602916DB1E59}" dt="2023-01-19T06:27:29.392" v="15"/>
        <pc:sldMkLst>
          <pc:docMk/>
          <pc:sldMk cId="665805102" sldId="446"/>
        </pc:sldMkLst>
        <pc:spChg chg="mod">
          <ac:chgData name="Alfred Smith" userId="3c60a3631c0db8ad" providerId="LiveId" clId="{9944A3F8-54E6-4A52-9267-602916DB1E59}" dt="2023-01-19T06:26:46.835" v="10"/>
          <ac:spMkLst>
            <pc:docMk/>
            <pc:sldMk cId="665805102" sldId="446"/>
            <ac:spMk id="7" creationId="{763F3BED-D99D-B14C-A604-3BBCCE11B991}"/>
          </ac:spMkLst>
        </pc:spChg>
      </pc:sldChg>
      <pc:sldChg chg="addSp delSp modSp mod modTransition modAnim">
        <pc:chgData name="Alfred Smith" userId="3c60a3631c0db8ad" providerId="LiveId" clId="{9944A3F8-54E6-4A52-9267-602916DB1E59}" dt="2023-01-19T06:28:33.506" v="30"/>
        <pc:sldMkLst>
          <pc:docMk/>
          <pc:sldMk cId="2422728137" sldId="447"/>
        </pc:sldMkLst>
        <pc:spChg chg="add mod">
          <ac:chgData name="Alfred Smith" userId="3c60a3631c0db8ad" providerId="LiveId" clId="{9944A3F8-54E6-4A52-9267-602916DB1E59}" dt="2023-01-19T06:28:33.506" v="30"/>
          <ac:spMkLst>
            <pc:docMk/>
            <pc:sldMk cId="2422728137" sldId="447"/>
            <ac:spMk id="2" creationId="{D2A66DE4-6468-22E5-1BCF-0BD60D318000}"/>
          </ac:spMkLst>
        </pc:spChg>
        <pc:spChg chg="del">
          <ac:chgData name="Alfred Smith" userId="3c60a3631c0db8ad" providerId="LiveId" clId="{9944A3F8-54E6-4A52-9267-602916DB1E59}" dt="2023-01-19T06:27:41.637" v="20" actId="478"/>
          <ac:spMkLst>
            <pc:docMk/>
            <pc:sldMk cId="2422728137" sldId="447"/>
            <ac:spMk id="6" creationId="{416C064E-628E-47C0-A712-DB178FE9901E}"/>
          </ac:spMkLst>
        </pc:spChg>
        <pc:picChg chg="del">
          <ac:chgData name="Alfred Smith" userId="3c60a3631c0db8ad" providerId="LiveId" clId="{9944A3F8-54E6-4A52-9267-602916DB1E59}" dt="2023-01-19T06:27:29.392" v="15"/>
          <ac:picMkLst>
            <pc:docMk/>
            <pc:sldMk cId="2422728137" sldId="447"/>
            <ac:picMk id="11" creationId="{A055F328-2CF7-2535-B5C0-CA1F913C8C7D}"/>
          </ac:picMkLst>
        </pc:picChg>
      </pc:sldChg>
      <pc:sldChg chg="modSp mod modTransition">
        <pc:chgData name="Alfred Smith" userId="3c60a3631c0db8ad" providerId="LiveId" clId="{9944A3F8-54E6-4A52-9267-602916DB1E59}" dt="2023-01-19T06:27:29.392" v="15"/>
        <pc:sldMkLst>
          <pc:docMk/>
          <pc:sldMk cId="843663555" sldId="448"/>
        </pc:sldMkLst>
        <pc:spChg chg="mod">
          <ac:chgData name="Alfred Smith" userId="3c60a3631c0db8ad" providerId="LiveId" clId="{9944A3F8-54E6-4A52-9267-602916DB1E59}" dt="2023-01-19T06:26:52.399" v="11"/>
          <ac:spMkLst>
            <pc:docMk/>
            <pc:sldMk cId="843663555" sldId="448"/>
            <ac:spMk id="7" creationId="{3C31F934-3015-EF32-87A2-D4F04E0EAD79}"/>
          </ac:spMkLst>
        </pc:spChg>
      </pc:sldChg>
      <pc:sldChg chg="addSp delSp modSp mod modTransition modAnim">
        <pc:chgData name="Alfred Smith" userId="3c60a3631c0db8ad" providerId="LiveId" clId="{9944A3F8-54E6-4A52-9267-602916DB1E59}" dt="2023-01-19T06:28:34.846" v="31"/>
        <pc:sldMkLst>
          <pc:docMk/>
          <pc:sldMk cId="4160448636" sldId="449"/>
        </pc:sldMkLst>
        <pc:spChg chg="add mod">
          <ac:chgData name="Alfred Smith" userId="3c60a3631c0db8ad" providerId="LiveId" clId="{9944A3F8-54E6-4A52-9267-602916DB1E59}" dt="2023-01-19T06:28:34.846" v="31"/>
          <ac:spMkLst>
            <pc:docMk/>
            <pc:sldMk cId="4160448636" sldId="449"/>
            <ac:spMk id="2" creationId="{30CE383C-3AEF-4E78-F080-3BE4B8F907E1}"/>
          </ac:spMkLst>
        </pc:spChg>
        <pc:spChg chg="del">
          <ac:chgData name="Alfred Smith" userId="3c60a3631c0db8ad" providerId="LiveId" clId="{9944A3F8-54E6-4A52-9267-602916DB1E59}" dt="2023-01-19T06:27:40.131" v="19" actId="478"/>
          <ac:spMkLst>
            <pc:docMk/>
            <pc:sldMk cId="4160448636" sldId="449"/>
            <ac:spMk id="6" creationId="{416C064E-628E-47C0-A712-DB178FE9901E}"/>
          </ac:spMkLst>
        </pc:spChg>
        <pc:picChg chg="del">
          <ac:chgData name="Alfred Smith" userId="3c60a3631c0db8ad" providerId="LiveId" clId="{9944A3F8-54E6-4A52-9267-602916DB1E59}" dt="2023-01-19T06:27:29.392" v="15"/>
          <ac:picMkLst>
            <pc:docMk/>
            <pc:sldMk cId="4160448636" sldId="449"/>
            <ac:picMk id="11" creationId="{4D20DAA1-1707-60F0-F322-C7B905D774B2}"/>
          </ac:picMkLst>
        </pc:picChg>
      </pc:sldChg>
      <pc:sldChg chg="modSp mod modTransition">
        <pc:chgData name="Alfred Smith" userId="3c60a3631c0db8ad" providerId="LiveId" clId="{9944A3F8-54E6-4A52-9267-602916DB1E59}" dt="2023-01-19T06:27:29.392" v="15"/>
        <pc:sldMkLst>
          <pc:docMk/>
          <pc:sldMk cId="538051216" sldId="450"/>
        </pc:sldMkLst>
        <pc:spChg chg="mod">
          <ac:chgData name="Alfred Smith" userId="3c60a3631c0db8ad" providerId="LiveId" clId="{9944A3F8-54E6-4A52-9267-602916DB1E59}" dt="2023-01-19T06:26:55.879" v="12"/>
          <ac:spMkLst>
            <pc:docMk/>
            <pc:sldMk cId="538051216" sldId="450"/>
            <ac:spMk id="5" creationId="{DCF2FBD3-7E7E-E4F0-65FB-DDB8654A0976}"/>
          </ac:spMkLst>
        </pc:spChg>
      </pc:sldChg>
      <pc:sldChg chg="addSp delSp modSp mod modTransition modAnim">
        <pc:chgData name="Alfred Smith" userId="3c60a3631c0db8ad" providerId="LiveId" clId="{9944A3F8-54E6-4A52-9267-602916DB1E59}" dt="2023-01-19T06:28:36.148" v="32"/>
        <pc:sldMkLst>
          <pc:docMk/>
          <pc:sldMk cId="3386340796" sldId="451"/>
        </pc:sldMkLst>
        <pc:spChg chg="add mod">
          <ac:chgData name="Alfred Smith" userId="3c60a3631c0db8ad" providerId="LiveId" clId="{9944A3F8-54E6-4A52-9267-602916DB1E59}" dt="2023-01-19T06:28:36.148" v="32"/>
          <ac:spMkLst>
            <pc:docMk/>
            <pc:sldMk cId="3386340796" sldId="451"/>
            <ac:spMk id="2" creationId="{41C1DB67-F1B2-8A7C-E6B3-A72EC09FC115}"/>
          </ac:spMkLst>
        </pc:spChg>
        <pc:spChg chg="del">
          <ac:chgData name="Alfred Smith" userId="3c60a3631c0db8ad" providerId="LiveId" clId="{9944A3F8-54E6-4A52-9267-602916DB1E59}" dt="2023-01-19T06:27:38.186" v="18" actId="478"/>
          <ac:spMkLst>
            <pc:docMk/>
            <pc:sldMk cId="3386340796" sldId="451"/>
            <ac:spMk id="6" creationId="{416C064E-628E-47C0-A712-DB178FE9901E}"/>
          </ac:spMkLst>
        </pc:spChg>
        <pc:picChg chg="del">
          <ac:chgData name="Alfred Smith" userId="3c60a3631c0db8ad" providerId="LiveId" clId="{9944A3F8-54E6-4A52-9267-602916DB1E59}" dt="2023-01-19T06:27:29.392" v="15"/>
          <ac:picMkLst>
            <pc:docMk/>
            <pc:sldMk cId="3386340796" sldId="451"/>
            <ac:picMk id="3" creationId="{F8E60C87-125A-0D90-32C6-8A2B2DE048A0}"/>
          </ac:picMkLst>
        </pc:picChg>
      </pc:sldChg>
      <pc:sldChg chg="modSp mod modTransition">
        <pc:chgData name="Alfred Smith" userId="3c60a3631c0db8ad" providerId="LiveId" clId="{9944A3F8-54E6-4A52-9267-602916DB1E59}" dt="2023-01-19T06:27:29.392" v="15"/>
        <pc:sldMkLst>
          <pc:docMk/>
          <pc:sldMk cId="4002949039" sldId="452"/>
        </pc:sldMkLst>
        <pc:spChg chg="mod">
          <ac:chgData name="Alfred Smith" userId="3c60a3631c0db8ad" providerId="LiveId" clId="{9944A3F8-54E6-4A52-9267-602916DB1E59}" dt="2023-01-19T06:26:58.974" v="13"/>
          <ac:spMkLst>
            <pc:docMk/>
            <pc:sldMk cId="4002949039" sldId="452"/>
            <ac:spMk id="7" creationId="{AAEEA714-2C6D-10ED-55D2-A262F03354FE}"/>
          </ac:spMkLst>
        </pc:spChg>
      </pc:sldChg>
      <pc:sldChg chg="addSp delSp modSp mod modTransition modAnim">
        <pc:chgData name="Alfred Smith" userId="3c60a3631c0db8ad" providerId="LiveId" clId="{9944A3F8-54E6-4A52-9267-602916DB1E59}" dt="2023-01-19T06:28:37.500" v="33"/>
        <pc:sldMkLst>
          <pc:docMk/>
          <pc:sldMk cId="283334129" sldId="453"/>
        </pc:sldMkLst>
        <pc:spChg chg="add mod">
          <ac:chgData name="Alfred Smith" userId="3c60a3631c0db8ad" providerId="LiveId" clId="{9944A3F8-54E6-4A52-9267-602916DB1E59}" dt="2023-01-19T06:28:37.500" v="33"/>
          <ac:spMkLst>
            <pc:docMk/>
            <pc:sldMk cId="283334129" sldId="453"/>
            <ac:spMk id="3" creationId="{E41DB99B-DE44-3CA1-D0EA-1E0687B938CA}"/>
          </ac:spMkLst>
        </pc:spChg>
        <pc:spChg chg="del mod">
          <ac:chgData name="Alfred Smith" userId="3c60a3631c0db8ad" providerId="LiveId" clId="{9944A3F8-54E6-4A52-9267-602916DB1E59}" dt="2023-01-19T06:27:34.604" v="17" actId="478"/>
          <ac:spMkLst>
            <pc:docMk/>
            <pc:sldMk cId="283334129" sldId="453"/>
            <ac:spMk id="6" creationId="{416C064E-628E-47C0-A712-DB178FE9901E}"/>
          </ac:spMkLst>
        </pc:spChg>
        <pc:picChg chg="del">
          <ac:chgData name="Alfred Smith" userId="3c60a3631c0db8ad" providerId="LiveId" clId="{9944A3F8-54E6-4A52-9267-602916DB1E59}" dt="2023-01-19T06:27:29.392" v="15"/>
          <ac:picMkLst>
            <pc:docMk/>
            <pc:sldMk cId="283334129" sldId="453"/>
            <ac:picMk id="2" creationId="{496AE523-10D3-29C6-2712-D60B07F783A0}"/>
          </ac:picMkLst>
        </pc:picChg>
      </pc:sldChg>
      <pc:sldChg chg="modSp mod modTransition">
        <pc:chgData name="Alfred Smith" userId="3c60a3631c0db8ad" providerId="LiveId" clId="{9944A3F8-54E6-4A52-9267-602916DB1E59}" dt="2023-01-19T06:27:29.392" v="15"/>
        <pc:sldMkLst>
          <pc:docMk/>
          <pc:sldMk cId="2511564658" sldId="454"/>
        </pc:sldMkLst>
        <pc:spChg chg="mod">
          <ac:chgData name="Alfred Smith" userId="3c60a3631c0db8ad" providerId="LiveId" clId="{9944A3F8-54E6-4A52-9267-602916DB1E59}" dt="2023-01-19T06:27:04.131" v="14"/>
          <ac:spMkLst>
            <pc:docMk/>
            <pc:sldMk cId="2511564658" sldId="454"/>
            <ac:spMk id="7" creationId="{2AAA0617-BA24-DA8D-85E5-A9CAA51E8B52}"/>
          </ac:spMkLst>
        </pc:spChg>
      </pc:sldChg>
      <pc:sldChg chg="delSp modSp mod modTransition modAnim">
        <pc:chgData name="Alfred Smith" userId="3c60a3631c0db8ad" providerId="LiveId" clId="{9944A3F8-54E6-4A52-9267-602916DB1E59}" dt="2023-01-19T06:28:15.411" v="25"/>
        <pc:sldMkLst>
          <pc:docMk/>
          <pc:sldMk cId="3596600315" sldId="468"/>
        </pc:sldMkLst>
        <pc:spChg chg="mod">
          <ac:chgData name="Alfred Smith" userId="3c60a3631c0db8ad" providerId="LiveId" clId="{9944A3F8-54E6-4A52-9267-602916DB1E59}" dt="2023-01-19T06:28:15.411" v="25"/>
          <ac:spMkLst>
            <pc:docMk/>
            <pc:sldMk cId="3596600315" sldId="468"/>
            <ac:spMk id="3" creationId="{0162BEE1-134B-8B70-2BB8-9226F1DF1614}"/>
          </ac:spMkLst>
        </pc:spChg>
        <pc:picChg chg="del">
          <ac:chgData name="Alfred Smith" userId="3c60a3631c0db8ad" providerId="LiveId" clId="{9944A3F8-54E6-4A52-9267-602916DB1E59}" dt="2023-01-19T06:27:29.392" v="15"/>
          <ac:picMkLst>
            <pc:docMk/>
            <pc:sldMk cId="3596600315" sldId="468"/>
            <ac:picMk id="4" creationId="{6869E659-1732-DE49-32BA-825E8F192CAB}"/>
          </ac:picMkLst>
        </pc:picChg>
      </pc:sldChg>
      <pc:sldChg chg="addSp modSp modTransition">
        <pc:chgData name="Alfred Smith" userId="3c60a3631c0db8ad" providerId="LiveId" clId="{9944A3F8-54E6-4A52-9267-602916DB1E59}" dt="2023-01-19T06:27:29.392" v="15"/>
        <pc:sldMkLst>
          <pc:docMk/>
          <pc:sldMk cId="2379390366" sldId="469"/>
        </pc:sldMkLst>
        <pc:spChg chg="add mod">
          <ac:chgData name="Alfred Smith" userId="3c60a3631c0db8ad" providerId="LiveId" clId="{9944A3F8-54E6-4A52-9267-602916DB1E59}" dt="2023-01-19T06:26:33.068" v="7"/>
          <ac:spMkLst>
            <pc:docMk/>
            <pc:sldMk cId="2379390366" sldId="469"/>
            <ac:spMk id="2" creationId="{7CE52111-42BD-3E11-8AAD-272DAEEE356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27 </a:t>
            </a:r>
            <a:r>
              <a:rPr lang="en-US" sz="1200" b="1" i="0" u="none" strike="noStrike" baseline="0" dirty="0">
                <a:latin typeface="TimesNewRomanPS-BoldMT"/>
              </a:rPr>
              <a:t>Rebuilding of the Temple</a:t>
            </a:r>
          </a:p>
          <a:p>
            <a:pPr algn="l"/>
            <a:r>
              <a:rPr lang="en-US" sz="1200" b="0" i="0" u="none" strike="noStrike" baseline="0" dirty="0">
                <a:latin typeface="TimesNewRomanPSMT"/>
              </a:rPr>
              <a:t>1. Cyrus tells Jews to rebuild the temple - Ezra 1:1-11 (Left Top)</a:t>
            </a:r>
          </a:p>
          <a:p>
            <a:pPr algn="l"/>
            <a:r>
              <a:rPr lang="en-US" sz="1200" b="0" i="0" u="none" strike="noStrike" baseline="0" dirty="0">
                <a:latin typeface="TimesNewRomanPSMT"/>
              </a:rPr>
              <a:t>2. The altar is built - Ezra 3:1-6 (Right Top)</a:t>
            </a:r>
          </a:p>
          <a:p>
            <a:pPr algn="l"/>
            <a:r>
              <a:rPr lang="en-US" sz="1200" b="0" i="0" u="none" strike="noStrike" baseline="0" dirty="0">
                <a:latin typeface="TimesNewRomanPSMT"/>
              </a:rPr>
              <a:t>3. The foundation of the Temple is laid - Ezra 3:7-13 (Right 2nd)</a:t>
            </a:r>
          </a:p>
          <a:p>
            <a:pPr algn="l"/>
            <a:r>
              <a:rPr lang="en-US" sz="1200" b="0" i="0" u="none" strike="noStrike" baseline="0" dirty="0">
                <a:latin typeface="TimesNewRomanPSMT"/>
              </a:rPr>
              <a:t>4. Construction of the Temple stops - Ezra 4:1-5, 24 (Right 3rd)</a:t>
            </a:r>
          </a:p>
          <a:p>
            <a:pPr algn="l"/>
            <a:r>
              <a:rPr lang="en-US" sz="1200" b="0" i="0" u="none" strike="noStrike" baseline="0" dirty="0">
                <a:latin typeface="TimesNewRomanPSMT"/>
              </a:rPr>
              <a:t>5. Haggai and Zechariah give prophecy and rebuilding resumes - Ezra 5:1-17 (Left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King Darius pays for all the construction - Ezra 6:1-14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27-4</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3" name="Audio 12">
            <a:hlinkClick r:id="" action="ppaction://media"/>
            <a:extLst>
              <a:ext uri="{FF2B5EF4-FFF2-40B4-BE49-F238E27FC236}">
                <a16:creationId xmlns:a16="http://schemas.microsoft.com/office/drawing/2014/main" id="{058DC675-98A4-137B-A95D-9665049FC5E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882"/>
    </mc:Choice>
    <mc:Fallback xmlns="">
      <p:transition spd="slow" advTm="2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01168C-21C7-A33F-7B1E-EAE0409E7133}"/>
              </a:ext>
            </a:extLst>
          </p:cNvPr>
          <p:cNvPicPr>
            <a:picLocks noChangeAspect="1"/>
          </p:cNvPicPr>
          <p:nvPr/>
        </p:nvPicPr>
        <p:blipFill rotWithShape="1">
          <a:blip r:embed="rId2"/>
          <a:srcRect t="26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3D3FFDC-FBA3-E80C-83B1-0A6F0E8BCE34}"/>
              </a:ext>
            </a:extLst>
          </p:cNvPr>
          <p:cNvSpPr txBox="1"/>
          <p:nvPr/>
        </p:nvSpPr>
        <p:spPr>
          <a:xfrm>
            <a:off x="379473" y="388250"/>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Then the people of the land set out to discourage the people of Judah and make them afraid to build.</a:t>
            </a:r>
            <a:endParaRPr lang="en-ZA" sz="1600" dirty="0"/>
          </a:p>
        </p:txBody>
      </p:sp>
      <p:sp>
        <p:nvSpPr>
          <p:cNvPr id="3" name="TextBox 2">
            <a:extLst>
              <a:ext uri="{FF2B5EF4-FFF2-40B4-BE49-F238E27FC236}">
                <a16:creationId xmlns:a16="http://schemas.microsoft.com/office/drawing/2014/main" id="{CC7C7E38-B250-0BBF-8167-768C55801589}"/>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4 तब उस देश के लोग यहूदियों को निराश करने और उन्हें डराकर मन्दिर बनाने में रुकावट डालने लगे।</a:t>
            </a:r>
            <a:endParaRPr lang="en-IN" sz="4000" dirty="0"/>
          </a:p>
        </p:txBody>
      </p:sp>
      <p:pic>
        <p:nvPicPr>
          <p:cNvPr id="11" name="Audio 10">
            <a:hlinkClick r:id="" action="ppaction://media"/>
            <a:extLst>
              <a:ext uri="{FF2B5EF4-FFF2-40B4-BE49-F238E27FC236}">
                <a16:creationId xmlns:a16="http://schemas.microsoft.com/office/drawing/2014/main" id="{7C024F02-9164-DE5E-F589-B155D20FEF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7824"/>
    </mc:Choice>
    <mc:Fallback xmlns="">
      <p:transition spd="slow" advTm="7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B6BD56D-425C-6B1C-3547-949014496CEF}"/>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0CD9209-483C-E9FA-054A-B54AE27C80BC}"/>
              </a:ext>
            </a:extLst>
          </p:cNvPr>
          <p:cNvSpPr txBox="1"/>
          <p:nvPr/>
        </p:nvSpPr>
        <p:spPr>
          <a:xfrm>
            <a:off x="379473" y="388250"/>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They hired counselors against them to frustrate their plans throughout the reign of Cyrus king of Persia and down to the reign of Darius king of Persia.</a:t>
            </a:r>
            <a:endParaRPr lang="en-ZA" dirty="0"/>
          </a:p>
        </p:txBody>
      </p:sp>
      <p:sp>
        <p:nvSpPr>
          <p:cNvPr id="3" name="TextBox 2">
            <a:extLst>
              <a:ext uri="{FF2B5EF4-FFF2-40B4-BE49-F238E27FC236}">
                <a16:creationId xmlns:a16="http://schemas.microsoft.com/office/drawing/2014/main" id="{6E6FD35D-6A6E-666F-B4AE-ADB1E88CDAE9}"/>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5 और फारस के राजा कुस्रू के जीवन भर वरन् फारस के राजा दारा के राज्य के समय तक उनके मनोरथ को निष्फल करने के लिये वकीलों को रुपया देते रहे</a:t>
            </a:r>
            <a:r>
              <a:rPr lang="en-US" sz="4000" b="0" i="0" dirty="0">
                <a:solidFill>
                  <a:srgbClr val="121212"/>
                </a:solidFill>
                <a:effectLst/>
                <a:latin typeface="Inter" panose="020B0502030000000004" pitchFamily="34" charset="0"/>
              </a:rPr>
              <a:t>b।</a:t>
            </a:r>
            <a:endParaRPr lang="en-IN" sz="4000" dirty="0"/>
          </a:p>
        </p:txBody>
      </p:sp>
      <p:pic>
        <p:nvPicPr>
          <p:cNvPr id="6" name="Audio 5">
            <a:hlinkClick r:id="" action="ppaction://media"/>
            <a:extLst>
              <a:ext uri="{FF2B5EF4-FFF2-40B4-BE49-F238E27FC236}">
                <a16:creationId xmlns:a16="http://schemas.microsoft.com/office/drawing/2014/main" id="{EC3C8F75-D6BF-1000-721F-60429D1275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5975"/>
    </mc:Choice>
    <mc:Fallback xmlns="">
      <p:transition spd="slow" advTm="15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076C74D9-8D4C-135D-EC90-63076C350AE9}"/>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B84F1F3-0649-79F8-DB74-C49993CF3700}"/>
              </a:ext>
            </a:extLst>
          </p:cNvPr>
          <p:cNvSpPr txBox="1"/>
          <p:nvPr/>
        </p:nvSpPr>
        <p:spPr>
          <a:xfrm>
            <a:off x="379473" y="388250"/>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At the beginning of the reign of Xerxes, an accusation was lodged against the people of Judah and Jerusalem.</a:t>
            </a:r>
            <a:endParaRPr lang="en-ZA" dirty="0"/>
          </a:p>
        </p:txBody>
      </p:sp>
      <p:sp>
        <p:nvSpPr>
          <p:cNvPr id="3" name="TextBox 2">
            <a:extLst>
              <a:ext uri="{FF2B5EF4-FFF2-40B4-BE49-F238E27FC236}">
                <a16:creationId xmlns:a16="http://schemas.microsoft.com/office/drawing/2014/main" id="{F08295E6-B273-869A-0974-C247A7A19828}"/>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6 क्षयर्ष के राज्य के आरम्भिक दिनों में उन्होंने यहूदा और यरूशलेम के निवासियों का दोषपत्र उसे लिख भेजा।</a:t>
            </a:r>
            <a:endParaRPr lang="en-IN" sz="3600" dirty="0"/>
          </a:p>
        </p:txBody>
      </p:sp>
      <p:pic>
        <p:nvPicPr>
          <p:cNvPr id="35" name="Audio 34">
            <a:hlinkClick r:id="" action="ppaction://media"/>
            <a:extLst>
              <a:ext uri="{FF2B5EF4-FFF2-40B4-BE49-F238E27FC236}">
                <a16:creationId xmlns:a16="http://schemas.microsoft.com/office/drawing/2014/main" id="{E44F4BAC-0089-FE66-5BEE-9EA8D81748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9094"/>
    </mc:Choice>
    <mc:Fallback xmlns="">
      <p:transition spd="slow" advTm="9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0666A33-D3C4-1394-E50B-E6624EB0C80C}"/>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85A5FBE-E10A-01CB-DFCB-26C115E70FEF}"/>
              </a:ext>
            </a:extLst>
          </p:cNvPr>
          <p:cNvSpPr txBox="1"/>
          <p:nvPr/>
        </p:nvSpPr>
        <p:spPr>
          <a:xfrm>
            <a:off x="379473" y="388250"/>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dirty="0">
                <a:solidFill>
                  <a:srgbClr val="777A7B"/>
                </a:solidFill>
                <a:effectLst/>
                <a:latin typeface="Inter" panose="020B0502030000000004" pitchFamily="34" charset="0"/>
              </a:rPr>
              <a:t>24</a:t>
            </a:r>
            <a:r>
              <a:rPr lang="en-US" sz="3800" b="0" i="0" dirty="0">
                <a:solidFill>
                  <a:srgbClr val="121212"/>
                </a:solidFill>
                <a:effectLst/>
                <a:latin typeface="Inter" panose="020B0502030000000004" pitchFamily="34" charset="0"/>
              </a:rPr>
              <a:t>Thus the construction of the house of God in Jerusalem ceased, and it remained at a standstill until the second year of the reign of Darius king of Persia.</a:t>
            </a:r>
            <a:endParaRPr lang="en-ZA" sz="3800" dirty="0"/>
          </a:p>
        </p:txBody>
      </p:sp>
      <p:sp>
        <p:nvSpPr>
          <p:cNvPr id="2" name="TextBox 1">
            <a:extLst>
              <a:ext uri="{FF2B5EF4-FFF2-40B4-BE49-F238E27FC236}">
                <a16:creationId xmlns:a16="http://schemas.microsoft.com/office/drawing/2014/main" id="{77CA89D6-6FC8-F2DB-C95D-C6F4E43820A2}"/>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24 तब परमेश्वर के भवन का काम जो यरूशलेम में है, रुक गया; और फारस के राजा दारा के राज्य के दूसरे वर्ष तक रुका रहा।</a:t>
            </a:r>
            <a:endParaRPr lang="en-IN" sz="4000" dirty="0"/>
          </a:p>
        </p:txBody>
      </p:sp>
      <p:pic>
        <p:nvPicPr>
          <p:cNvPr id="21" name="Audio 20">
            <a:hlinkClick r:id="" action="ppaction://media"/>
            <a:extLst>
              <a:ext uri="{FF2B5EF4-FFF2-40B4-BE49-F238E27FC236}">
                <a16:creationId xmlns:a16="http://schemas.microsoft.com/office/drawing/2014/main" id="{CE4DB762-DF4A-2837-EB77-7A61B9351A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1593"/>
    </mc:Choice>
    <mc:Fallback xmlns="">
      <p:transition spd="slow" advTm="11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clothing&#10;&#10;Description automatically generated with medium confidence">
            <a:extLst>
              <a:ext uri="{FF2B5EF4-FFF2-40B4-BE49-F238E27FC236}">
                <a16:creationId xmlns:a16="http://schemas.microsoft.com/office/drawing/2014/main" id="{4B1C1E7C-E1C2-D9D9-368E-8F851B399E38}"/>
              </a:ext>
            </a:extLst>
          </p:cNvPr>
          <p:cNvPicPr>
            <a:picLocks noChangeAspect="1"/>
          </p:cNvPicPr>
          <p:nvPr/>
        </p:nvPicPr>
        <p:blipFill rotWithShape="1">
          <a:blip r:embed="rId2"/>
          <a:srcRect l="576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F61A5FE-0CA5-5BF3-F302-080E12EFD077}"/>
              </a:ext>
            </a:extLst>
          </p:cNvPr>
          <p:cNvSpPr txBox="1"/>
          <p:nvPr/>
        </p:nvSpPr>
        <p:spPr>
          <a:xfrm>
            <a:off x="379473" y="388250"/>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24</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BFB3650-7C5D-144B-AF2D-516BD1DB994A}"/>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68C0BA93-ACF2-7FA7-A82A-EF1D45A6CA07}"/>
              </a:ext>
            </a:extLst>
          </p:cNvPr>
          <p:cNvSpPr txBox="1"/>
          <p:nvPr/>
        </p:nvSpPr>
        <p:spPr>
          <a:xfrm>
            <a:off x="240979" y="295835"/>
            <a:ext cx="6591992" cy="1873624"/>
          </a:xfrm>
          <a:prstGeom prst="rect">
            <a:avLst/>
          </a:prstGeom>
          <a:noFill/>
        </p:spPr>
        <p:txBody>
          <a:bodyPr wrap="square" rtlCol="0">
            <a:noAutofit/>
          </a:bodyPr>
          <a:lstStyle/>
          <a:p>
            <a:r>
              <a:rPr lang="hi-IN" sz="5400" b="0" i="0" u="none" strike="noStrike" baseline="0" dirty="0">
                <a:solidFill>
                  <a:schemeClr val="bg1"/>
                </a:solidFill>
                <a:latin typeface="TimesNewRomanPSMT"/>
              </a:rPr>
              <a:t>मंदिर का निर्माण रुका - एज्रा 4:1-5, 24</a:t>
            </a:r>
          </a:p>
        </p:txBody>
      </p:sp>
      <p:sp>
        <p:nvSpPr>
          <p:cNvPr id="2" name="TextBox 1">
            <a:extLst>
              <a:ext uri="{FF2B5EF4-FFF2-40B4-BE49-F238E27FC236}">
                <a16:creationId xmlns:a16="http://schemas.microsoft.com/office/drawing/2014/main" id="{693A4188-0467-83D4-4847-9725305CDB9C}"/>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Construction of the Temple stops - Ezra 4:1-5, 24</a:t>
            </a:r>
          </a:p>
        </p:txBody>
      </p:sp>
      <p:sp>
        <p:nvSpPr>
          <p:cNvPr id="3" name="TextBox 2">
            <a:extLst>
              <a:ext uri="{FF2B5EF4-FFF2-40B4-BE49-F238E27FC236}">
                <a16:creationId xmlns:a16="http://schemas.microsoft.com/office/drawing/2014/main" id="{F3D5CA9F-2184-285B-4FE1-92BE6685325E}"/>
              </a:ext>
            </a:extLst>
          </p:cNvPr>
          <p:cNvSpPr txBox="1"/>
          <p:nvPr/>
        </p:nvSpPr>
        <p:spPr>
          <a:xfrm>
            <a:off x="6096000" y="166255"/>
            <a:ext cx="6096000" cy="6558101"/>
          </a:xfrm>
          <a:prstGeom prst="rect">
            <a:avLst/>
          </a:prstGeom>
          <a:noFill/>
        </p:spPr>
        <p:txBody>
          <a:bodyPr wrap="square" rtlCol="0">
            <a:noAutofit/>
          </a:bodyPr>
          <a:lstStyle/>
          <a:p>
            <a:r>
              <a:rPr lang="hi-IN" sz="5000" dirty="0"/>
              <a:t>मंदिर का निर्माण रुका - एज्रा 4:1-5, 24</a:t>
            </a:r>
            <a:endParaRPr lang="en-IN" sz="5000" dirty="0"/>
          </a:p>
        </p:txBody>
      </p:sp>
      <p:pic>
        <p:nvPicPr>
          <p:cNvPr id="6" name="Audio 5">
            <a:hlinkClick r:id="" action="ppaction://media"/>
            <a:extLst>
              <a:ext uri="{FF2B5EF4-FFF2-40B4-BE49-F238E27FC236}">
                <a16:creationId xmlns:a16="http://schemas.microsoft.com/office/drawing/2014/main" id="{2F5F5735-232A-4EF5-4538-B5B87F8E0A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800"/>
    </mc:Choice>
    <mc:Fallback xmlns="">
      <p:transition spd="slow" advTm="2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B3650-7C5D-144B-AF2D-516BD1DB994A}"/>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7A33C8F-48BB-AE2E-1FDF-E772CB6FD774}"/>
              </a:ext>
            </a:extLst>
          </p:cNvPr>
          <p:cNvSpPr txBox="1"/>
          <p:nvPr/>
        </p:nvSpPr>
        <p:spPr>
          <a:xfrm>
            <a:off x="240979" y="295835"/>
            <a:ext cx="6591992" cy="1873624"/>
          </a:xfrm>
          <a:prstGeom prst="rect">
            <a:avLst/>
          </a:prstGeom>
          <a:noFill/>
        </p:spPr>
        <p:txBody>
          <a:bodyPr wrap="square" rtlCol="0">
            <a:noAutofit/>
          </a:bodyPr>
          <a:lstStyle/>
          <a:p>
            <a:r>
              <a:rPr lang="hi-IN" sz="5400" b="0" i="0" u="none" strike="noStrike" baseline="0" dirty="0">
                <a:solidFill>
                  <a:schemeClr val="bg1"/>
                </a:solidFill>
                <a:latin typeface="TimesNewRomanPSMT"/>
              </a:rPr>
              <a:t>मंदिर का निर्माण रुका - एज्रा 4:1-5, 24</a:t>
            </a:r>
          </a:p>
        </p:txBody>
      </p:sp>
    </p:spTree>
    <p:extLst>
      <p:ext uri="{BB962C8B-B14F-4D97-AF65-F5344CB8AC3E}">
        <p14:creationId xmlns:p14="http://schemas.microsoft.com/office/powerpoint/2010/main" val="2379390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When the enemies of Judah and Benjamin heard that the exiles were building a temple for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the God of Israel,</a:t>
            </a:r>
            <a:endParaRPr lang="en-ZA" sz="1600" dirty="0"/>
          </a:p>
        </p:txBody>
      </p:sp>
      <p:sp>
        <p:nvSpPr>
          <p:cNvPr id="2" name="TextBox 1">
            <a:extLst>
              <a:ext uri="{FF2B5EF4-FFF2-40B4-BE49-F238E27FC236}">
                <a16:creationId xmlns:a16="http://schemas.microsoft.com/office/drawing/2014/main" id="{B988D51E-FCDC-8F91-B458-F561B1CDA4AE}"/>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जब यहूदा और बिन्यामीन के शत्रुओं ने यह सुना कि बँधुआई से छूटे हुए लोग इस्राएल के परमेश्वर यहोवा के लिये मन्दिर बना रहे हैं,</a:t>
            </a:r>
            <a:endParaRPr lang="en-IN" sz="3600" dirty="0"/>
          </a:p>
        </p:txBody>
      </p:sp>
      <p:pic>
        <p:nvPicPr>
          <p:cNvPr id="47" name="Audio 46">
            <a:hlinkClick r:id="" action="ppaction://media"/>
            <a:extLst>
              <a:ext uri="{FF2B5EF4-FFF2-40B4-BE49-F238E27FC236}">
                <a16:creationId xmlns:a16="http://schemas.microsoft.com/office/drawing/2014/main" id="{3AF2A0BE-5AF9-50DF-64C5-EF134EA8EA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1407"/>
    </mc:Choice>
    <mc:Fallback xmlns="">
      <p:transition spd="slow" advTm="11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C54569C-18ED-7703-B103-A2AE9E780CD9}"/>
              </a:ext>
            </a:extLst>
          </p:cNvPr>
          <p:cNvPicPr>
            <a:picLocks noChangeAspect="1"/>
          </p:cNvPicPr>
          <p:nvPr/>
        </p:nvPicPr>
        <p:blipFill rotWithShape="1">
          <a:blip r:embed="rId2"/>
          <a:srcRect r="7093"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BCADA6A0-54F1-AD79-94BC-0077ADE01172}"/>
              </a:ext>
            </a:extLst>
          </p:cNvPr>
          <p:cNvSpPr txBox="1"/>
          <p:nvPr/>
        </p:nvSpPr>
        <p:spPr>
          <a:xfrm>
            <a:off x="10258259" y="388250"/>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4:1</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they approached Zerubbabel and the heads of the families, saying, “Let us build with you because, like you, we seek your God and have been sacrificing to Him since the time of King Esar-haddon of Assyria, who brought us here.”</a:t>
            </a:r>
            <a:endParaRPr lang="en-ZA" dirty="0"/>
          </a:p>
        </p:txBody>
      </p:sp>
      <p:sp>
        <p:nvSpPr>
          <p:cNvPr id="3" name="TextBox 2">
            <a:extLst>
              <a:ext uri="{FF2B5EF4-FFF2-40B4-BE49-F238E27FC236}">
                <a16:creationId xmlns:a16="http://schemas.microsoft.com/office/drawing/2014/main" id="{3E038EFA-CA67-089D-BFD4-382B6C19EB4A}"/>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 तब वे जरुब्बाबेल और पूर्वजों के घरानों के मुख्य-मुख्य पुरुषों के पास आकर उनसे कहने लगे, “हमें भी अपने संग बनाने दो; क्योंकि तुम्हारे समान हम भी तुम्हारे परमेश्वर की खोज में लगे हुए हैं, और अश्शूर का राजा एसर्हद्दोन जिसने हमें यहाँ पहुँचाया, उसके दिनों से हम उसी को बलि चढ़ाते भी हैं।” </a:t>
            </a:r>
            <a:endParaRPr lang="en-IN" sz="3600" dirty="0"/>
          </a:p>
        </p:txBody>
      </p:sp>
      <p:pic>
        <p:nvPicPr>
          <p:cNvPr id="10" name="Audio 9">
            <a:hlinkClick r:id="" action="ppaction://media"/>
            <a:extLst>
              <a:ext uri="{FF2B5EF4-FFF2-40B4-BE49-F238E27FC236}">
                <a16:creationId xmlns:a16="http://schemas.microsoft.com/office/drawing/2014/main" id="{D58A2761-AF9D-1FC9-4C43-C9D2E55574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22553"/>
    </mc:Choice>
    <mc:Fallback xmlns="">
      <p:transition spd="slow" advTm="22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21F0C0C-2AC7-0B17-E78E-31AC8009127C}"/>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FC012F3-AB8E-A252-98CD-54BEA959B1F1}"/>
              </a:ext>
            </a:extLst>
          </p:cNvPr>
          <p:cNvSpPr txBox="1"/>
          <p:nvPr/>
        </p:nvSpPr>
        <p:spPr>
          <a:xfrm>
            <a:off x="10290916" y="388250"/>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But Zerubbabel, Jeshua, and the other heads of the families of Israel replied, “You have no part with us in building a house for our God, since we alone must build it for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the God of Israel, as Cyrus king of Persia has commanded us.”</a:t>
            </a:r>
          </a:p>
          <a:p>
            <a:br>
              <a:rPr lang="en-US" sz="3600"/>
            </a:br>
            <a:endParaRPr lang="en-ZA" sz="2000" dirty="0"/>
          </a:p>
        </p:txBody>
      </p:sp>
      <p:sp>
        <p:nvSpPr>
          <p:cNvPr id="3" name="TextBox 2">
            <a:extLst>
              <a:ext uri="{FF2B5EF4-FFF2-40B4-BE49-F238E27FC236}">
                <a16:creationId xmlns:a16="http://schemas.microsoft.com/office/drawing/2014/main" id="{79C260C6-A05F-5F18-2D72-8D568AE39199}"/>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3 जरुब्बाबेल, येशुअ और इस्राएल के पितरों के घरानों के मुख्य पुरुषों ने उनसे कहा, “हमारे परमेश्वर के लिये भवन बनाने में, तुम को हम से कुछ काम नहीं</a:t>
            </a:r>
            <a:r>
              <a:rPr lang="en-US" sz="3600" b="0" i="0" dirty="0">
                <a:solidFill>
                  <a:srgbClr val="121212"/>
                </a:solidFill>
                <a:effectLst/>
                <a:latin typeface="Inter" panose="020B0502030000000004" pitchFamily="34" charset="0"/>
              </a:rPr>
              <a:t>a; </a:t>
            </a:r>
            <a:r>
              <a:rPr lang="hi-IN" sz="3600" b="0" i="0" dirty="0">
                <a:solidFill>
                  <a:srgbClr val="121212"/>
                </a:solidFill>
                <a:effectLst/>
                <a:latin typeface="Inter" panose="020B0502030000000004" pitchFamily="34" charset="0"/>
              </a:rPr>
              <a:t>हम ही लोग एक संग मिलकर फारस के राजा कुस्रू की आज्ञा के अनुसार इस्राएल के परमेश्वर यहोवा के लिये उसे बनाएँगे।”</a:t>
            </a:r>
            <a:endParaRPr lang="en-IN" sz="3600" dirty="0"/>
          </a:p>
        </p:txBody>
      </p:sp>
      <p:pic>
        <p:nvPicPr>
          <p:cNvPr id="15" name="Audio 14">
            <a:hlinkClick r:id="" action="ppaction://media"/>
            <a:extLst>
              <a:ext uri="{FF2B5EF4-FFF2-40B4-BE49-F238E27FC236}">
                <a16:creationId xmlns:a16="http://schemas.microsoft.com/office/drawing/2014/main" id="{2B5EE486-8D3B-51A8-3940-1821145B19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21130"/>
    </mc:Choice>
    <mc:Fallback xmlns="">
      <p:transition spd="slow" advTm="21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1665</TotalTime>
  <Words>800</Words>
  <Application>Microsoft Office PowerPoint</Application>
  <PresentationFormat>Widescreen</PresentationFormat>
  <Paragraphs>46</Paragraphs>
  <Slides>18</Slides>
  <Notes>1</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27-4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57</cp:revision>
  <dcterms:created xsi:type="dcterms:W3CDTF">2021-07-20T09:23:46Z</dcterms:created>
  <dcterms:modified xsi:type="dcterms:W3CDTF">2024-08-02T07:56:27Z</dcterms:modified>
</cp:coreProperties>
</file>