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468" r:id="rId2"/>
    <p:sldId id="438" r:id="rId3"/>
    <p:sldId id="439" r:id="rId4"/>
    <p:sldId id="473" r:id="rId5"/>
    <p:sldId id="440" r:id="rId6"/>
    <p:sldId id="441" r:id="rId7"/>
    <p:sldId id="442" r:id="rId8"/>
    <p:sldId id="443" r:id="rId9"/>
    <p:sldId id="444" r:id="rId10"/>
    <p:sldId id="445" r:id="rId11"/>
    <p:sldId id="448" r:id="rId12"/>
    <p:sldId id="449" r:id="rId13"/>
    <p:sldId id="450" r:id="rId14"/>
    <p:sldId id="451" r:id="rId15"/>
    <p:sldId id="454" r:id="rId16"/>
    <p:sldId id="455" r:id="rId17"/>
    <p:sldId id="456" r:id="rId18"/>
    <p:sldId id="457" r:id="rId19"/>
    <p:sldId id="458" r:id="rId20"/>
    <p:sldId id="459" r:id="rId21"/>
    <p:sldId id="460" r:id="rId22"/>
    <p:sldId id="461" r:id="rId23"/>
    <p:sldId id="462" r:id="rId24"/>
    <p:sldId id="463" r:id="rId25"/>
    <p:sldId id="464" r:id="rId26"/>
    <p:sldId id="465" r:id="rId27"/>
    <p:sldId id="466" r:id="rId28"/>
    <p:sldId id="467" r:id="rId29"/>
    <p:sldId id="472" r:id="rId30"/>
    <p:sldId id="469" r:id="rId31"/>
    <p:sldId id="470" r:id="rId32"/>
    <p:sldId id="47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4BEADA-E3D0-49F5-A5E8-0CB12575A4C2}" v="130" dt="2023-11-22T05:40:17.5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54" d="100"/>
          <a:sy n="54" d="100"/>
        </p:scale>
        <p:origin x="108" y="8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24BEADA-E3D0-49F5-A5E8-0CB12575A4C2}"/>
    <pc:docChg chg="modSld">
      <pc:chgData name="Leonie Smith" userId="fed1330f33f5650e" providerId="LiveId" clId="{124BEADA-E3D0-49F5-A5E8-0CB12575A4C2}" dt="2023-11-22T05:40:17.544" v="186"/>
      <pc:docMkLst>
        <pc:docMk/>
      </pc:docMkLst>
      <pc:sldChg chg="addSp delSp modSp mod modTransition modAnim">
        <pc:chgData name="Leonie Smith" userId="fed1330f33f5650e" providerId="LiveId" clId="{124BEADA-E3D0-49F5-A5E8-0CB12575A4C2}" dt="2023-11-22T05:40:17.544" v="186"/>
        <pc:sldMkLst>
          <pc:docMk/>
          <pc:sldMk cId="3759221820" sldId="439"/>
        </pc:sldMkLst>
        <pc:picChg chg="add del mod">
          <ac:chgData name="Leonie Smith" userId="fed1330f33f5650e" providerId="LiveId" clId="{124BEADA-E3D0-49F5-A5E8-0CB12575A4C2}" dt="2023-11-22T05:39:40.298" v="182"/>
          <ac:picMkLst>
            <pc:docMk/>
            <pc:sldMk cId="3759221820" sldId="439"/>
            <ac:picMk id="8" creationId="{BF339955-D8FE-0007-80C6-C5CFA85393DB}"/>
          </ac:picMkLst>
        </pc:picChg>
        <pc:picChg chg="add del mod">
          <ac:chgData name="Leonie Smith" userId="fed1330f33f5650e" providerId="LiveId" clId="{124BEADA-E3D0-49F5-A5E8-0CB12575A4C2}" dt="2023-11-22T05:39:49.577" v="183"/>
          <ac:picMkLst>
            <pc:docMk/>
            <pc:sldMk cId="3759221820" sldId="439"/>
            <ac:picMk id="11" creationId="{744CDBC8-D439-17EE-D7F3-3F6E7F0D7C84}"/>
          </ac:picMkLst>
        </pc:picChg>
        <pc:picChg chg="add del mod">
          <ac:chgData name="Leonie Smith" userId="fed1330f33f5650e" providerId="LiveId" clId="{124BEADA-E3D0-49F5-A5E8-0CB12575A4C2}" dt="2023-11-22T05:40:10.770" v="185"/>
          <ac:picMkLst>
            <pc:docMk/>
            <pc:sldMk cId="3759221820" sldId="439"/>
            <ac:picMk id="12" creationId="{E5690667-7674-3CCC-4ADA-23C82F9DAF7E}"/>
          </ac:picMkLst>
        </pc:picChg>
        <pc:picChg chg="add del mod ord">
          <ac:chgData name="Leonie Smith" userId="fed1330f33f5650e" providerId="LiveId" clId="{124BEADA-E3D0-49F5-A5E8-0CB12575A4C2}" dt="2023-11-22T05:40:17.544" v="186"/>
          <ac:picMkLst>
            <pc:docMk/>
            <pc:sldMk cId="3759221820" sldId="439"/>
            <ac:picMk id="16" creationId="{86587193-3E29-284B-FE59-1C3F3779AA99}"/>
          </ac:picMkLst>
        </pc:picChg>
        <pc:picChg chg="add mod">
          <ac:chgData name="Leonie Smith" userId="fed1330f33f5650e" providerId="LiveId" clId="{124BEADA-E3D0-49F5-A5E8-0CB12575A4C2}" dt="2023-11-22T05:40:17.544" v="186"/>
          <ac:picMkLst>
            <pc:docMk/>
            <pc:sldMk cId="3759221820" sldId="439"/>
            <ac:picMk id="17" creationId="{9E267B78-E149-27FB-6DE7-4CA5134C66A8}"/>
          </ac:picMkLst>
        </pc:picChg>
      </pc:sldChg>
      <pc:sldChg chg="addSp delSp modSp mod modTransition modAnim">
        <pc:chgData name="Leonie Smith" userId="fed1330f33f5650e" providerId="LiveId" clId="{124BEADA-E3D0-49F5-A5E8-0CB12575A4C2}" dt="2023-11-22T05:03:10.523" v="73"/>
        <pc:sldMkLst>
          <pc:docMk/>
          <pc:sldMk cId="923867738" sldId="440"/>
        </pc:sldMkLst>
        <pc:picChg chg="add del mod">
          <ac:chgData name="Leonie Smith" userId="fed1330f33f5650e" providerId="LiveId" clId="{124BEADA-E3D0-49F5-A5E8-0CB12575A4C2}" dt="2023-11-22T04:57:13.940" v="15"/>
          <ac:picMkLst>
            <pc:docMk/>
            <pc:sldMk cId="923867738" sldId="440"/>
            <ac:picMk id="7" creationId="{29E7F971-9B02-EB69-CFCC-070EC98E6762}"/>
          </ac:picMkLst>
        </pc:picChg>
        <pc:picChg chg="add del mod">
          <ac:chgData name="Leonie Smith" userId="fed1330f33f5650e" providerId="LiveId" clId="{124BEADA-E3D0-49F5-A5E8-0CB12575A4C2}" dt="2023-11-22T04:57:21.817" v="16"/>
          <ac:picMkLst>
            <pc:docMk/>
            <pc:sldMk cId="923867738" sldId="440"/>
            <ac:picMk id="11" creationId="{040F4826-D199-F792-467F-D99EA95CC142}"/>
          </ac:picMkLst>
        </pc:picChg>
        <pc:picChg chg="add del mod">
          <ac:chgData name="Leonie Smith" userId="fed1330f33f5650e" providerId="LiveId" clId="{124BEADA-E3D0-49F5-A5E8-0CB12575A4C2}" dt="2023-11-22T04:57:23.585" v="18"/>
          <ac:picMkLst>
            <pc:docMk/>
            <pc:sldMk cId="923867738" sldId="440"/>
            <ac:picMk id="12" creationId="{0ED197D3-27ED-09A6-8917-DD472367FA98}"/>
          </ac:picMkLst>
        </pc:picChg>
        <pc:picChg chg="add del mod ord">
          <ac:chgData name="Leonie Smith" userId="fed1330f33f5650e" providerId="LiveId" clId="{124BEADA-E3D0-49F5-A5E8-0CB12575A4C2}" dt="2023-11-22T04:57:43.532" v="19"/>
          <ac:picMkLst>
            <pc:docMk/>
            <pc:sldMk cId="923867738" sldId="440"/>
            <ac:picMk id="15" creationId="{2D3511F0-15D8-D981-6743-0916D9737398}"/>
          </ac:picMkLst>
        </pc:picChg>
        <pc:picChg chg="add del mod">
          <ac:chgData name="Leonie Smith" userId="fed1330f33f5650e" providerId="LiveId" clId="{124BEADA-E3D0-49F5-A5E8-0CB12575A4C2}" dt="2023-11-22T04:57:58.050" v="21"/>
          <ac:picMkLst>
            <pc:docMk/>
            <pc:sldMk cId="923867738" sldId="440"/>
            <ac:picMk id="16" creationId="{5B66FF67-45A9-5EC1-5A83-644962932FE3}"/>
          </ac:picMkLst>
        </pc:picChg>
        <pc:picChg chg="add del mod ord">
          <ac:chgData name="Leonie Smith" userId="fed1330f33f5650e" providerId="LiveId" clId="{124BEADA-E3D0-49F5-A5E8-0CB12575A4C2}" dt="2023-11-22T04:58:19.223" v="22"/>
          <ac:picMkLst>
            <pc:docMk/>
            <pc:sldMk cId="923867738" sldId="440"/>
            <ac:picMk id="20" creationId="{4D523ED7-C0E4-C392-8CBA-63D0A12599C8}"/>
          </ac:picMkLst>
        </pc:picChg>
        <pc:picChg chg="add del mod">
          <ac:chgData name="Leonie Smith" userId="fed1330f33f5650e" providerId="LiveId" clId="{124BEADA-E3D0-49F5-A5E8-0CB12575A4C2}" dt="2023-11-22T04:58:26.119" v="24"/>
          <ac:picMkLst>
            <pc:docMk/>
            <pc:sldMk cId="923867738" sldId="440"/>
            <ac:picMk id="21" creationId="{3200FAC4-0E81-A4A0-2D05-6DC4D892AA6A}"/>
          </ac:picMkLst>
        </pc:picChg>
        <pc:picChg chg="add del mod ord">
          <ac:chgData name="Leonie Smith" userId="fed1330f33f5650e" providerId="LiveId" clId="{124BEADA-E3D0-49F5-A5E8-0CB12575A4C2}" dt="2023-11-22T04:58:36.889" v="25"/>
          <ac:picMkLst>
            <pc:docMk/>
            <pc:sldMk cId="923867738" sldId="440"/>
            <ac:picMk id="25" creationId="{351B779D-E5D4-2F2B-190D-F7D39BCBD3E2}"/>
          </ac:picMkLst>
        </pc:picChg>
        <pc:picChg chg="add del mod">
          <ac:chgData name="Leonie Smith" userId="fed1330f33f5650e" providerId="LiveId" clId="{124BEADA-E3D0-49F5-A5E8-0CB12575A4C2}" dt="2023-11-22T04:58:40.660" v="27"/>
          <ac:picMkLst>
            <pc:docMk/>
            <pc:sldMk cId="923867738" sldId="440"/>
            <ac:picMk id="26" creationId="{765EA6C7-8181-2403-95F7-5C7FB8E41FBE}"/>
          </ac:picMkLst>
        </pc:picChg>
        <pc:picChg chg="add del mod ord">
          <ac:chgData name="Leonie Smith" userId="fed1330f33f5650e" providerId="LiveId" clId="{124BEADA-E3D0-49F5-A5E8-0CB12575A4C2}" dt="2023-11-22T04:58:53.220" v="28"/>
          <ac:picMkLst>
            <pc:docMk/>
            <pc:sldMk cId="923867738" sldId="440"/>
            <ac:picMk id="29" creationId="{F68F6526-BE7A-7503-4DBE-DE3010BD6E4E}"/>
          </ac:picMkLst>
        </pc:picChg>
        <pc:picChg chg="add del mod">
          <ac:chgData name="Leonie Smith" userId="fed1330f33f5650e" providerId="LiveId" clId="{124BEADA-E3D0-49F5-A5E8-0CB12575A4C2}" dt="2023-11-22T04:59:14.209" v="30"/>
          <ac:picMkLst>
            <pc:docMk/>
            <pc:sldMk cId="923867738" sldId="440"/>
            <ac:picMk id="30" creationId="{9BF3E45D-3C9E-1B84-EDDF-FEBCCF262468}"/>
          </ac:picMkLst>
        </pc:picChg>
        <pc:picChg chg="add del mod ord">
          <ac:chgData name="Leonie Smith" userId="fed1330f33f5650e" providerId="LiveId" clId="{124BEADA-E3D0-49F5-A5E8-0CB12575A4C2}" dt="2023-11-22T04:59:19.447" v="31"/>
          <ac:picMkLst>
            <pc:docMk/>
            <pc:sldMk cId="923867738" sldId="440"/>
            <ac:picMk id="33" creationId="{9BC7263E-2628-ADC8-1295-423A71FDB3E7}"/>
          </ac:picMkLst>
        </pc:picChg>
        <pc:picChg chg="add del mod">
          <ac:chgData name="Leonie Smith" userId="fed1330f33f5650e" providerId="LiveId" clId="{124BEADA-E3D0-49F5-A5E8-0CB12575A4C2}" dt="2023-11-22T04:59:20.754" v="33"/>
          <ac:picMkLst>
            <pc:docMk/>
            <pc:sldMk cId="923867738" sldId="440"/>
            <ac:picMk id="34" creationId="{6500F4A3-FE69-DB49-4511-B0585973915E}"/>
          </ac:picMkLst>
        </pc:picChg>
        <pc:picChg chg="add del mod ord">
          <ac:chgData name="Leonie Smith" userId="fed1330f33f5650e" providerId="LiveId" clId="{124BEADA-E3D0-49F5-A5E8-0CB12575A4C2}" dt="2023-11-22T04:59:26.056" v="34"/>
          <ac:picMkLst>
            <pc:docMk/>
            <pc:sldMk cId="923867738" sldId="440"/>
            <ac:picMk id="37" creationId="{CCB6FF27-B87E-2C02-8608-7014AD77ACC5}"/>
          </ac:picMkLst>
        </pc:picChg>
        <pc:picChg chg="add del mod">
          <ac:chgData name="Leonie Smith" userId="fed1330f33f5650e" providerId="LiveId" clId="{124BEADA-E3D0-49F5-A5E8-0CB12575A4C2}" dt="2023-11-22T04:59:27.459" v="36"/>
          <ac:picMkLst>
            <pc:docMk/>
            <pc:sldMk cId="923867738" sldId="440"/>
            <ac:picMk id="38" creationId="{478F7F5E-BC35-CF15-4AFD-265E86FDD97D}"/>
          </ac:picMkLst>
        </pc:picChg>
        <pc:picChg chg="add del mod ord">
          <ac:chgData name="Leonie Smith" userId="fed1330f33f5650e" providerId="LiveId" clId="{124BEADA-E3D0-49F5-A5E8-0CB12575A4C2}" dt="2023-11-22T04:59:46.008" v="37"/>
          <ac:picMkLst>
            <pc:docMk/>
            <pc:sldMk cId="923867738" sldId="440"/>
            <ac:picMk id="40" creationId="{1174D820-74A7-6FE5-E29F-747DB0966B00}"/>
          </ac:picMkLst>
        </pc:picChg>
        <pc:picChg chg="add del mod">
          <ac:chgData name="Leonie Smith" userId="fed1330f33f5650e" providerId="LiveId" clId="{124BEADA-E3D0-49F5-A5E8-0CB12575A4C2}" dt="2023-11-22T04:59:48.780" v="39"/>
          <ac:picMkLst>
            <pc:docMk/>
            <pc:sldMk cId="923867738" sldId="440"/>
            <ac:picMk id="41" creationId="{4516685E-A447-F3D7-D14C-1C9F50DD28DB}"/>
          </ac:picMkLst>
        </pc:picChg>
        <pc:picChg chg="add del mod ord">
          <ac:chgData name="Leonie Smith" userId="fed1330f33f5650e" providerId="LiveId" clId="{124BEADA-E3D0-49F5-A5E8-0CB12575A4C2}" dt="2023-11-22T04:59:54.832" v="40"/>
          <ac:picMkLst>
            <pc:docMk/>
            <pc:sldMk cId="923867738" sldId="440"/>
            <ac:picMk id="44" creationId="{8E658A92-CFEE-715D-E1E4-CE73B5E7CFEE}"/>
          </ac:picMkLst>
        </pc:picChg>
        <pc:picChg chg="add del mod">
          <ac:chgData name="Leonie Smith" userId="fed1330f33f5650e" providerId="LiveId" clId="{124BEADA-E3D0-49F5-A5E8-0CB12575A4C2}" dt="2023-11-22T04:59:55.983" v="42"/>
          <ac:picMkLst>
            <pc:docMk/>
            <pc:sldMk cId="923867738" sldId="440"/>
            <ac:picMk id="45" creationId="{1D3A8200-3F11-DC41-35AE-C426F634FB6A}"/>
          </ac:picMkLst>
        </pc:picChg>
        <pc:picChg chg="add del mod ord">
          <ac:chgData name="Leonie Smith" userId="fed1330f33f5650e" providerId="LiveId" clId="{124BEADA-E3D0-49F5-A5E8-0CB12575A4C2}" dt="2023-11-22T05:00:04.812" v="43"/>
          <ac:picMkLst>
            <pc:docMk/>
            <pc:sldMk cId="923867738" sldId="440"/>
            <ac:picMk id="48" creationId="{11689EF2-0C5F-B35D-0E6F-33E460BFD370}"/>
          </ac:picMkLst>
        </pc:picChg>
        <pc:picChg chg="add del mod">
          <ac:chgData name="Leonie Smith" userId="fed1330f33f5650e" providerId="LiveId" clId="{124BEADA-E3D0-49F5-A5E8-0CB12575A4C2}" dt="2023-11-22T05:00:06.423" v="45"/>
          <ac:picMkLst>
            <pc:docMk/>
            <pc:sldMk cId="923867738" sldId="440"/>
            <ac:picMk id="49" creationId="{BA2E9B70-4C11-E537-2640-147B9084689A}"/>
          </ac:picMkLst>
        </pc:picChg>
        <pc:picChg chg="add del mod ord">
          <ac:chgData name="Leonie Smith" userId="fed1330f33f5650e" providerId="LiveId" clId="{124BEADA-E3D0-49F5-A5E8-0CB12575A4C2}" dt="2023-11-22T05:00:11.952" v="46"/>
          <ac:picMkLst>
            <pc:docMk/>
            <pc:sldMk cId="923867738" sldId="440"/>
            <ac:picMk id="52" creationId="{9B4D7A35-D881-4950-6828-3FD7B7936F17}"/>
          </ac:picMkLst>
        </pc:picChg>
        <pc:picChg chg="add del mod">
          <ac:chgData name="Leonie Smith" userId="fed1330f33f5650e" providerId="LiveId" clId="{124BEADA-E3D0-49F5-A5E8-0CB12575A4C2}" dt="2023-11-22T05:00:15.147" v="48"/>
          <ac:picMkLst>
            <pc:docMk/>
            <pc:sldMk cId="923867738" sldId="440"/>
            <ac:picMk id="53" creationId="{6B51ECD6-CAAB-31DA-0C6B-CEBFDA38DCAC}"/>
          </ac:picMkLst>
        </pc:picChg>
        <pc:picChg chg="add del mod ord">
          <ac:chgData name="Leonie Smith" userId="fed1330f33f5650e" providerId="LiveId" clId="{124BEADA-E3D0-49F5-A5E8-0CB12575A4C2}" dt="2023-11-22T05:00:20.443" v="49"/>
          <ac:picMkLst>
            <pc:docMk/>
            <pc:sldMk cId="923867738" sldId="440"/>
            <ac:picMk id="56" creationId="{7FF13387-4013-8D72-BF97-6F5D016A7BAD}"/>
          </ac:picMkLst>
        </pc:picChg>
        <pc:picChg chg="add del mod">
          <ac:chgData name="Leonie Smith" userId="fed1330f33f5650e" providerId="LiveId" clId="{124BEADA-E3D0-49F5-A5E8-0CB12575A4C2}" dt="2023-11-22T05:00:21.808" v="51"/>
          <ac:picMkLst>
            <pc:docMk/>
            <pc:sldMk cId="923867738" sldId="440"/>
            <ac:picMk id="57" creationId="{CCEC953B-A9BA-738D-9746-7A233FA953E9}"/>
          </ac:picMkLst>
        </pc:picChg>
        <pc:picChg chg="add del mod ord">
          <ac:chgData name="Leonie Smith" userId="fed1330f33f5650e" providerId="LiveId" clId="{124BEADA-E3D0-49F5-A5E8-0CB12575A4C2}" dt="2023-11-22T05:00:45.419" v="52"/>
          <ac:picMkLst>
            <pc:docMk/>
            <pc:sldMk cId="923867738" sldId="440"/>
            <ac:picMk id="60" creationId="{8478C1AE-E050-4E63-4059-17D36B0A2609}"/>
          </ac:picMkLst>
        </pc:picChg>
        <pc:picChg chg="add del mod">
          <ac:chgData name="Leonie Smith" userId="fed1330f33f5650e" providerId="LiveId" clId="{124BEADA-E3D0-49F5-A5E8-0CB12575A4C2}" dt="2023-11-22T05:00:49.059" v="54"/>
          <ac:picMkLst>
            <pc:docMk/>
            <pc:sldMk cId="923867738" sldId="440"/>
            <ac:picMk id="61" creationId="{6AD388AD-A3F2-BCCB-2DAA-1EB0038534D8}"/>
          </ac:picMkLst>
        </pc:picChg>
        <pc:picChg chg="add del mod ord">
          <ac:chgData name="Leonie Smith" userId="fed1330f33f5650e" providerId="LiveId" clId="{124BEADA-E3D0-49F5-A5E8-0CB12575A4C2}" dt="2023-11-22T05:01:11.459" v="55"/>
          <ac:picMkLst>
            <pc:docMk/>
            <pc:sldMk cId="923867738" sldId="440"/>
            <ac:picMk id="64" creationId="{9905D20B-2E46-C14B-1EF0-288E8F5EB969}"/>
          </ac:picMkLst>
        </pc:picChg>
        <pc:picChg chg="add del mod">
          <ac:chgData name="Leonie Smith" userId="fed1330f33f5650e" providerId="LiveId" clId="{124BEADA-E3D0-49F5-A5E8-0CB12575A4C2}" dt="2023-11-22T05:01:18.852" v="57"/>
          <ac:picMkLst>
            <pc:docMk/>
            <pc:sldMk cId="923867738" sldId="440"/>
            <ac:picMk id="65" creationId="{3B6AA11B-5E89-8AA0-FE5A-B62100F8395B}"/>
          </ac:picMkLst>
        </pc:picChg>
        <pc:picChg chg="add del mod ord">
          <ac:chgData name="Leonie Smith" userId="fed1330f33f5650e" providerId="LiveId" clId="{124BEADA-E3D0-49F5-A5E8-0CB12575A4C2}" dt="2023-11-22T05:01:44.540" v="58"/>
          <ac:picMkLst>
            <pc:docMk/>
            <pc:sldMk cId="923867738" sldId="440"/>
            <ac:picMk id="68" creationId="{2249F83E-0500-7EAF-C20E-962310D3A2F4}"/>
          </ac:picMkLst>
        </pc:picChg>
        <pc:picChg chg="add del mod">
          <ac:chgData name="Leonie Smith" userId="fed1330f33f5650e" providerId="LiveId" clId="{124BEADA-E3D0-49F5-A5E8-0CB12575A4C2}" dt="2023-11-22T05:02:02.928" v="60"/>
          <ac:picMkLst>
            <pc:docMk/>
            <pc:sldMk cId="923867738" sldId="440"/>
            <ac:picMk id="69" creationId="{61B15C8C-FFA9-5932-ED2C-93402FF481B3}"/>
          </ac:picMkLst>
        </pc:picChg>
        <pc:picChg chg="add del mod ord">
          <ac:chgData name="Leonie Smith" userId="fed1330f33f5650e" providerId="LiveId" clId="{124BEADA-E3D0-49F5-A5E8-0CB12575A4C2}" dt="2023-11-22T05:02:07.757" v="61"/>
          <ac:picMkLst>
            <pc:docMk/>
            <pc:sldMk cId="923867738" sldId="440"/>
            <ac:picMk id="73" creationId="{242F7172-8818-D0E1-858E-E34B71392D88}"/>
          </ac:picMkLst>
        </pc:picChg>
        <pc:picChg chg="add del mod">
          <ac:chgData name="Leonie Smith" userId="fed1330f33f5650e" providerId="LiveId" clId="{124BEADA-E3D0-49F5-A5E8-0CB12575A4C2}" dt="2023-11-22T05:02:13.323" v="63"/>
          <ac:picMkLst>
            <pc:docMk/>
            <pc:sldMk cId="923867738" sldId="440"/>
            <ac:picMk id="74" creationId="{ECC0E289-BC80-8735-19DC-038B6984D98C}"/>
          </ac:picMkLst>
        </pc:picChg>
        <pc:picChg chg="add del mod ord">
          <ac:chgData name="Leonie Smith" userId="fed1330f33f5650e" providerId="LiveId" clId="{124BEADA-E3D0-49F5-A5E8-0CB12575A4C2}" dt="2023-11-22T05:02:19.999" v="64"/>
          <ac:picMkLst>
            <pc:docMk/>
            <pc:sldMk cId="923867738" sldId="440"/>
            <ac:picMk id="79" creationId="{00E578CB-16B1-2380-F5BF-16C139CDEB41}"/>
          </ac:picMkLst>
        </pc:picChg>
        <pc:picChg chg="add del mod">
          <ac:chgData name="Leonie Smith" userId="fed1330f33f5650e" providerId="LiveId" clId="{124BEADA-E3D0-49F5-A5E8-0CB12575A4C2}" dt="2023-11-22T05:02:21.266" v="66"/>
          <ac:picMkLst>
            <pc:docMk/>
            <pc:sldMk cId="923867738" sldId="440"/>
            <ac:picMk id="80" creationId="{176EF984-4CAE-EC09-7E8C-84C59D514A06}"/>
          </ac:picMkLst>
        </pc:picChg>
        <pc:picChg chg="add del mod ord">
          <ac:chgData name="Leonie Smith" userId="fed1330f33f5650e" providerId="LiveId" clId="{124BEADA-E3D0-49F5-A5E8-0CB12575A4C2}" dt="2023-11-22T05:02:32.705" v="67"/>
          <ac:picMkLst>
            <pc:docMk/>
            <pc:sldMk cId="923867738" sldId="440"/>
            <ac:picMk id="83" creationId="{5427685C-154F-88A5-7F70-614112BBACC2}"/>
          </ac:picMkLst>
        </pc:picChg>
        <pc:picChg chg="add del mod">
          <ac:chgData name="Leonie Smith" userId="fed1330f33f5650e" providerId="LiveId" clId="{124BEADA-E3D0-49F5-A5E8-0CB12575A4C2}" dt="2023-11-22T05:02:37.592" v="69"/>
          <ac:picMkLst>
            <pc:docMk/>
            <pc:sldMk cId="923867738" sldId="440"/>
            <ac:picMk id="84" creationId="{0C282689-59CE-EFB7-6A1E-20CC85933E93}"/>
          </ac:picMkLst>
        </pc:picChg>
        <pc:picChg chg="add del mod ord">
          <ac:chgData name="Leonie Smith" userId="fed1330f33f5650e" providerId="LiveId" clId="{124BEADA-E3D0-49F5-A5E8-0CB12575A4C2}" dt="2023-11-22T05:02:43.588" v="70"/>
          <ac:picMkLst>
            <pc:docMk/>
            <pc:sldMk cId="923867738" sldId="440"/>
            <ac:picMk id="88" creationId="{3E0B34A1-F3E0-8A13-974F-1C8E5B6CE861}"/>
          </ac:picMkLst>
        </pc:picChg>
        <pc:picChg chg="add del mod">
          <ac:chgData name="Leonie Smith" userId="fed1330f33f5650e" providerId="LiveId" clId="{124BEADA-E3D0-49F5-A5E8-0CB12575A4C2}" dt="2023-11-22T05:02:44.726" v="72"/>
          <ac:picMkLst>
            <pc:docMk/>
            <pc:sldMk cId="923867738" sldId="440"/>
            <ac:picMk id="89" creationId="{A0400500-1F3F-2569-434D-790FCC9D558D}"/>
          </ac:picMkLst>
        </pc:picChg>
        <pc:picChg chg="add del mod ord">
          <ac:chgData name="Leonie Smith" userId="fed1330f33f5650e" providerId="LiveId" clId="{124BEADA-E3D0-49F5-A5E8-0CB12575A4C2}" dt="2023-11-22T05:03:10.523" v="73"/>
          <ac:picMkLst>
            <pc:docMk/>
            <pc:sldMk cId="923867738" sldId="440"/>
            <ac:picMk id="92" creationId="{05EB7DFC-753B-D14E-5F1D-7A225A4EC41E}"/>
          </ac:picMkLst>
        </pc:picChg>
        <pc:picChg chg="add mod">
          <ac:chgData name="Leonie Smith" userId="fed1330f33f5650e" providerId="LiveId" clId="{124BEADA-E3D0-49F5-A5E8-0CB12575A4C2}" dt="2023-11-22T05:03:10.523" v="73"/>
          <ac:picMkLst>
            <pc:docMk/>
            <pc:sldMk cId="923867738" sldId="440"/>
            <ac:picMk id="93" creationId="{0D1044E7-D25A-C3B8-3F0A-828551166DF5}"/>
          </ac:picMkLst>
        </pc:picChg>
      </pc:sldChg>
      <pc:sldChg chg="addSp delSp modSp mod modTransition modAnim">
        <pc:chgData name="Leonie Smith" userId="fed1330f33f5650e" providerId="LiveId" clId="{124BEADA-E3D0-49F5-A5E8-0CB12575A4C2}" dt="2023-11-22T05:08:05.801" v="83"/>
        <pc:sldMkLst>
          <pc:docMk/>
          <pc:sldMk cId="2180228365" sldId="442"/>
        </pc:sldMkLst>
        <pc:picChg chg="add del mod">
          <ac:chgData name="Leonie Smith" userId="fed1330f33f5650e" providerId="LiveId" clId="{124BEADA-E3D0-49F5-A5E8-0CB12575A4C2}" dt="2023-11-22T05:07:04.983" v="76"/>
          <ac:picMkLst>
            <pc:docMk/>
            <pc:sldMk cId="2180228365" sldId="442"/>
            <ac:picMk id="7" creationId="{2C05390D-749C-797E-1E8B-EE93DFE533F2}"/>
          </ac:picMkLst>
        </pc:picChg>
        <pc:picChg chg="add del mod">
          <ac:chgData name="Leonie Smith" userId="fed1330f33f5650e" providerId="LiveId" clId="{124BEADA-E3D0-49F5-A5E8-0CB12575A4C2}" dt="2023-11-22T05:07:13.059" v="77"/>
          <ac:picMkLst>
            <pc:docMk/>
            <pc:sldMk cId="2180228365" sldId="442"/>
            <ac:picMk id="10" creationId="{BDC46649-8148-93A7-1D71-0A63372D57A7}"/>
          </ac:picMkLst>
        </pc:picChg>
        <pc:picChg chg="add del mod">
          <ac:chgData name="Leonie Smith" userId="fed1330f33f5650e" providerId="LiveId" clId="{124BEADA-E3D0-49F5-A5E8-0CB12575A4C2}" dt="2023-11-22T05:07:14.758" v="79"/>
          <ac:picMkLst>
            <pc:docMk/>
            <pc:sldMk cId="2180228365" sldId="442"/>
            <ac:picMk id="11" creationId="{65A815D8-6412-E27F-1C9B-495292A5BAB5}"/>
          </ac:picMkLst>
        </pc:picChg>
        <pc:picChg chg="add del mod ord">
          <ac:chgData name="Leonie Smith" userId="fed1330f33f5650e" providerId="LiveId" clId="{124BEADA-E3D0-49F5-A5E8-0CB12575A4C2}" dt="2023-11-22T05:07:37.523" v="80"/>
          <ac:picMkLst>
            <pc:docMk/>
            <pc:sldMk cId="2180228365" sldId="442"/>
            <ac:picMk id="14" creationId="{66A5BEF3-9C04-88BB-998C-49C97DF8E0EF}"/>
          </ac:picMkLst>
        </pc:picChg>
        <pc:picChg chg="add del mod">
          <ac:chgData name="Leonie Smith" userId="fed1330f33f5650e" providerId="LiveId" clId="{124BEADA-E3D0-49F5-A5E8-0CB12575A4C2}" dt="2023-11-22T05:07:46.546" v="82"/>
          <ac:picMkLst>
            <pc:docMk/>
            <pc:sldMk cId="2180228365" sldId="442"/>
            <ac:picMk id="15" creationId="{04DEB00C-3615-46CF-FC60-E76F4DB0E0BD}"/>
          </ac:picMkLst>
        </pc:picChg>
        <pc:picChg chg="add del mod ord">
          <ac:chgData name="Leonie Smith" userId="fed1330f33f5650e" providerId="LiveId" clId="{124BEADA-E3D0-49F5-A5E8-0CB12575A4C2}" dt="2023-11-22T05:08:05.801" v="83"/>
          <ac:picMkLst>
            <pc:docMk/>
            <pc:sldMk cId="2180228365" sldId="442"/>
            <ac:picMk id="19" creationId="{FC39F923-1AE9-F17E-6E7D-D5B926F89E01}"/>
          </ac:picMkLst>
        </pc:picChg>
        <pc:picChg chg="add mod">
          <ac:chgData name="Leonie Smith" userId="fed1330f33f5650e" providerId="LiveId" clId="{124BEADA-E3D0-49F5-A5E8-0CB12575A4C2}" dt="2023-11-22T05:08:05.801" v="83"/>
          <ac:picMkLst>
            <pc:docMk/>
            <pc:sldMk cId="2180228365" sldId="442"/>
            <ac:picMk id="20" creationId="{CCFAC560-EBAB-1ED8-51CD-E0D5DCB0B065}"/>
          </ac:picMkLst>
        </pc:picChg>
      </pc:sldChg>
      <pc:sldChg chg="addSp delSp modSp mod modTransition modAnim">
        <pc:chgData name="Leonie Smith" userId="fed1330f33f5650e" providerId="LiveId" clId="{124BEADA-E3D0-49F5-A5E8-0CB12575A4C2}" dt="2023-11-22T05:12:55.653" v="102"/>
        <pc:sldMkLst>
          <pc:docMk/>
          <pc:sldMk cId="1718612039" sldId="444"/>
        </pc:sldMkLst>
        <pc:picChg chg="add del mod">
          <ac:chgData name="Leonie Smith" userId="fed1330f33f5650e" providerId="LiveId" clId="{124BEADA-E3D0-49F5-A5E8-0CB12575A4C2}" dt="2023-11-22T05:10:38.652" v="86"/>
          <ac:picMkLst>
            <pc:docMk/>
            <pc:sldMk cId="1718612039" sldId="444"/>
            <ac:picMk id="6" creationId="{6036E13F-9AB2-1E25-268F-683F4776DDD5}"/>
          </ac:picMkLst>
        </pc:picChg>
        <pc:picChg chg="add del mod">
          <ac:chgData name="Leonie Smith" userId="fed1330f33f5650e" providerId="LiveId" clId="{124BEADA-E3D0-49F5-A5E8-0CB12575A4C2}" dt="2023-11-22T05:10:53.748" v="87"/>
          <ac:picMkLst>
            <pc:docMk/>
            <pc:sldMk cId="1718612039" sldId="444"/>
            <ac:picMk id="10" creationId="{60E801D6-DC9C-D8F8-769A-3EB482B8AE05}"/>
          </ac:picMkLst>
        </pc:picChg>
        <pc:picChg chg="add del mod">
          <ac:chgData name="Leonie Smith" userId="fed1330f33f5650e" providerId="LiveId" clId="{124BEADA-E3D0-49F5-A5E8-0CB12575A4C2}" dt="2023-11-22T05:10:57.820" v="89"/>
          <ac:picMkLst>
            <pc:docMk/>
            <pc:sldMk cId="1718612039" sldId="444"/>
            <ac:picMk id="11" creationId="{46AA0665-97C9-33D7-0E1D-205A6653C986}"/>
          </ac:picMkLst>
        </pc:picChg>
        <pc:picChg chg="add del mod ord">
          <ac:chgData name="Leonie Smith" userId="fed1330f33f5650e" providerId="LiveId" clId="{124BEADA-E3D0-49F5-A5E8-0CB12575A4C2}" dt="2023-11-22T05:11:03.603" v="90"/>
          <ac:picMkLst>
            <pc:docMk/>
            <pc:sldMk cId="1718612039" sldId="444"/>
            <ac:picMk id="14" creationId="{D0221463-1E2C-11C9-D8C7-3739A7EFE699}"/>
          </ac:picMkLst>
        </pc:picChg>
        <pc:picChg chg="add del mod">
          <ac:chgData name="Leonie Smith" userId="fed1330f33f5650e" providerId="LiveId" clId="{124BEADA-E3D0-49F5-A5E8-0CB12575A4C2}" dt="2023-11-22T05:11:04.879" v="92"/>
          <ac:picMkLst>
            <pc:docMk/>
            <pc:sldMk cId="1718612039" sldId="444"/>
            <ac:picMk id="15" creationId="{96FD6700-7F18-A350-06B3-0B9788F01699}"/>
          </ac:picMkLst>
        </pc:picChg>
        <pc:picChg chg="add del mod ord">
          <ac:chgData name="Leonie Smith" userId="fed1330f33f5650e" providerId="LiveId" clId="{124BEADA-E3D0-49F5-A5E8-0CB12575A4C2}" dt="2023-11-22T05:11:25.962" v="93"/>
          <ac:picMkLst>
            <pc:docMk/>
            <pc:sldMk cId="1718612039" sldId="444"/>
            <ac:picMk id="18" creationId="{A9402A6C-8A3A-89D1-6EF8-368A713A347B}"/>
          </ac:picMkLst>
        </pc:picChg>
        <pc:picChg chg="add del mod">
          <ac:chgData name="Leonie Smith" userId="fed1330f33f5650e" providerId="LiveId" clId="{124BEADA-E3D0-49F5-A5E8-0CB12575A4C2}" dt="2023-11-22T05:11:27.740" v="95"/>
          <ac:picMkLst>
            <pc:docMk/>
            <pc:sldMk cId="1718612039" sldId="444"/>
            <ac:picMk id="19" creationId="{00411224-8379-592E-0A8B-344A8E51C5CB}"/>
          </ac:picMkLst>
        </pc:picChg>
        <pc:picChg chg="add del mod ord">
          <ac:chgData name="Leonie Smith" userId="fed1330f33f5650e" providerId="LiveId" clId="{124BEADA-E3D0-49F5-A5E8-0CB12575A4C2}" dt="2023-11-22T05:11:44.121" v="96"/>
          <ac:picMkLst>
            <pc:docMk/>
            <pc:sldMk cId="1718612039" sldId="444"/>
            <ac:picMk id="22" creationId="{21E00D3B-5978-4FF3-E334-A717A4AF7184}"/>
          </ac:picMkLst>
        </pc:picChg>
        <pc:picChg chg="add del mod">
          <ac:chgData name="Leonie Smith" userId="fed1330f33f5650e" providerId="LiveId" clId="{124BEADA-E3D0-49F5-A5E8-0CB12575A4C2}" dt="2023-11-22T05:11:50.175" v="98"/>
          <ac:picMkLst>
            <pc:docMk/>
            <pc:sldMk cId="1718612039" sldId="444"/>
            <ac:picMk id="23" creationId="{38193D55-9C53-BA79-25F0-E3C421188F0A}"/>
          </ac:picMkLst>
        </pc:picChg>
        <pc:picChg chg="add del mod ord">
          <ac:chgData name="Leonie Smith" userId="fed1330f33f5650e" providerId="LiveId" clId="{124BEADA-E3D0-49F5-A5E8-0CB12575A4C2}" dt="2023-11-22T05:12:12.672" v="99"/>
          <ac:picMkLst>
            <pc:docMk/>
            <pc:sldMk cId="1718612039" sldId="444"/>
            <ac:picMk id="26" creationId="{AD18FAA0-5473-817F-2A62-4ACAFB7A8587}"/>
          </ac:picMkLst>
        </pc:picChg>
        <pc:picChg chg="add del mod">
          <ac:chgData name="Leonie Smith" userId="fed1330f33f5650e" providerId="LiveId" clId="{124BEADA-E3D0-49F5-A5E8-0CB12575A4C2}" dt="2023-11-22T05:12:32.300" v="101"/>
          <ac:picMkLst>
            <pc:docMk/>
            <pc:sldMk cId="1718612039" sldId="444"/>
            <ac:picMk id="27" creationId="{A6C37A5A-34D2-72D5-4EE6-5943266C362D}"/>
          </ac:picMkLst>
        </pc:picChg>
        <pc:picChg chg="add del mod ord">
          <ac:chgData name="Leonie Smith" userId="fed1330f33f5650e" providerId="LiveId" clId="{124BEADA-E3D0-49F5-A5E8-0CB12575A4C2}" dt="2023-11-22T05:12:55.653" v="102"/>
          <ac:picMkLst>
            <pc:docMk/>
            <pc:sldMk cId="1718612039" sldId="444"/>
            <ac:picMk id="31" creationId="{49A8E9A6-6474-B4CF-6322-E0315BC4F35F}"/>
          </ac:picMkLst>
        </pc:picChg>
        <pc:picChg chg="add mod">
          <ac:chgData name="Leonie Smith" userId="fed1330f33f5650e" providerId="LiveId" clId="{124BEADA-E3D0-49F5-A5E8-0CB12575A4C2}" dt="2023-11-22T05:12:55.653" v="102"/>
          <ac:picMkLst>
            <pc:docMk/>
            <pc:sldMk cId="1718612039" sldId="444"/>
            <ac:picMk id="32" creationId="{4771D157-FB55-2FC4-7F09-D504FB1AA7D2}"/>
          </ac:picMkLst>
        </pc:picChg>
      </pc:sldChg>
      <pc:sldChg chg="addSp delSp modSp mod modTransition modAnim">
        <pc:chgData name="Leonie Smith" userId="fed1330f33f5650e" providerId="LiveId" clId="{124BEADA-E3D0-49F5-A5E8-0CB12575A4C2}" dt="2023-11-22T05:18:21.070" v="136"/>
        <pc:sldMkLst>
          <pc:docMk/>
          <pc:sldMk cId="843663555" sldId="448"/>
        </pc:sldMkLst>
        <pc:picChg chg="add del mod">
          <ac:chgData name="Leonie Smith" userId="fed1330f33f5650e" providerId="LiveId" clId="{124BEADA-E3D0-49F5-A5E8-0CB12575A4C2}" dt="2023-11-22T05:14:46.035" v="105"/>
          <ac:picMkLst>
            <pc:docMk/>
            <pc:sldMk cId="843663555" sldId="448"/>
            <ac:picMk id="6" creationId="{D2F1FBB4-ED4C-15E3-9BD9-A764BFF0FA3F}"/>
          </ac:picMkLst>
        </pc:picChg>
        <pc:picChg chg="add del mod">
          <ac:chgData name="Leonie Smith" userId="fed1330f33f5650e" providerId="LiveId" clId="{124BEADA-E3D0-49F5-A5E8-0CB12575A4C2}" dt="2023-11-22T05:14:51.409" v="106"/>
          <ac:picMkLst>
            <pc:docMk/>
            <pc:sldMk cId="843663555" sldId="448"/>
            <ac:picMk id="9" creationId="{DC8A8777-294B-A992-8283-FC3950226C46}"/>
          </ac:picMkLst>
        </pc:picChg>
        <pc:picChg chg="add del mod">
          <ac:chgData name="Leonie Smith" userId="fed1330f33f5650e" providerId="LiveId" clId="{124BEADA-E3D0-49F5-A5E8-0CB12575A4C2}" dt="2023-11-22T05:15:11.832" v="108"/>
          <ac:picMkLst>
            <pc:docMk/>
            <pc:sldMk cId="843663555" sldId="448"/>
            <ac:picMk id="10" creationId="{6DF9D91B-1BF6-BECE-85CF-D26CB6689758}"/>
          </ac:picMkLst>
        </pc:picChg>
        <pc:picChg chg="add del mod ord">
          <ac:chgData name="Leonie Smith" userId="fed1330f33f5650e" providerId="LiveId" clId="{124BEADA-E3D0-49F5-A5E8-0CB12575A4C2}" dt="2023-11-22T05:15:19.591" v="109"/>
          <ac:picMkLst>
            <pc:docMk/>
            <pc:sldMk cId="843663555" sldId="448"/>
            <ac:picMk id="13" creationId="{02B06A5B-EC80-EE7A-AB46-42A30F468DCB}"/>
          </ac:picMkLst>
        </pc:picChg>
        <pc:picChg chg="add del mod">
          <ac:chgData name="Leonie Smith" userId="fed1330f33f5650e" providerId="LiveId" clId="{124BEADA-E3D0-49F5-A5E8-0CB12575A4C2}" dt="2023-11-22T05:15:21.637" v="111"/>
          <ac:picMkLst>
            <pc:docMk/>
            <pc:sldMk cId="843663555" sldId="448"/>
            <ac:picMk id="14" creationId="{D610FBD1-7733-E153-D9B9-7ACAB36F2618}"/>
          </ac:picMkLst>
        </pc:picChg>
        <pc:picChg chg="add del mod ord">
          <ac:chgData name="Leonie Smith" userId="fed1330f33f5650e" providerId="LiveId" clId="{124BEADA-E3D0-49F5-A5E8-0CB12575A4C2}" dt="2023-11-22T05:15:42.354" v="112"/>
          <ac:picMkLst>
            <pc:docMk/>
            <pc:sldMk cId="843663555" sldId="448"/>
            <ac:picMk id="17" creationId="{35EFDC18-0ADD-230C-0A5C-1903DCEDC834}"/>
          </ac:picMkLst>
        </pc:picChg>
        <pc:picChg chg="add del mod">
          <ac:chgData name="Leonie Smith" userId="fed1330f33f5650e" providerId="LiveId" clId="{124BEADA-E3D0-49F5-A5E8-0CB12575A4C2}" dt="2023-11-22T05:15:45.534" v="114"/>
          <ac:picMkLst>
            <pc:docMk/>
            <pc:sldMk cId="843663555" sldId="448"/>
            <ac:picMk id="18" creationId="{E3FE0104-B7D8-5C5A-3509-E0D2CD2A0B0C}"/>
          </ac:picMkLst>
        </pc:picChg>
        <pc:picChg chg="add del mod ord">
          <ac:chgData name="Leonie Smith" userId="fed1330f33f5650e" providerId="LiveId" clId="{124BEADA-E3D0-49F5-A5E8-0CB12575A4C2}" dt="2023-11-22T05:15:52.280" v="115"/>
          <ac:picMkLst>
            <pc:docMk/>
            <pc:sldMk cId="843663555" sldId="448"/>
            <ac:picMk id="21" creationId="{846AAE3E-A15D-866F-1343-D5C3AEBEA5B2}"/>
          </ac:picMkLst>
        </pc:picChg>
        <pc:picChg chg="add del mod">
          <ac:chgData name="Leonie Smith" userId="fed1330f33f5650e" providerId="LiveId" clId="{124BEADA-E3D0-49F5-A5E8-0CB12575A4C2}" dt="2023-11-22T05:15:53.652" v="117"/>
          <ac:picMkLst>
            <pc:docMk/>
            <pc:sldMk cId="843663555" sldId="448"/>
            <ac:picMk id="22" creationId="{31388E78-9648-6307-16C5-7F5F739FEDAA}"/>
          </ac:picMkLst>
        </pc:picChg>
        <pc:picChg chg="add del mod ord">
          <ac:chgData name="Leonie Smith" userId="fed1330f33f5650e" providerId="LiveId" clId="{124BEADA-E3D0-49F5-A5E8-0CB12575A4C2}" dt="2023-11-22T05:16:04.853" v="118"/>
          <ac:picMkLst>
            <pc:docMk/>
            <pc:sldMk cId="843663555" sldId="448"/>
            <ac:picMk id="25" creationId="{F838015B-E2F8-A87C-FF8F-EDEA5774970E}"/>
          </ac:picMkLst>
        </pc:picChg>
        <pc:picChg chg="add del mod">
          <ac:chgData name="Leonie Smith" userId="fed1330f33f5650e" providerId="LiveId" clId="{124BEADA-E3D0-49F5-A5E8-0CB12575A4C2}" dt="2023-11-22T05:16:06.941" v="120"/>
          <ac:picMkLst>
            <pc:docMk/>
            <pc:sldMk cId="843663555" sldId="448"/>
            <ac:picMk id="26" creationId="{8A121088-6766-5E9E-E880-6C6E44A6192B}"/>
          </ac:picMkLst>
        </pc:picChg>
        <pc:picChg chg="add del mod ord">
          <ac:chgData name="Leonie Smith" userId="fed1330f33f5650e" providerId="LiveId" clId="{124BEADA-E3D0-49F5-A5E8-0CB12575A4C2}" dt="2023-11-22T05:16:11.431" v="121"/>
          <ac:picMkLst>
            <pc:docMk/>
            <pc:sldMk cId="843663555" sldId="448"/>
            <ac:picMk id="29" creationId="{A3147F7D-CB8E-933E-1F83-4B3D6DB0E184}"/>
          </ac:picMkLst>
        </pc:picChg>
        <pc:picChg chg="add del mod">
          <ac:chgData name="Leonie Smith" userId="fed1330f33f5650e" providerId="LiveId" clId="{124BEADA-E3D0-49F5-A5E8-0CB12575A4C2}" dt="2023-11-22T05:16:12.964" v="123"/>
          <ac:picMkLst>
            <pc:docMk/>
            <pc:sldMk cId="843663555" sldId="448"/>
            <ac:picMk id="30" creationId="{B7C2F1BD-7A70-080B-F601-ACEB1CF637CD}"/>
          </ac:picMkLst>
        </pc:picChg>
        <pc:picChg chg="add del mod ord">
          <ac:chgData name="Leonie Smith" userId="fed1330f33f5650e" providerId="LiveId" clId="{124BEADA-E3D0-49F5-A5E8-0CB12575A4C2}" dt="2023-11-22T05:16:31.006" v="124"/>
          <ac:picMkLst>
            <pc:docMk/>
            <pc:sldMk cId="843663555" sldId="448"/>
            <ac:picMk id="33" creationId="{246C2C11-70DF-D35C-356B-7E2A47A8796A}"/>
          </ac:picMkLst>
        </pc:picChg>
        <pc:picChg chg="add del mod">
          <ac:chgData name="Leonie Smith" userId="fed1330f33f5650e" providerId="LiveId" clId="{124BEADA-E3D0-49F5-A5E8-0CB12575A4C2}" dt="2023-11-22T05:16:45.837" v="126"/>
          <ac:picMkLst>
            <pc:docMk/>
            <pc:sldMk cId="843663555" sldId="448"/>
            <ac:picMk id="34" creationId="{3B610686-8B9C-22AD-A296-611CA6C755C2}"/>
          </ac:picMkLst>
        </pc:picChg>
        <pc:picChg chg="add del mod ord">
          <ac:chgData name="Leonie Smith" userId="fed1330f33f5650e" providerId="LiveId" clId="{124BEADA-E3D0-49F5-A5E8-0CB12575A4C2}" dt="2023-11-22T05:17:02.764" v="127"/>
          <ac:picMkLst>
            <pc:docMk/>
            <pc:sldMk cId="843663555" sldId="448"/>
            <ac:picMk id="37" creationId="{DB8BD0A2-8E43-85D8-D37F-739C5E69C9CD}"/>
          </ac:picMkLst>
        </pc:picChg>
        <pc:picChg chg="add del mod">
          <ac:chgData name="Leonie Smith" userId="fed1330f33f5650e" providerId="LiveId" clId="{124BEADA-E3D0-49F5-A5E8-0CB12575A4C2}" dt="2023-11-22T05:17:12.098" v="129"/>
          <ac:picMkLst>
            <pc:docMk/>
            <pc:sldMk cId="843663555" sldId="448"/>
            <ac:picMk id="38" creationId="{CDECFD4F-1653-58BB-DA7E-3B2553BF8EA6}"/>
          </ac:picMkLst>
        </pc:picChg>
        <pc:picChg chg="add del mod ord">
          <ac:chgData name="Leonie Smith" userId="fed1330f33f5650e" providerId="LiveId" clId="{124BEADA-E3D0-49F5-A5E8-0CB12575A4C2}" dt="2023-11-22T05:17:31.564" v="130"/>
          <ac:picMkLst>
            <pc:docMk/>
            <pc:sldMk cId="843663555" sldId="448"/>
            <ac:picMk id="41" creationId="{0F089288-36FB-C751-E053-4D2DB746592C}"/>
          </ac:picMkLst>
        </pc:picChg>
        <pc:picChg chg="add del mod">
          <ac:chgData name="Leonie Smith" userId="fed1330f33f5650e" providerId="LiveId" clId="{124BEADA-E3D0-49F5-A5E8-0CB12575A4C2}" dt="2023-11-22T05:17:48.453" v="132"/>
          <ac:picMkLst>
            <pc:docMk/>
            <pc:sldMk cId="843663555" sldId="448"/>
            <ac:picMk id="42" creationId="{465341F1-D7F2-810F-7B71-184C214F0B27}"/>
          </ac:picMkLst>
        </pc:picChg>
        <pc:picChg chg="add del mod ord">
          <ac:chgData name="Leonie Smith" userId="fed1330f33f5650e" providerId="LiveId" clId="{124BEADA-E3D0-49F5-A5E8-0CB12575A4C2}" dt="2023-11-22T05:17:59.847" v="133"/>
          <ac:picMkLst>
            <pc:docMk/>
            <pc:sldMk cId="843663555" sldId="448"/>
            <ac:picMk id="46" creationId="{D1E25797-3EB5-A792-B856-1129ADB501F7}"/>
          </ac:picMkLst>
        </pc:picChg>
        <pc:picChg chg="add del mod">
          <ac:chgData name="Leonie Smith" userId="fed1330f33f5650e" providerId="LiveId" clId="{124BEADA-E3D0-49F5-A5E8-0CB12575A4C2}" dt="2023-11-22T05:18:01.025" v="135"/>
          <ac:picMkLst>
            <pc:docMk/>
            <pc:sldMk cId="843663555" sldId="448"/>
            <ac:picMk id="47" creationId="{E2088DD6-491C-BC8B-31E8-491F86DF7E10}"/>
          </ac:picMkLst>
        </pc:picChg>
        <pc:picChg chg="add del mod ord">
          <ac:chgData name="Leonie Smith" userId="fed1330f33f5650e" providerId="LiveId" clId="{124BEADA-E3D0-49F5-A5E8-0CB12575A4C2}" dt="2023-11-22T05:18:21.070" v="136"/>
          <ac:picMkLst>
            <pc:docMk/>
            <pc:sldMk cId="843663555" sldId="448"/>
            <ac:picMk id="50" creationId="{D79A67D3-7BC6-992F-2989-739C22A8642F}"/>
          </ac:picMkLst>
        </pc:picChg>
        <pc:picChg chg="add mod">
          <ac:chgData name="Leonie Smith" userId="fed1330f33f5650e" providerId="LiveId" clId="{124BEADA-E3D0-49F5-A5E8-0CB12575A4C2}" dt="2023-11-22T05:18:21.070" v="136"/>
          <ac:picMkLst>
            <pc:docMk/>
            <pc:sldMk cId="843663555" sldId="448"/>
            <ac:picMk id="51" creationId="{D705F83A-328F-4270-EC7C-4B630378A523}"/>
          </ac:picMkLst>
        </pc:picChg>
      </pc:sldChg>
      <pc:sldChg chg="addSp modSp">
        <pc:chgData name="Leonie Smith" userId="fed1330f33f5650e" providerId="LiveId" clId="{124BEADA-E3D0-49F5-A5E8-0CB12575A4C2}" dt="2023-11-22T05:23:36.343" v="137"/>
        <pc:sldMkLst>
          <pc:docMk/>
          <pc:sldMk cId="538051216" sldId="450"/>
        </pc:sldMkLst>
        <pc:picChg chg="add mod">
          <ac:chgData name="Leonie Smith" userId="fed1330f33f5650e" providerId="LiveId" clId="{124BEADA-E3D0-49F5-A5E8-0CB12575A4C2}" dt="2023-11-22T05:23:36.343" v="137"/>
          <ac:picMkLst>
            <pc:docMk/>
            <pc:sldMk cId="538051216" sldId="450"/>
            <ac:picMk id="8" creationId="{66963440-F696-4730-D4AD-91E403F227D9}"/>
          </ac:picMkLst>
        </pc:picChg>
      </pc:sldChg>
      <pc:sldChg chg="addSp delSp modSp mod modTransition modAnim">
        <pc:chgData name="Leonie Smith" userId="fed1330f33f5650e" providerId="LiveId" clId="{124BEADA-E3D0-49F5-A5E8-0CB12575A4C2}" dt="2023-11-22T05:25:09.883" v="141"/>
        <pc:sldMkLst>
          <pc:docMk/>
          <pc:sldMk cId="2511564658" sldId="454"/>
        </pc:sldMkLst>
        <pc:picChg chg="add del mod">
          <ac:chgData name="Leonie Smith" userId="fed1330f33f5650e" providerId="LiveId" clId="{124BEADA-E3D0-49F5-A5E8-0CB12575A4C2}" dt="2023-11-22T05:24:47.501" v="140"/>
          <ac:picMkLst>
            <pc:docMk/>
            <pc:sldMk cId="2511564658" sldId="454"/>
            <ac:picMk id="8" creationId="{C4870AAE-5F29-A452-8D88-CDFFF1E34C0E}"/>
          </ac:picMkLst>
        </pc:picChg>
        <pc:picChg chg="add del mod">
          <ac:chgData name="Leonie Smith" userId="fed1330f33f5650e" providerId="LiveId" clId="{124BEADA-E3D0-49F5-A5E8-0CB12575A4C2}" dt="2023-11-22T05:25:09.883" v="141"/>
          <ac:picMkLst>
            <pc:docMk/>
            <pc:sldMk cId="2511564658" sldId="454"/>
            <ac:picMk id="11" creationId="{B4895AE5-D1CD-731D-9ECF-D81C4FD9C408}"/>
          </ac:picMkLst>
        </pc:picChg>
        <pc:picChg chg="add mod">
          <ac:chgData name="Leonie Smith" userId="fed1330f33f5650e" providerId="LiveId" clId="{124BEADA-E3D0-49F5-A5E8-0CB12575A4C2}" dt="2023-11-22T05:25:09.883" v="141"/>
          <ac:picMkLst>
            <pc:docMk/>
            <pc:sldMk cId="2511564658" sldId="454"/>
            <ac:picMk id="12" creationId="{8F264273-1C7B-0B45-D3F3-29C93E99AEA5}"/>
          </ac:picMkLst>
        </pc:picChg>
      </pc:sldChg>
      <pc:sldChg chg="addSp delSp modSp mod modTransition modAnim">
        <pc:chgData name="Leonie Smith" userId="fed1330f33f5650e" providerId="LiveId" clId="{124BEADA-E3D0-49F5-A5E8-0CB12575A4C2}" dt="2023-11-22T05:27:32.818" v="154"/>
        <pc:sldMkLst>
          <pc:docMk/>
          <pc:sldMk cId="4049696417" sldId="456"/>
        </pc:sldMkLst>
        <pc:picChg chg="add del mod">
          <ac:chgData name="Leonie Smith" userId="fed1330f33f5650e" providerId="LiveId" clId="{124BEADA-E3D0-49F5-A5E8-0CB12575A4C2}" dt="2023-11-22T05:26:03.916" v="144"/>
          <ac:picMkLst>
            <pc:docMk/>
            <pc:sldMk cId="4049696417" sldId="456"/>
            <ac:picMk id="9" creationId="{EF935A17-C64F-443D-A27E-D5A659BE18A6}"/>
          </ac:picMkLst>
        </pc:picChg>
        <pc:picChg chg="add del mod">
          <ac:chgData name="Leonie Smith" userId="fed1330f33f5650e" providerId="LiveId" clId="{124BEADA-E3D0-49F5-A5E8-0CB12575A4C2}" dt="2023-11-22T05:26:26.522" v="145"/>
          <ac:picMkLst>
            <pc:docMk/>
            <pc:sldMk cId="4049696417" sldId="456"/>
            <ac:picMk id="12" creationId="{E03380B5-04A3-11D3-3C08-F35150345593}"/>
          </ac:picMkLst>
        </pc:picChg>
        <pc:picChg chg="add del mod">
          <ac:chgData name="Leonie Smith" userId="fed1330f33f5650e" providerId="LiveId" clId="{124BEADA-E3D0-49F5-A5E8-0CB12575A4C2}" dt="2023-11-22T05:26:41.232" v="147"/>
          <ac:picMkLst>
            <pc:docMk/>
            <pc:sldMk cId="4049696417" sldId="456"/>
            <ac:picMk id="13" creationId="{CA513E3B-E303-76EC-56E8-15DA066BFB11}"/>
          </ac:picMkLst>
        </pc:picChg>
        <pc:picChg chg="add del mod ord">
          <ac:chgData name="Leonie Smith" userId="fed1330f33f5650e" providerId="LiveId" clId="{124BEADA-E3D0-49F5-A5E8-0CB12575A4C2}" dt="2023-11-22T05:27:00.903" v="148"/>
          <ac:picMkLst>
            <pc:docMk/>
            <pc:sldMk cId="4049696417" sldId="456"/>
            <ac:picMk id="17" creationId="{CFDD0A09-1CC5-CB4C-3DB9-2A41B99D378B}"/>
          </ac:picMkLst>
        </pc:picChg>
        <pc:picChg chg="add del mod">
          <ac:chgData name="Leonie Smith" userId="fed1330f33f5650e" providerId="LiveId" clId="{124BEADA-E3D0-49F5-A5E8-0CB12575A4C2}" dt="2023-11-22T05:27:02.299" v="150"/>
          <ac:picMkLst>
            <pc:docMk/>
            <pc:sldMk cId="4049696417" sldId="456"/>
            <ac:picMk id="18" creationId="{767978F6-6FFE-B106-365E-38B29A2940B7}"/>
          </ac:picMkLst>
        </pc:picChg>
        <pc:picChg chg="add del mod ord">
          <ac:chgData name="Leonie Smith" userId="fed1330f33f5650e" providerId="LiveId" clId="{124BEADA-E3D0-49F5-A5E8-0CB12575A4C2}" dt="2023-11-22T05:27:09.006" v="151"/>
          <ac:picMkLst>
            <pc:docMk/>
            <pc:sldMk cId="4049696417" sldId="456"/>
            <ac:picMk id="21" creationId="{0B44425D-D721-35CA-6630-51CA45AB36A4}"/>
          </ac:picMkLst>
        </pc:picChg>
        <pc:picChg chg="add del mod">
          <ac:chgData name="Leonie Smith" userId="fed1330f33f5650e" providerId="LiveId" clId="{124BEADA-E3D0-49F5-A5E8-0CB12575A4C2}" dt="2023-11-22T05:27:10.070" v="153"/>
          <ac:picMkLst>
            <pc:docMk/>
            <pc:sldMk cId="4049696417" sldId="456"/>
            <ac:picMk id="22" creationId="{9300E141-897D-4693-A92C-5BFC1E5E6781}"/>
          </ac:picMkLst>
        </pc:picChg>
        <pc:picChg chg="add del mod ord">
          <ac:chgData name="Leonie Smith" userId="fed1330f33f5650e" providerId="LiveId" clId="{124BEADA-E3D0-49F5-A5E8-0CB12575A4C2}" dt="2023-11-22T05:27:32.818" v="154"/>
          <ac:picMkLst>
            <pc:docMk/>
            <pc:sldMk cId="4049696417" sldId="456"/>
            <ac:picMk id="25" creationId="{9ADB7D4F-6F99-9283-AFD2-79A00A2C7D4F}"/>
          </ac:picMkLst>
        </pc:picChg>
        <pc:picChg chg="add mod">
          <ac:chgData name="Leonie Smith" userId="fed1330f33f5650e" providerId="LiveId" clId="{124BEADA-E3D0-49F5-A5E8-0CB12575A4C2}" dt="2023-11-22T05:27:32.818" v="154"/>
          <ac:picMkLst>
            <pc:docMk/>
            <pc:sldMk cId="4049696417" sldId="456"/>
            <ac:picMk id="26" creationId="{5D49EE20-F385-E801-5441-B14219DA9D16}"/>
          </ac:picMkLst>
        </pc:picChg>
      </pc:sldChg>
      <pc:sldChg chg="addSp delSp modSp mod modTransition modAnim">
        <pc:chgData name="Leonie Smith" userId="fed1330f33f5650e" providerId="LiveId" clId="{124BEADA-E3D0-49F5-A5E8-0CB12575A4C2}" dt="2023-11-22T05:28:32.952" v="158"/>
        <pc:sldMkLst>
          <pc:docMk/>
          <pc:sldMk cId="2789980734" sldId="458"/>
        </pc:sldMkLst>
        <pc:picChg chg="add del mod">
          <ac:chgData name="Leonie Smith" userId="fed1330f33f5650e" providerId="LiveId" clId="{124BEADA-E3D0-49F5-A5E8-0CB12575A4C2}" dt="2023-11-22T05:28:16.226" v="157"/>
          <ac:picMkLst>
            <pc:docMk/>
            <pc:sldMk cId="2789980734" sldId="458"/>
            <ac:picMk id="9" creationId="{C80B289F-727F-3C8E-08C9-F195C048AA60}"/>
          </ac:picMkLst>
        </pc:picChg>
        <pc:picChg chg="add del mod">
          <ac:chgData name="Leonie Smith" userId="fed1330f33f5650e" providerId="LiveId" clId="{124BEADA-E3D0-49F5-A5E8-0CB12575A4C2}" dt="2023-11-22T05:28:32.952" v="158"/>
          <ac:picMkLst>
            <pc:docMk/>
            <pc:sldMk cId="2789980734" sldId="458"/>
            <ac:picMk id="12" creationId="{824D8E76-1A45-6BF4-0458-BFF4F9A9EC8C}"/>
          </ac:picMkLst>
        </pc:picChg>
        <pc:picChg chg="add mod">
          <ac:chgData name="Leonie Smith" userId="fed1330f33f5650e" providerId="LiveId" clId="{124BEADA-E3D0-49F5-A5E8-0CB12575A4C2}" dt="2023-11-22T05:28:32.952" v="158"/>
          <ac:picMkLst>
            <pc:docMk/>
            <pc:sldMk cId="2789980734" sldId="458"/>
            <ac:picMk id="13" creationId="{3A8502F9-7812-9111-9163-F898FC7EA79A}"/>
          </ac:picMkLst>
        </pc:picChg>
      </pc:sldChg>
      <pc:sldChg chg="addSp modSp">
        <pc:chgData name="Leonie Smith" userId="fed1330f33f5650e" providerId="LiveId" clId="{124BEADA-E3D0-49F5-A5E8-0CB12575A4C2}" dt="2023-11-22T05:30:31.772" v="159"/>
        <pc:sldMkLst>
          <pc:docMk/>
          <pc:sldMk cId="2691432836" sldId="460"/>
        </pc:sldMkLst>
        <pc:picChg chg="add mod">
          <ac:chgData name="Leonie Smith" userId="fed1330f33f5650e" providerId="LiveId" clId="{124BEADA-E3D0-49F5-A5E8-0CB12575A4C2}" dt="2023-11-22T05:30:31.772" v="159"/>
          <ac:picMkLst>
            <pc:docMk/>
            <pc:sldMk cId="2691432836" sldId="460"/>
            <ac:picMk id="8" creationId="{1B079871-FFAA-DDAC-B5A5-B29881BD1880}"/>
          </ac:picMkLst>
        </pc:picChg>
      </pc:sldChg>
      <pc:sldChg chg="addSp modSp">
        <pc:chgData name="Leonie Smith" userId="fed1330f33f5650e" providerId="LiveId" clId="{124BEADA-E3D0-49F5-A5E8-0CB12575A4C2}" dt="2023-11-22T05:32:31.636" v="160"/>
        <pc:sldMkLst>
          <pc:docMk/>
          <pc:sldMk cId="3941201962" sldId="462"/>
        </pc:sldMkLst>
        <pc:picChg chg="add mod">
          <ac:chgData name="Leonie Smith" userId="fed1330f33f5650e" providerId="LiveId" clId="{124BEADA-E3D0-49F5-A5E8-0CB12575A4C2}" dt="2023-11-22T05:32:31.636" v="160"/>
          <ac:picMkLst>
            <pc:docMk/>
            <pc:sldMk cId="3941201962" sldId="462"/>
            <ac:picMk id="8" creationId="{38EA3165-2EFE-C763-063E-B40B91021E76}"/>
          </ac:picMkLst>
        </pc:picChg>
      </pc:sldChg>
      <pc:sldChg chg="addSp delSp modSp mod modTransition modAnim">
        <pc:chgData name="Leonie Smith" userId="fed1330f33f5650e" providerId="LiveId" clId="{124BEADA-E3D0-49F5-A5E8-0CB12575A4C2}" dt="2023-11-22T05:34:26.744" v="164"/>
        <pc:sldMkLst>
          <pc:docMk/>
          <pc:sldMk cId="3471468068" sldId="464"/>
        </pc:sldMkLst>
        <pc:picChg chg="add del mod">
          <ac:chgData name="Leonie Smith" userId="fed1330f33f5650e" providerId="LiveId" clId="{124BEADA-E3D0-49F5-A5E8-0CB12575A4C2}" dt="2023-11-22T05:34:03.554" v="163"/>
          <ac:picMkLst>
            <pc:docMk/>
            <pc:sldMk cId="3471468068" sldId="464"/>
            <ac:picMk id="8" creationId="{FD7BEF1B-D15C-3599-6DAE-C816E14019EA}"/>
          </ac:picMkLst>
        </pc:picChg>
        <pc:picChg chg="add del mod">
          <ac:chgData name="Leonie Smith" userId="fed1330f33f5650e" providerId="LiveId" clId="{124BEADA-E3D0-49F5-A5E8-0CB12575A4C2}" dt="2023-11-22T05:34:26.744" v="164"/>
          <ac:picMkLst>
            <pc:docMk/>
            <pc:sldMk cId="3471468068" sldId="464"/>
            <ac:picMk id="11" creationId="{9125D89C-63A4-CE30-8BD8-BF8F7EB71AF0}"/>
          </ac:picMkLst>
        </pc:picChg>
        <pc:picChg chg="add mod">
          <ac:chgData name="Leonie Smith" userId="fed1330f33f5650e" providerId="LiveId" clId="{124BEADA-E3D0-49F5-A5E8-0CB12575A4C2}" dt="2023-11-22T05:34:26.744" v="164"/>
          <ac:picMkLst>
            <pc:docMk/>
            <pc:sldMk cId="3471468068" sldId="464"/>
            <ac:picMk id="12" creationId="{D9BDFD59-0A96-57DD-DD3C-EAE7710469C8}"/>
          </ac:picMkLst>
        </pc:picChg>
      </pc:sldChg>
      <pc:sldChg chg="addSp delSp modSp mod modTransition modAnim">
        <pc:chgData name="Leonie Smith" userId="fed1330f33f5650e" providerId="LiveId" clId="{124BEADA-E3D0-49F5-A5E8-0CB12575A4C2}" dt="2023-11-22T05:35:47.334" v="168"/>
        <pc:sldMkLst>
          <pc:docMk/>
          <pc:sldMk cId="581074576" sldId="466"/>
        </pc:sldMkLst>
        <pc:picChg chg="add del mod">
          <ac:chgData name="Leonie Smith" userId="fed1330f33f5650e" providerId="LiveId" clId="{124BEADA-E3D0-49F5-A5E8-0CB12575A4C2}" dt="2023-11-22T05:35:29.964" v="167"/>
          <ac:picMkLst>
            <pc:docMk/>
            <pc:sldMk cId="581074576" sldId="466"/>
            <ac:picMk id="8" creationId="{9C1EA5DA-8A33-AEA5-FD25-9333315FD58F}"/>
          </ac:picMkLst>
        </pc:picChg>
        <pc:picChg chg="add del mod">
          <ac:chgData name="Leonie Smith" userId="fed1330f33f5650e" providerId="LiveId" clId="{124BEADA-E3D0-49F5-A5E8-0CB12575A4C2}" dt="2023-11-22T05:35:47.334" v="168"/>
          <ac:picMkLst>
            <pc:docMk/>
            <pc:sldMk cId="581074576" sldId="466"/>
            <ac:picMk id="11" creationId="{B0B6E394-DC75-33E9-A3E0-E3AC878923F4}"/>
          </ac:picMkLst>
        </pc:picChg>
        <pc:picChg chg="add mod">
          <ac:chgData name="Leonie Smith" userId="fed1330f33f5650e" providerId="LiveId" clId="{124BEADA-E3D0-49F5-A5E8-0CB12575A4C2}" dt="2023-11-22T05:35:47.334" v="168"/>
          <ac:picMkLst>
            <pc:docMk/>
            <pc:sldMk cId="581074576" sldId="466"/>
            <ac:picMk id="12" creationId="{3D242C07-6131-28B5-BEBC-CBEF30866BBC}"/>
          </ac:picMkLst>
        </pc:picChg>
      </pc:sldChg>
      <pc:sldChg chg="addSp delSp modSp mod modTransition modAnim">
        <pc:chgData name="Leonie Smith" userId="fed1330f33f5650e" providerId="LiveId" clId="{124BEADA-E3D0-49F5-A5E8-0CB12575A4C2}" dt="2023-11-22T04:50:47.464" v="12"/>
        <pc:sldMkLst>
          <pc:docMk/>
          <pc:sldMk cId="3596600315" sldId="468"/>
        </pc:sldMkLst>
        <pc:picChg chg="add del mod">
          <ac:chgData name="Leonie Smith" userId="fed1330f33f5650e" providerId="LiveId" clId="{124BEADA-E3D0-49F5-A5E8-0CB12575A4C2}" dt="2023-11-22T04:50:10.515" v="2"/>
          <ac:picMkLst>
            <pc:docMk/>
            <pc:sldMk cId="3596600315" sldId="468"/>
            <ac:picMk id="7" creationId="{2E7E3162-1FC2-F0B8-84EC-34B60426AA12}"/>
          </ac:picMkLst>
        </pc:picChg>
        <pc:picChg chg="add del mod">
          <ac:chgData name="Leonie Smith" userId="fed1330f33f5650e" providerId="LiveId" clId="{124BEADA-E3D0-49F5-A5E8-0CB12575A4C2}" dt="2023-11-22T04:50:16.663" v="3"/>
          <ac:picMkLst>
            <pc:docMk/>
            <pc:sldMk cId="3596600315" sldId="468"/>
            <ac:picMk id="11" creationId="{EF2EF25C-CFC0-C842-F244-E37922B40348}"/>
          </ac:picMkLst>
        </pc:picChg>
        <pc:picChg chg="add del mod">
          <ac:chgData name="Leonie Smith" userId="fed1330f33f5650e" providerId="LiveId" clId="{124BEADA-E3D0-49F5-A5E8-0CB12575A4C2}" dt="2023-11-22T04:50:22.262" v="5"/>
          <ac:picMkLst>
            <pc:docMk/>
            <pc:sldMk cId="3596600315" sldId="468"/>
            <ac:picMk id="12" creationId="{C04A3927-3D07-E4D8-A541-7E6956F9B13C}"/>
          </ac:picMkLst>
        </pc:picChg>
        <pc:picChg chg="add del mod ord">
          <ac:chgData name="Leonie Smith" userId="fed1330f33f5650e" providerId="LiveId" clId="{124BEADA-E3D0-49F5-A5E8-0CB12575A4C2}" dt="2023-11-22T04:50:28.495" v="6"/>
          <ac:picMkLst>
            <pc:docMk/>
            <pc:sldMk cId="3596600315" sldId="468"/>
            <ac:picMk id="16" creationId="{BA8E61B6-762A-3CA0-81BD-8D7DA0C7428F}"/>
          </ac:picMkLst>
        </pc:picChg>
        <pc:picChg chg="add del mod">
          <ac:chgData name="Leonie Smith" userId="fed1330f33f5650e" providerId="LiveId" clId="{124BEADA-E3D0-49F5-A5E8-0CB12575A4C2}" dt="2023-11-22T04:50:34.465" v="8"/>
          <ac:picMkLst>
            <pc:docMk/>
            <pc:sldMk cId="3596600315" sldId="468"/>
            <ac:picMk id="17" creationId="{61A42521-A1C4-1389-95E8-2F11D6B6A5F0}"/>
          </ac:picMkLst>
        </pc:picChg>
        <pc:picChg chg="add del mod ord">
          <ac:chgData name="Leonie Smith" userId="fed1330f33f5650e" providerId="LiveId" clId="{124BEADA-E3D0-49F5-A5E8-0CB12575A4C2}" dt="2023-11-22T04:50:39.430" v="9"/>
          <ac:picMkLst>
            <pc:docMk/>
            <pc:sldMk cId="3596600315" sldId="468"/>
            <ac:picMk id="21" creationId="{CB690810-FD2B-B895-7254-A197E58BC277}"/>
          </ac:picMkLst>
        </pc:picChg>
        <pc:picChg chg="add del mod">
          <ac:chgData name="Leonie Smith" userId="fed1330f33f5650e" providerId="LiveId" clId="{124BEADA-E3D0-49F5-A5E8-0CB12575A4C2}" dt="2023-11-22T04:50:41.099" v="11"/>
          <ac:picMkLst>
            <pc:docMk/>
            <pc:sldMk cId="3596600315" sldId="468"/>
            <ac:picMk id="22" creationId="{37E3B1EC-B837-D55E-10B2-8B84C46E7093}"/>
          </ac:picMkLst>
        </pc:picChg>
        <pc:picChg chg="add del mod ord">
          <ac:chgData name="Leonie Smith" userId="fed1330f33f5650e" providerId="LiveId" clId="{124BEADA-E3D0-49F5-A5E8-0CB12575A4C2}" dt="2023-11-22T04:50:47.464" v="12"/>
          <ac:picMkLst>
            <pc:docMk/>
            <pc:sldMk cId="3596600315" sldId="468"/>
            <ac:picMk id="25" creationId="{2AF16F9D-892C-E810-8290-517F8CF299CB}"/>
          </ac:picMkLst>
        </pc:picChg>
        <pc:picChg chg="add mod">
          <ac:chgData name="Leonie Smith" userId="fed1330f33f5650e" providerId="LiveId" clId="{124BEADA-E3D0-49F5-A5E8-0CB12575A4C2}" dt="2023-11-22T04:50:47.464" v="12"/>
          <ac:picMkLst>
            <pc:docMk/>
            <pc:sldMk cId="3596600315" sldId="468"/>
            <ac:picMk id="26" creationId="{CDB92818-5FA6-A827-8E68-1647AD081205}"/>
          </ac:picMkLst>
        </pc:picChg>
      </pc:sldChg>
      <pc:sldChg chg="addSp delSp modSp mod modTransition modAnim">
        <pc:chgData name="Leonie Smith" userId="fed1330f33f5650e" providerId="LiveId" clId="{124BEADA-E3D0-49F5-A5E8-0CB12575A4C2}" dt="2023-11-22T05:38:31.173" v="179"/>
        <pc:sldMkLst>
          <pc:docMk/>
          <pc:sldMk cId="3176080796" sldId="470"/>
        </pc:sldMkLst>
        <pc:picChg chg="add del mod">
          <ac:chgData name="Leonie Smith" userId="fed1330f33f5650e" providerId="LiveId" clId="{124BEADA-E3D0-49F5-A5E8-0CB12575A4C2}" dt="2023-11-22T05:38:01.291" v="175"/>
          <ac:picMkLst>
            <pc:docMk/>
            <pc:sldMk cId="3176080796" sldId="470"/>
            <ac:picMk id="7" creationId="{E16002E9-92D1-47B0-4C12-FA6CA3FBF0D1}"/>
          </ac:picMkLst>
        </pc:picChg>
        <pc:picChg chg="add del mod">
          <ac:chgData name="Leonie Smith" userId="fed1330f33f5650e" providerId="LiveId" clId="{124BEADA-E3D0-49F5-A5E8-0CB12575A4C2}" dt="2023-11-22T05:38:09.643" v="176"/>
          <ac:picMkLst>
            <pc:docMk/>
            <pc:sldMk cId="3176080796" sldId="470"/>
            <ac:picMk id="10" creationId="{2FE5DCB5-2D75-7FF5-DECA-1F4DC2D72FF0}"/>
          </ac:picMkLst>
        </pc:picChg>
        <pc:picChg chg="add del mod">
          <ac:chgData name="Leonie Smith" userId="fed1330f33f5650e" providerId="LiveId" clId="{124BEADA-E3D0-49F5-A5E8-0CB12575A4C2}" dt="2023-11-22T05:38:10.854" v="178"/>
          <ac:picMkLst>
            <pc:docMk/>
            <pc:sldMk cId="3176080796" sldId="470"/>
            <ac:picMk id="11" creationId="{C236CB87-8CC1-959B-2402-61D239954121}"/>
          </ac:picMkLst>
        </pc:picChg>
        <pc:picChg chg="add del mod ord">
          <ac:chgData name="Leonie Smith" userId="fed1330f33f5650e" providerId="LiveId" clId="{124BEADA-E3D0-49F5-A5E8-0CB12575A4C2}" dt="2023-11-22T05:38:31.173" v="179"/>
          <ac:picMkLst>
            <pc:docMk/>
            <pc:sldMk cId="3176080796" sldId="470"/>
            <ac:picMk id="14" creationId="{A5438E16-0AEF-CD25-A809-97B1DE72F5A3}"/>
          </ac:picMkLst>
        </pc:picChg>
        <pc:picChg chg="add mod">
          <ac:chgData name="Leonie Smith" userId="fed1330f33f5650e" providerId="LiveId" clId="{124BEADA-E3D0-49F5-A5E8-0CB12575A4C2}" dt="2023-11-22T05:38:31.173" v="179"/>
          <ac:picMkLst>
            <pc:docMk/>
            <pc:sldMk cId="3176080796" sldId="470"/>
            <ac:picMk id="15" creationId="{33523375-3F5D-E562-4829-0B855836B15A}"/>
          </ac:picMkLst>
        </pc:picChg>
      </pc:sldChg>
      <pc:sldChg chg="addSp delSp modSp mod modTransition modAnim">
        <pc:chgData name="Leonie Smith" userId="fed1330f33f5650e" providerId="LiveId" clId="{124BEADA-E3D0-49F5-A5E8-0CB12575A4C2}" dt="2023-11-22T05:37:01.419" v="172"/>
        <pc:sldMkLst>
          <pc:docMk/>
          <pc:sldMk cId="458845507" sldId="472"/>
        </pc:sldMkLst>
        <pc:picChg chg="add del mod">
          <ac:chgData name="Leonie Smith" userId="fed1330f33f5650e" providerId="LiveId" clId="{124BEADA-E3D0-49F5-A5E8-0CB12575A4C2}" dt="2023-11-22T05:36:42.662" v="171"/>
          <ac:picMkLst>
            <pc:docMk/>
            <pc:sldMk cId="458845507" sldId="472"/>
            <ac:picMk id="8" creationId="{C8C40BBD-5925-1468-7EF8-129AC9C7E761}"/>
          </ac:picMkLst>
        </pc:picChg>
        <pc:picChg chg="add del mod">
          <ac:chgData name="Leonie Smith" userId="fed1330f33f5650e" providerId="LiveId" clId="{124BEADA-E3D0-49F5-A5E8-0CB12575A4C2}" dt="2023-11-22T05:37:01.419" v="172"/>
          <ac:picMkLst>
            <pc:docMk/>
            <pc:sldMk cId="458845507" sldId="472"/>
            <ac:picMk id="11" creationId="{9F9D208B-3500-1DF0-B6BA-1E7EDB8F7728}"/>
          </ac:picMkLst>
        </pc:picChg>
        <pc:picChg chg="add mod">
          <ac:chgData name="Leonie Smith" userId="fed1330f33f5650e" providerId="LiveId" clId="{124BEADA-E3D0-49F5-A5E8-0CB12575A4C2}" dt="2023-11-22T05:37:01.419" v="172"/>
          <ac:picMkLst>
            <pc:docMk/>
            <pc:sldMk cId="458845507" sldId="472"/>
            <ac:picMk id="12" creationId="{40E14691-888A-C40A-FD65-DE6C81365079}"/>
          </ac:picMkLst>
        </pc:picChg>
      </pc:sldChg>
    </pc:docChg>
  </pc:docChgLst>
  <pc:docChgLst>
    <pc:chgData name="Alfred Smith" userId="3c60a3631c0db8ad" providerId="LiveId" clId="{E8E3EF6F-D18E-476E-8ACF-498F705A757B}"/>
    <pc:docChg chg="custSel modSld">
      <pc:chgData name="Alfred Smith" userId="3c60a3631c0db8ad" providerId="LiveId" clId="{E8E3EF6F-D18E-476E-8ACF-498F705A757B}" dt="2023-01-19T06:40:41.325" v="61"/>
      <pc:docMkLst>
        <pc:docMk/>
      </pc:docMkLst>
      <pc:sldChg chg="modSp mod modTransition">
        <pc:chgData name="Alfred Smith" userId="3c60a3631c0db8ad" providerId="LiveId" clId="{E8E3EF6F-D18E-476E-8ACF-498F705A757B}" dt="2023-01-19T06:39:19.301" v="31"/>
        <pc:sldMkLst>
          <pc:docMk/>
          <pc:sldMk cId="3261377596" sldId="438"/>
        </pc:sldMkLst>
        <pc:spChg chg="mod">
          <ac:chgData name="Alfred Smith" userId="3c60a3631c0db8ad" providerId="LiveId" clId="{E8E3EF6F-D18E-476E-8ACF-498F705A757B}" dt="2023-01-19T06:37:48.439" v="14" actId="1035"/>
          <ac:spMkLst>
            <pc:docMk/>
            <pc:sldMk cId="3261377596" sldId="438"/>
            <ac:spMk id="8" creationId="{25168D2B-5E42-1B75-EAA8-A06EC0C6406E}"/>
          </ac:spMkLst>
        </pc:spChg>
      </pc:sldChg>
      <pc:sldChg chg="addSp delSp modSp mod modTransition modAnim">
        <pc:chgData name="Alfred Smith" userId="3c60a3631c0db8ad" providerId="LiveId" clId="{E8E3EF6F-D18E-476E-8ACF-498F705A757B}" dt="2023-01-19T06:40:20.837" v="47"/>
        <pc:sldMkLst>
          <pc:docMk/>
          <pc:sldMk cId="3759221820" sldId="439"/>
        </pc:sldMkLst>
        <pc:spChg chg="add mod">
          <ac:chgData name="Alfred Smith" userId="3c60a3631c0db8ad" providerId="LiveId" clId="{E8E3EF6F-D18E-476E-8ACF-498F705A757B}" dt="2023-01-19T06:40:20.837" v="47"/>
          <ac:spMkLst>
            <pc:docMk/>
            <pc:sldMk cId="3759221820" sldId="439"/>
            <ac:spMk id="3" creationId="{EC831451-957B-60E7-38B3-1506CC0A9CB9}"/>
          </ac:spMkLst>
        </pc:spChg>
        <pc:spChg chg="del">
          <ac:chgData name="Alfred Smith" userId="3c60a3631c0db8ad" providerId="LiveId" clId="{E8E3EF6F-D18E-476E-8ACF-498F705A757B}" dt="2023-01-19T06:40:16.923" v="46" actId="478"/>
          <ac:spMkLst>
            <pc:docMk/>
            <pc:sldMk cId="3759221820" sldId="439"/>
            <ac:spMk id="6" creationId="{416C064E-628E-47C0-A712-DB178FE9901E}"/>
          </ac:spMkLst>
        </pc:spChg>
        <pc:picChg chg="del">
          <ac:chgData name="Alfred Smith" userId="3c60a3631c0db8ad" providerId="LiveId" clId="{E8E3EF6F-D18E-476E-8ACF-498F705A757B}" dt="2023-01-19T06:39:19.301" v="31"/>
          <ac:picMkLst>
            <pc:docMk/>
            <pc:sldMk cId="3759221820" sldId="439"/>
            <ac:picMk id="2" creationId="{4197837A-77C1-5823-7D17-5EC440E40F8F}"/>
          </ac:picMkLst>
        </pc:picChg>
      </pc:sldChg>
      <pc:sldChg chg="addSp delSp modSp mod modTransition modAnim">
        <pc:chgData name="Alfred Smith" userId="3c60a3631c0db8ad" providerId="LiveId" clId="{E8E3EF6F-D18E-476E-8ACF-498F705A757B}" dt="2023-01-19T06:40:22.273" v="48"/>
        <pc:sldMkLst>
          <pc:docMk/>
          <pc:sldMk cId="923867738" sldId="440"/>
        </pc:sldMkLst>
        <pc:spChg chg="add mod">
          <ac:chgData name="Alfred Smith" userId="3c60a3631c0db8ad" providerId="LiveId" clId="{E8E3EF6F-D18E-476E-8ACF-498F705A757B}" dt="2023-01-19T06:40:22.273" v="48"/>
          <ac:spMkLst>
            <pc:docMk/>
            <pc:sldMk cId="923867738" sldId="440"/>
            <ac:spMk id="2" creationId="{C47C778A-9349-3B92-3C5F-82BEC4412F74}"/>
          </ac:spMkLst>
        </pc:spChg>
        <pc:spChg chg="del">
          <ac:chgData name="Alfred Smith" userId="3c60a3631c0db8ad" providerId="LiveId" clId="{E8E3EF6F-D18E-476E-8ACF-498F705A757B}" dt="2023-01-19T06:40:12.656" v="45" actId="478"/>
          <ac:spMkLst>
            <pc:docMk/>
            <pc:sldMk cId="923867738" sldId="440"/>
            <ac:spMk id="6" creationId="{416C064E-628E-47C0-A712-DB178FE9901E}"/>
          </ac:spMkLst>
        </pc:spChg>
        <pc:picChg chg="del">
          <ac:chgData name="Alfred Smith" userId="3c60a3631c0db8ad" providerId="LiveId" clId="{E8E3EF6F-D18E-476E-8ACF-498F705A757B}" dt="2023-01-19T06:39:19.301" v="31"/>
          <ac:picMkLst>
            <pc:docMk/>
            <pc:sldMk cId="923867738" sldId="440"/>
            <ac:picMk id="3" creationId="{15A6F431-609E-B214-8D47-EE3E530ED0D0}"/>
          </ac:picMkLst>
        </pc:picChg>
      </pc:sldChg>
      <pc:sldChg chg="modSp mod modTransition">
        <pc:chgData name="Alfred Smith" userId="3c60a3631c0db8ad" providerId="LiveId" clId="{E8E3EF6F-D18E-476E-8ACF-498F705A757B}" dt="2023-01-19T06:39:19.301" v="31"/>
        <pc:sldMkLst>
          <pc:docMk/>
          <pc:sldMk cId="3676245138" sldId="441"/>
        </pc:sldMkLst>
        <pc:spChg chg="mod">
          <ac:chgData name="Alfred Smith" userId="3c60a3631c0db8ad" providerId="LiveId" clId="{E8E3EF6F-D18E-476E-8ACF-498F705A757B}" dt="2023-01-19T06:38:24.830" v="17"/>
          <ac:spMkLst>
            <pc:docMk/>
            <pc:sldMk cId="3676245138" sldId="441"/>
            <ac:spMk id="7" creationId="{C1A3E944-B53F-58BB-6A8D-D8C96B1EDFF6}"/>
          </ac:spMkLst>
        </pc:spChg>
      </pc:sldChg>
      <pc:sldChg chg="addSp delSp modSp mod modTransition modAnim">
        <pc:chgData name="Alfred Smith" userId="3c60a3631c0db8ad" providerId="LiveId" clId="{E8E3EF6F-D18E-476E-8ACF-498F705A757B}" dt="2023-01-19T06:40:23.698" v="49"/>
        <pc:sldMkLst>
          <pc:docMk/>
          <pc:sldMk cId="2180228365" sldId="442"/>
        </pc:sldMkLst>
        <pc:spChg chg="add mod">
          <ac:chgData name="Alfred Smith" userId="3c60a3631c0db8ad" providerId="LiveId" clId="{E8E3EF6F-D18E-476E-8ACF-498F705A757B}" dt="2023-01-19T06:40:23.698" v="49"/>
          <ac:spMkLst>
            <pc:docMk/>
            <pc:sldMk cId="2180228365" sldId="442"/>
            <ac:spMk id="3" creationId="{F0C83AF1-F6EC-F0BF-1B7D-3958CF019FC5}"/>
          </ac:spMkLst>
        </pc:spChg>
        <pc:spChg chg="del">
          <ac:chgData name="Alfred Smith" userId="3c60a3631c0db8ad" providerId="LiveId" clId="{E8E3EF6F-D18E-476E-8ACF-498F705A757B}" dt="2023-01-19T06:39:48.440" v="44" actId="478"/>
          <ac:spMkLst>
            <pc:docMk/>
            <pc:sldMk cId="2180228365" sldId="442"/>
            <ac:spMk id="6" creationId="{416C064E-628E-47C0-A712-DB178FE9901E}"/>
          </ac:spMkLst>
        </pc:spChg>
        <pc:picChg chg="del">
          <ac:chgData name="Alfred Smith" userId="3c60a3631c0db8ad" providerId="LiveId" clId="{E8E3EF6F-D18E-476E-8ACF-498F705A757B}" dt="2023-01-19T06:39:19.301" v="31"/>
          <ac:picMkLst>
            <pc:docMk/>
            <pc:sldMk cId="2180228365" sldId="442"/>
            <ac:picMk id="2" creationId="{ED83C0B9-A7C3-FFA0-7CF7-17FD93D28C73}"/>
          </ac:picMkLst>
        </pc:picChg>
      </pc:sldChg>
      <pc:sldChg chg="modSp mod modTransition">
        <pc:chgData name="Alfred Smith" userId="3c60a3631c0db8ad" providerId="LiveId" clId="{E8E3EF6F-D18E-476E-8ACF-498F705A757B}" dt="2023-01-19T06:39:19.301" v="31"/>
        <pc:sldMkLst>
          <pc:docMk/>
          <pc:sldMk cId="3095902142" sldId="443"/>
        </pc:sldMkLst>
        <pc:spChg chg="mod">
          <ac:chgData name="Alfred Smith" userId="3c60a3631c0db8ad" providerId="LiveId" clId="{E8E3EF6F-D18E-476E-8ACF-498F705A757B}" dt="2023-01-19T06:38:28.054" v="18"/>
          <ac:spMkLst>
            <pc:docMk/>
            <pc:sldMk cId="3095902142" sldId="443"/>
            <ac:spMk id="5" creationId="{EC1FC482-D8AD-659A-B10A-5771D9CBF222}"/>
          </ac:spMkLst>
        </pc:spChg>
      </pc:sldChg>
      <pc:sldChg chg="addSp delSp modSp mod modTransition modAnim">
        <pc:chgData name="Alfred Smith" userId="3c60a3631c0db8ad" providerId="LiveId" clId="{E8E3EF6F-D18E-476E-8ACF-498F705A757B}" dt="2023-01-19T06:40:25.108" v="50"/>
        <pc:sldMkLst>
          <pc:docMk/>
          <pc:sldMk cId="1718612039" sldId="444"/>
        </pc:sldMkLst>
        <pc:spChg chg="add mod">
          <ac:chgData name="Alfred Smith" userId="3c60a3631c0db8ad" providerId="LiveId" clId="{E8E3EF6F-D18E-476E-8ACF-498F705A757B}" dt="2023-01-19T06:40:25.108" v="50"/>
          <ac:spMkLst>
            <pc:docMk/>
            <pc:sldMk cId="1718612039" sldId="444"/>
            <ac:spMk id="2" creationId="{A8F9151D-6902-5C67-6DD9-3B1219F9612A}"/>
          </ac:spMkLst>
        </pc:spChg>
        <pc:spChg chg="del">
          <ac:chgData name="Alfred Smith" userId="3c60a3631c0db8ad" providerId="LiveId" clId="{E8E3EF6F-D18E-476E-8ACF-498F705A757B}" dt="2023-01-19T06:39:46.975" v="43" actId="478"/>
          <ac:spMkLst>
            <pc:docMk/>
            <pc:sldMk cId="1718612039" sldId="444"/>
            <ac:spMk id="6" creationId="{416C064E-628E-47C0-A712-DB178FE9901E}"/>
          </ac:spMkLst>
        </pc:spChg>
        <pc:picChg chg="del">
          <ac:chgData name="Alfred Smith" userId="3c60a3631c0db8ad" providerId="LiveId" clId="{E8E3EF6F-D18E-476E-8ACF-498F705A757B}" dt="2023-01-19T06:39:19.301" v="31"/>
          <ac:picMkLst>
            <pc:docMk/>
            <pc:sldMk cId="1718612039" sldId="444"/>
            <ac:picMk id="7" creationId="{6ED33D1F-DD84-6B2D-C72C-773D05996E27}"/>
          </ac:picMkLst>
        </pc:picChg>
      </pc:sldChg>
      <pc:sldChg chg="modSp mod modTransition">
        <pc:chgData name="Alfred Smith" userId="3c60a3631c0db8ad" providerId="LiveId" clId="{E8E3EF6F-D18E-476E-8ACF-498F705A757B}" dt="2023-01-19T06:39:19.301" v="31"/>
        <pc:sldMkLst>
          <pc:docMk/>
          <pc:sldMk cId="2166098122" sldId="445"/>
        </pc:sldMkLst>
        <pc:spChg chg="mod">
          <ac:chgData name="Alfred Smith" userId="3c60a3631c0db8ad" providerId="LiveId" clId="{E8E3EF6F-D18E-476E-8ACF-498F705A757B}" dt="2023-01-19T06:38:30.969" v="19"/>
          <ac:spMkLst>
            <pc:docMk/>
            <pc:sldMk cId="2166098122" sldId="445"/>
            <ac:spMk id="5" creationId="{4721CDA1-92BA-75AF-9A47-07D0F9268703}"/>
          </ac:spMkLst>
        </pc:spChg>
      </pc:sldChg>
      <pc:sldChg chg="addSp delSp modSp mod modTransition modAnim">
        <pc:chgData name="Alfred Smith" userId="3c60a3631c0db8ad" providerId="LiveId" clId="{E8E3EF6F-D18E-476E-8ACF-498F705A757B}" dt="2023-01-19T06:40:26.425" v="51"/>
        <pc:sldMkLst>
          <pc:docMk/>
          <pc:sldMk cId="843663555" sldId="448"/>
        </pc:sldMkLst>
        <pc:spChg chg="add mod">
          <ac:chgData name="Alfred Smith" userId="3c60a3631c0db8ad" providerId="LiveId" clId="{E8E3EF6F-D18E-476E-8ACF-498F705A757B}" dt="2023-01-19T06:40:26.425" v="51"/>
          <ac:spMkLst>
            <pc:docMk/>
            <pc:sldMk cId="843663555" sldId="448"/>
            <ac:spMk id="2" creationId="{1DF5890C-1C02-6E63-9655-E0C508320174}"/>
          </ac:spMkLst>
        </pc:spChg>
        <pc:spChg chg="del">
          <ac:chgData name="Alfred Smith" userId="3c60a3631c0db8ad" providerId="LiveId" clId="{E8E3EF6F-D18E-476E-8ACF-498F705A757B}" dt="2023-01-19T06:39:45.115" v="42" actId="478"/>
          <ac:spMkLst>
            <pc:docMk/>
            <pc:sldMk cId="843663555" sldId="448"/>
            <ac:spMk id="6" creationId="{416C064E-628E-47C0-A712-DB178FE9901E}"/>
          </ac:spMkLst>
        </pc:spChg>
        <pc:picChg chg="del">
          <ac:chgData name="Alfred Smith" userId="3c60a3631c0db8ad" providerId="LiveId" clId="{E8E3EF6F-D18E-476E-8ACF-498F705A757B}" dt="2023-01-19T06:39:19.301" v="31"/>
          <ac:picMkLst>
            <pc:docMk/>
            <pc:sldMk cId="843663555" sldId="448"/>
            <ac:picMk id="7" creationId="{37EAE7AD-B1D2-75D9-F9FE-0207A076291D}"/>
          </ac:picMkLst>
        </pc:picChg>
      </pc:sldChg>
      <pc:sldChg chg="modSp mod modTransition">
        <pc:chgData name="Alfred Smith" userId="3c60a3631c0db8ad" providerId="LiveId" clId="{E8E3EF6F-D18E-476E-8ACF-498F705A757B}" dt="2023-01-19T06:39:19.301" v="31"/>
        <pc:sldMkLst>
          <pc:docMk/>
          <pc:sldMk cId="4160448636" sldId="449"/>
        </pc:sldMkLst>
        <pc:spChg chg="mod">
          <ac:chgData name="Alfred Smith" userId="3c60a3631c0db8ad" providerId="LiveId" clId="{E8E3EF6F-D18E-476E-8ACF-498F705A757B}" dt="2023-01-19T06:38:33.906" v="20"/>
          <ac:spMkLst>
            <pc:docMk/>
            <pc:sldMk cId="4160448636" sldId="449"/>
            <ac:spMk id="7" creationId="{2B61BEAC-0F61-724C-13E8-0A64DF4DD441}"/>
          </ac:spMkLst>
        </pc:spChg>
      </pc:sldChg>
      <pc:sldChg chg="addSp delSp modSp mod modTransition modAnim">
        <pc:chgData name="Alfred Smith" userId="3c60a3631c0db8ad" providerId="LiveId" clId="{E8E3EF6F-D18E-476E-8ACF-498F705A757B}" dt="2023-01-19T06:40:27.821" v="52"/>
        <pc:sldMkLst>
          <pc:docMk/>
          <pc:sldMk cId="538051216" sldId="450"/>
        </pc:sldMkLst>
        <pc:spChg chg="add mod">
          <ac:chgData name="Alfred Smith" userId="3c60a3631c0db8ad" providerId="LiveId" clId="{E8E3EF6F-D18E-476E-8ACF-498F705A757B}" dt="2023-01-19T06:40:27.821" v="52"/>
          <ac:spMkLst>
            <pc:docMk/>
            <pc:sldMk cId="538051216" sldId="450"/>
            <ac:spMk id="2" creationId="{CD1D7523-8FDA-8AB9-9904-173E0A5ED323}"/>
          </ac:spMkLst>
        </pc:spChg>
        <pc:spChg chg="del">
          <ac:chgData name="Alfred Smith" userId="3c60a3631c0db8ad" providerId="LiveId" clId="{E8E3EF6F-D18E-476E-8ACF-498F705A757B}" dt="2023-01-19T06:39:43.679" v="41" actId="478"/>
          <ac:spMkLst>
            <pc:docMk/>
            <pc:sldMk cId="538051216" sldId="450"/>
            <ac:spMk id="6" creationId="{416C064E-628E-47C0-A712-DB178FE9901E}"/>
          </ac:spMkLst>
        </pc:spChg>
        <pc:picChg chg="del">
          <ac:chgData name="Alfred Smith" userId="3c60a3631c0db8ad" providerId="LiveId" clId="{E8E3EF6F-D18E-476E-8ACF-498F705A757B}" dt="2023-01-19T06:39:19.301" v="31"/>
          <ac:picMkLst>
            <pc:docMk/>
            <pc:sldMk cId="538051216" sldId="450"/>
            <ac:picMk id="3" creationId="{6D335211-D7CD-A998-73CA-29939218048A}"/>
          </ac:picMkLst>
        </pc:picChg>
      </pc:sldChg>
      <pc:sldChg chg="modSp mod modTransition">
        <pc:chgData name="Alfred Smith" userId="3c60a3631c0db8ad" providerId="LiveId" clId="{E8E3EF6F-D18E-476E-8ACF-498F705A757B}" dt="2023-01-19T06:39:19.301" v="31"/>
        <pc:sldMkLst>
          <pc:docMk/>
          <pc:sldMk cId="3386340796" sldId="451"/>
        </pc:sldMkLst>
        <pc:spChg chg="mod">
          <ac:chgData name="Alfred Smith" userId="3c60a3631c0db8ad" providerId="LiveId" clId="{E8E3EF6F-D18E-476E-8ACF-498F705A757B}" dt="2023-01-19T06:38:36.877" v="21"/>
          <ac:spMkLst>
            <pc:docMk/>
            <pc:sldMk cId="3386340796" sldId="451"/>
            <ac:spMk id="7" creationId="{3C7B376B-AA7A-FD68-1012-5DE697045F6B}"/>
          </ac:spMkLst>
        </pc:spChg>
      </pc:sldChg>
      <pc:sldChg chg="addSp delSp modSp mod modTransition modAnim">
        <pc:chgData name="Alfred Smith" userId="3c60a3631c0db8ad" providerId="LiveId" clId="{E8E3EF6F-D18E-476E-8ACF-498F705A757B}" dt="2023-01-19T06:40:29.180" v="53"/>
        <pc:sldMkLst>
          <pc:docMk/>
          <pc:sldMk cId="2511564658" sldId="454"/>
        </pc:sldMkLst>
        <pc:spChg chg="add mod">
          <ac:chgData name="Alfred Smith" userId="3c60a3631c0db8ad" providerId="LiveId" clId="{E8E3EF6F-D18E-476E-8ACF-498F705A757B}" dt="2023-01-19T06:40:29.180" v="53"/>
          <ac:spMkLst>
            <pc:docMk/>
            <pc:sldMk cId="2511564658" sldId="454"/>
            <ac:spMk id="2" creationId="{047495F6-7F60-6D24-6C00-EEC2503D0AEB}"/>
          </ac:spMkLst>
        </pc:spChg>
        <pc:spChg chg="del">
          <ac:chgData name="Alfred Smith" userId="3c60a3631c0db8ad" providerId="LiveId" clId="{E8E3EF6F-D18E-476E-8ACF-498F705A757B}" dt="2023-01-19T06:39:42.347" v="40" actId="478"/>
          <ac:spMkLst>
            <pc:docMk/>
            <pc:sldMk cId="2511564658" sldId="454"/>
            <ac:spMk id="6" creationId="{416C064E-628E-47C0-A712-DB178FE9901E}"/>
          </ac:spMkLst>
        </pc:spChg>
        <pc:picChg chg="del">
          <ac:chgData name="Alfred Smith" userId="3c60a3631c0db8ad" providerId="LiveId" clId="{E8E3EF6F-D18E-476E-8ACF-498F705A757B}" dt="2023-01-19T06:39:19.301" v="31"/>
          <ac:picMkLst>
            <pc:docMk/>
            <pc:sldMk cId="2511564658" sldId="454"/>
            <ac:picMk id="7" creationId="{ED601EA0-EBF5-CD97-96AA-4FB359CDC4ED}"/>
          </ac:picMkLst>
        </pc:picChg>
      </pc:sldChg>
      <pc:sldChg chg="modSp mod modTransition">
        <pc:chgData name="Alfred Smith" userId="3c60a3631c0db8ad" providerId="LiveId" clId="{E8E3EF6F-D18E-476E-8ACF-498F705A757B}" dt="2023-01-19T06:39:19.301" v="31"/>
        <pc:sldMkLst>
          <pc:docMk/>
          <pc:sldMk cId="1799939013" sldId="455"/>
        </pc:sldMkLst>
        <pc:spChg chg="mod">
          <ac:chgData name="Alfred Smith" userId="3c60a3631c0db8ad" providerId="LiveId" clId="{E8E3EF6F-D18E-476E-8ACF-498F705A757B}" dt="2023-01-19T06:38:39.938" v="22"/>
          <ac:spMkLst>
            <pc:docMk/>
            <pc:sldMk cId="1799939013" sldId="455"/>
            <ac:spMk id="5" creationId="{E49E07E2-2753-7832-D340-6A2465B3E988}"/>
          </ac:spMkLst>
        </pc:spChg>
      </pc:sldChg>
      <pc:sldChg chg="addSp delSp modSp mod modTransition modAnim">
        <pc:chgData name="Alfred Smith" userId="3c60a3631c0db8ad" providerId="LiveId" clId="{E8E3EF6F-D18E-476E-8ACF-498F705A757B}" dt="2023-01-19T06:40:30.644" v="54"/>
        <pc:sldMkLst>
          <pc:docMk/>
          <pc:sldMk cId="4049696417" sldId="456"/>
        </pc:sldMkLst>
        <pc:spChg chg="add mod">
          <ac:chgData name="Alfred Smith" userId="3c60a3631c0db8ad" providerId="LiveId" clId="{E8E3EF6F-D18E-476E-8ACF-498F705A757B}" dt="2023-01-19T06:40:30.644" v="54"/>
          <ac:spMkLst>
            <pc:docMk/>
            <pc:sldMk cId="4049696417" sldId="456"/>
            <ac:spMk id="2" creationId="{E6F385AA-35DC-CE8E-2459-EFB724D1EFC4}"/>
          </ac:spMkLst>
        </pc:spChg>
        <pc:spChg chg="del">
          <ac:chgData name="Alfred Smith" userId="3c60a3631c0db8ad" providerId="LiveId" clId="{E8E3EF6F-D18E-476E-8ACF-498F705A757B}" dt="2023-01-19T06:39:41.032" v="39" actId="478"/>
          <ac:spMkLst>
            <pc:docMk/>
            <pc:sldMk cId="4049696417" sldId="456"/>
            <ac:spMk id="6" creationId="{416C064E-628E-47C0-A712-DB178FE9901E}"/>
          </ac:spMkLst>
        </pc:spChg>
        <pc:picChg chg="del">
          <ac:chgData name="Alfred Smith" userId="3c60a3631c0db8ad" providerId="LiveId" clId="{E8E3EF6F-D18E-476E-8ACF-498F705A757B}" dt="2023-01-19T06:39:19.301" v="31"/>
          <ac:picMkLst>
            <pc:docMk/>
            <pc:sldMk cId="4049696417" sldId="456"/>
            <ac:picMk id="3" creationId="{0D456BEE-632D-8F2B-DEE9-16FF49F2B619}"/>
          </ac:picMkLst>
        </pc:picChg>
      </pc:sldChg>
      <pc:sldChg chg="modSp mod modTransition">
        <pc:chgData name="Alfred Smith" userId="3c60a3631c0db8ad" providerId="LiveId" clId="{E8E3EF6F-D18E-476E-8ACF-498F705A757B}" dt="2023-01-19T06:39:19.301" v="31"/>
        <pc:sldMkLst>
          <pc:docMk/>
          <pc:sldMk cId="2618424304" sldId="457"/>
        </pc:sldMkLst>
        <pc:spChg chg="mod">
          <ac:chgData name="Alfred Smith" userId="3c60a3631c0db8ad" providerId="LiveId" clId="{E8E3EF6F-D18E-476E-8ACF-498F705A757B}" dt="2023-01-19T06:38:42.910" v="23"/>
          <ac:spMkLst>
            <pc:docMk/>
            <pc:sldMk cId="2618424304" sldId="457"/>
            <ac:spMk id="7" creationId="{06A92D6F-355E-5C30-FEEC-EA89BE6F4DCE}"/>
          </ac:spMkLst>
        </pc:spChg>
      </pc:sldChg>
      <pc:sldChg chg="addSp delSp modSp mod modTransition modAnim">
        <pc:chgData name="Alfred Smith" userId="3c60a3631c0db8ad" providerId="LiveId" clId="{E8E3EF6F-D18E-476E-8ACF-498F705A757B}" dt="2023-01-19T06:40:31.934" v="55"/>
        <pc:sldMkLst>
          <pc:docMk/>
          <pc:sldMk cId="2789980734" sldId="458"/>
        </pc:sldMkLst>
        <pc:spChg chg="add mod">
          <ac:chgData name="Alfred Smith" userId="3c60a3631c0db8ad" providerId="LiveId" clId="{E8E3EF6F-D18E-476E-8ACF-498F705A757B}" dt="2023-01-19T06:40:31.934" v="55"/>
          <ac:spMkLst>
            <pc:docMk/>
            <pc:sldMk cId="2789980734" sldId="458"/>
            <ac:spMk id="2" creationId="{BE651BE9-E308-C411-9CA3-45678ABBD6A5}"/>
          </ac:spMkLst>
        </pc:spChg>
        <pc:spChg chg="del">
          <ac:chgData name="Alfred Smith" userId="3c60a3631c0db8ad" providerId="LiveId" clId="{E8E3EF6F-D18E-476E-8ACF-498F705A757B}" dt="2023-01-19T06:39:39.743" v="38" actId="478"/>
          <ac:spMkLst>
            <pc:docMk/>
            <pc:sldMk cId="2789980734" sldId="458"/>
            <ac:spMk id="6" creationId="{416C064E-628E-47C0-A712-DB178FE9901E}"/>
          </ac:spMkLst>
        </pc:spChg>
        <pc:picChg chg="del">
          <ac:chgData name="Alfred Smith" userId="3c60a3631c0db8ad" providerId="LiveId" clId="{E8E3EF6F-D18E-476E-8ACF-498F705A757B}" dt="2023-01-19T06:39:19.301" v="31"/>
          <ac:picMkLst>
            <pc:docMk/>
            <pc:sldMk cId="2789980734" sldId="458"/>
            <ac:picMk id="10" creationId="{C43FF731-2741-ECE6-EF72-618499DCFEB4}"/>
          </ac:picMkLst>
        </pc:picChg>
      </pc:sldChg>
      <pc:sldChg chg="modSp mod modTransition">
        <pc:chgData name="Alfred Smith" userId="3c60a3631c0db8ad" providerId="LiveId" clId="{E8E3EF6F-D18E-476E-8ACF-498F705A757B}" dt="2023-01-19T06:39:19.301" v="31"/>
        <pc:sldMkLst>
          <pc:docMk/>
          <pc:sldMk cId="783514268" sldId="459"/>
        </pc:sldMkLst>
        <pc:spChg chg="mod">
          <ac:chgData name="Alfred Smith" userId="3c60a3631c0db8ad" providerId="LiveId" clId="{E8E3EF6F-D18E-476E-8ACF-498F705A757B}" dt="2023-01-19T06:38:46.041" v="24"/>
          <ac:spMkLst>
            <pc:docMk/>
            <pc:sldMk cId="783514268" sldId="459"/>
            <ac:spMk id="5" creationId="{F8C807CE-8E7A-2C89-18AF-73816D4B3F0A}"/>
          </ac:spMkLst>
        </pc:spChg>
      </pc:sldChg>
      <pc:sldChg chg="addSp delSp modSp mod modTransition modAnim">
        <pc:chgData name="Alfred Smith" userId="3c60a3631c0db8ad" providerId="LiveId" clId="{E8E3EF6F-D18E-476E-8ACF-498F705A757B}" dt="2023-01-19T06:40:34.156" v="56"/>
        <pc:sldMkLst>
          <pc:docMk/>
          <pc:sldMk cId="2691432836" sldId="460"/>
        </pc:sldMkLst>
        <pc:spChg chg="add mod">
          <ac:chgData name="Alfred Smith" userId="3c60a3631c0db8ad" providerId="LiveId" clId="{E8E3EF6F-D18E-476E-8ACF-498F705A757B}" dt="2023-01-19T06:40:34.156" v="56"/>
          <ac:spMkLst>
            <pc:docMk/>
            <pc:sldMk cId="2691432836" sldId="460"/>
            <ac:spMk id="2" creationId="{618230CE-2DE6-53F0-2DC5-96200171A2B9}"/>
          </ac:spMkLst>
        </pc:spChg>
        <pc:spChg chg="del">
          <ac:chgData name="Alfred Smith" userId="3c60a3631c0db8ad" providerId="LiveId" clId="{E8E3EF6F-D18E-476E-8ACF-498F705A757B}" dt="2023-01-19T06:39:38.350" v="37" actId="478"/>
          <ac:spMkLst>
            <pc:docMk/>
            <pc:sldMk cId="2691432836" sldId="460"/>
            <ac:spMk id="6" creationId="{416C064E-628E-47C0-A712-DB178FE9901E}"/>
          </ac:spMkLst>
        </pc:spChg>
        <pc:picChg chg="del">
          <ac:chgData name="Alfred Smith" userId="3c60a3631c0db8ad" providerId="LiveId" clId="{E8E3EF6F-D18E-476E-8ACF-498F705A757B}" dt="2023-01-19T06:39:19.301" v="31"/>
          <ac:picMkLst>
            <pc:docMk/>
            <pc:sldMk cId="2691432836" sldId="460"/>
            <ac:picMk id="8" creationId="{3FF88282-0C59-8153-827A-DE159BD84226}"/>
          </ac:picMkLst>
        </pc:picChg>
      </pc:sldChg>
      <pc:sldChg chg="modSp mod modTransition">
        <pc:chgData name="Alfred Smith" userId="3c60a3631c0db8ad" providerId="LiveId" clId="{E8E3EF6F-D18E-476E-8ACF-498F705A757B}" dt="2023-01-19T06:39:19.301" v="31"/>
        <pc:sldMkLst>
          <pc:docMk/>
          <pc:sldMk cId="3868250199" sldId="461"/>
        </pc:sldMkLst>
        <pc:spChg chg="mod">
          <ac:chgData name="Alfred Smith" userId="3c60a3631c0db8ad" providerId="LiveId" clId="{E8E3EF6F-D18E-476E-8ACF-498F705A757B}" dt="2023-01-19T06:38:49.019" v="25"/>
          <ac:spMkLst>
            <pc:docMk/>
            <pc:sldMk cId="3868250199" sldId="461"/>
            <ac:spMk id="5" creationId="{802B67C2-2B6F-59B0-87A7-9A8491225673}"/>
          </ac:spMkLst>
        </pc:spChg>
      </pc:sldChg>
      <pc:sldChg chg="addSp delSp modSp mod modTransition modAnim">
        <pc:chgData name="Alfred Smith" userId="3c60a3631c0db8ad" providerId="LiveId" clId="{E8E3EF6F-D18E-476E-8ACF-498F705A757B}" dt="2023-01-19T06:40:35.772" v="57"/>
        <pc:sldMkLst>
          <pc:docMk/>
          <pc:sldMk cId="3941201962" sldId="462"/>
        </pc:sldMkLst>
        <pc:spChg chg="add mod">
          <ac:chgData name="Alfred Smith" userId="3c60a3631c0db8ad" providerId="LiveId" clId="{E8E3EF6F-D18E-476E-8ACF-498F705A757B}" dt="2023-01-19T06:40:35.772" v="57"/>
          <ac:spMkLst>
            <pc:docMk/>
            <pc:sldMk cId="3941201962" sldId="462"/>
            <ac:spMk id="2" creationId="{00BD2B78-E0D6-3D69-3AA8-2C06386F7144}"/>
          </ac:spMkLst>
        </pc:spChg>
        <pc:spChg chg="del">
          <ac:chgData name="Alfred Smith" userId="3c60a3631c0db8ad" providerId="LiveId" clId="{E8E3EF6F-D18E-476E-8ACF-498F705A757B}" dt="2023-01-19T06:39:36.903" v="36" actId="478"/>
          <ac:spMkLst>
            <pc:docMk/>
            <pc:sldMk cId="3941201962" sldId="462"/>
            <ac:spMk id="6" creationId="{416C064E-628E-47C0-A712-DB178FE9901E}"/>
          </ac:spMkLst>
        </pc:spChg>
        <pc:picChg chg="del">
          <ac:chgData name="Alfred Smith" userId="3c60a3631c0db8ad" providerId="LiveId" clId="{E8E3EF6F-D18E-476E-8ACF-498F705A757B}" dt="2023-01-19T06:39:19.301" v="31"/>
          <ac:picMkLst>
            <pc:docMk/>
            <pc:sldMk cId="3941201962" sldId="462"/>
            <ac:picMk id="3" creationId="{1FD238A1-7F64-36B6-46BB-F2948E01C7BD}"/>
          </ac:picMkLst>
        </pc:picChg>
      </pc:sldChg>
      <pc:sldChg chg="modSp mod modTransition">
        <pc:chgData name="Alfred Smith" userId="3c60a3631c0db8ad" providerId="LiveId" clId="{E8E3EF6F-D18E-476E-8ACF-498F705A757B}" dt="2023-01-19T06:39:19.301" v="31"/>
        <pc:sldMkLst>
          <pc:docMk/>
          <pc:sldMk cId="2982327576" sldId="463"/>
        </pc:sldMkLst>
        <pc:spChg chg="mod">
          <ac:chgData name="Alfred Smith" userId="3c60a3631c0db8ad" providerId="LiveId" clId="{E8E3EF6F-D18E-476E-8ACF-498F705A757B}" dt="2023-01-19T06:38:53.895" v="26"/>
          <ac:spMkLst>
            <pc:docMk/>
            <pc:sldMk cId="2982327576" sldId="463"/>
            <ac:spMk id="7" creationId="{884373D3-A945-08A6-9A56-CD22D752ED21}"/>
          </ac:spMkLst>
        </pc:spChg>
      </pc:sldChg>
      <pc:sldChg chg="addSp delSp modSp mod modTransition modAnim">
        <pc:chgData name="Alfred Smith" userId="3c60a3631c0db8ad" providerId="LiveId" clId="{E8E3EF6F-D18E-476E-8ACF-498F705A757B}" dt="2023-01-19T06:40:37.313" v="58"/>
        <pc:sldMkLst>
          <pc:docMk/>
          <pc:sldMk cId="3471468068" sldId="464"/>
        </pc:sldMkLst>
        <pc:spChg chg="add mod">
          <ac:chgData name="Alfred Smith" userId="3c60a3631c0db8ad" providerId="LiveId" clId="{E8E3EF6F-D18E-476E-8ACF-498F705A757B}" dt="2023-01-19T06:40:37.313" v="58"/>
          <ac:spMkLst>
            <pc:docMk/>
            <pc:sldMk cId="3471468068" sldId="464"/>
            <ac:spMk id="3" creationId="{CFA6BD2B-65B5-46EC-912D-3BE6F1BF2084}"/>
          </ac:spMkLst>
        </pc:spChg>
        <pc:spChg chg="del">
          <ac:chgData name="Alfred Smith" userId="3c60a3631c0db8ad" providerId="LiveId" clId="{E8E3EF6F-D18E-476E-8ACF-498F705A757B}" dt="2023-01-19T06:39:35.328" v="35" actId="478"/>
          <ac:spMkLst>
            <pc:docMk/>
            <pc:sldMk cId="3471468068" sldId="464"/>
            <ac:spMk id="6" creationId="{416C064E-628E-47C0-A712-DB178FE9901E}"/>
          </ac:spMkLst>
        </pc:spChg>
        <pc:picChg chg="del">
          <ac:chgData name="Alfred Smith" userId="3c60a3631c0db8ad" providerId="LiveId" clId="{E8E3EF6F-D18E-476E-8ACF-498F705A757B}" dt="2023-01-19T06:39:19.301" v="31"/>
          <ac:picMkLst>
            <pc:docMk/>
            <pc:sldMk cId="3471468068" sldId="464"/>
            <ac:picMk id="2" creationId="{7548FA93-5B8D-F791-0AF0-406475D3CBAD}"/>
          </ac:picMkLst>
        </pc:picChg>
      </pc:sldChg>
      <pc:sldChg chg="modSp mod modTransition">
        <pc:chgData name="Alfred Smith" userId="3c60a3631c0db8ad" providerId="LiveId" clId="{E8E3EF6F-D18E-476E-8ACF-498F705A757B}" dt="2023-01-19T06:39:19.301" v="31"/>
        <pc:sldMkLst>
          <pc:docMk/>
          <pc:sldMk cId="3894174290" sldId="465"/>
        </pc:sldMkLst>
        <pc:spChg chg="mod">
          <ac:chgData name="Alfred Smith" userId="3c60a3631c0db8ad" providerId="LiveId" clId="{E8E3EF6F-D18E-476E-8ACF-498F705A757B}" dt="2023-01-19T06:38:57.124" v="27"/>
          <ac:spMkLst>
            <pc:docMk/>
            <pc:sldMk cId="3894174290" sldId="465"/>
            <ac:spMk id="5" creationId="{8D1E9701-C1EC-85E4-EE2C-4A7716400FC1}"/>
          </ac:spMkLst>
        </pc:spChg>
      </pc:sldChg>
      <pc:sldChg chg="addSp delSp modSp mod modTransition modAnim">
        <pc:chgData name="Alfred Smith" userId="3c60a3631c0db8ad" providerId="LiveId" clId="{E8E3EF6F-D18E-476E-8ACF-498F705A757B}" dt="2023-01-19T06:40:38.665" v="59"/>
        <pc:sldMkLst>
          <pc:docMk/>
          <pc:sldMk cId="581074576" sldId="466"/>
        </pc:sldMkLst>
        <pc:spChg chg="add mod">
          <ac:chgData name="Alfred Smith" userId="3c60a3631c0db8ad" providerId="LiveId" clId="{E8E3EF6F-D18E-476E-8ACF-498F705A757B}" dt="2023-01-19T06:40:38.665" v="59"/>
          <ac:spMkLst>
            <pc:docMk/>
            <pc:sldMk cId="581074576" sldId="466"/>
            <ac:spMk id="2" creationId="{DD4109A1-D599-90B9-84C4-BC929207820D}"/>
          </ac:spMkLst>
        </pc:spChg>
        <pc:spChg chg="del">
          <ac:chgData name="Alfred Smith" userId="3c60a3631c0db8ad" providerId="LiveId" clId="{E8E3EF6F-D18E-476E-8ACF-498F705A757B}" dt="2023-01-19T06:39:33.601" v="34" actId="478"/>
          <ac:spMkLst>
            <pc:docMk/>
            <pc:sldMk cId="581074576" sldId="466"/>
            <ac:spMk id="6" creationId="{416C064E-628E-47C0-A712-DB178FE9901E}"/>
          </ac:spMkLst>
        </pc:spChg>
        <pc:picChg chg="del">
          <ac:chgData name="Alfred Smith" userId="3c60a3631c0db8ad" providerId="LiveId" clId="{E8E3EF6F-D18E-476E-8ACF-498F705A757B}" dt="2023-01-19T06:39:19.301" v="31"/>
          <ac:picMkLst>
            <pc:docMk/>
            <pc:sldMk cId="581074576" sldId="466"/>
            <ac:picMk id="7" creationId="{29E06598-8D17-B938-0ABA-EDCC9E3D0E7E}"/>
          </ac:picMkLst>
        </pc:picChg>
      </pc:sldChg>
      <pc:sldChg chg="modSp mod modTransition">
        <pc:chgData name="Alfred Smith" userId="3c60a3631c0db8ad" providerId="LiveId" clId="{E8E3EF6F-D18E-476E-8ACF-498F705A757B}" dt="2023-01-19T06:39:19.301" v="31"/>
        <pc:sldMkLst>
          <pc:docMk/>
          <pc:sldMk cId="2711152741" sldId="467"/>
        </pc:sldMkLst>
        <pc:spChg chg="mod">
          <ac:chgData name="Alfred Smith" userId="3c60a3631c0db8ad" providerId="LiveId" clId="{E8E3EF6F-D18E-476E-8ACF-498F705A757B}" dt="2023-01-19T06:39:00.107" v="28"/>
          <ac:spMkLst>
            <pc:docMk/>
            <pc:sldMk cId="2711152741" sldId="467"/>
            <ac:spMk id="7" creationId="{AC0B986B-6E7A-911B-BDEB-0A27101CAE8F}"/>
          </ac:spMkLst>
        </pc:spChg>
      </pc:sldChg>
      <pc:sldChg chg="delSp modTransition modAnim">
        <pc:chgData name="Alfred Smith" userId="3c60a3631c0db8ad" providerId="LiveId" clId="{E8E3EF6F-D18E-476E-8ACF-498F705A757B}" dt="2023-01-19T06:39:19.301" v="31"/>
        <pc:sldMkLst>
          <pc:docMk/>
          <pc:sldMk cId="3596600315" sldId="468"/>
        </pc:sldMkLst>
        <pc:picChg chg="del">
          <ac:chgData name="Alfred Smith" userId="3c60a3631c0db8ad" providerId="LiveId" clId="{E8E3EF6F-D18E-476E-8ACF-498F705A757B}" dt="2023-01-19T06:39:19.301" v="31"/>
          <ac:picMkLst>
            <pc:docMk/>
            <pc:sldMk cId="3596600315" sldId="468"/>
            <ac:picMk id="4" creationId="{6A94D982-A499-EECE-FED3-8A27FA8A01FE}"/>
          </ac:picMkLst>
        </pc:picChg>
      </pc:sldChg>
      <pc:sldChg chg="modSp mod modTransition">
        <pc:chgData name="Alfred Smith" userId="3c60a3631c0db8ad" providerId="LiveId" clId="{E8E3EF6F-D18E-476E-8ACF-498F705A757B}" dt="2023-01-19T06:39:19.301" v="31"/>
        <pc:sldMkLst>
          <pc:docMk/>
          <pc:sldMk cId="1207174416" sldId="469"/>
        </pc:sldMkLst>
        <pc:spChg chg="mod">
          <ac:chgData name="Alfred Smith" userId="3c60a3631c0db8ad" providerId="LiveId" clId="{E8E3EF6F-D18E-476E-8ACF-498F705A757B}" dt="2023-01-19T06:39:04.664" v="29"/>
          <ac:spMkLst>
            <pc:docMk/>
            <pc:sldMk cId="1207174416" sldId="469"/>
            <ac:spMk id="5" creationId="{A7C5235C-11DA-0CAA-6E6E-9D145C805DF0}"/>
          </ac:spMkLst>
        </pc:spChg>
      </pc:sldChg>
      <pc:sldChg chg="addSp delSp modSp mod modTransition modAnim">
        <pc:chgData name="Alfred Smith" userId="3c60a3631c0db8ad" providerId="LiveId" clId="{E8E3EF6F-D18E-476E-8ACF-498F705A757B}" dt="2023-01-19T06:40:41.325" v="61"/>
        <pc:sldMkLst>
          <pc:docMk/>
          <pc:sldMk cId="3176080796" sldId="470"/>
        </pc:sldMkLst>
        <pc:spChg chg="add mod">
          <ac:chgData name="Alfred Smith" userId="3c60a3631c0db8ad" providerId="LiveId" clId="{E8E3EF6F-D18E-476E-8ACF-498F705A757B}" dt="2023-01-19T06:40:41.325" v="61"/>
          <ac:spMkLst>
            <pc:docMk/>
            <pc:sldMk cId="3176080796" sldId="470"/>
            <ac:spMk id="2" creationId="{104EF99B-3B3B-D9BC-36E5-64CBFBB22993}"/>
          </ac:spMkLst>
        </pc:spChg>
        <pc:spChg chg="del">
          <ac:chgData name="Alfred Smith" userId="3c60a3631c0db8ad" providerId="LiveId" clId="{E8E3EF6F-D18E-476E-8ACF-498F705A757B}" dt="2023-01-19T06:39:30.896" v="32" actId="478"/>
          <ac:spMkLst>
            <pc:docMk/>
            <pc:sldMk cId="3176080796" sldId="470"/>
            <ac:spMk id="6" creationId="{416C064E-628E-47C0-A712-DB178FE9901E}"/>
          </ac:spMkLst>
        </pc:spChg>
        <pc:picChg chg="del">
          <ac:chgData name="Alfred Smith" userId="3c60a3631c0db8ad" providerId="LiveId" clId="{E8E3EF6F-D18E-476E-8ACF-498F705A757B}" dt="2023-01-19T06:39:19.301" v="31"/>
          <ac:picMkLst>
            <pc:docMk/>
            <pc:sldMk cId="3176080796" sldId="470"/>
            <ac:picMk id="5" creationId="{FE9D3A79-C360-78C8-71D3-DD9D6C23B023}"/>
          </ac:picMkLst>
        </pc:picChg>
      </pc:sldChg>
      <pc:sldChg chg="modSp mod modTransition">
        <pc:chgData name="Alfred Smith" userId="3c60a3631c0db8ad" providerId="LiveId" clId="{E8E3EF6F-D18E-476E-8ACF-498F705A757B}" dt="2023-01-19T06:39:19.301" v="31"/>
        <pc:sldMkLst>
          <pc:docMk/>
          <pc:sldMk cId="381111038" sldId="471"/>
        </pc:sldMkLst>
        <pc:spChg chg="mod">
          <ac:chgData name="Alfred Smith" userId="3c60a3631c0db8ad" providerId="LiveId" clId="{E8E3EF6F-D18E-476E-8ACF-498F705A757B}" dt="2023-01-19T06:39:08.378" v="30"/>
          <ac:spMkLst>
            <pc:docMk/>
            <pc:sldMk cId="381111038" sldId="471"/>
            <ac:spMk id="5" creationId="{6F687F0C-F4B3-31CC-093B-EE136E1CA7CC}"/>
          </ac:spMkLst>
        </pc:spChg>
      </pc:sldChg>
      <pc:sldChg chg="addSp delSp modSp mod modTransition modAnim">
        <pc:chgData name="Alfred Smith" userId="3c60a3631c0db8ad" providerId="LiveId" clId="{E8E3EF6F-D18E-476E-8ACF-498F705A757B}" dt="2023-01-19T06:40:39.961" v="60"/>
        <pc:sldMkLst>
          <pc:docMk/>
          <pc:sldMk cId="458845507" sldId="472"/>
        </pc:sldMkLst>
        <pc:spChg chg="add mod">
          <ac:chgData name="Alfred Smith" userId="3c60a3631c0db8ad" providerId="LiveId" clId="{E8E3EF6F-D18E-476E-8ACF-498F705A757B}" dt="2023-01-19T06:40:39.961" v="60"/>
          <ac:spMkLst>
            <pc:docMk/>
            <pc:sldMk cId="458845507" sldId="472"/>
            <ac:spMk id="2" creationId="{EE472718-513F-EBC2-D8B6-A68AE8D4FBA3}"/>
          </ac:spMkLst>
        </pc:spChg>
        <pc:spChg chg="del">
          <ac:chgData name="Alfred Smith" userId="3c60a3631c0db8ad" providerId="LiveId" clId="{E8E3EF6F-D18E-476E-8ACF-498F705A757B}" dt="2023-01-19T06:39:32.270" v="33" actId="478"/>
          <ac:spMkLst>
            <pc:docMk/>
            <pc:sldMk cId="458845507" sldId="472"/>
            <ac:spMk id="6" creationId="{416C064E-628E-47C0-A712-DB178FE9901E}"/>
          </ac:spMkLst>
        </pc:spChg>
        <pc:picChg chg="del">
          <ac:chgData name="Alfred Smith" userId="3c60a3631c0db8ad" providerId="LiveId" clId="{E8E3EF6F-D18E-476E-8ACF-498F705A757B}" dt="2023-01-19T06:39:19.301" v="31"/>
          <ac:picMkLst>
            <pc:docMk/>
            <pc:sldMk cId="458845507" sldId="472"/>
            <ac:picMk id="5" creationId="{0DE446A2-9A7E-781B-7616-4B0237981507}"/>
          </ac:picMkLst>
        </pc:picChg>
      </pc:sldChg>
      <pc:sldChg chg="addSp delSp modSp mod modTransition">
        <pc:chgData name="Alfred Smith" userId="3c60a3631c0db8ad" providerId="LiveId" clId="{E8E3EF6F-D18E-476E-8ACF-498F705A757B}" dt="2023-01-19T06:39:19.301" v="31"/>
        <pc:sldMkLst>
          <pc:docMk/>
          <pc:sldMk cId="1270667712" sldId="473"/>
        </pc:sldMkLst>
        <pc:spChg chg="add mod">
          <ac:chgData name="Alfred Smith" userId="3c60a3631c0db8ad" providerId="LiveId" clId="{E8E3EF6F-D18E-476E-8ACF-498F705A757B}" dt="2023-01-19T06:37:57.760" v="16"/>
          <ac:spMkLst>
            <pc:docMk/>
            <pc:sldMk cId="1270667712" sldId="473"/>
            <ac:spMk id="2" creationId="{818CDC8E-EB8A-F14C-9EE6-AD439F51F929}"/>
          </ac:spMkLst>
        </pc:spChg>
        <pc:spChg chg="del">
          <ac:chgData name="Alfred Smith" userId="3c60a3631c0db8ad" providerId="LiveId" clId="{E8E3EF6F-D18E-476E-8ACF-498F705A757B}" dt="2023-01-19T06:37:57.155" v="15" actId="478"/>
          <ac:spMkLst>
            <pc:docMk/>
            <pc:sldMk cId="1270667712" sldId="473"/>
            <ac:spMk id="5" creationId="{76D8DFD5-5F7A-67C7-346A-3A30DC4FB2CD}"/>
          </ac:spMkLst>
        </pc:spChg>
      </pc:sldChg>
      <pc:sldChg chg="delSp modTransition modAnim">
        <pc:chgData name="Alfred Smith" userId="3c60a3631c0db8ad" providerId="LiveId" clId="{E8E3EF6F-D18E-476E-8ACF-498F705A757B}" dt="2023-01-19T06:39:19.301" v="31"/>
        <pc:sldMkLst>
          <pc:docMk/>
          <pc:sldMk cId="887142124" sldId="474"/>
        </pc:sldMkLst>
        <pc:picChg chg="del">
          <ac:chgData name="Alfred Smith" userId="3c60a3631c0db8ad" providerId="LiveId" clId="{E8E3EF6F-D18E-476E-8ACF-498F705A757B}" dt="2023-01-19T06:39:19.301" v="31"/>
          <ac:picMkLst>
            <pc:docMk/>
            <pc:sldMk cId="887142124" sldId="474"/>
            <ac:picMk id="4" creationId="{8F940AF9-CFDB-4F59-6D9A-DE26AC79B770}"/>
          </ac:picMkLst>
        </pc:picChg>
      </pc:sldChg>
      <pc:sldChg chg="modTransition">
        <pc:chgData name="Alfred Smith" userId="3c60a3631c0db8ad" providerId="LiveId" clId="{E8E3EF6F-D18E-476E-8ACF-498F705A757B}" dt="2023-01-19T06:39:19.301" v="31"/>
        <pc:sldMkLst>
          <pc:docMk/>
          <pc:sldMk cId="557696892" sldId="4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2024/08/02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27 </a:t>
            </a:r>
            <a:r>
              <a:rPr lang="en-US" sz="1200" b="1" i="0" u="none" strike="noStrike" baseline="0" dirty="0">
                <a:latin typeface="TimesNewRomanPS-BoldMT"/>
              </a:rPr>
              <a:t>Rebuilding of the Temple</a:t>
            </a:r>
          </a:p>
          <a:p>
            <a:pPr algn="l"/>
            <a:r>
              <a:rPr lang="en-US" sz="1200" b="0" i="0" u="none" strike="noStrike" baseline="0" dirty="0">
                <a:latin typeface="TimesNewRomanPSMT"/>
              </a:rPr>
              <a:t>1. Cyrus tells Jews to rebuild the temple - Ezra 1:1-11 (Left Top)</a:t>
            </a:r>
          </a:p>
          <a:p>
            <a:pPr algn="l"/>
            <a:r>
              <a:rPr lang="en-US" sz="1200" b="0" i="0" u="none" strike="noStrike" baseline="0" dirty="0">
                <a:latin typeface="TimesNewRomanPSMT"/>
              </a:rPr>
              <a:t>2. The altar is built - Ezra 3:1-6 (Right Top)</a:t>
            </a:r>
          </a:p>
          <a:p>
            <a:pPr algn="l"/>
            <a:r>
              <a:rPr lang="en-US" sz="1200" b="0" i="0" u="none" strike="noStrike" baseline="0" dirty="0">
                <a:latin typeface="TimesNewRomanPSMT"/>
              </a:rPr>
              <a:t>3. The foundation of the Temple is laid - Ezra 3:7-13 (Right 2nd)</a:t>
            </a:r>
          </a:p>
          <a:p>
            <a:pPr algn="l"/>
            <a:r>
              <a:rPr lang="en-US" sz="1200" b="0" i="0" u="none" strike="noStrike" baseline="0" dirty="0">
                <a:latin typeface="TimesNewRomanPSMT"/>
              </a:rPr>
              <a:t>4. Construction of the Temple stops - Ezra 4:1-5, 24 (Right 3rd)</a:t>
            </a:r>
          </a:p>
          <a:p>
            <a:pPr algn="l"/>
            <a:r>
              <a:rPr lang="en-US" sz="1200" b="0" i="0" u="none" strike="noStrike" baseline="0" dirty="0">
                <a:latin typeface="TimesNewRomanPSMT"/>
              </a:rPr>
              <a:t>5. Haggai and Zechariah give prophecy and rebuilding resumes - Ezra 5:1-17 (Left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King Darius pays for all the construction - Ezra 6:1-14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2024/08/02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27-5</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26" name="Audio 25">
            <a:hlinkClick r:id="" action="ppaction://media"/>
            <a:extLst>
              <a:ext uri="{FF2B5EF4-FFF2-40B4-BE49-F238E27FC236}">
                <a16:creationId xmlns:a16="http://schemas.microsoft.com/office/drawing/2014/main" id="{CDB92818-5FA6-A827-8E68-1647AD081205}"/>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2985"/>
    </mc:Choice>
    <mc:Fallback xmlns="">
      <p:transition spd="slow" advTm="2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69BBFED-88D5-9CDA-23E0-E4948880AECB}"/>
              </a:ext>
            </a:extLst>
          </p:cNvPr>
          <p:cNvPicPr>
            <a:picLocks noChangeAspect="1"/>
          </p:cNvPicPr>
          <p:nvPr/>
        </p:nvPicPr>
        <p:blipFill>
          <a:blip r:embed="rId2"/>
          <a:stretch>
            <a:fillRect/>
          </a:stretch>
        </p:blipFill>
        <p:spPr>
          <a:xfrm>
            <a:off x="-1" y="-1"/>
            <a:ext cx="12191999" cy="7753437"/>
          </a:xfrm>
          <a:prstGeom prst="rect">
            <a:avLst/>
          </a:prstGeom>
        </p:spPr>
      </p:pic>
      <p:sp>
        <p:nvSpPr>
          <p:cNvPr id="2" name="TextBox 1">
            <a:extLst>
              <a:ext uri="{FF2B5EF4-FFF2-40B4-BE49-F238E27FC236}">
                <a16:creationId xmlns:a16="http://schemas.microsoft.com/office/drawing/2014/main" id="{B3333D69-A930-65DB-5562-71F7382BBBBE}"/>
              </a:ext>
            </a:extLst>
          </p:cNvPr>
          <p:cNvSpPr txBox="1"/>
          <p:nvPr/>
        </p:nvSpPr>
        <p:spPr>
          <a:xfrm>
            <a:off x="368594" y="293908"/>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3,4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But the eye of their God was on the elders of the Jews, so that they were not stopped until a report was sent to Darius and written instructions about this matter were returned.</a:t>
            </a:r>
            <a:endParaRPr lang="en-ZA" sz="1600" dirty="0"/>
          </a:p>
        </p:txBody>
      </p:sp>
      <p:sp>
        <p:nvSpPr>
          <p:cNvPr id="3" name="TextBox 2">
            <a:extLst>
              <a:ext uri="{FF2B5EF4-FFF2-40B4-BE49-F238E27FC236}">
                <a16:creationId xmlns:a16="http://schemas.microsoft.com/office/drawing/2014/main" id="{4A11ADD3-8F37-40A1-AD11-F130948F3BF7}"/>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5 परन्तु यहूदियों के पुरनियों के परमेश्वर की दृष्टि उन पर रही, इसलिए जब तक इस बात की चर्चा दारा से न की गई और इसके विषय चिट्ठी के द्वारा उत्तर न मिला, तब तक उन्होंने इनको न रोका।</a:t>
            </a:r>
            <a:endParaRPr lang="en-IN" sz="3600" dirty="0"/>
          </a:p>
        </p:txBody>
      </p:sp>
      <p:pic>
        <p:nvPicPr>
          <p:cNvPr id="51" name="Audio 50">
            <a:hlinkClick r:id="" action="ppaction://media"/>
            <a:extLst>
              <a:ext uri="{FF2B5EF4-FFF2-40B4-BE49-F238E27FC236}">
                <a16:creationId xmlns:a16="http://schemas.microsoft.com/office/drawing/2014/main" id="{D705F83A-328F-4270-EC7C-4B630378A5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6657"/>
    </mc:Choice>
    <mc:Fallback xmlns="">
      <p:transition spd="slow" advTm="16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C8ED744-A6A8-F42E-E547-A4B984F2AEE4}"/>
              </a:ext>
            </a:extLst>
          </p:cNvPr>
          <p:cNvPicPr>
            <a:picLocks noChangeAspect="1"/>
          </p:cNvPicPr>
          <p:nvPr/>
        </p:nvPicPr>
        <p:blipFill rotWithShape="1">
          <a:blip r:embed="rId2"/>
          <a:srcRect r="3538"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227E238-0E94-7891-0311-13DAA4B52AA0}"/>
              </a:ext>
            </a:extLst>
          </p:cNvPr>
          <p:cNvSpPr txBox="1"/>
          <p:nvPr/>
        </p:nvSpPr>
        <p:spPr>
          <a:xfrm>
            <a:off x="368594" y="293908"/>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This is the text of the letter that Tattenai the governor of the region west of the Euphrates, Shethar-bozenai, and their associates, the officials in the region, sent to King Darius. </a:t>
            </a:r>
            <a:r>
              <a:rPr lang="en-US" sz="3600" b="0" i="0">
                <a:solidFill>
                  <a:srgbClr val="777A7B"/>
                </a:solidFill>
                <a:effectLst/>
                <a:latin typeface="Inter" panose="020B0502030000000004" pitchFamily="34" charset="0"/>
              </a:rPr>
              <a:t>7</a:t>
            </a:r>
            <a:r>
              <a:rPr lang="en-US" sz="3600" b="0" i="0">
                <a:solidFill>
                  <a:srgbClr val="121212"/>
                </a:solidFill>
                <a:effectLst/>
                <a:latin typeface="Inter" panose="020B0502030000000004" pitchFamily="34" charset="0"/>
              </a:rPr>
              <a:t>The report they sent him read as follows:</a:t>
            </a:r>
          </a:p>
          <a:p>
            <a:pPr algn="l"/>
            <a:r>
              <a:rPr lang="en-US" sz="3600" b="0" i="0">
                <a:solidFill>
                  <a:srgbClr val="121212"/>
                </a:solidFill>
                <a:effectLst/>
                <a:latin typeface="Inter" panose="020B0502030000000004" pitchFamily="34" charset="0"/>
              </a:rPr>
              <a:t>To King Darius:</a:t>
            </a:r>
          </a:p>
          <a:p>
            <a:pPr algn="l"/>
            <a:r>
              <a:rPr lang="en-US" sz="3600" b="0" i="0">
                <a:solidFill>
                  <a:srgbClr val="121212"/>
                </a:solidFill>
                <a:effectLst/>
                <a:latin typeface="Inter" panose="020B0502030000000004" pitchFamily="34" charset="0"/>
              </a:rPr>
              <a:t>All peace.</a:t>
            </a:r>
          </a:p>
        </p:txBody>
      </p:sp>
      <p:sp>
        <p:nvSpPr>
          <p:cNvPr id="3" name="TextBox 2">
            <a:extLst>
              <a:ext uri="{FF2B5EF4-FFF2-40B4-BE49-F238E27FC236}">
                <a16:creationId xmlns:a16="http://schemas.microsoft.com/office/drawing/2014/main" id="{D2379DF8-CC05-8F9C-A406-1F0987D8FB7F}"/>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6 जो चिट्ठी महानद के इस पार के अधिपति तत्तनै और शतर्बोजनै और महानद के इस पार के उनके सहयोगियों फारसियों ने राजा दारा के पास भेजी उसकी नकल यह है; 7 उन्होंने उसको एक चिट्ठी लिखी, जिसमें यह लिखा थाः “राजा दारा का कुशल क्षेम सब प्रकार से हो।</a:t>
            </a:r>
          </a:p>
        </p:txBody>
      </p:sp>
      <p:pic>
        <p:nvPicPr>
          <p:cNvPr id="8" name="Audio 7">
            <a:hlinkClick r:id="" action="ppaction://media"/>
            <a:extLst>
              <a:ext uri="{FF2B5EF4-FFF2-40B4-BE49-F238E27FC236}">
                <a16:creationId xmlns:a16="http://schemas.microsoft.com/office/drawing/2014/main" id="{66963440-F696-4730-D4AD-91E403F227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8339"/>
    </mc:Choice>
    <mc:Fallback xmlns="">
      <p:transition spd="slow" advTm="8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FD1C250-CA8E-05B9-7E28-3401C80F1852}"/>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53E4D44-AB9E-7D01-A48C-09F82B254358}"/>
              </a:ext>
            </a:extLst>
          </p:cNvPr>
          <p:cNvSpPr txBox="1"/>
          <p:nvPr/>
        </p:nvSpPr>
        <p:spPr>
          <a:xfrm>
            <a:off x="368594" y="293908"/>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6,7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Let it be known to the king that we went into the province of Judah, to the house of the great God. The people are rebuilding it with large stones, and placing timbers in the walls. This work is being carried out diligently and is prospering in their hands.</a:t>
            </a:r>
            <a:endParaRPr lang="en-ZA" dirty="0"/>
          </a:p>
        </p:txBody>
      </p:sp>
      <p:sp>
        <p:nvSpPr>
          <p:cNvPr id="3" name="TextBox 2">
            <a:extLst>
              <a:ext uri="{FF2B5EF4-FFF2-40B4-BE49-F238E27FC236}">
                <a16:creationId xmlns:a16="http://schemas.microsoft.com/office/drawing/2014/main" id="{4C8DA3B2-560E-FB83-148F-62CFC15FD00E}"/>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8 राजा को विदित हो, कि हम लोग यहूदा नामक प्रान्त में महान परमेश्वर के भवन के पास गए थे, वह बड़े-बड़े पत्थरों से</a:t>
            </a:r>
            <a:r>
              <a:rPr lang="en-US" sz="3600" b="0" i="0" dirty="0">
                <a:solidFill>
                  <a:srgbClr val="121212"/>
                </a:solidFill>
                <a:effectLst/>
                <a:latin typeface="Inter" panose="020B0502030000000004" pitchFamily="34" charset="0"/>
              </a:rPr>
              <a:t>b </a:t>
            </a:r>
            <a:r>
              <a:rPr lang="hi-IN" sz="3600" b="0" i="0" dirty="0">
                <a:solidFill>
                  <a:srgbClr val="121212"/>
                </a:solidFill>
                <a:effectLst/>
                <a:latin typeface="Inter" panose="020B0502030000000004" pitchFamily="34" charset="0"/>
              </a:rPr>
              <a:t>बन रहा है, और उसकी दीवारों में कड़ियाँ जुड़ रही हैं; और यह काम उन लोगों के द्वारा फुर्ती के साथ हो रहा है, और सफल भी होता जाता है।</a:t>
            </a:r>
            <a:endParaRPr lang="en-IN" sz="3600" dirty="0"/>
          </a:p>
        </p:txBody>
      </p:sp>
      <p:pic>
        <p:nvPicPr>
          <p:cNvPr id="12" name="Audio 11">
            <a:hlinkClick r:id="" action="ppaction://media"/>
            <a:extLst>
              <a:ext uri="{FF2B5EF4-FFF2-40B4-BE49-F238E27FC236}">
                <a16:creationId xmlns:a16="http://schemas.microsoft.com/office/drawing/2014/main" id="{8F264273-1C7B-0B45-D3F3-29C93E99AE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8979"/>
    </mc:Choice>
    <mc:Fallback xmlns="">
      <p:transition spd="slow" advTm="18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B50E307-D688-99DB-D814-8D6A11E3E4B2}"/>
              </a:ext>
            </a:extLst>
          </p:cNvPr>
          <p:cNvPicPr>
            <a:picLocks noChangeAspect="1"/>
          </p:cNvPicPr>
          <p:nvPr/>
        </p:nvPicPr>
        <p:blipFill>
          <a:blip r:embed="rId2"/>
          <a:stretch>
            <a:fillRect/>
          </a:stretch>
        </p:blipFill>
        <p:spPr>
          <a:xfrm>
            <a:off x="-1" y="-131550"/>
            <a:ext cx="12191999" cy="6989550"/>
          </a:xfrm>
          <a:prstGeom prst="rect">
            <a:avLst/>
          </a:prstGeom>
        </p:spPr>
      </p:pic>
      <p:sp>
        <p:nvSpPr>
          <p:cNvPr id="2" name="TextBox 1">
            <a:extLst>
              <a:ext uri="{FF2B5EF4-FFF2-40B4-BE49-F238E27FC236}">
                <a16:creationId xmlns:a16="http://schemas.microsoft.com/office/drawing/2014/main" id="{CDA1E3CE-6FEE-9651-5C50-7005732D297D}"/>
              </a:ext>
            </a:extLst>
          </p:cNvPr>
          <p:cNvSpPr txBox="1"/>
          <p:nvPr/>
        </p:nvSpPr>
        <p:spPr>
          <a:xfrm>
            <a:off x="368594" y="293908"/>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So we questioned the elders and asked, “Who authorized you to rebuild this temple and restore this structure?”</a:t>
            </a:r>
          </a:p>
          <a:p>
            <a:pPr algn="l"/>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We also asked for their names, so that we could write down the names of their leaders  for your information.</a:t>
            </a:r>
          </a:p>
        </p:txBody>
      </p:sp>
      <p:sp>
        <p:nvSpPr>
          <p:cNvPr id="3" name="TextBox 2">
            <a:extLst>
              <a:ext uri="{FF2B5EF4-FFF2-40B4-BE49-F238E27FC236}">
                <a16:creationId xmlns:a16="http://schemas.microsoft.com/office/drawing/2014/main" id="{D84F0002-585F-C61E-1165-F54E7D2D7C38}"/>
              </a:ext>
            </a:extLst>
          </p:cNvPr>
          <p:cNvSpPr txBox="1"/>
          <p:nvPr/>
        </p:nvSpPr>
        <p:spPr>
          <a:xfrm>
            <a:off x="6096000" y="166255"/>
            <a:ext cx="6096000" cy="6558101"/>
          </a:xfrm>
          <a:prstGeom prst="rect">
            <a:avLst/>
          </a:prstGeom>
          <a:noFill/>
        </p:spPr>
        <p:txBody>
          <a:bodyPr wrap="square" rtlCol="0">
            <a:noAutofit/>
          </a:bodyPr>
          <a:lstStyle/>
          <a:p>
            <a:r>
              <a:rPr lang="hi-IN" sz="3600" b="0" i="0">
                <a:solidFill>
                  <a:srgbClr val="121212"/>
                </a:solidFill>
                <a:effectLst/>
                <a:latin typeface="Inter" panose="020B0502030000000004" pitchFamily="34" charset="0"/>
              </a:rPr>
              <a:t>9 इसलिए हमने उन पुरनियों से यह पूछा, ‘यह भवन बनवाने, और यह शहरपनाह खड़ी करने की आज्ञा किसने तुम्हें दी?’ 10 और हमने उनके नाम भी पूछे, कि हम उनके मुख्य पुरुषों के नाम लिखकर तुझको जता सकें।</a:t>
            </a:r>
            <a:endParaRPr lang="en-IN" sz="3600" dirty="0"/>
          </a:p>
        </p:txBody>
      </p:sp>
      <p:pic>
        <p:nvPicPr>
          <p:cNvPr id="26" name="Audio 25">
            <a:hlinkClick r:id="" action="ppaction://media"/>
            <a:extLst>
              <a:ext uri="{FF2B5EF4-FFF2-40B4-BE49-F238E27FC236}">
                <a16:creationId xmlns:a16="http://schemas.microsoft.com/office/drawing/2014/main" id="{5D49EE20-F385-E801-5441-B14219DA9D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9395"/>
    </mc:Choice>
    <mc:Fallback xmlns="">
      <p:transition spd="slow" advTm="19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6737033-82C5-7C36-4C1D-C0E330A0798D}"/>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79CAA3A-F34C-6047-C648-70DAD16E1584}"/>
              </a:ext>
            </a:extLst>
          </p:cNvPr>
          <p:cNvSpPr txBox="1"/>
          <p:nvPr/>
        </p:nvSpPr>
        <p:spPr>
          <a:xfrm>
            <a:off x="368594" y="293908"/>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9,10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11Thus they returned us answer, saying, “We are the servants of the God of heaven and earth and are building the house that was built these many years ago, which a great king of Israel built and finished. </a:t>
            </a:r>
            <a:endParaRPr lang="en-ZA" dirty="0"/>
          </a:p>
        </p:txBody>
      </p:sp>
      <p:sp>
        <p:nvSpPr>
          <p:cNvPr id="3" name="TextBox 2">
            <a:extLst>
              <a:ext uri="{FF2B5EF4-FFF2-40B4-BE49-F238E27FC236}">
                <a16:creationId xmlns:a16="http://schemas.microsoft.com/office/drawing/2014/main" id="{82BCDA84-84FE-046A-9D69-CCAB09568548}"/>
              </a:ext>
            </a:extLst>
          </p:cNvPr>
          <p:cNvSpPr txBox="1"/>
          <p:nvPr/>
        </p:nvSpPr>
        <p:spPr>
          <a:xfrm>
            <a:off x="6096000" y="166255"/>
            <a:ext cx="6096000" cy="6558101"/>
          </a:xfrm>
          <a:prstGeom prst="rect">
            <a:avLst/>
          </a:prstGeom>
          <a:noFill/>
        </p:spPr>
        <p:txBody>
          <a:bodyPr wrap="square" rtlCol="0">
            <a:noAutofit/>
          </a:bodyPr>
          <a:lstStyle/>
          <a:p>
            <a:pPr algn="l"/>
            <a:r>
              <a:rPr lang="hi-IN" sz="3600" b="0" i="0">
                <a:solidFill>
                  <a:srgbClr val="777A7B"/>
                </a:solidFill>
                <a:effectLst/>
                <a:latin typeface="Inter" panose="020B0502030000000004" pitchFamily="34" charset="0"/>
              </a:rPr>
              <a:t>11</a:t>
            </a:r>
            <a:r>
              <a:rPr lang="hi-IN" sz="3600" b="0" i="0">
                <a:solidFill>
                  <a:srgbClr val="121212"/>
                </a:solidFill>
                <a:effectLst/>
                <a:latin typeface="Inter" panose="020B0502030000000004" pitchFamily="34" charset="0"/>
              </a:rPr>
              <a:t>उन्होंने हमें यह उत्तर दिया:</a:t>
            </a:r>
          </a:p>
          <a:p>
            <a:pPr algn="l"/>
            <a:r>
              <a:rPr lang="hi-IN" sz="3600" b="0" i="0">
                <a:solidFill>
                  <a:srgbClr val="121212"/>
                </a:solidFill>
                <a:effectLst/>
                <a:latin typeface="Inter" panose="020B0502030000000004" pitchFamily="34" charset="0"/>
              </a:rPr>
              <a:t>“हम तो स्वर्ग तथा पृथ्वी के परमेश्वर के सेवक हैं और उस भवन को दोबारा बना रहे हैं, जिसको कई वर्षों पहले बनाया गया था, इस्राएल के एक प्रतापी राजा के द्वारा.</a:t>
            </a:r>
          </a:p>
        </p:txBody>
      </p:sp>
      <p:pic>
        <p:nvPicPr>
          <p:cNvPr id="13" name="Audio 12">
            <a:hlinkClick r:id="" action="ppaction://media"/>
            <a:extLst>
              <a:ext uri="{FF2B5EF4-FFF2-40B4-BE49-F238E27FC236}">
                <a16:creationId xmlns:a16="http://schemas.microsoft.com/office/drawing/2014/main" id="{3A8502F9-7812-9111-9163-F898FC7EA7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3416"/>
    </mc:Choice>
    <mc:Fallback xmlns="">
      <p:transition spd="slow" advTm="13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468514CA-D8E7-978A-177E-C2CF0DC367B1}"/>
              </a:ext>
            </a:extLst>
          </p:cNvPr>
          <p:cNvPicPr>
            <a:picLocks noChangeAspect="1"/>
          </p:cNvPicPr>
          <p:nvPr/>
        </p:nvPicPr>
        <p:blipFill rotWithShape="1">
          <a:blip r:embed="rId2"/>
          <a:srcRect r="9761"/>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25168D2B-5E42-1B75-EAA8-A06EC0C6406E}"/>
              </a:ext>
            </a:extLst>
          </p:cNvPr>
          <p:cNvSpPr txBox="1"/>
          <p:nvPr/>
        </p:nvSpPr>
        <p:spPr>
          <a:xfrm>
            <a:off x="231708" y="301726"/>
            <a:ext cx="6307638" cy="2580020"/>
          </a:xfrm>
          <a:prstGeom prst="rect">
            <a:avLst/>
          </a:prstGeom>
          <a:noFill/>
        </p:spPr>
        <p:txBody>
          <a:bodyPr wrap="square" rtlCol="0">
            <a:noAutofit/>
          </a:bodyPr>
          <a:lstStyle/>
          <a:p>
            <a:r>
              <a:rPr lang="hi-IN" sz="4800" b="0" i="0" u="none" strike="noStrike" baseline="0" dirty="0">
                <a:solidFill>
                  <a:schemeClr val="bg1"/>
                </a:solidFill>
                <a:latin typeface="TimesNewRomanPSMT"/>
              </a:rPr>
              <a:t>मंदिर बनाने का काम फिर से शुरू किया गया - एज्रा 5:1-17</a:t>
            </a:r>
            <a:endParaRPr lang="en-ZA" sz="4800" dirty="0">
              <a:solidFill>
                <a:schemeClr val="bg1"/>
              </a:solidFill>
            </a:endParaRPr>
          </a:p>
        </p:txBody>
      </p:sp>
      <p:sp>
        <p:nvSpPr>
          <p:cNvPr id="2" name="TextBox 1">
            <a:extLst>
              <a:ext uri="{FF2B5EF4-FFF2-40B4-BE49-F238E27FC236}">
                <a16:creationId xmlns:a16="http://schemas.microsoft.com/office/drawing/2014/main" id="{A7C9C2FB-F915-06E5-4B6A-A4BF9788638C}"/>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2A2793E-F757-0F11-F071-93EFFB862757}"/>
              </a:ext>
            </a:extLst>
          </p:cNvPr>
          <p:cNvPicPr>
            <a:picLocks noChangeAspect="1"/>
          </p:cNvPicPr>
          <p:nvPr/>
        </p:nvPicPr>
        <p:blipFill>
          <a:blip r:embed="rId2"/>
          <a:stretch>
            <a:fillRect/>
          </a:stretch>
        </p:blipFill>
        <p:spPr>
          <a:xfrm>
            <a:off x="0" y="0"/>
            <a:ext cx="13548732" cy="6858000"/>
          </a:xfrm>
          <a:prstGeom prst="rect">
            <a:avLst/>
          </a:prstGeom>
        </p:spPr>
      </p:pic>
      <p:sp>
        <p:nvSpPr>
          <p:cNvPr id="2" name="TextBox 1">
            <a:extLst>
              <a:ext uri="{FF2B5EF4-FFF2-40B4-BE49-F238E27FC236}">
                <a16:creationId xmlns:a16="http://schemas.microsoft.com/office/drawing/2014/main" id="{EA712458-5DFF-C7C3-3DBB-C6A81C6D4F34}"/>
              </a:ext>
            </a:extLst>
          </p:cNvPr>
          <p:cNvSpPr txBox="1"/>
          <p:nvPr/>
        </p:nvSpPr>
        <p:spPr>
          <a:xfrm>
            <a:off x="368594" y="293908"/>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1</a:t>
            </a:r>
            <a:r>
              <a:rPr lang="hi-IN" sz="2800" b="0" i="0" u="none" strike="noStrike" baseline="0" dirty="0">
                <a:solidFill>
                  <a:schemeClr val="bg1"/>
                </a:solidFill>
                <a:latin typeface="Mangal" panose="02040503050203030202" pitchFamily="18" charset="0"/>
                <a:cs typeface="Mangal" panose="02040503050203030202" pitchFamily="18" charset="0"/>
              </a:rPr>
              <a:t>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12But after our fathers had provoked the God of heaven to wrath, he gave them into the hand of Nebuchadnezzar king of Babylon, the Chaldean, who destroyed this house and carried the people away into Babylon. </a:t>
            </a:r>
            <a:endParaRPr lang="en-ZA" dirty="0"/>
          </a:p>
        </p:txBody>
      </p:sp>
      <p:sp>
        <p:nvSpPr>
          <p:cNvPr id="3" name="TextBox 2">
            <a:extLst>
              <a:ext uri="{FF2B5EF4-FFF2-40B4-BE49-F238E27FC236}">
                <a16:creationId xmlns:a16="http://schemas.microsoft.com/office/drawing/2014/main" id="{ABEA3AFE-B3F2-A20D-5D66-870073B49486}"/>
              </a:ext>
            </a:extLst>
          </p:cNvPr>
          <p:cNvSpPr txBox="1"/>
          <p:nvPr/>
        </p:nvSpPr>
        <p:spPr>
          <a:xfrm>
            <a:off x="6096000" y="166255"/>
            <a:ext cx="6096000" cy="6558101"/>
          </a:xfrm>
          <a:prstGeom prst="rect">
            <a:avLst/>
          </a:prstGeom>
          <a:noFill/>
        </p:spPr>
        <p:txBody>
          <a:bodyPr wrap="square" rtlCol="0">
            <a:noAutofit/>
          </a:bodyPr>
          <a:lstStyle/>
          <a:p>
            <a:r>
              <a:rPr lang="hi-IN" sz="3600" b="0" i="0">
                <a:solidFill>
                  <a:srgbClr val="777A7B"/>
                </a:solidFill>
                <a:effectLst/>
                <a:latin typeface="Inter" panose="020B0502030000000004" pitchFamily="34" charset="0"/>
              </a:rPr>
              <a:t>12</a:t>
            </a:r>
            <a:r>
              <a:rPr lang="hi-IN" sz="3600" b="0" i="0">
                <a:solidFill>
                  <a:srgbClr val="121212"/>
                </a:solidFill>
                <a:effectLst/>
                <a:latin typeface="Inter" panose="020B0502030000000004" pitchFamily="34" charset="0"/>
              </a:rPr>
              <a:t>सिर्फ इसलिये कि हमारे पुरखों ने स्वर्ग के परमेश्वर के क्रोध को भड़का दिया था, परमेश्वर ने उन्हें बाबेल के कसदी राजा नबूकदनेज्ज़र के अधीन कर दिया, जिसने इस भवन को खत्म कर दिया तथा देशवासियों को बाबेल में बंदी बना लिया था.</a:t>
            </a:r>
            <a:endParaRPr lang="en-IN" sz="3600" dirty="0"/>
          </a:p>
        </p:txBody>
      </p:sp>
      <p:pic>
        <p:nvPicPr>
          <p:cNvPr id="8" name="Audio 7">
            <a:hlinkClick r:id="" action="ppaction://media"/>
            <a:extLst>
              <a:ext uri="{FF2B5EF4-FFF2-40B4-BE49-F238E27FC236}">
                <a16:creationId xmlns:a16="http://schemas.microsoft.com/office/drawing/2014/main" id="{1B079871-FFAA-DDAC-B5A5-B29881BD18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7702"/>
    </mc:Choice>
    <mc:Fallback xmlns="">
      <p:transition spd="slow" advTm="17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B03255D-67E6-F94B-1688-D7033FE71863}"/>
              </a:ext>
            </a:extLst>
          </p:cNvPr>
          <p:cNvPicPr>
            <a:picLocks noChangeAspect="1"/>
          </p:cNvPicPr>
          <p:nvPr/>
        </p:nvPicPr>
        <p:blipFill>
          <a:blip r:embed="rId2"/>
          <a:stretch>
            <a:fillRect/>
          </a:stretch>
        </p:blipFill>
        <p:spPr>
          <a:xfrm>
            <a:off x="0" y="-320467"/>
            <a:ext cx="12192000" cy="7178467"/>
          </a:xfrm>
          <a:prstGeom prst="rect">
            <a:avLst/>
          </a:prstGeom>
        </p:spPr>
      </p:pic>
      <p:sp>
        <p:nvSpPr>
          <p:cNvPr id="2" name="TextBox 1">
            <a:extLst>
              <a:ext uri="{FF2B5EF4-FFF2-40B4-BE49-F238E27FC236}">
                <a16:creationId xmlns:a16="http://schemas.microsoft.com/office/drawing/2014/main" id="{8506FF1F-613A-9826-A87D-A7E494584496}"/>
              </a:ext>
            </a:extLst>
          </p:cNvPr>
          <p:cNvSpPr txBox="1"/>
          <p:nvPr/>
        </p:nvSpPr>
        <p:spPr>
          <a:xfrm>
            <a:off x="368594" y="293908"/>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5:1</a:t>
            </a:r>
            <a:r>
              <a:rPr lang="en-US" sz="2800" b="0" i="0" u="none" strike="noStrike" baseline="0" dirty="0">
                <a:solidFill>
                  <a:schemeClr val="bg1"/>
                </a:solidFill>
                <a:latin typeface="Mangal" panose="02040503050203030202" pitchFamily="18" charset="0"/>
                <a:cs typeface="Mangal" panose="02040503050203030202" pitchFamily="18" charset="0"/>
              </a:rPr>
              <a:t>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13But in the first year of Cyrus king of Babylon, Cyrus the king made a decree to build this house of God. </a:t>
            </a:r>
            <a:endParaRPr lang="en-ZA" dirty="0"/>
          </a:p>
        </p:txBody>
      </p:sp>
      <p:sp>
        <p:nvSpPr>
          <p:cNvPr id="3" name="TextBox 2">
            <a:extLst>
              <a:ext uri="{FF2B5EF4-FFF2-40B4-BE49-F238E27FC236}">
                <a16:creationId xmlns:a16="http://schemas.microsoft.com/office/drawing/2014/main" id="{35EF1066-070A-5B8F-250C-5416DC6EBDD2}"/>
              </a:ext>
            </a:extLst>
          </p:cNvPr>
          <p:cNvSpPr txBox="1"/>
          <p:nvPr/>
        </p:nvSpPr>
        <p:spPr>
          <a:xfrm>
            <a:off x="6096000" y="166255"/>
            <a:ext cx="6096000" cy="6558101"/>
          </a:xfrm>
          <a:prstGeom prst="rect">
            <a:avLst/>
          </a:prstGeom>
          <a:noFill/>
        </p:spPr>
        <p:txBody>
          <a:bodyPr wrap="square" rtlCol="0">
            <a:noAutofit/>
          </a:bodyPr>
          <a:lstStyle/>
          <a:p>
            <a:r>
              <a:rPr lang="hi-IN" sz="3600" b="0" i="0">
                <a:solidFill>
                  <a:srgbClr val="777A7B"/>
                </a:solidFill>
                <a:effectLst/>
                <a:latin typeface="Inter" panose="020B0502030000000004" pitchFamily="34" charset="0"/>
              </a:rPr>
              <a:t>13</a:t>
            </a:r>
            <a:r>
              <a:rPr lang="hi-IN" sz="3600" b="0" i="0">
                <a:solidFill>
                  <a:srgbClr val="121212"/>
                </a:solidFill>
                <a:effectLst/>
                <a:latin typeface="Inter" panose="020B0502030000000004" pitchFamily="34" charset="0"/>
              </a:rPr>
              <a:t>“फिर भी, बाबेल के राजा महाराज कोरेश ने अपने शासन के पहले वर्ष में यह राज आज्ञा दे दी, कि परमेश्वर के भवन को दोबारा बनाया जाए.</a:t>
            </a:r>
            <a:endParaRPr lang="en-IN" sz="3600" dirty="0"/>
          </a:p>
        </p:txBody>
      </p:sp>
      <p:pic>
        <p:nvPicPr>
          <p:cNvPr id="8" name="Audio 7">
            <a:hlinkClick r:id="" action="ppaction://media"/>
            <a:extLst>
              <a:ext uri="{FF2B5EF4-FFF2-40B4-BE49-F238E27FC236}">
                <a16:creationId xmlns:a16="http://schemas.microsoft.com/office/drawing/2014/main" id="{38EA3165-2EFE-C763-063E-B40B91021E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9740"/>
    </mc:Choice>
    <mc:Fallback xmlns="">
      <p:transition spd="slow" advTm="9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D7B3C2A-EA9A-68AF-B1C9-35AB31A63B37}"/>
              </a:ext>
            </a:extLst>
          </p:cNvPr>
          <p:cNvPicPr>
            <a:picLocks noChangeAspect="1"/>
          </p:cNvPicPr>
          <p:nvPr/>
        </p:nvPicPr>
        <p:blipFill rotWithShape="1">
          <a:blip r:embed="rId2"/>
          <a:srcRect l="11095"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0F1650F-3F70-1C61-CE13-8C0537835376}"/>
              </a:ext>
            </a:extLst>
          </p:cNvPr>
          <p:cNvSpPr txBox="1"/>
          <p:nvPr/>
        </p:nvSpPr>
        <p:spPr>
          <a:xfrm>
            <a:off x="368594" y="293908"/>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5:1</a:t>
            </a:r>
            <a:r>
              <a:rPr lang="en-US" sz="2800" b="0" i="0" u="none" strike="noStrike" baseline="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121212"/>
                </a:solidFill>
                <a:effectLst/>
                <a:latin typeface="ArialMT"/>
              </a:rPr>
              <a:t>14The gold and silver vessels of God’s house, which Nebuchadnezzar took out of the temple that was in Jerusalem and brought into the temple of Babylon, those Cyrus the king also took out of the temple of Babylon, and they were delivered to one whose name was </a:t>
            </a:r>
            <a:r>
              <a:rPr lang="en-US" sz="3200" b="0" i="0" dirty="0" err="1">
                <a:solidFill>
                  <a:srgbClr val="121212"/>
                </a:solidFill>
                <a:effectLst/>
                <a:latin typeface="ArialMT"/>
              </a:rPr>
              <a:t>Sheshbazzar</a:t>
            </a:r>
            <a:r>
              <a:rPr lang="en-US" sz="3200" b="0" i="0" dirty="0">
                <a:solidFill>
                  <a:srgbClr val="121212"/>
                </a:solidFill>
                <a:effectLst/>
                <a:latin typeface="ArialMT"/>
              </a:rPr>
              <a:t>, whom he had made governor. </a:t>
            </a:r>
            <a:endParaRPr lang="en-ZA" dirty="0"/>
          </a:p>
        </p:txBody>
      </p:sp>
      <p:sp>
        <p:nvSpPr>
          <p:cNvPr id="2" name="TextBox 1">
            <a:extLst>
              <a:ext uri="{FF2B5EF4-FFF2-40B4-BE49-F238E27FC236}">
                <a16:creationId xmlns:a16="http://schemas.microsoft.com/office/drawing/2014/main" id="{1D90EABC-1B2D-3A94-D22A-22FAC3FEF3A5}"/>
              </a:ext>
            </a:extLst>
          </p:cNvPr>
          <p:cNvSpPr txBox="1"/>
          <p:nvPr/>
        </p:nvSpPr>
        <p:spPr>
          <a:xfrm>
            <a:off x="6096000" y="166255"/>
            <a:ext cx="6096000" cy="6558101"/>
          </a:xfrm>
          <a:prstGeom prst="rect">
            <a:avLst/>
          </a:prstGeom>
          <a:noFill/>
        </p:spPr>
        <p:txBody>
          <a:bodyPr wrap="square" rtlCol="0">
            <a:noAutofit/>
          </a:bodyPr>
          <a:lstStyle/>
          <a:p>
            <a:r>
              <a:rPr lang="hi-IN" sz="3600" b="0" i="0">
                <a:solidFill>
                  <a:srgbClr val="777A7B"/>
                </a:solidFill>
                <a:effectLst/>
                <a:latin typeface="Inter" panose="020B0502030000000004" pitchFamily="34" charset="0"/>
              </a:rPr>
              <a:t>14</a:t>
            </a:r>
            <a:r>
              <a:rPr lang="hi-IN" sz="3600" b="0" i="0">
                <a:solidFill>
                  <a:srgbClr val="121212"/>
                </a:solidFill>
                <a:effectLst/>
                <a:latin typeface="Inter" panose="020B0502030000000004" pitchFamily="34" charset="0"/>
              </a:rPr>
              <a:t>इसके अलावा परमेश्वर के भवन जो येरूशलेम में था जिसके सोने और चांदी के बर्तन जिसे नबूकदनेज्ज़र द्वारा ले जाए गए वे भी महाराज कोरेश के आदेश से बाबेल के भवन से निकाल लिए गए तथा शेशबाज्ज़र नामक व्यक्ति को सौंप दिए गए. इस व्यक्ति को राज्यपाल बनाया गया था. </a:t>
            </a:r>
            <a:endParaRPr lang="en-IN" sz="3600" dirty="0"/>
          </a:p>
        </p:txBody>
      </p:sp>
      <p:pic>
        <p:nvPicPr>
          <p:cNvPr id="12" name="Audio 11">
            <a:hlinkClick r:id="" action="ppaction://media"/>
            <a:extLst>
              <a:ext uri="{FF2B5EF4-FFF2-40B4-BE49-F238E27FC236}">
                <a16:creationId xmlns:a16="http://schemas.microsoft.com/office/drawing/2014/main" id="{D9BDFD59-0A96-57DD-DD3C-EAE7710469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9860"/>
    </mc:Choice>
    <mc:Fallback xmlns="">
      <p:transition spd="slow" advTm="19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5212642-41B5-4CA4-D944-93E515EC3748}"/>
              </a:ext>
            </a:extLst>
          </p:cNvPr>
          <p:cNvPicPr>
            <a:picLocks noChangeAspect="1"/>
          </p:cNvPicPr>
          <p:nvPr/>
        </p:nvPicPr>
        <p:blipFill>
          <a:blip r:embed="rId2"/>
          <a:stretch>
            <a:fillRect/>
          </a:stretch>
        </p:blipFill>
        <p:spPr>
          <a:xfrm>
            <a:off x="-277091" y="-5007"/>
            <a:ext cx="12469090" cy="7659583"/>
          </a:xfrm>
          <a:prstGeom prst="rect">
            <a:avLst/>
          </a:prstGeom>
        </p:spPr>
      </p:pic>
      <p:sp>
        <p:nvSpPr>
          <p:cNvPr id="2" name="TextBox 1">
            <a:extLst>
              <a:ext uri="{FF2B5EF4-FFF2-40B4-BE49-F238E27FC236}">
                <a16:creationId xmlns:a16="http://schemas.microsoft.com/office/drawing/2014/main" id="{65B66402-FB88-D598-DA86-BEC2CD74BFE5}"/>
              </a:ext>
            </a:extLst>
          </p:cNvPr>
          <p:cNvSpPr txBox="1"/>
          <p:nvPr/>
        </p:nvSpPr>
        <p:spPr>
          <a:xfrm>
            <a:off x="368594" y="293908"/>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5:1</a:t>
            </a:r>
            <a:r>
              <a:rPr lang="en-US" sz="2800" b="0" i="0" u="none" strike="noStrike" baseline="0" dirty="0">
                <a:solidFill>
                  <a:schemeClr val="bg1"/>
                </a:solidFill>
                <a:latin typeface="Mangal" panose="02040503050203030202" pitchFamily="18"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15He said to him, ‘Take these vessels, go, put them in the temple that is in Jerusalem, and let God’s house be built in its place.’ </a:t>
            </a:r>
            <a:endParaRPr lang="en-ZA" dirty="0"/>
          </a:p>
        </p:txBody>
      </p:sp>
      <p:sp>
        <p:nvSpPr>
          <p:cNvPr id="3" name="TextBox 2">
            <a:extLst>
              <a:ext uri="{FF2B5EF4-FFF2-40B4-BE49-F238E27FC236}">
                <a16:creationId xmlns:a16="http://schemas.microsoft.com/office/drawing/2014/main" id="{91B31AE5-9EAF-DCAF-D1DD-E8A4F5D5E52D}"/>
              </a:ext>
            </a:extLst>
          </p:cNvPr>
          <p:cNvSpPr txBox="1"/>
          <p:nvPr/>
        </p:nvSpPr>
        <p:spPr>
          <a:xfrm>
            <a:off x="6096000" y="166255"/>
            <a:ext cx="6096000" cy="6558101"/>
          </a:xfrm>
          <a:prstGeom prst="rect">
            <a:avLst/>
          </a:prstGeom>
          <a:noFill/>
        </p:spPr>
        <p:txBody>
          <a:bodyPr wrap="square" rtlCol="0">
            <a:noAutofit/>
          </a:bodyPr>
          <a:lstStyle/>
          <a:p>
            <a:r>
              <a:rPr lang="hi-IN" sz="3600" b="0" i="0">
                <a:solidFill>
                  <a:srgbClr val="777A7B"/>
                </a:solidFill>
                <a:effectLst/>
                <a:latin typeface="Inter" panose="020B0502030000000004" pitchFamily="34" charset="0"/>
              </a:rPr>
              <a:t>15</a:t>
            </a:r>
            <a:r>
              <a:rPr lang="hi-IN" sz="3600" b="0" i="0">
                <a:solidFill>
                  <a:srgbClr val="121212"/>
                </a:solidFill>
                <a:effectLst/>
                <a:latin typeface="Inter" panose="020B0502030000000004" pitchFamily="34" charset="0"/>
              </a:rPr>
              <a:t>महाराज ने ही उसे आदेश दिया था, ‘इन बर्तनों को ले जाकर येरूशलेम के भवन में जमा कर दो तथा परमेश्वर के भवन को दोबारा अपने स्थान पर बनाया जाए.’</a:t>
            </a:r>
            <a:endParaRPr lang="en-IN" sz="3600" dirty="0"/>
          </a:p>
        </p:txBody>
      </p:sp>
      <p:pic>
        <p:nvPicPr>
          <p:cNvPr id="12" name="Audio 11">
            <a:hlinkClick r:id="" action="ppaction://media"/>
            <a:extLst>
              <a:ext uri="{FF2B5EF4-FFF2-40B4-BE49-F238E27FC236}">
                <a16:creationId xmlns:a16="http://schemas.microsoft.com/office/drawing/2014/main" id="{3D242C07-6131-28B5-BEBC-CBEF30866B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4004"/>
    </mc:Choice>
    <mc:Fallback xmlns="">
      <p:transition spd="slow" advTm="14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3AAE649-71CA-6677-237A-9D7B5CE2CB46}"/>
              </a:ext>
            </a:extLst>
          </p:cNvPr>
          <p:cNvPicPr>
            <a:picLocks noChangeAspect="1"/>
          </p:cNvPicPr>
          <p:nvPr/>
        </p:nvPicPr>
        <p:blipFill rotWithShape="1">
          <a:blip r:embed="rId2"/>
          <a:srcRect r="5315"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C03A987-8B4A-8790-5249-3278E4BE2D1A}"/>
              </a:ext>
            </a:extLst>
          </p:cNvPr>
          <p:cNvSpPr txBox="1"/>
          <p:nvPr/>
        </p:nvSpPr>
        <p:spPr>
          <a:xfrm>
            <a:off x="368594" y="293908"/>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5:1</a:t>
            </a:r>
            <a:r>
              <a:rPr lang="en-US" sz="2800" b="0" i="0" u="none" strike="noStrike" baseline="0" dirty="0">
                <a:solidFill>
                  <a:schemeClr val="bg1"/>
                </a:solidFill>
                <a:latin typeface="Mangal" panose="02040503050203030202" pitchFamily="18" charset="0"/>
                <a:cs typeface="Mangal" panose="02040503050203030202" pitchFamily="18" charset="0"/>
              </a:rPr>
              <a:t>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16Then the same </a:t>
            </a:r>
            <a:r>
              <a:rPr lang="en-US" sz="4000" b="0" i="0" dirty="0" err="1">
                <a:solidFill>
                  <a:srgbClr val="121212"/>
                </a:solidFill>
                <a:effectLst/>
                <a:latin typeface="ArialMT"/>
              </a:rPr>
              <a:t>Sheshbazzar</a:t>
            </a:r>
            <a:r>
              <a:rPr lang="en-US" sz="4000" b="0" i="0" dirty="0">
                <a:solidFill>
                  <a:srgbClr val="121212"/>
                </a:solidFill>
                <a:effectLst/>
                <a:latin typeface="ArialMT"/>
              </a:rPr>
              <a:t> came and laid the foundations of God’s house which is in Jerusalem. Since that time even until now it has been being built, and yet it is not completed.</a:t>
            </a:r>
            <a:endParaRPr lang="en-ZA" dirty="0"/>
          </a:p>
        </p:txBody>
      </p:sp>
      <p:sp>
        <p:nvSpPr>
          <p:cNvPr id="3" name="TextBox 2">
            <a:extLst>
              <a:ext uri="{FF2B5EF4-FFF2-40B4-BE49-F238E27FC236}">
                <a16:creationId xmlns:a16="http://schemas.microsoft.com/office/drawing/2014/main" id="{973ED995-0BE0-243F-FD56-D88FB01592F0}"/>
              </a:ext>
            </a:extLst>
          </p:cNvPr>
          <p:cNvSpPr txBox="1"/>
          <p:nvPr/>
        </p:nvSpPr>
        <p:spPr>
          <a:xfrm>
            <a:off x="6096000" y="166255"/>
            <a:ext cx="6096000" cy="6558101"/>
          </a:xfrm>
          <a:prstGeom prst="rect">
            <a:avLst/>
          </a:prstGeom>
          <a:noFill/>
        </p:spPr>
        <p:txBody>
          <a:bodyPr wrap="square" rtlCol="0">
            <a:noAutofit/>
          </a:bodyPr>
          <a:lstStyle/>
          <a:p>
            <a:r>
              <a:rPr lang="hi-IN" sz="3600" b="0" i="0">
                <a:solidFill>
                  <a:srgbClr val="777A7B"/>
                </a:solidFill>
                <a:effectLst/>
                <a:latin typeface="Inter" panose="020B0502030000000004" pitchFamily="34" charset="0"/>
              </a:rPr>
              <a:t>16</a:t>
            </a:r>
            <a:r>
              <a:rPr lang="hi-IN" sz="3600" b="0" i="0">
                <a:solidFill>
                  <a:srgbClr val="121212"/>
                </a:solidFill>
                <a:effectLst/>
                <a:latin typeface="Inter" panose="020B0502030000000004" pitchFamily="34" charset="0"/>
              </a:rPr>
              <a:t>“तब इसी शेशबाज्ज़र ने येरूशलेम आकर परमेश्वर के भवन की नींव रखी थी. उसी समय से अब तक यह बन रहा हैं यह कार्य अब तक खत्म नहीं हुआ है.”</a:t>
            </a:r>
            <a:endParaRPr lang="en-IN" sz="3600" dirty="0"/>
          </a:p>
        </p:txBody>
      </p:sp>
      <p:pic>
        <p:nvPicPr>
          <p:cNvPr id="12" name="Audio 11">
            <a:hlinkClick r:id="" action="ppaction://media"/>
            <a:extLst>
              <a:ext uri="{FF2B5EF4-FFF2-40B4-BE49-F238E27FC236}">
                <a16:creationId xmlns:a16="http://schemas.microsoft.com/office/drawing/2014/main" id="{40E14691-888A-C40A-FD65-DE6C813650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8845507"/>
      </p:ext>
    </p:extLst>
  </p:cSld>
  <p:clrMapOvr>
    <a:masterClrMapping/>
  </p:clrMapOvr>
  <mc:AlternateContent xmlns:mc="http://schemas.openxmlformats.org/markup-compatibility/2006" xmlns:p14="http://schemas.microsoft.com/office/powerpoint/2010/main">
    <mc:Choice Requires="p14">
      <p:transition spd="slow" p14:dur="2000" advTm="15405"/>
    </mc:Choice>
    <mc:Fallback xmlns="">
      <p:transition spd="slow" advTm="15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u="none" strike="noStrike" baseline="0" dirty="0">
                <a:latin typeface="TimesNewRomanPSMT"/>
              </a:rPr>
              <a:t>5. Haggai and Zechariah give prophecy and rebuilding resumes - Ezra 5:1-17 (Left</a:t>
            </a:r>
          </a:p>
          <a:p>
            <a:pPr algn="l"/>
            <a:r>
              <a:rPr lang="en-IN" sz="4400" b="0" i="0" u="none" strike="noStrike" baseline="0" dirty="0" err="1">
                <a:latin typeface="TimesNewRomanPSMT"/>
              </a:rPr>
              <a:t>Center</a:t>
            </a:r>
            <a:r>
              <a:rPr lang="en-IN" sz="4400" b="0" i="0" u="none" strike="noStrike" baseline="0" dirty="0">
                <a:latin typeface="TimesNewRomanPSMT"/>
              </a:rPr>
              <a:t>)</a:t>
            </a:r>
          </a:p>
        </p:txBody>
      </p:sp>
      <p:sp>
        <p:nvSpPr>
          <p:cNvPr id="3" name="TextBox 2">
            <a:extLst>
              <a:ext uri="{FF2B5EF4-FFF2-40B4-BE49-F238E27FC236}">
                <a16:creationId xmlns:a16="http://schemas.microsoft.com/office/drawing/2014/main" id="{EC831451-957B-60E7-38B3-1506CC0A9CB9}"/>
              </a:ext>
            </a:extLst>
          </p:cNvPr>
          <p:cNvSpPr txBox="1"/>
          <p:nvPr/>
        </p:nvSpPr>
        <p:spPr>
          <a:xfrm>
            <a:off x="6096000" y="166255"/>
            <a:ext cx="6096000" cy="6558101"/>
          </a:xfrm>
          <a:prstGeom prst="rect">
            <a:avLst/>
          </a:prstGeom>
          <a:noFill/>
        </p:spPr>
        <p:txBody>
          <a:bodyPr wrap="square" rtlCol="0">
            <a:noAutofit/>
          </a:bodyPr>
          <a:lstStyle/>
          <a:p>
            <a:r>
              <a:rPr lang="hi-IN" sz="3600" dirty="0"/>
              <a:t>मंदिर बनाने का काम फिर से शुरू किया गया - एज्रा 5:1-17</a:t>
            </a:r>
            <a:endParaRPr lang="en-IN" sz="3600" dirty="0"/>
          </a:p>
        </p:txBody>
      </p:sp>
      <p:pic>
        <p:nvPicPr>
          <p:cNvPr id="17" name="Audio 16">
            <a:hlinkClick r:id="" action="ppaction://media"/>
            <a:extLst>
              <a:ext uri="{FF2B5EF4-FFF2-40B4-BE49-F238E27FC236}">
                <a16:creationId xmlns:a16="http://schemas.microsoft.com/office/drawing/2014/main" id="{9E267B78-E149-27FB-6DE7-4CA5134C66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416"/>
    </mc:Choice>
    <mc:Fallback xmlns="">
      <p:transition spd="slow" advTm="3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04738AE-5B7D-2BD9-44B8-5D96A6D7A9EA}"/>
              </a:ext>
            </a:extLst>
          </p:cNvPr>
          <p:cNvPicPr>
            <a:picLocks noChangeAspect="1"/>
          </p:cNvPicPr>
          <p:nvPr/>
        </p:nvPicPr>
        <p:blipFill>
          <a:blip r:embed="rId2"/>
          <a:stretch>
            <a:fillRect/>
          </a:stretch>
        </p:blipFill>
        <p:spPr>
          <a:xfrm>
            <a:off x="-1" y="-842682"/>
            <a:ext cx="15102043" cy="7700682"/>
          </a:xfrm>
          <a:prstGeom prst="rect">
            <a:avLst/>
          </a:prstGeom>
        </p:spPr>
      </p:pic>
      <p:sp>
        <p:nvSpPr>
          <p:cNvPr id="2" name="TextBox 1">
            <a:extLst>
              <a:ext uri="{FF2B5EF4-FFF2-40B4-BE49-F238E27FC236}">
                <a16:creationId xmlns:a16="http://schemas.microsoft.com/office/drawing/2014/main" id="{B9C4F95D-6165-0DDF-BC14-1511001086F6}"/>
              </a:ext>
            </a:extLst>
          </p:cNvPr>
          <p:cNvSpPr txBox="1"/>
          <p:nvPr/>
        </p:nvSpPr>
        <p:spPr>
          <a:xfrm>
            <a:off x="368594" y="293908"/>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5:1</a:t>
            </a:r>
            <a:r>
              <a:rPr lang="en-US" sz="2800" b="0" i="0" u="none" strike="noStrike" baseline="0" dirty="0">
                <a:solidFill>
                  <a:schemeClr val="bg1"/>
                </a:solidFill>
                <a:latin typeface="Mangal" panose="02040503050203030202" pitchFamily="18" charset="0"/>
                <a:cs typeface="Mangal" panose="02040503050203030202" pitchFamily="18" charset="0"/>
              </a:rPr>
              <a:t>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07174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17Now therefore, if it seems good to the king, let a search be made in the king’s treasure house, which is there at Babylon, whether it is so that a decree was made by Cyrus the king to build this house of God at Jerusalem; and let the king send his pleasure to us concerning this matter.”</a:t>
            </a:r>
            <a:endParaRPr lang="en-ZA" sz="1600" dirty="0"/>
          </a:p>
        </p:txBody>
      </p:sp>
      <p:sp>
        <p:nvSpPr>
          <p:cNvPr id="3" name="TextBox 2">
            <a:extLst>
              <a:ext uri="{FF2B5EF4-FFF2-40B4-BE49-F238E27FC236}">
                <a16:creationId xmlns:a16="http://schemas.microsoft.com/office/drawing/2014/main" id="{18F8BFDB-12F4-2D80-BBEB-40C0075590A0}"/>
              </a:ext>
            </a:extLst>
          </p:cNvPr>
          <p:cNvSpPr txBox="1"/>
          <p:nvPr/>
        </p:nvSpPr>
        <p:spPr>
          <a:xfrm>
            <a:off x="6096000" y="166255"/>
            <a:ext cx="6096000" cy="6558101"/>
          </a:xfrm>
          <a:prstGeom prst="rect">
            <a:avLst/>
          </a:prstGeom>
          <a:noFill/>
        </p:spPr>
        <p:txBody>
          <a:bodyPr wrap="square" rtlCol="0">
            <a:noAutofit/>
          </a:bodyPr>
          <a:lstStyle/>
          <a:p>
            <a:r>
              <a:rPr lang="hi-IN" sz="3600" b="0" i="0">
                <a:solidFill>
                  <a:srgbClr val="777A7B"/>
                </a:solidFill>
                <a:effectLst/>
                <a:latin typeface="Inter" panose="020B0502030000000004" pitchFamily="34" charset="0"/>
              </a:rPr>
              <a:t>17</a:t>
            </a:r>
            <a:r>
              <a:rPr lang="hi-IN" sz="3600" b="0" i="0">
                <a:solidFill>
                  <a:srgbClr val="121212"/>
                </a:solidFill>
                <a:effectLst/>
                <a:latin typeface="Inter" panose="020B0502030000000004" pitchFamily="34" charset="0"/>
              </a:rPr>
              <a:t>अब यदि महाराज चाहें तो बाबेल में राजकीय खजाने में खोज की जाए, कि येरूशलेम में परमेश्वर के भवन को दोबारा बनाने की राज आज्ञा राजा कोरेश द्वारा दी गई थी या नहीं. तब महाराज इस विषय पर अपना निर्णय हमें दे दें.</a:t>
            </a:r>
            <a:endParaRPr lang="en-IN" sz="3600" dirty="0"/>
          </a:p>
        </p:txBody>
      </p:sp>
      <p:pic>
        <p:nvPicPr>
          <p:cNvPr id="15" name="Audio 14">
            <a:hlinkClick r:id="" action="ppaction://media"/>
            <a:extLst>
              <a:ext uri="{FF2B5EF4-FFF2-40B4-BE49-F238E27FC236}">
                <a16:creationId xmlns:a16="http://schemas.microsoft.com/office/drawing/2014/main" id="{33523375-3F5D-E562-4829-0B855836B1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76080796"/>
      </p:ext>
    </p:extLst>
  </p:cSld>
  <p:clrMapOvr>
    <a:masterClrMapping/>
  </p:clrMapOvr>
  <mc:AlternateContent xmlns:mc="http://schemas.openxmlformats.org/markup-compatibility/2006" xmlns:p14="http://schemas.microsoft.com/office/powerpoint/2010/main">
    <mc:Choice Requires="p14">
      <p:transition spd="slow" p14:dur="2000" advTm="16952"/>
    </mc:Choice>
    <mc:Fallback xmlns="">
      <p:transition spd="slow" advTm="16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90BC0CA-FEE0-50DF-A51A-6588C63E8A9A}"/>
              </a:ext>
            </a:extLst>
          </p:cNvPr>
          <p:cNvPicPr>
            <a:picLocks noChangeAspect="1"/>
          </p:cNvPicPr>
          <p:nvPr/>
        </p:nvPicPr>
        <p:blipFill>
          <a:blip r:embed="rId2"/>
          <a:stretch>
            <a:fillRect/>
          </a:stretch>
        </p:blipFill>
        <p:spPr>
          <a:xfrm>
            <a:off x="-248223" y="0"/>
            <a:ext cx="12930186" cy="6857999"/>
          </a:xfrm>
          <a:prstGeom prst="rect">
            <a:avLst/>
          </a:prstGeom>
        </p:spPr>
      </p:pic>
      <p:sp>
        <p:nvSpPr>
          <p:cNvPr id="2" name="TextBox 1">
            <a:extLst>
              <a:ext uri="{FF2B5EF4-FFF2-40B4-BE49-F238E27FC236}">
                <a16:creationId xmlns:a16="http://schemas.microsoft.com/office/drawing/2014/main" id="{3C189A72-C1CD-8088-A1E4-666C9EAC894C}"/>
              </a:ext>
            </a:extLst>
          </p:cNvPr>
          <p:cNvSpPr txBox="1"/>
          <p:nvPr/>
        </p:nvSpPr>
        <p:spPr>
          <a:xfrm>
            <a:off x="368594" y="293908"/>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5:1</a:t>
            </a:r>
            <a:r>
              <a:rPr lang="en-US" sz="2800" b="0" i="0" u="none" strike="noStrike" baseline="0" dirty="0">
                <a:solidFill>
                  <a:schemeClr val="bg1"/>
                </a:solidFill>
                <a:latin typeface="Mangal" panose="02040503050203030202" pitchFamily="18" charset="0"/>
                <a:cs typeface="Mangal" panose="02040503050203030202" pitchFamily="18" charset="0"/>
              </a:rPr>
              <a:t>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111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8514CA-D8E7-978A-177E-C2CF0DC367B1}"/>
              </a:ext>
            </a:extLst>
          </p:cNvPr>
          <p:cNvPicPr>
            <a:picLocks noChangeAspect="1"/>
          </p:cNvPicPr>
          <p:nvPr/>
        </p:nvPicPr>
        <p:blipFill rotWithShape="1">
          <a:blip r:embed="rId2"/>
          <a:srcRect r="976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BB8D9310-9A78-BE18-6CFD-963C0D84D02F}"/>
              </a:ext>
            </a:extLst>
          </p:cNvPr>
          <p:cNvSpPr txBox="1"/>
          <p:nvPr/>
        </p:nvSpPr>
        <p:spPr>
          <a:xfrm>
            <a:off x="231708" y="301726"/>
            <a:ext cx="6307638" cy="2580020"/>
          </a:xfrm>
          <a:prstGeom prst="rect">
            <a:avLst/>
          </a:prstGeom>
          <a:noFill/>
        </p:spPr>
        <p:txBody>
          <a:bodyPr wrap="square" rtlCol="0">
            <a:noAutofit/>
          </a:bodyPr>
          <a:lstStyle/>
          <a:p>
            <a:r>
              <a:rPr lang="hi-IN" sz="4800" b="0" i="0" u="none" strike="noStrike" baseline="0" dirty="0">
                <a:solidFill>
                  <a:schemeClr val="bg1"/>
                </a:solidFill>
                <a:latin typeface="TimesNewRomanPSMT"/>
              </a:rPr>
              <a:t>मंदिर बनाने का काम फिर से शुरू किया गया - एज्रा 5:1-17</a:t>
            </a:r>
            <a:endParaRPr lang="en-ZA" sz="4800" dirty="0">
              <a:solidFill>
                <a:schemeClr val="bg1"/>
              </a:solidFill>
            </a:endParaRPr>
          </a:p>
        </p:txBody>
      </p:sp>
    </p:spTree>
    <p:extLst>
      <p:ext uri="{BB962C8B-B14F-4D97-AF65-F5344CB8AC3E}">
        <p14:creationId xmlns:p14="http://schemas.microsoft.com/office/powerpoint/2010/main" val="1270667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a:t>
            </a:r>
            <a:r>
              <a:rPr lang="en-US" sz="3600" b="0" i="0">
                <a:solidFill>
                  <a:srgbClr val="121212"/>
                </a:solidFill>
                <a:effectLst/>
                <a:latin typeface="Inter" panose="020B0502030000000004" pitchFamily="34" charset="0"/>
              </a:rPr>
              <a:t>Later, the prophets Haggai and Zechariah son of Iddo prophesied to the Jews in Judah and Jerusalem in the name of the God of Israel, who was over them.</a:t>
            </a:r>
            <a:endParaRPr lang="en-ZA" sz="1600" dirty="0"/>
          </a:p>
        </p:txBody>
      </p:sp>
      <p:sp>
        <p:nvSpPr>
          <p:cNvPr id="2" name="TextBox 1">
            <a:extLst>
              <a:ext uri="{FF2B5EF4-FFF2-40B4-BE49-F238E27FC236}">
                <a16:creationId xmlns:a16="http://schemas.microsoft.com/office/drawing/2014/main" id="{C47C778A-9349-3B92-3C5F-82BEC4412F74}"/>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a:t>
            </a:r>
            <a:r>
              <a:rPr lang="hi-IN" sz="3600" b="0" i="0" dirty="0">
                <a:solidFill>
                  <a:srgbClr val="121212"/>
                </a:solidFill>
                <a:effectLst/>
                <a:latin typeface="Inter" panose="020B0502030000000004" pitchFamily="34" charset="0"/>
              </a:rPr>
              <a:t>तब हाग्गै नामक नबी और इद्दो का पोता जकर्याह यहूदा और यरूशलेम के यहूदियों से नबूवत करने लगे, उन्होंने इस्राएल के परमेश्वर के नाम से उनसे नबूवत की।</a:t>
            </a:r>
            <a:endParaRPr lang="en-IN" sz="3600" dirty="0"/>
          </a:p>
        </p:txBody>
      </p:sp>
      <p:pic>
        <p:nvPicPr>
          <p:cNvPr id="93" name="Audio 92">
            <a:hlinkClick r:id="" action="ppaction://media"/>
            <a:extLst>
              <a:ext uri="{FF2B5EF4-FFF2-40B4-BE49-F238E27FC236}">
                <a16:creationId xmlns:a16="http://schemas.microsoft.com/office/drawing/2014/main" id="{0D1044E7-D25A-C3B8-3F0A-828551166D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22465"/>
    </mc:Choice>
    <mc:Fallback xmlns="">
      <p:transition spd="slow" advTm="22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8104CB2-F9F7-4F98-8114-5EA18CEB2171}"/>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C1A3E944-B53F-58BB-6A8D-D8C96B1EDFF6}"/>
              </a:ext>
            </a:extLst>
          </p:cNvPr>
          <p:cNvSpPr txBox="1"/>
          <p:nvPr/>
        </p:nvSpPr>
        <p:spPr>
          <a:xfrm>
            <a:off x="368594" y="293908"/>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5:1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a:t>
            </a:r>
            <a:r>
              <a:rPr lang="en-US" sz="3600" b="0" i="0">
                <a:solidFill>
                  <a:srgbClr val="121212"/>
                </a:solidFill>
                <a:effectLst/>
                <a:latin typeface="Inter" panose="020B0502030000000004" pitchFamily="34" charset="0"/>
              </a:rPr>
              <a:t>Then Zerubbabel son of Shealtiel and Jeshua son of Jozadak  rose up and began to rebuild the house of God in Jerusalem. And the prophets of God were with them, helping them.</a:t>
            </a:r>
            <a:endParaRPr lang="en-ZA" sz="1600" dirty="0"/>
          </a:p>
        </p:txBody>
      </p:sp>
      <p:sp>
        <p:nvSpPr>
          <p:cNvPr id="3" name="TextBox 2">
            <a:extLst>
              <a:ext uri="{FF2B5EF4-FFF2-40B4-BE49-F238E27FC236}">
                <a16:creationId xmlns:a16="http://schemas.microsoft.com/office/drawing/2014/main" id="{F0C83AF1-F6EC-F0BF-1B7D-3958CF019FC5}"/>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2 तब शालतीएल का पुत्र जरुब्बाबेल और योसादाक का पुत्र येशुअ, कमर बाँधकर परमेश्वर के भवन को जो यरूशलेम में है बनाने लगे; और परमेश्वर के वे नबी उनका साथ देते रहे</a:t>
            </a:r>
            <a:r>
              <a:rPr lang="en-US" sz="4000" b="0" i="0" dirty="0">
                <a:solidFill>
                  <a:srgbClr val="121212"/>
                </a:solidFill>
                <a:effectLst/>
                <a:latin typeface="Inter" panose="020B0502030000000004" pitchFamily="34" charset="0"/>
              </a:rPr>
              <a:t>a।</a:t>
            </a:r>
            <a:endParaRPr lang="en-IN" sz="4000" dirty="0"/>
          </a:p>
        </p:txBody>
      </p:sp>
      <p:pic>
        <p:nvPicPr>
          <p:cNvPr id="20" name="Audio 19">
            <a:hlinkClick r:id="" action="ppaction://media"/>
            <a:extLst>
              <a:ext uri="{FF2B5EF4-FFF2-40B4-BE49-F238E27FC236}">
                <a16:creationId xmlns:a16="http://schemas.microsoft.com/office/drawing/2014/main" id="{CCFAC560-EBAB-1ED8-51CD-E0D5DCB0B06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5888"/>
    </mc:Choice>
    <mc:Fallback xmlns="">
      <p:transition spd="slow" advTm="15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283AE6E-8608-AFC1-0CE0-7D7C89F1AC36}"/>
              </a:ext>
            </a:extLst>
          </p:cNvPr>
          <p:cNvPicPr>
            <a:picLocks noChangeAspect="1"/>
          </p:cNvPicPr>
          <p:nvPr/>
        </p:nvPicPr>
        <p:blipFill rotWithShape="1">
          <a:blip r:embed="rId2"/>
          <a:srcRect b="900"/>
          <a:stretch/>
        </p:blipFill>
        <p:spPr>
          <a:xfrm>
            <a:off x="-172424" y="1282"/>
            <a:ext cx="12364424" cy="6953700"/>
          </a:xfrm>
          <a:prstGeom prst="rect">
            <a:avLst/>
          </a:prstGeom>
        </p:spPr>
      </p:pic>
      <p:sp>
        <p:nvSpPr>
          <p:cNvPr id="2" name="TextBox 1">
            <a:extLst>
              <a:ext uri="{FF2B5EF4-FFF2-40B4-BE49-F238E27FC236}">
                <a16:creationId xmlns:a16="http://schemas.microsoft.com/office/drawing/2014/main" id="{5957F923-954B-2F7B-4A95-CE8DB051B40D}"/>
              </a:ext>
            </a:extLst>
          </p:cNvPr>
          <p:cNvSpPr txBox="1"/>
          <p:nvPr/>
        </p:nvSpPr>
        <p:spPr>
          <a:xfrm>
            <a:off x="368594" y="293908"/>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200" b="0" i="0">
                <a:solidFill>
                  <a:srgbClr val="777A7B"/>
                </a:solidFill>
                <a:effectLst/>
                <a:latin typeface="Inter" panose="020B0502030000000004" pitchFamily="34" charset="0"/>
              </a:rPr>
              <a:t>3</a:t>
            </a:r>
            <a:r>
              <a:rPr lang="en-US" sz="3200" b="0" i="0">
                <a:solidFill>
                  <a:srgbClr val="121212"/>
                </a:solidFill>
                <a:effectLst/>
                <a:latin typeface="Inter" panose="020B0502030000000004" pitchFamily="34" charset="0"/>
              </a:rPr>
              <a:t>At that time Tattenai the governor of the region west of the Euphrates, Shethar-bozenai, and their associates went to the Jews and asked, “Who authorized you to rebuild this temple and restore this structure?”</a:t>
            </a:r>
          </a:p>
          <a:p>
            <a:pPr algn="l"/>
            <a:r>
              <a:rPr lang="en-US" sz="3200" b="0" i="0">
                <a:solidFill>
                  <a:srgbClr val="777A7B"/>
                </a:solidFill>
                <a:effectLst/>
                <a:latin typeface="Inter" panose="020B0502030000000004" pitchFamily="34" charset="0"/>
              </a:rPr>
              <a:t>4</a:t>
            </a:r>
            <a:r>
              <a:rPr lang="en-US" sz="3200" b="0" i="0">
                <a:solidFill>
                  <a:srgbClr val="121212"/>
                </a:solidFill>
                <a:effectLst/>
                <a:latin typeface="Inter" panose="020B0502030000000004" pitchFamily="34" charset="0"/>
              </a:rPr>
              <a:t>They also asked, “What are the names of the men who are constructing this building?”</a:t>
            </a:r>
          </a:p>
        </p:txBody>
      </p:sp>
      <p:sp>
        <p:nvSpPr>
          <p:cNvPr id="2" name="TextBox 1">
            <a:extLst>
              <a:ext uri="{FF2B5EF4-FFF2-40B4-BE49-F238E27FC236}">
                <a16:creationId xmlns:a16="http://schemas.microsoft.com/office/drawing/2014/main" id="{A8F9151D-6902-5C67-6DD9-3B1219F9612A}"/>
              </a:ext>
            </a:extLst>
          </p:cNvPr>
          <p:cNvSpPr txBox="1"/>
          <p:nvPr/>
        </p:nvSpPr>
        <p:spPr>
          <a:xfrm>
            <a:off x="6096000" y="166255"/>
            <a:ext cx="6096000" cy="6558101"/>
          </a:xfrm>
          <a:prstGeom prst="rect">
            <a:avLst/>
          </a:prstGeom>
          <a:noFill/>
        </p:spPr>
        <p:txBody>
          <a:bodyPr wrap="square" rtlCol="0">
            <a:noAutofit/>
          </a:bodyPr>
          <a:lstStyle/>
          <a:p>
            <a:r>
              <a:rPr lang="hi-IN" sz="3400" b="0" i="0" dirty="0">
                <a:solidFill>
                  <a:srgbClr val="121212"/>
                </a:solidFill>
                <a:effectLst/>
                <a:latin typeface="Inter" panose="020B0502030000000004" pitchFamily="34" charset="0"/>
              </a:rPr>
              <a:t>3 उसी समय महानद के इस पार का तत्तनै नामक अधिपति और शतर्बोजनै अपने सहयोगियों समेत उनके पास जाकर यह पूछने लगे, “इस भवन के बनाने और इस शहरपनाह को खड़ा करने की किसने तुम को आज्ञा दी है?” 4 उन्होंने लोगों से यह भी कहा, “इस भवन के बनानेवालों के क्या नाम हैं?”</a:t>
            </a:r>
            <a:endParaRPr lang="en-IN" sz="3400" dirty="0"/>
          </a:p>
        </p:txBody>
      </p:sp>
      <p:pic>
        <p:nvPicPr>
          <p:cNvPr id="32" name="Audio 31">
            <a:hlinkClick r:id="" action="ppaction://media"/>
            <a:extLst>
              <a:ext uri="{FF2B5EF4-FFF2-40B4-BE49-F238E27FC236}">
                <a16:creationId xmlns:a16="http://schemas.microsoft.com/office/drawing/2014/main" id="{4771D157-FB55-2FC4-7F09-D504FB1AA7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20017"/>
    </mc:Choice>
    <mc:Fallback xmlns="">
      <p:transition spd="slow" advTm="20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5346</TotalTime>
  <Words>1581</Words>
  <Application>Microsoft Office PowerPoint</Application>
  <PresentationFormat>Widescreen</PresentationFormat>
  <Paragraphs>72</Paragraphs>
  <Slides>32</Slides>
  <Notes>1</Notes>
  <HiddenSlides>0</HiddenSlides>
  <MMClips>16</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Aptos</vt:lpstr>
      <vt:lpstr>Arial</vt:lpstr>
      <vt:lpstr>ArialMT</vt:lpstr>
      <vt:lpstr>Calibri</vt:lpstr>
      <vt:lpstr>Calibri Light</vt:lpstr>
      <vt:lpstr>Inter</vt:lpstr>
      <vt:lpstr>Mangal</vt:lpstr>
      <vt:lpstr>PT Serif</vt:lpstr>
      <vt:lpstr>Symbol</vt:lpstr>
      <vt:lpstr>Times New Roman</vt:lpstr>
      <vt:lpstr>TimesNewRomanPS-BoldMT</vt:lpstr>
      <vt:lpstr>TimesNewRomanPSMT</vt:lpstr>
      <vt:lpstr>Office Theme</vt:lpstr>
      <vt:lpstr>27-5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65</cp:revision>
  <dcterms:created xsi:type="dcterms:W3CDTF">2021-07-20T09:23:46Z</dcterms:created>
  <dcterms:modified xsi:type="dcterms:W3CDTF">2024-08-02T11:54:48Z</dcterms:modified>
</cp:coreProperties>
</file>