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70" r:id="rId31"/>
    <p:sldId id="471" r:id="rId32"/>
    <p:sldId id="472" r:id="rId33"/>
    <p:sldId id="466" r:id="rId34"/>
    <p:sldId id="4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67A5F1-626C-44BF-A1EB-073BCCD7E26F}" v="103" dt="2023-11-22T06:16:37.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951" autoAdjust="0"/>
  </p:normalViewPr>
  <p:slideViewPr>
    <p:cSldViewPr snapToGrid="0">
      <p:cViewPr varScale="1">
        <p:scale>
          <a:sx n="43" d="100"/>
          <a:sy n="43" d="100"/>
        </p:scale>
        <p:origin x="5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367A5F1-626C-44BF-A1EB-073BCCD7E26F}"/>
    <pc:docChg chg="modSld">
      <pc:chgData name="Leonie Smith" userId="fed1330f33f5650e" providerId="LiveId" clId="{3367A5F1-626C-44BF-A1EB-073BCCD7E26F}" dt="2023-11-22T06:16:37.741" v="145"/>
      <pc:docMkLst>
        <pc:docMk/>
      </pc:docMkLst>
      <pc:sldChg chg="addSp modSp">
        <pc:chgData name="Leonie Smith" userId="fed1330f33f5650e" providerId="LiveId" clId="{3367A5F1-626C-44BF-A1EB-073BCCD7E26F}" dt="2023-11-22T05:46:23.377" v="4"/>
        <pc:sldMkLst>
          <pc:docMk/>
          <pc:sldMk cId="3759221820" sldId="439"/>
        </pc:sldMkLst>
        <pc:picChg chg="add mod">
          <ac:chgData name="Leonie Smith" userId="fed1330f33f5650e" providerId="LiveId" clId="{3367A5F1-626C-44BF-A1EB-073BCCD7E26F}" dt="2023-11-22T05:46:23.377" v="4"/>
          <ac:picMkLst>
            <pc:docMk/>
            <pc:sldMk cId="3759221820" sldId="439"/>
            <ac:picMk id="6" creationId="{01165FD3-3244-AAE6-8ED7-2E032F80B7F3}"/>
          </ac:picMkLst>
        </pc:picChg>
      </pc:sldChg>
      <pc:sldChg chg="addSp delSp modSp mod modTransition modAnim">
        <pc:chgData name="Leonie Smith" userId="fed1330f33f5650e" providerId="LiveId" clId="{3367A5F1-626C-44BF-A1EB-073BCCD7E26F}" dt="2023-11-22T05:48:41.995" v="17"/>
        <pc:sldMkLst>
          <pc:docMk/>
          <pc:sldMk cId="923867738" sldId="440"/>
        </pc:sldMkLst>
        <pc:picChg chg="add del mod">
          <ac:chgData name="Leonie Smith" userId="fed1330f33f5650e" providerId="LiveId" clId="{3367A5F1-626C-44BF-A1EB-073BCCD7E26F}" dt="2023-11-22T05:47:37.440" v="7"/>
          <ac:picMkLst>
            <pc:docMk/>
            <pc:sldMk cId="923867738" sldId="440"/>
            <ac:picMk id="6" creationId="{FFB51215-9722-FB64-F763-D3B757FA96A1}"/>
          </ac:picMkLst>
        </pc:picChg>
        <pc:picChg chg="add del mod">
          <ac:chgData name="Leonie Smith" userId="fed1330f33f5650e" providerId="LiveId" clId="{3367A5F1-626C-44BF-A1EB-073BCCD7E26F}" dt="2023-11-22T05:47:46.046" v="8"/>
          <ac:picMkLst>
            <pc:docMk/>
            <pc:sldMk cId="923867738" sldId="440"/>
            <ac:picMk id="11" creationId="{D0F83F15-C230-69C9-0B4D-1B9372FFB727}"/>
          </ac:picMkLst>
        </pc:picChg>
        <pc:picChg chg="add del mod">
          <ac:chgData name="Leonie Smith" userId="fed1330f33f5650e" providerId="LiveId" clId="{3367A5F1-626C-44BF-A1EB-073BCCD7E26F}" dt="2023-11-22T05:47:47.405" v="10"/>
          <ac:picMkLst>
            <pc:docMk/>
            <pc:sldMk cId="923867738" sldId="440"/>
            <ac:picMk id="12" creationId="{2742A8C2-6ADA-3D39-3BD8-AF2347C380FD}"/>
          </ac:picMkLst>
        </pc:picChg>
        <pc:picChg chg="add del mod ord">
          <ac:chgData name="Leonie Smith" userId="fed1330f33f5650e" providerId="LiveId" clId="{3367A5F1-626C-44BF-A1EB-073BCCD7E26F}" dt="2023-11-22T05:48:00.295" v="11"/>
          <ac:picMkLst>
            <pc:docMk/>
            <pc:sldMk cId="923867738" sldId="440"/>
            <ac:picMk id="15" creationId="{D7361E0C-E892-9036-7BCE-D103A72A787A}"/>
          </ac:picMkLst>
        </pc:picChg>
        <pc:picChg chg="add del mod">
          <ac:chgData name="Leonie Smith" userId="fed1330f33f5650e" providerId="LiveId" clId="{3367A5F1-626C-44BF-A1EB-073BCCD7E26F}" dt="2023-11-22T05:48:14.273" v="13"/>
          <ac:picMkLst>
            <pc:docMk/>
            <pc:sldMk cId="923867738" sldId="440"/>
            <ac:picMk id="16" creationId="{4BFB5FFE-BBAC-622F-C0DF-C18A365D32D8}"/>
          </ac:picMkLst>
        </pc:picChg>
        <pc:picChg chg="add del mod ord">
          <ac:chgData name="Leonie Smith" userId="fed1330f33f5650e" providerId="LiveId" clId="{3367A5F1-626C-44BF-A1EB-073BCCD7E26F}" dt="2023-11-22T05:48:26.091" v="14"/>
          <ac:picMkLst>
            <pc:docMk/>
            <pc:sldMk cId="923867738" sldId="440"/>
            <ac:picMk id="21" creationId="{ED2F2FBF-4FEE-F4CB-8963-BD24F6318F8E}"/>
          </ac:picMkLst>
        </pc:picChg>
        <pc:picChg chg="add del mod">
          <ac:chgData name="Leonie Smith" userId="fed1330f33f5650e" providerId="LiveId" clId="{3367A5F1-626C-44BF-A1EB-073BCCD7E26F}" dt="2023-11-22T05:48:28.547" v="16"/>
          <ac:picMkLst>
            <pc:docMk/>
            <pc:sldMk cId="923867738" sldId="440"/>
            <ac:picMk id="22" creationId="{7F344DE7-1DAD-01AC-4EC6-DC5DE9EAB438}"/>
          </ac:picMkLst>
        </pc:picChg>
        <pc:picChg chg="add del mod ord">
          <ac:chgData name="Leonie Smith" userId="fed1330f33f5650e" providerId="LiveId" clId="{3367A5F1-626C-44BF-A1EB-073BCCD7E26F}" dt="2023-11-22T05:48:41.995" v="17"/>
          <ac:picMkLst>
            <pc:docMk/>
            <pc:sldMk cId="923867738" sldId="440"/>
            <ac:picMk id="25" creationId="{040D00F7-945F-12AA-654E-7F3993059FB7}"/>
          </ac:picMkLst>
        </pc:picChg>
        <pc:picChg chg="add mod">
          <ac:chgData name="Leonie Smith" userId="fed1330f33f5650e" providerId="LiveId" clId="{3367A5F1-626C-44BF-A1EB-073BCCD7E26F}" dt="2023-11-22T05:48:41.995" v="17"/>
          <ac:picMkLst>
            <pc:docMk/>
            <pc:sldMk cId="923867738" sldId="440"/>
            <ac:picMk id="26" creationId="{1395A5EB-253B-D26A-0ECB-EA420BE32CFB}"/>
          </ac:picMkLst>
        </pc:picChg>
      </pc:sldChg>
      <pc:sldChg chg="addSp delSp modSp mod modTransition modAnim">
        <pc:chgData name="Leonie Smith" userId="fed1330f33f5650e" providerId="LiveId" clId="{3367A5F1-626C-44BF-A1EB-073BCCD7E26F}" dt="2023-11-22T05:51:18.823" v="36"/>
        <pc:sldMkLst>
          <pc:docMk/>
          <pc:sldMk cId="2180228365" sldId="442"/>
        </pc:sldMkLst>
        <pc:picChg chg="add del mod">
          <ac:chgData name="Leonie Smith" userId="fed1330f33f5650e" providerId="LiveId" clId="{3367A5F1-626C-44BF-A1EB-073BCCD7E26F}" dt="2023-11-22T05:50:03.841" v="20"/>
          <ac:picMkLst>
            <pc:docMk/>
            <pc:sldMk cId="2180228365" sldId="442"/>
            <ac:picMk id="7" creationId="{07673A46-2291-D84B-A03A-63C576F36C62}"/>
          </ac:picMkLst>
        </pc:picChg>
        <pc:picChg chg="add del mod">
          <ac:chgData name="Leonie Smith" userId="fed1330f33f5650e" providerId="LiveId" clId="{3367A5F1-626C-44BF-A1EB-073BCCD7E26F}" dt="2023-11-22T05:50:15.449" v="21"/>
          <ac:picMkLst>
            <pc:docMk/>
            <pc:sldMk cId="2180228365" sldId="442"/>
            <ac:picMk id="10" creationId="{1E61E8CE-C207-3E90-2A1B-0F2D3EF477AF}"/>
          </ac:picMkLst>
        </pc:picChg>
        <pc:picChg chg="add del mod">
          <ac:chgData name="Leonie Smith" userId="fed1330f33f5650e" providerId="LiveId" clId="{3367A5F1-626C-44BF-A1EB-073BCCD7E26F}" dt="2023-11-22T05:50:26.901" v="23"/>
          <ac:picMkLst>
            <pc:docMk/>
            <pc:sldMk cId="2180228365" sldId="442"/>
            <ac:picMk id="11" creationId="{02F62480-4142-8215-F94C-7890A23CBBDE}"/>
          </ac:picMkLst>
        </pc:picChg>
        <pc:picChg chg="add del mod ord">
          <ac:chgData name="Leonie Smith" userId="fed1330f33f5650e" providerId="LiveId" clId="{3367A5F1-626C-44BF-A1EB-073BCCD7E26F}" dt="2023-11-22T05:50:33.602" v="24"/>
          <ac:picMkLst>
            <pc:docMk/>
            <pc:sldMk cId="2180228365" sldId="442"/>
            <ac:picMk id="14" creationId="{7345D765-EB35-7138-B4CC-76BA731BE3D2}"/>
          </ac:picMkLst>
        </pc:picChg>
        <pc:picChg chg="add del mod">
          <ac:chgData name="Leonie Smith" userId="fed1330f33f5650e" providerId="LiveId" clId="{3367A5F1-626C-44BF-A1EB-073BCCD7E26F}" dt="2023-11-22T05:50:34.775" v="26"/>
          <ac:picMkLst>
            <pc:docMk/>
            <pc:sldMk cId="2180228365" sldId="442"/>
            <ac:picMk id="15" creationId="{54A3189C-677C-3C23-0B65-984746A49609}"/>
          </ac:picMkLst>
        </pc:picChg>
        <pc:picChg chg="add del mod ord">
          <ac:chgData name="Leonie Smith" userId="fed1330f33f5650e" providerId="LiveId" clId="{3367A5F1-626C-44BF-A1EB-073BCCD7E26F}" dt="2023-11-22T05:50:42.798" v="27"/>
          <ac:picMkLst>
            <pc:docMk/>
            <pc:sldMk cId="2180228365" sldId="442"/>
            <ac:picMk id="18" creationId="{E2BB97BB-3155-D5D0-4069-999EB2F0AE25}"/>
          </ac:picMkLst>
        </pc:picChg>
        <pc:picChg chg="add del mod">
          <ac:chgData name="Leonie Smith" userId="fed1330f33f5650e" providerId="LiveId" clId="{3367A5F1-626C-44BF-A1EB-073BCCD7E26F}" dt="2023-11-22T05:50:44.075" v="29"/>
          <ac:picMkLst>
            <pc:docMk/>
            <pc:sldMk cId="2180228365" sldId="442"/>
            <ac:picMk id="19" creationId="{70E18361-D013-ECDF-4584-F5D64372A540}"/>
          </ac:picMkLst>
        </pc:picChg>
        <pc:picChg chg="add del mod ord">
          <ac:chgData name="Leonie Smith" userId="fed1330f33f5650e" providerId="LiveId" clId="{3367A5F1-626C-44BF-A1EB-073BCCD7E26F}" dt="2023-11-22T05:50:58.165" v="30"/>
          <ac:picMkLst>
            <pc:docMk/>
            <pc:sldMk cId="2180228365" sldId="442"/>
            <ac:picMk id="22" creationId="{294D77AA-C645-4DC1-D346-F2E76CC65F11}"/>
          </ac:picMkLst>
        </pc:picChg>
        <pc:picChg chg="add del mod">
          <ac:chgData name="Leonie Smith" userId="fed1330f33f5650e" providerId="LiveId" clId="{3367A5F1-626C-44BF-A1EB-073BCCD7E26F}" dt="2023-11-22T05:50:59.902" v="32"/>
          <ac:picMkLst>
            <pc:docMk/>
            <pc:sldMk cId="2180228365" sldId="442"/>
            <ac:picMk id="23" creationId="{20C062D9-08B3-35E5-A1F7-A959D2CDC1B7}"/>
          </ac:picMkLst>
        </pc:picChg>
        <pc:picChg chg="add del mod ord">
          <ac:chgData name="Leonie Smith" userId="fed1330f33f5650e" providerId="LiveId" clId="{3367A5F1-626C-44BF-A1EB-073BCCD7E26F}" dt="2023-11-22T05:51:06.620" v="33"/>
          <ac:picMkLst>
            <pc:docMk/>
            <pc:sldMk cId="2180228365" sldId="442"/>
            <ac:picMk id="26" creationId="{37E60D91-310F-BF31-F905-68664EBD3754}"/>
          </ac:picMkLst>
        </pc:picChg>
        <pc:picChg chg="add del mod">
          <ac:chgData name="Leonie Smith" userId="fed1330f33f5650e" providerId="LiveId" clId="{3367A5F1-626C-44BF-A1EB-073BCCD7E26F}" dt="2023-11-22T05:51:07.745" v="35"/>
          <ac:picMkLst>
            <pc:docMk/>
            <pc:sldMk cId="2180228365" sldId="442"/>
            <ac:picMk id="27" creationId="{0D3A4847-DA0F-BBB5-A12B-BAAA389BA06E}"/>
          </ac:picMkLst>
        </pc:picChg>
        <pc:picChg chg="add del mod ord">
          <ac:chgData name="Leonie Smith" userId="fed1330f33f5650e" providerId="LiveId" clId="{3367A5F1-626C-44BF-A1EB-073BCCD7E26F}" dt="2023-11-22T05:51:18.823" v="36"/>
          <ac:picMkLst>
            <pc:docMk/>
            <pc:sldMk cId="2180228365" sldId="442"/>
            <ac:picMk id="30" creationId="{DAB25874-442A-3CED-F84E-E97CF84C15FF}"/>
          </ac:picMkLst>
        </pc:picChg>
        <pc:picChg chg="add mod">
          <ac:chgData name="Leonie Smith" userId="fed1330f33f5650e" providerId="LiveId" clId="{3367A5F1-626C-44BF-A1EB-073BCCD7E26F}" dt="2023-11-22T05:51:18.823" v="36"/>
          <ac:picMkLst>
            <pc:docMk/>
            <pc:sldMk cId="2180228365" sldId="442"/>
            <ac:picMk id="31" creationId="{A9C47574-E5CD-7CA0-E135-98E59295EC07}"/>
          </ac:picMkLst>
        </pc:picChg>
      </pc:sldChg>
      <pc:sldChg chg="addSp delSp modSp mod modTransition modAnim">
        <pc:chgData name="Leonie Smith" userId="fed1330f33f5650e" providerId="LiveId" clId="{3367A5F1-626C-44BF-A1EB-073BCCD7E26F}" dt="2023-11-22T05:53:57.103" v="49"/>
        <pc:sldMkLst>
          <pc:docMk/>
          <pc:sldMk cId="1718612039" sldId="444"/>
        </pc:sldMkLst>
        <pc:picChg chg="add del mod">
          <ac:chgData name="Leonie Smith" userId="fed1330f33f5650e" providerId="LiveId" clId="{3367A5F1-626C-44BF-A1EB-073BCCD7E26F}" dt="2023-11-22T05:52:58.389" v="39"/>
          <ac:picMkLst>
            <pc:docMk/>
            <pc:sldMk cId="1718612039" sldId="444"/>
            <ac:picMk id="7" creationId="{EAC0886E-4340-B589-0093-9D97BB7458AC}"/>
          </ac:picMkLst>
        </pc:picChg>
        <pc:picChg chg="add del mod">
          <ac:chgData name="Leonie Smith" userId="fed1330f33f5650e" providerId="LiveId" clId="{3367A5F1-626C-44BF-A1EB-073BCCD7E26F}" dt="2023-11-22T05:53:03.507" v="40"/>
          <ac:picMkLst>
            <pc:docMk/>
            <pc:sldMk cId="1718612039" sldId="444"/>
            <ac:picMk id="11" creationId="{B42B1C08-C238-51B8-B5E4-E80F977EEC47}"/>
          </ac:picMkLst>
        </pc:picChg>
        <pc:picChg chg="add del mod">
          <ac:chgData name="Leonie Smith" userId="fed1330f33f5650e" providerId="LiveId" clId="{3367A5F1-626C-44BF-A1EB-073BCCD7E26F}" dt="2023-11-22T05:53:12.415" v="42"/>
          <ac:picMkLst>
            <pc:docMk/>
            <pc:sldMk cId="1718612039" sldId="444"/>
            <ac:picMk id="12" creationId="{949C4CB1-953A-B869-FD21-CC7AACCE45CA}"/>
          </ac:picMkLst>
        </pc:picChg>
        <pc:picChg chg="add del mod ord">
          <ac:chgData name="Leonie Smith" userId="fed1330f33f5650e" providerId="LiveId" clId="{3367A5F1-626C-44BF-A1EB-073BCCD7E26F}" dt="2023-11-22T05:53:19.833" v="43"/>
          <ac:picMkLst>
            <pc:docMk/>
            <pc:sldMk cId="1718612039" sldId="444"/>
            <ac:picMk id="15" creationId="{9B66E4D1-3E37-2455-9EC7-CBFAC4ABD383}"/>
          </ac:picMkLst>
        </pc:picChg>
        <pc:picChg chg="add del mod">
          <ac:chgData name="Leonie Smith" userId="fed1330f33f5650e" providerId="LiveId" clId="{3367A5F1-626C-44BF-A1EB-073BCCD7E26F}" dt="2023-11-22T05:53:21.267" v="45"/>
          <ac:picMkLst>
            <pc:docMk/>
            <pc:sldMk cId="1718612039" sldId="444"/>
            <ac:picMk id="16" creationId="{016A5D63-74ED-F780-9BA4-BAC7DDA64892}"/>
          </ac:picMkLst>
        </pc:picChg>
        <pc:picChg chg="add del mod ord">
          <ac:chgData name="Leonie Smith" userId="fed1330f33f5650e" providerId="LiveId" clId="{3367A5F1-626C-44BF-A1EB-073BCCD7E26F}" dt="2023-11-22T05:53:29.895" v="46"/>
          <ac:picMkLst>
            <pc:docMk/>
            <pc:sldMk cId="1718612039" sldId="444"/>
            <ac:picMk id="19" creationId="{421DE43B-FE37-1BE3-DBEF-1FFCD43698C1}"/>
          </ac:picMkLst>
        </pc:picChg>
        <pc:picChg chg="add del mod">
          <ac:chgData name="Leonie Smith" userId="fed1330f33f5650e" providerId="LiveId" clId="{3367A5F1-626C-44BF-A1EB-073BCCD7E26F}" dt="2023-11-22T05:53:30.991" v="48"/>
          <ac:picMkLst>
            <pc:docMk/>
            <pc:sldMk cId="1718612039" sldId="444"/>
            <ac:picMk id="20" creationId="{F8940F68-8579-1658-2C28-4A45FE3AB8F2}"/>
          </ac:picMkLst>
        </pc:picChg>
        <pc:picChg chg="add del mod ord">
          <ac:chgData name="Leonie Smith" userId="fed1330f33f5650e" providerId="LiveId" clId="{3367A5F1-626C-44BF-A1EB-073BCCD7E26F}" dt="2023-11-22T05:53:57.103" v="49"/>
          <ac:picMkLst>
            <pc:docMk/>
            <pc:sldMk cId="1718612039" sldId="444"/>
            <ac:picMk id="22" creationId="{D00E47FB-C1D7-B719-1625-117A8F62EF3C}"/>
          </ac:picMkLst>
        </pc:picChg>
        <pc:picChg chg="add mod">
          <ac:chgData name="Leonie Smith" userId="fed1330f33f5650e" providerId="LiveId" clId="{3367A5F1-626C-44BF-A1EB-073BCCD7E26F}" dt="2023-11-22T05:53:57.103" v="49"/>
          <ac:picMkLst>
            <pc:docMk/>
            <pc:sldMk cId="1718612039" sldId="444"/>
            <ac:picMk id="23" creationId="{06D0ED27-7600-292A-49D5-4DA7F3B0D3AF}"/>
          </ac:picMkLst>
        </pc:picChg>
      </pc:sldChg>
      <pc:sldChg chg="addSp delSp modSp mod modTransition modAnim">
        <pc:chgData name="Leonie Smith" userId="fed1330f33f5650e" providerId="LiveId" clId="{3367A5F1-626C-44BF-A1EB-073BCCD7E26F}" dt="2023-11-22T05:55:41.768" v="56"/>
        <pc:sldMkLst>
          <pc:docMk/>
          <pc:sldMk cId="665805102" sldId="446"/>
        </pc:sldMkLst>
        <pc:picChg chg="add del mod">
          <ac:chgData name="Leonie Smith" userId="fed1330f33f5650e" providerId="LiveId" clId="{3367A5F1-626C-44BF-A1EB-073BCCD7E26F}" dt="2023-11-22T05:55:23.463" v="52"/>
          <ac:picMkLst>
            <pc:docMk/>
            <pc:sldMk cId="665805102" sldId="446"/>
            <ac:picMk id="6" creationId="{791C0E50-1474-9098-000C-9D993D70A3AA}"/>
          </ac:picMkLst>
        </pc:picChg>
        <pc:picChg chg="add del mod">
          <ac:chgData name="Leonie Smith" userId="fed1330f33f5650e" providerId="LiveId" clId="{3367A5F1-626C-44BF-A1EB-073BCCD7E26F}" dt="2023-11-22T05:55:28.218" v="53"/>
          <ac:picMkLst>
            <pc:docMk/>
            <pc:sldMk cId="665805102" sldId="446"/>
            <ac:picMk id="9" creationId="{BE97E337-A9A6-A5B1-7BBD-8188777E3716}"/>
          </ac:picMkLst>
        </pc:picChg>
        <pc:picChg chg="add del mod">
          <ac:chgData name="Leonie Smith" userId="fed1330f33f5650e" providerId="LiveId" clId="{3367A5F1-626C-44BF-A1EB-073BCCD7E26F}" dt="2023-11-22T05:55:29.509" v="55"/>
          <ac:picMkLst>
            <pc:docMk/>
            <pc:sldMk cId="665805102" sldId="446"/>
            <ac:picMk id="10" creationId="{C750D3CF-FE51-E7A5-3BE5-F9E5DAB85F24}"/>
          </ac:picMkLst>
        </pc:picChg>
        <pc:picChg chg="add del mod ord">
          <ac:chgData name="Leonie Smith" userId="fed1330f33f5650e" providerId="LiveId" clId="{3367A5F1-626C-44BF-A1EB-073BCCD7E26F}" dt="2023-11-22T05:55:41.768" v="56"/>
          <ac:picMkLst>
            <pc:docMk/>
            <pc:sldMk cId="665805102" sldId="446"/>
            <ac:picMk id="13" creationId="{7C4B2E15-238D-027D-023A-2BA26FEBC39F}"/>
          </ac:picMkLst>
        </pc:picChg>
        <pc:picChg chg="add mod">
          <ac:chgData name="Leonie Smith" userId="fed1330f33f5650e" providerId="LiveId" clId="{3367A5F1-626C-44BF-A1EB-073BCCD7E26F}" dt="2023-11-22T05:55:41.768" v="56"/>
          <ac:picMkLst>
            <pc:docMk/>
            <pc:sldMk cId="665805102" sldId="446"/>
            <ac:picMk id="14" creationId="{CADBAA70-8BC8-F34A-F8D1-C46E4439F456}"/>
          </ac:picMkLst>
        </pc:picChg>
      </pc:sldChg>
      <pc:sldChg chg="addSp delSp modSp mod modTransition modAnim">
        <pc:chgData name="Leonie Smith" userId="fed1330f33f5650e" providerId="LiveId" clId="{3367A5F1-626C-44BF-A1EB-073BCCD7E26F}" dt="2023-11-22T05:57:29.169" v="63"/>
        <pc:sldMkLst>
          <pc:docMk/>
          <pc:sldMk cId="843663555" sldId="448"/>
        </pc:sldMkLst>
        <pc:picChg chg="add del mod">
          <ac:chgData name="Leonie Smith" userId="fed1330f33f5650e" providerId="LiveId" clId="{3367A5F1-626C-44BF-A1EB-073BCCD7E26F}" dt="2023-11-22T05:56:30.260" v="59"/>
          <ac:picMkLst>
            <pc:docMk/>
            <pc:sldMk cId="843663555" sldId="448"/>
            <ac:picMk id="6" creationId="{84301207-408F-0573-A438-F3573FD328BD}"/>
          </ac:picMkLst>
        </pc:picChg>
        <pc:picChg chg="add del mod">
          <ac:chgData name="Leonie Smith" userId="fed1330f33f5650e" providerId="LiveId" clId="{3367A5F1-626C-44BF-A1EB-073BCCD7E26F}" dt="2023-11-22T05:56:50.935" v="60"/>
          <ac:picMkLst>
            <pc:docMk/>
            <pc:sldMk cId="843663555" sldId="448"/>
            <ac:picMk id="9" creationId="{11678356-BDD7-CBBC-457C-4296F482E789}"/>
          </ac:picMkLst>
        </pc:picChg>
        <pc:picChg chg="add del mod">
          <ac:chgData name="Leonie Smith" userId="fed1330f33f5650e" providerId="LiveId" clId="{3367A5F1-626C-44BF-A1EB-073BCCD7E26F}" dt="2023-11-22T05:57:07.084" v="62"/>
          <ac:picMkLst>
            <pc:docMk/>
            <pc:sldMk cId="843663555" sldId="448"/>
            <ac:picMk id="10" creationId="{92FCE9EC-7175-9A91-B890-9476233ADC10}"/>
          </ac:picMkLst>
        </pc:picChg>
        <pc:picChg chg="add del mod ord">
          <ac:chgData name="Leonie Smith" userId="fed1330f33f5650e" providerId="LiveId" clId="{3367A5F1-626C-44BF-A1EB-073BCCD7E26F}" dt="2023-11-22T05:57:29.169" v="63"/>
          <ac:picMkLst>
            <pc:docMk/>
            <pc:sldMk cId="843663555" sldId="448"/>
            <ac:picMk id="17" creationId="{DFBFFCA0-0BA4-A305-9236-7A878DAF2C7D}"/>
          </ac:picMkLst>
        </pc:picChg>
        <pc:picChg chg="add mod">
          <ac:chgData name="Leonie Smith" userId="fed1330f33f5650e" providerId="LiveId" clId="{3367A5F1-626C-44BF-A1EB-073BCCD7E26F}" dt="2023-11-22T05:57:29.169" v="63"/>
          <ac:picMkLst>
            <pc:docMk/>
            <pc:sldMk cId="843663555" sldId="448"/>
            <ac:picMk id="18" creationId="{7D3C37B8-DC6A-083F-66BD-DD689E8BAFF9}"/>
          </ac:picMkLst>
        </pc:picChg>
      </pc:sldChg>
      <pc:sldChg chg="addSp delSp modSp mod modTransition modAnim">
        <pc:chgData name="Leonie Smith" userId="fed1330f33f5650e" providerId="LiveId" clId="{3367A5F1-626C-44BF-A1EB-073BCCD7E26F}" dt="2023-11-22T06:01:09.462" v="85"/>
        <pc:sldMkLst>
          <pc:docMk/>
          <pc:sldMk cId="538051216" sldId="450"/>
        </pc:sldMkLst>
        <pc:picChg chg="add del mod">
          <ac:chgData name="Leonie Smith" userId="fed1330f33f5650e" providerId="LiveId" clId="{3367A5F1-626C-44BF-A1EB-073BCCD7E26F}" dt="2023-11-22T05:59:34.419" v="66"/>
          <ac:picMkLst>
            <pc:docMk/>
            <pc:sldMk cId="538051216" sldId="450"/>
            <ac:picMk id="7" creationId="{A51E788F-675E-E08E-DB15-726FDB8E4DBF}"/>
          </ac:picMkLst>
        </pc:picChg>
        <pc:picChg chg="add del mod">
          <ac:chgData name="Leonie Smith" userId="fed1330f33f5650e" providerId="LiveId" clId="{3367A5F1-626C-44BF-A1EB-073BCCD7E26F}" dt="2023-11-22T05:59:39.632" v="67"/>
          <ac:picMkLst>
            <pc:docMk/>
            <pc:sldMk cId="538051216" sldId="450"/>
            <ac:picMk id="10" creationId="{369BBD13-B8DA-5BB1-5810-FEF12A64B473}"/>
          </ac:picMkLst>
        </pc:picChg>
        <pc:picChg chg="add del mod">
          <ac:chgData name="Leonie Smith" userId="fed1330f33f5650e" providerId="LiveId" clId="{3367A5F1-626C-44BF-A1EB-073BCCD7E26F}" dt="2023-11-22T05:59:40.761" v="69"/>
          <ac:picMkLst>
            <pc:docMk/>
            <pc:sldMk cId="538051216" sldId="450"/>
            <ac:picMk id="11" creationId="{D8400DA7-2727-AD84-649A-B8667AE89252}"/>
          </ac:picMkLst>
        </pc:picChg>
        <pc:picChg chg="add del mod ord">
          <ac:chgData name="Leonie Smith" userId="fed1330f33f5650e" providerId="LiveId" clId="{3367A5F1-626C-44BF-A1EB-073BCCD7E26F}" dt="2023-11-22T05:59:48.236" v="70"/>
          <ac:picMkLst>
            <pc:docMk/>
            <pc:sldMk cId="538051216" sldId="450"/>
            <ac:picMk id="14" creationId="{3640D870-2877-7B74-DA68-12F04D4FF541}"/>
          </ac:picMkLst>
        </pc:picChg>
        <pc:picChg chg="add del mod">
          <ac:chgData name="Leonie Smith" userId="fed1330f33f5650e" providerId="LiveId" clId="{3367A5F1-626C-44BF-A1EB-073BCCD7E26F}" dt="2023-11-22T05:59:49.682" v="72"/>
          <ac:picMkLst>
            <pc:docMk/>
            <pc:sldMk cId="538051216" sldId="450"/>
            <ac:picMk id="15" creationId="{1B455115-4A6A-554A-6D6C-71F6B216F8BF}"/>
          </ac:picMkLst>
        </pc:picChg>
        <pc:picChg chg="add del mod ord">
          <ac:chgData name="Leonie Smith" userId="fed1330f33f5650e" providerId="LiveId" clId="{3367A5F1-626C-44BF-A1EB-073BCCD7E26F}" dt="2023-11-22T06:00:01.452" v="73"/>
          <ac:picMkLst>
            <pc:docMk/>
            <pc:sldMk cId="538051216" sldId="450"/>
            <ac:picMk id="18" creationId="{BE9D2244-4476-DC8E-3C16-2708E3EB4C65}"/>
          </ac:picMkLst>
        </pc:picChg>
        <pc:picChg chg="add del mod">
          <ac:chgData name="Leonie Smith" userId="fed1330f33f5650e" providerId="LiveId" clId="{3367A5F1-626C-44BF-A1EB-073BCCD7E26F}" dt="2023-11-22T06:00:02.691" v="75"/>
          <ac:picMkLst>
            <pc:docMk/>
            <pc:sldMk cId="538051216" sldId="450"/>
            <ac:picMk id="19" creationId="{CA5E879F-583A-EC42-E3BF-2A7DD1D5B713}"/>
          </ac:picMkLst>
        </pc:picChg>
        <pc:picChg chg="add del mod ord">
          <ac:chgData name="Leonie Smith" userId="fed1330f33f5650e" providerId="LiveId" clId="{3367A5F1-626C-44BF-A1EB-073BCCD7E26F}" dt="2023-11-22T06:00:19.836" v="76"/>
          <ac:picMkLst>
            <pc:docMk/>
            <pc:sldMk cId="538051216" sldId="450"/>
            <ac:picMk id="22" creationId="{94F48872-BFF1-1B34-8E6A-56BE58288769}"/>
          </ac:picMkLst>
        </pc:picChg>
        <pc:picChg chg="add del mod">
          <ac:chgData name="Leonie Smith" userId="fed1330f33f5650e" providerId="LiveId" clId="{3367A5F1-626C-44BF-A1EB-073BCCD7E26F}" dt="2023-11-22T06:00:26.146" v="78"/>
          <ac:picMkLst>
            <pc:docMk/>
            <pc:sldMk cId="538051216" sldId="450"/>
            <ac:picMk id="23" creationId="{0A036AD1-E362-A255-BB30-CEAC7114E865}"/>
          </ac:picMkLst>
        </pc:picChg>
        <pc:picChg chg="add del mod ord">
          <ac:chgData name="Leonie Smith" userId="fed1330f33f5650e" providerId="LiveId" clId="{3367A5F1-626C-44BF-A1EB-073BCCD7E26F}" dt="2023-11-22T06:00:37.008" v="79"/>
          <ac:picMkLst>
            <pc:docMk/>
            <pc:sldMk cId="538051216" sldId="450"/>
            <ac:picMk id="27" creationId="{615CB33F-E0E6-A7AC-69A3-A61FE376FF40}"/>
          </ac:picMkLst>
        </pc:picChg>
        <pc:picChg chg="add del mod">
          <ac:chgData name="Leonie Smith" userId="fed1330f33f5650e" providerId="LiveId" clId="{3367A5F1-626C-44BF-A1EB-073BCCD7E26F}" dt="2023-11-22T06:00:38.246" v="81"/>
          <ac:picMkLst>
            <pc:docMk/>
            <pc:sldMk cId="538051216" sldId="450"/>
            <ac:picMk id="28" creationId="{E999553C-6C65-61C6-7CBB-A9174B780E43}"/>
          </ac:picMkLst>
        </pc:picChg>
        <pc:picChg chg="add del mod ord">
          <ac:chgData name="Leonie Smith" userId="fed1330f33f5650e" providerId="LiveId" clId="{3367A5F1-626C-44BF-A1EB-073BCCD7E26F}" dt="2023-11-22T06:00:50.804" v="82"/>
          <ac:picMkLst>
            <pc:docMk/>
            <pc:sldMk cId="538051216" sldId="450"/>
            <ac:picMk id="30" creationId="{70A6881A-6FC6-2065-E4FF-CCE83B7D8B1A}"/>
          </ac:picMkLst>
        </pc:picChg>
        <pc:picChg chg="add del mod">
          <ac:chgData name="Leonie Smith" userId="fed1330f33f5650e" providerId="LiveId" clId="{3367A5F1-626C-44BF-A1EB-073BCCD7E26F}" dt="2023-11-22T06:00:52.042" v="84"/>
          <ac:picMkLst>
            <pc:docMk/>
            <pc:sldMk cId="538051216" sldId="450"/>
            <ac:picMk id="31" creationId="{8BA35A8C-8D7C-FC80-3AAD-599562FDA327}"/>
          </ac:picMkLst>
        </pc:picChg>
        <pc:picChg chg="add del mod ord">
          <ac:chgData name="Leonie Smith" userId="fed1330f33f5650e" providerId="LiveId" clId="{3367A5F1-626C-44BF-A1EB-073BCCD7E26F}" dt="2023-11-22T06:01:09.462" v="85"/>
          <ac:picMkLst>
            <pc:docMk/>
            <pc:sldMk cId="538051216" sldId="450"/>
            <ac:picMk id="34" creationId="{1EA57425-FA3A-CD45-2CF5-5B70098E89C0}"/>
          </ac:picMkLst>
        </pc:picChg>
        <pc:picChg chg="add mod">
          <ac:chgData name="Leonie Smith" userId="fed1330f33f5650e" providerId="LiveId" clId="{3367A5F1-626C-44BF-A1EB-073BCCD7E26F}" dt="2023-11-22T06:01:09.462" v="85"/>
          <ac:picMkLst>
            <pc:docMk/>
            <pc:sldMk cId="538051216" sldId="450"/>
            <ac:picMk id="35" creationId="{CA61AE61-F977-3692-4003-7B9BC4782A0B}"/>
          </ac:picMkLst>
        </pc:picChg>
      </pc:sldChg>
      <pc:sldChg chg="addSp modSp">
        <pc:chgData name="Leonie Smith" userId="fed1330f33f5650e" providerId="LiveId" clId="{3367A5F1-626C-44BF-A1EB-073BCCD7E26F}" dt="2023-11-22T06:02:00.252" v="86"/>
        <pc:sldMkLst>
          <pc:docMk/>
          <pc:sldMk cId="4002949039" sldId="452"/>
        </pc:sldMkLst>
        <pc:picChg chg="add mod">
          <ac:chgData name="Leonie Smith" userId="fed1330f33f5650e" providerId="LiveId" clId="{3367A5F1-626C-44BF-A1EB-073BCCD7E26F}" dt="2023-11-22T06:02:00.252" v="86"/>
          <ac:picMkLst>
            <pc:docMk/>
            <pc:sldMk cId="4002949039" sldId="452"/>
            <ac:picMk id="7" creationId="{E15D37E6-71E0-6F49-E6EA-FC3482698F68}"/>
          </ac:picMkLst>
        </pc:picChg>
      </pc:sldChg>
      <pc:sldChg chg="addSp delSp modSp mod modTransition modAnim">
        <pc:chgData name="Leonie Smith" userId="fed1330f33f5650e" providerId="LiveId" clId="{3367A5F1-626C-44BF-A1EB-073BCCD7E26F}" dt="2023-11-22T06:03:58.826" v="93"/>
        <pc:sldMkLst>
          <pc:docMk/>
          <pc:sldMk cId="2511564658" sldId="454"/>
        </pc:sldMkLst>
        <pc:picChg chg="add del mod">
          <ac:chgData name="Leonie Smith" userId="fed1330f33f5650e" providerId="LiveId" clId="{3367A5F1-626C-44BF-A1EB-073BCCD7E26F}" dt="2023-11-22T06:03:11.566" v="89"/>
          <ac:picMkLst>
            <pc:docMk/>
            <pc:sldMk cId="2511564658" sldId="454"/>
            <ac:picMk id="6" creationId="{D8274C4D-FAE5-5442-CF9B-5B836464A97E}"/>
          </ac:picMkLst>
        </pc:picChg>
        <pc:picChg chg="add del mod">
          <ac:chgData name="Leonie Smith" userId="fed1330f33f5650e" providerId="LiveId" clId="{3367A5F1-626C-44BF-A1EB-073BCCD7E26F}" dt="2023-11-22T06:03:25.395" v="90"/>
          <ac:picMkLst>
            <pc:docMk/>
            <pc:sldMk cId="2511564658" sldId="454"/>
            <ac:picMk id="9" creationId="{8C18C3E5-6DD9-7CF8-B784-F40D7C3AC231}"/>
          </ac:picMkLst>
        </pc:picChg>
        <pc:picChg chg="add del mod">
          <ac:chgData name="Leonie Smith" userId="fed1330f33f5650e" providerId="LiveId" clId="{3367A5F1-626C-44BF-A1EB-073BCCD7E26F}" dt="2023-11-22T06:03:35.239" v="92"/>
          <ac:picMkLst>
            <pc:docMk/>
            <pc:sldMk cId="2511564658" sldId="454"/>
            <ac:picMk id="10" creationId="{68EB1AF6-6D30-AF64-9770-557E5C062BA2}"/>
          </ac:picMkLst>
        </pc:picChg>
        <pc:picChg chg="add del mod ord">
          <ac:chgData name="Leonie Smith" userId="fed1330f33f5650e" providerId="LiveId" clId="{3367A5F1-626C-44BF-A1EB-073BCCD7E26F}" dt="2023-11-22T06:03:58.826" v="93"/>
          <ac:picMkLst>
            <pc:docMk/>
            <pc:sldMk cId="2511564658" sldId="454"/>
            <ac:picMk id="13" creationId="{EF82E572-77D1-AE56-3347-974A76D0F2E8}"/>
          </ac:picMkLst>
        </pc:picChg>
        <pc:picChg chg="add mod">
          <ac:chgData name="Leonie Smith" userId="fed1330f33f5650e" providerId="LiveId" clId="{3367A5F1-626C-44BF-A1EB-073BCCD7E26F}" dt="2023-11-22T06:03:58.826" v="93"/>
          <ac:picMkLst>
            <pc:docMk/>
            <pc:sldMk cId="2511564658" sldId="454"/>
            <ac:picMk id="14" creationId="{B80482A5-9775-22F8-DEE6-392C770CF1BB}"/>
          </ac:picMkLst>
        </pc:picChg>
      </pc:sldChg>
      <pc:sldChg chg="addSp modSp">
        <pc:chgData name="Leonie Smith" userId="fed1330f33f5650e" providerId="LiveId" clId="{3367A5F1-626C-44BF-A1EB-073BCCD7E26F}" dt="2023-11-22T06:05:12.230" v="94"/>
        <pc:sldMkLst>
          <pc:docMk/>
          <pc:sldMk cId="4049696417" sldId="456"/>
        </pc:sldMkLst>
        <pc:picChg chg="add mod">
          <ac:chgData name="Leonie Smith" userId="fed1330f33f5650e" providerId="LiveId" clId="{3367A5F1-626C-44BF-A1EB-073BCCD7E26F}" dt="2023-11-22T06:05:12.230" v="94"/>
          <ac:picMkLst>
            <pc:docMk/>
            <pc:sldMk cId="4049696417" sldId="456"/>
            <ac:picMk id="6" creationId="{4F74F8B5-685C-6B27-1C1D-BC9D69BA091B}"/>
          </ac:picMkLst>
        </pc:picChg>
      </pc:sldChg>
      <pc:sldChg chg="addSp delSp modSp mod modTransition modAnim">
        <pc:chgData name="Leonie Smith" userId="fed1330f33f5650e" providerId="LiveId" clId="{3367A5F1-626C-44BF-A1EB-073BCCD7E26F}" dt="2023-11-22T06:06:34.773" v="101"/>
        <pc:sldMkLst>
          <pc:docMk/>
          <pc:sldMk cId="2789980734" sldId="458"/>
        </pc:sldMkLst>
        <pc:picChg chg="add del mod">
          <ac:chgData name="Leonie Smith" userId="fed1330f33f5650e" providerId="LiveId" clId="{3367A5F1-626C-44BF-A1EB-073BCCD7E26F}" dt="2023-11-22T06:06:06.560" v="97"/>
          <ac:picMkLst>
            <pc:docMk/>
            <pc:sldMk cId="2789980734" sldId="458"/>
            <ac:picMk id="6" creationId="{7EE71A0C-55F0-BB34-DE98-9BC696486FF2}"/>
          </ac:picMkLst>
        </pc:picChg>
        <pc:picChg chg="add del mod">
          <ac:chgData name="Leonie Smith" userId="fed1330f33f5650e" providerId="LiveId" clId="{3367A5F1-626C-44BF-A1EB-073BCCD7E26F}" dt="2023-11-22T06:06:17.967" v="98"/>
          <ac:picMkLst>
            <pc:docMk/>
            <pc:sldMk cId="2789980734" sldId="458"/>
            <ac:picMk id="10" creationId="{A18B9CBB-8259-834B-4BE6-08EC0B00C3A3}"/>
          </ac:picMkLst>
        </pc:picChg>
        <pc:picChg chg="add del mod">
          <ac:chgData name="Leonie Smith" userId="fed1330f33f5650e" providerId="LiveId" clId="{3367A5F1-626C-44BF-A1EB-073BCCD7E26F}" dt="2023-11-22T06:06:24.107" v="100"/>
          <ac:picMkLst>
            <pc:docMk/>
            <pc:sldMk cId="2789980734" sldId="458"/>
            <ac:picMk id="11" creationId="{F8F63B54-64A8-2E9F-A37B-EB9DD26AF7A9}"/>
          </ac:picMkLst>
        </pc:picChg>
        <pc:picChg chg="add del mod ord">
          <ac:chgData name="Leonie Smith" userId="fed1330f33f5650e" providerId="LiveId" clId="{3367A5F1-626C-44BF-A1EB-073BCCD7E26F}" dt="2023-11-22T06:06:34.773" v="101"/>
          <ac:picMkLst>
            <pc:docMk/>
            <pc:sldMk cId="2789980734" sldId="458"/>
            <ac:picMk id="15" creationId="{B688BC62-BE92-0A94-376E-049261503BB9}"/>
          </ac:picMkLst>
        </pc:picChg>
        <pc:picChg chg="add mod">
          <ac:chgData name="Leonie Smith" userId="fed1330f33f5650e" providerId="LiveId" clId="{3367A5F1-626C-44BF-A1EB-073BCCD7E26F}" dt="2023-11-22T06:06:34.773" v="101"/>
          <ac:picMkLst>
            <pc:docMk/>
            <pc:sldMk cId="2789980734" sldId="458"/>
            <ac:picMk id="16" creationId="{EAA2E6E4-DBC2-790E-C9DD-E27D056C31CD}"/>
          </ac:picMkLst>
        </pc:picChg>
      </pc:sldChg>
      <pc:sldChg chg="addSp delSp modSp mod modTransition modAnim">
        <pc:chgData name="Leonie Smith" userId="fed1330f33f5650e" providerId="LiveId" clId="{3367A5F1-626C-44BF-A1EB-073BCCD7E26F}" dt="2023-11-22T06:08:40.471" v="105"/>
        <pc:sldMkLst>
          <pc:docMk/>
          <pc:sldMk cId="2691432836" sldId="460"/>
        </pc:sldMkLst>
        <pc:picChg chg="add del mod">
          <ac:chgData name="Leonie Smith" userId="fed1330f33f5650e" providerId="LiveId" clId="{3367A5F1-626C-44BF-A1EB-073BCCD7E26F}" dt="2023-11-22T06:08:21.100" v="104"/>
          <ac:picMkLst>
            <pc:docMk/>
            <pc:sldMk cId="2691432836" sldId="460"/>
            <ac:picMk id="6" creationId="{352B4492-2E25-CF29-2FAD-CDC01AA89956}"/>
          </ac:picMkLst>
        </pc:picChg>
        <pc:picChg chg="add del mod">
          <ac:chgData name="Leonie Smith" userId="fed1330f33f5650e" providerId="LiveId" clId="{3367A5F1-626C-44BF-A1EB-073BCCD7E26F}" dt="2023-11-22T06:08:40.471" v="105"/>
          <ac:picMkLst>
            <pc:docMk/>
            <pc:sldMk cId="2691432836" sldId="460"/>
            <ac:picMk id="9" creationId="{C252B0F3-AB39-997A-5D95-91B3F05BCA65}"/>
          </ac:picMkLst>
        </pc:picChg>
        <pc:picChg chg="add mod">
          <ac:chgData name="Leonie Smith" userId="fed1330f33f5650e" providerId="LiveId" clId="{3367A5F1-626C-44BF-A1EB-073BCCD7E26F}" dt="2023-11-22T06:08:40.471" v="105"/>
          <ac:picMkLst>
            <pc:docMk/>
            <pc:sldMk cId="2691432836" sldId="460"/>
            <ac:picMk id="10" creationId="{A3F71811-4370-B1AD-758D-31D7B581C4B4}"/>
          </ac:picMkLst>
        </pc:picChg>
      </pc:sldChg>
      <pc:sldChg chg="addSp delSp modSp mod modTransition modAnim">
        <pc:chgData name="Leonie Smith" userId="fed1330f33f5650e" providerId="LiveId" clId="{3367A5F1-626C-44BF-A1EB-073BCCD7E26F}" dt="2023-11-22T06:10:08.125" v="109"/>
        <pc:sldMkLst>
          <pc:docMk/>
          <pc:sldMk cId="3941201962" sldId="462"/>
        </pc:sldMkLst>
        <pc:picChg chg="add del mod">
          <ac:chgData name="Leonie Smith" userId="fed1330f33f5650e" providerId="LiveId" clId="{3367A5F1-626C-44BF-A1EB-073BCCD7E26F}" dt="2023-11-22T06:09:44.321" v="108"/>
          <ac:picMkLst>
            <pc:docMk/>
            <pc:sldMk cId="3941201962" sldId="462"/>
            <ac:picMk id="6" creationId="{741D5CCC-57C8-1C4B-FF66-40299B3E202F}"/>
          </ac:picMkLst>
        </pc:picChg>
        <pc:picChg chg="add del mod">
          <ac:chgData name="Leonie Smith" userId="fed1330f33f5650e" providerId="LiveId" clId="{3367A5F1-626C-44BF-A1EB-073BCCD7E26F}" dt="2023-11-22T06:10:08.125" v="109"/>
          <ac:picMkLst>
            <pc:docMk/>
            <pc:sldMk cId="3941201962" sldId="462"/>
            <ac:picMk id="9" creationId="{48CF2DD5-BBE8-B106-B915-CCFCCFDA78D6}"/>
          </ac:picMkLst>
        </pc:picChg>
        <pc:picChg chg="add mod">
          <ac:chgData name="Leonie Smith" userId="fed1330f33f5650e" providerId="LiveId" clId="{3367A5F1-626C-44BF-A1EB-073BCCD7E26F}" dt="2023-11-22T06:10:08.125" v="109"/>
          <ac:picMkLst>
            <pc:docMk/>
            <pc:sldMk cId="3941201962" sldId="462"/>
            <ac:picMk id="10" creationId="{57C3EB77-C48D-ACFA-1748-C7AC3296F19D}"/>
          </ac:picMkLst>
        </pc:picChg>
      </pc:sldChg>
      <pc:sldChg chg="addSp delSp modSp mod modTransition modAnim">
        <pc:chgData name="Leonie Smith" userId="fed1330f33f5650e" providerId="LiveId" clId="{3367A5F1-626C-44BF-A1EB-073BCCD7E26F}" dt="2023-11-22T06:11:32.726" v="116"/>
        <pc:sldMkLst>
          <pc:docMk/>
          <pc:sldMk cId="3471468068" sldId="464"/>
        </pc:sldMkLst>
        <pc:picChg chg="add del mod">
          <ac:chgData name="Leonie Smith" userId="fed1330f33f5650e" providerId="LiveId" clId="{3367A5F1-626C-44BF-A1EB-073BCCD7E26F}" dt="2023-11-22T06:10:59.895" v="112"/>
          <ac:picMkLst>
            <pc:docMk/>
            <pc:sldMk cId="3471468068" sldId="464"/>
            <ac:picMk id="6" creationId="{087A9064-9AE2-524E-6774-E8EBDAABDB9D}"/>
          </ac:picMkLst>
        </pc:picChg>
        <pc:picChg chg="add del mod">
          <ac:chgData name="Leonie Smith" userId="fed1330f33f5650e" providerId="LiveId" clId="{3367A5F1-626C-44BF-A1EB-073BCCD7E26F}" dt="2023-11-22T06:11:13.379" v="113"/>
          <ac:picMkLst>
            <pc:docMk/>
            <pc:sldMk cId="3471468068" sldId="464"/>
            <ac:picMk id="9" creationId="{B6B61214-5744-1366-F7D3-1E49062E2833}"/>
          </ac:picMkLst>
        </pc:picChg>
        <pc:picChg chg="add del mod">
          <ac:chgData name="Leonie Smith" userId="fed1330f33f5650e" providerId="LiveId" clId="{3367A5F1-626C-44BF-A1EB-073BCCD7E26F}" dt="2023-11-22T06:11:18.735" v="115"/>
          <ac:picMkLst>
            <pc:docMk/>
            <pc:sldMk cId="3471468068" sldId="464"/>
            <ac:picMk id="10" creationId="{38CDFBD6-E45C-18D1-59D1-B21875B0EE53}"/>
          </ac:picMkLst>
        </pc:picChg>
        <pc:picChg chg="add del mod ord">
          <ac:chgData name="Leonie Smith" userId="fed1330f33f5650e" providerId="LiveId" clId="{3367A5F1-626C-44BF-A1EB-073BCCD7E26F}" dt="2023-11-22T06:11:32.726" v="116"/>
          <ac:picMkLst>
            <pc:docMk/>
            <pc:sldMk cId="3471468068" sldId="464"/>
            <ac:picMk id="14" creationId="{F4D52883-A193-863A-5237-6AB990E67744}"/>
          </ac:picMkLst>
        </pc:picChg>
        <pc:picChg chg="add mod">
          <ac:chgData name="Leonie Smith" userId="fed1330f33f5650e" providerId="LiveId" clId="{3367A5F1-626C-44BF-A1EB-073BCCD7E26F}" dt="2023-11-22T06:11:32.726" v="116"/>
          <ac:picMkLst>
            <pc:docMk/>
            <pc:sldMk cId="3471468068" sldId="464"/>
            <ac:picMk id="15" creationId="{54F46E1C-ECFB-B982-6FAA-4F9FA8906957}"/>
          </ac:picMkLst>
        </pc:picChg>
      </pc:sldChg>
      <pc:sldChg chg="addSp delSp modSp mod modTransition modAnim">
        <pc:chgData name="Leonie Smith" userId="fed1330f33f5650e" providerId="LiveId" clId="{3367A5F1-626C-44BF-A1EB-073BCCD7E26F}" dt="2023-11-22T06:16:37.741" v="145"/>
        <pc:sldMkLst>
          <pc:docMk/>
          <pc:sldMk cId="581074576" sldId="466"/>
        </pc:sldMkLst>
        <pc:picChg chg="add del mod">
          <ac:chgData name="Leonie Smith" userId="fed1330f33f5650e" providerId="LiveId" clId="{3367A5F1-626C-44BF-A1EB-073BCCD7E26F}" dt="2023-11-22T06:14:26.871" v="132"/>
          <ac:picMkLst>
            <pc:docMk/>
            <pc:sldMk cId="581074576" sldId="466"/>
            <ac:picMk id="6" creationId="{5D26D360-8DD5-D582-3FD3-64BEF211930F}"/>
          </ac:picMkLst>
        </pc:picChg>
        <pc:picChg chg="add del mod">
          <ac:chgData name="Leonie Smith" userId="fed1330f33f5650e" providerId="LiveId" clId="{3367A5F1-626C-44BF-A1EB-073BCCD7E26F}" dt="2023-11-22T06:14:33.380" v="133"/>
          <ac:picMkLst>
            <pc:docMk/>
            <pc:sldMk cId="581074576" sldId="466"/>
            <ac:picMk id="9" creationId="{948B6030-A10C-627A-A487-4FB1BC5CB72E}"/>
          </ac:picMkLst>
        </pc:picChg>
        <pc:picChg chg="add del mod">
          <ac:chgData name="Leonie Smith" userId="fed1330f33f5650e" providerId="LiveId" clId="{3367A5F1-626C-44BF-A1EB-073BCCD7E26F}" dt="2023-11-22T06:14:35.058" v="135"/>
          <ac:picMkLst>
            <pc:docMk/>
            <pc:sldMk cId="581074576" sldId="466"/>
            <ac:picMk id="10" creationId="{1D497409-2FC6-B022-3DD8-EE6FF22BADEF}"/>
          </ac:picMkLst>
        </pc:picChg>
        <pc:picChg chg="add del mod ord">
          <ac:chgData name="Leonie Smith" userId="fed1330f33f5650e" providerId="LiveId" clId="{3367A5F1-626C-44BF-A1EB-073BCCD7E26F}" dt="2023-11-22T06:14:38.886" v="136"/>
          <ac:picMkLst>
            <pc:docMk/>
            <pc:sldMk cId="581074576" sldId="466"/>
            <ac:picMk id="13" creationId="{A76AB55D-8DD7-3AD8-B913-DD0D1E2851C6}"/>
          </ac:picMkLst>
        </pc:picChg>
        <pc:picChg chg="add del mod">
          <ac:chgData name="Leonie Smith" userId="fed1330f33f5650e" providerId="LiveId" clId="{3367A5F1-626C-44BF-A1EB-073BCCD7E26F}" dt="2023-11-22T06:15:12.338" v="138"/>
          <ac:picMkLst>
            <pc:docMk/>
            <pc:sldMk cId="581074576" sldId="466"/>
            <ac:picMk id="14" creationId="{4509EE3E-A328-1B32-9349-925A4C6D259D}"/>
          </ac:picMkLst>
        </pc:picChg>
        <pc:picChg chg="add del mod ord">
          <ac:chgData name="Leonie Smith" userId="fed1330f33f5650e" providerId="LiveId" clId="{3367A5F1-626C-44BF-A1EB-073BCCD7E26F}" dt="2023-11-22T06:15:18.365" v="139"/>
          <ac:picMkLst>
            <pc:docMk/>
            <pc:sldMk cId="581074576" sldId="466"/>
            <ac:picMk id="17" creationId="{DECADA0F-2900-D66B-64E7-9BDAD5A779A0}"/>
          </ac:picMkLst>
        </pc:picChg>
        <pc:picChg chg="add del mod">
          <ac:chgData name="Leonie Smith" userId="fed1330f33f5650e" providerId="LiveId" clId="{3367A5F1-626C-44BF-A1EB-073BCCD7E26F}" dt="2023-11-22T06:16:09.641" v="141"/>
          <ac:picMkLst>
            <pc:docMk/>
            <pc:sldMk cId="581074576" sldId="466"/>
            <ac:picMk id="18" creationId="{5A4865E7-49DE-009C-2D35-B0D34A8A194F}"/>
          </ac:picMkLst>
        </pc:picChg>
        <pc:picChg chg="add del mod ord">
          <ac:chgData name="Leonie Smith" userId="fed1330f33f5650e" providerId="LiveId" clId="{3367A5F1-626C-44BF-A1EB-073BCCD7E26F}" dt="2023-11-22T06:16:20.919" v="142"/>
          <ac:picMkLst>
            <pc:docMk/>
            <pc:sldMk cId="581074576" sldId="466"/>
            <ac:picMk id="22" creationId="{93D4FB50-F01B-EC5C-C359-0D1473EA8F1F}"/>
          </ac:picMkLst>
        </pc:picChg>
        <pc:picChg chg="add del mod">
          <ac:chgData name="Leonie Smith" userId="fed1330f33f5650e" providerId="LiveId" clId="{3367A5F1-626C-44BF-A1EB-073BCCD7E26F}" dt="2023-11-22T06:16:23.652" v="144"/>
          <ac:picMkLst>
            <pc:docMk/>
            <pc:sldMk cId="581074576" sldId="466"/>
            <ac:picMk id="23" creationId="{E570BEFB-232B-2FBC-9AF2-B49B98D8470F}"/>
          </ac:picMkLst>
        </pc:picChg>
        <pc:picChg chg="add del mod ord">
          <ac:chgData name="Leonie Smith" userId="fed1330f33f5650e" providerId="LiveId" clId="{3367A5F1-626C-44BF-A1EB-073BCCD7E26F}" dt="2023-11-22T06:16:37.741" v="145"/>
          <ac:picMkLst>
            <pc:docMk/>
            <pc:sldMk cId="581074576" sldId="466"/>
            <ac:picMk id="26" creationId="{EB10C1E5-6F21-8491-5117-D6ADF88C8F18}"/>
          </ac:picMkLst>
        </pc:picChg>
        <pc:picChg chg="add mod">
          <ac:chgData name="Leonie Smith" userId="fed1330f33f5650e" providerId="LiveId" clId="{3367A5F1-626C-44BF-A1EB-073BCCD7E26F}" dt="2023-11-22T06:16:37.741" v="145"/>
          <ac:picMkLst>
            <pc:docMk/>
            <pc:sldMk cId="581074576" sldId="466"/>
            <ac:picMk id="27" creationId="{E99D483D-8A7D-77F7-8CED-320C33C6196B}"/>
          </ac:picMkLst>
        </pc:picChg>
      </pc:sldChg>
      <pc:sldChg chg="addSp delSp modSp mod modTransition modAnim">
        <pc:chgData name="Leonie Smith" userId="fed1330f33f5650e" providerId="LiveId" clId="{3367A5F1-626C-44BF-A1EB-073BCCD7E26F}" dt="2023-11-22T05:45:45.118" v="3"/>
        <pc:sldMkLst>
          <pc:docMk/>
          <pc:sldMk cId="3596600315" sldId="468"/>
        </pc:sldMkLst>
        <pc:picChg chg="add del mod">
          <ac:chgData name="Leonie Smith" userId="fed1330f33f5650e" providerId="LiveId" clId="{3367A5F1-626C-44BF-A1EB-073BCCD7E26F}" dt="2023-11-22T05:45:38.683" v="2"/>
          <ac:picMkLst>
            <pc:docMk/>
            <pc:sldMk cId="3596600315" sldId="468"/>
            <ac:picMk id="7" creationId="{19B58631-C3BC-C8C1-FB9B-144259B8D71E}"/>
          </ac:picMkLst>
        </pc:picChg>
        <pc:picChg chg="add del mod">
          <ac:chgData name="Leonie Smith" userId="fed1330f33f5650e" providerId="LiveId" clId="{3367A5F1-626C-44BF-A1EB-073BCCD7E26F}" dt="2023-11-22T05:45:45.118" v="3"/>
          <ac:picMkLst>
            <pc:docMk/>
            <pc:sldMk cId="3596600315" sldId="468"/>
            <ac:picMk id="12" creationId="{7CE8392F-1844-EED6-011A-60CB23E00AF4}"/>
          </ac:picMkLst>
        </pc:picChg>
        <pc:picChg chg="add mod">
          <ac:chgData name="Leonie Smith" userId="fed1330f33f5650e" providerId="LiveId" clId="{3367A5F1-626C-44BF-A1EB-073BCCD7E26F}" dt="2023-11-22T05:45:45.118" v="3"/>
          <ac:picMkLst>
            <pc:docMk/>
            <pc:sldMk cId="3596600315" sldId="468"/>
            <ac:picMk id="13" creationId="{AFF737CE-9F52-8CF6-F46C-A14253A25D9C}"/>
          </ac:picMkLst>
        </pc:picChg>
      </pc:sldChg>
      <pc:sldChg chg="addSp delSp modSp mod modTransition modAnim">
        <pc:chgData name="Leonie Smith" userId="fed1330f33f5650e" providerId="LiveId" clId="{3367A5F1-626C-44BF-A1EB-073BCCD7E26F}" dt="2023-11-22T06:13:13.614" v="129"/>
        <pc:sldMkLst>
          <pc:docMk/>
          <pc:sldMk cId="2927143220" sldId="471"/>
        </pc:sldMkLst>
        <pc:picChg chg="add del mod">
          <ac:chgData name="Leonie Smith" userId="fed1330f33f5650e" providerId="LiveId" clId="{3367A5F1-626C-44BF-A1EB-073BCCD7E26F}" dt="2023-11-22T06:12:19.599" v="119"/>
          <ac:picMkLst>
            <pc:docMk/>
            <pc:sldMk cId="2927143220" sldId="471"/>
            <ac:picMk id="6" creationId="{73EF24C6-DB40-6EAA-CE27-B01DFCF25827}"/>
          </ac:picMkLst>
        </pc:picChg>
        <pc:picChg chg="add del mod">
          <ac:chgData name="Leonie Smith" userId="fed1330f33f5650e" providerId="LiveId" clId="{3367A5F1-626C-44BF-A1EB-073BCCD7E26F}" dt="2023-11-22T06:12:33.684" v="120"/>
          <ac:picMkLst>
            <pc:docMk/>
            <pc:sldMk cId="2927143220" sldId="471"/>
            <ac:picMk id="9" creationId="{17ABCBAD-7B60-E861-4ADF-E8B45B0D4AA8}"/>
          </ac:picMkLst>
        </pc:picChg>
        <pc:picChg chg="add del mod">
          <ac:chgData name="Leonie Smith" userId="fed1330f33f5650e" providerId="LiveId" clId="{3367A5F1-626C-44BF-A1EB-073BCCD7E26F}" dt="2023-11-22T06:12:42.267" v="122"/>
          <ac:picMkLst>
            <pc:docMk/>
            <pc:sldMk cId="2927143220" sldId="471"/>
            <ac:picMk id="10" creationId="{2F34F2CA-43B6-F51A-0613-1364A8714848}"/>
          </ac:picMkLst>
        </pc:picChg>
        <pc:picChg chg="add del mod ord">
          <ac:chgData name="Leonie Smith" userId="fed1330f33f5650e" providerId="LiveId" clId="{3367A5F1-626C-44BF-A1EB-073BCCD7E26F}" dt="2023-11-22T06:12:48.876" v="123"/>
          <ac:picMkLst>
            <pc:docMk/>
            <pc:sldMk cId="2927143220" sldId="471"/>
            <ac:picMk id="14" creationId="{63B2FF49-C0AC-B8F6-7DF6-4E21C51660ED}"/>
          </ac:picMkLst>
        </pc:picChg>
        <pc:picChg chg="add del mod">
          <ac:chgData name="Leonie Smith" userId="fed1330f33f5650e" providerId="LiveId" clId="{3367A5F1-626C-44BF-A1EB-073BCCD7E26F}" dt="2023-11-22T06:12:50.626" v="125"/>
          <ac:picMkLst>
            <pc:docMk/>
            <pc:sldMk cId="2927143220" sldId="471"/>
            <ac:picMk id="15" creationId="{B8C66AC3-A271-AEB0-BA9C-0688CE9678B6}"/>
          </ac:picMkLst>
        </pc:picChg>
        <pc:picChg chg="add del mod ord">
          <ac:chgData name="Leonie Smith" userId="fed1330f33f5650e" providerId="LiveId" clId="{3367A5F1-626C-44BF-A1EB-073BCCD7E26F}" dt="2023-11-22T06:12:56.996" v="126"/>
          <ac:picMkLst>
            <pc:docMk/>
            <pc:sldMk cId="2927143220" sldId="471"/>
            <ac:picMk id="18" creationId="{617CDAD3-290A-F013-6DE2-A0134799138E}"/>
          </ac:picMkLst>
        </pc:picChg>
        <pc:picChg chg="add del mod">
          <ac:chgData name="Leonie Smith" userId="fed1330f33f5650e" providerId="LiveId" clId="{3367A5F1-626C-44BF-A1EB-073BCCD7E26F}" dt="2023-11-22T06:12:58.551" v="128"/>
          <ac:picMkLst>
            <pc:docMk/>
            <pc:sldMk cId="2927143220" sldId="471"/>
            <ac:picMk id="19" creationId="{DEFEB6CD-4C0C-1342-2012-A69BBE9DC051}"/>
          </ac:picMkLst>
        </pc:picChg>
        <pc:picChg chg="add del mod ord">
          <ac:chgData name="Leonie Smith" userId="fed1330f33f5650e" providerId="LiveId" clId="{3367A5F1-626C-44BF-A1EB-073BCCD7E26F}" dt="2023-11-22T06:13:13.614" v="129"/>
          <ac:picMkLst>
            <pc:docMk/>
            <pc:sldMk cId="2927143220" sldId="471"/>
            <ac:picMk id="21" creationId="{7237CA24-7CC2-2DDF-0CE3-F0B837329D2C}"/>
          </ac:picMkLst>
        </pc:picChg>
        <pc:picChg chg="add mod">
          <ac:chgData name="Leonie Smith" userId="fed1330f33f5650e" providerId="LiveId" clId="{3367A5F1-626C-44BF-A1EB-073BCCD7E26F}" dt="2023-11-22T06:13:13.614" v="129"/>
          <ac:picMkLst>
            <pc:docMk/>
            <pc:sldMk cId="2927143220" sldId="471"/>
            <ac:picMk id="22" creationId="{14CB7A52-5B64-3899-1710-B6B001B6072A}"/>
          </ac:picMkLst>
        </pc:picChg>
      </pc:sldChg>
    </pc:docChg>
  </pc:docChgLst>
  <pc:docChgLst>
    <pc:chgData name="Alfred Smith" userId="3c60a3631c0db8ad" providerId="LiveId" clId="{E4C2F70E-3FF6-4180-9EF3-8A4FAB1C5443}"/>
    <pc:docChg chg="custSel modSld">
      <pc:chgData name="Alfred Smith" userId="3c60a3631c0db8ad" providerId="LiveId" clId="{E4C2F70E-3FF6-4180-9EF3-8A4FAB1C5443}" dt="2023-01-19T06:53:46.130" v="55"/>
      <pc:docMkLst>
        <pc:docMk/>
      </pc:docMkLst>
      <pc:sldChg chg="modSp mod modTransition">
        <pc:chgData name="Alfred Smith" userId="3c60a3631c0db8ad" providerId="LiveId" clId="{E4C2F70E-3FF6-4180-9EF3-8A4FAB1C5443}" dt="2023-01-19T06:52:33.851" v="23"/>
        <pc:sldMkLst>
          <pc:docMk/>
          <pc:sldMk cId="3261377596" sldId="438"/>
        </pc:sldMkLst>
        <pc:spChg chg="mod">
          <ac:chgData name="Alfred Smith" userId="3c60a3631c0db8ad" providerId="LiveId" clId="{E4C2F70E-3FF6-4180-9EF3-8A4FAB1C5443}" dt="2023-01-19T06:50:02.559" v="5" actId="5793"/>
          <ac:spMkLst>
            <pc:docMk/>
            <pc:sldMk cId="3261377596" sldId="438"/>
            <ac:spMk id="7" creationId="{32F6EDC4-0D3E-11B9-559C-5CAFB50B7B8F}"/>
          </ac:spMkLst>
        </pc:spChg>
      </pc:sldChg>
      <pc:sldChg chg="addSp delSp modSp mod modTransition modAnim">
        <pc:chgData name="Alfred Smith" userId="3c60a3631c0db8ad" providerId="LiveId" clId="{E4C2F70E-3FF6-4180-9EF3-8A4FAB1C5443}" dt="2023-01-19T06:53:24.356" v="40"/>
        <pc:sldMkLst>
          <pc:docMk/>
          <pc:sldMk cId="3759221820" sldId="439"/>
        </pc:sldMkLst>
        <pc:spChg chg="add mod">
          <ac:chgData name="Alfred Smith" userId="3c60a3631c0db8ad" providerId="LiveId" clId="{E4C2F70E-3FF6-4180-9EF3-8A4FAB1C5443}" dt="2023-01-19T06:53:24.356" v="40"/>
          <ac:spMkLst>
            <pc:docMk/>
            <pc:sldMk cId="3759221820" sldId="439"/>
            <ac:spMk id="2" creationId="{C5E1CCDE-BC18-D80E-B273-53411DEDA280}"/>
          </ac:spMkLst>
        </pc:spChg>
        <pc:spChg chg="del">
          <ac:chgData name="Alfred Smith" userId="3c60a3631c0db8ad" providerId="LiveId" clId="{E4C2F70E-3FF6-4180-9EF3-8A4FAB1C5443}" dt="2023-01-19T06:53:16.145" v="39" actId="478"/>
          <ac:spMkLst>
            <pc:docMk/>
            <pc:sldMk cId="3759221820" sldId="439"/>
            <ac:spMk id="6" creationId="{416C064E-628E-47C0-A712-DB178FE9901E}"/>
          </ac:spMkLst>
        </pc:spChg>
        <pc:picChg chg="del">
          <ac:chgData name="Alfred Smith" userId="3c60a3631c0db8ad" providerId="LiveId" clId="{E4C2F70E-3FF6-4180-9EF3-8A4FAB1C5443}" dt="2023-01-19T06:52:33.851" v="23"/>
          <ac:picMkLst>
            <pc:docMk/>
            <pc:sldMk cId="3759221820" sldId="439"/>
            <ac:picMk id="5" creationId="{77DAA143-3D97-13A6-7826-E879CF6944CD}"/>
          </ac:picMkLst>
        </pc:picChg>
      </pc:sldChg>
      <pc:sldChg chg="addSp delSp modSp mod modTransition modAnim">
        <pc:chgData name="Alfred Smith" userId="3c60a3631c0db8ad" providerId="LiveId" clId="{E4C2F70E-3FF6-4180-9EF3-8A4FAB1C5443}" dt="2023-01-19T06:53:28" v="41"/>
        <pc:sldMkLst>
          <pc:docMk/>
          <pc:sldMk cId="923867738" sldId="440"/>
        </pc:sldMkLst>
        <pc:spChg chg="add mod">
          <ac:chgData name="Alfred Smith" userId="3c60a3631c0db8ad" providerId="LiveId" clId="{E4C2F70E-3FF6-4180-9EF3-8A4FAB1C5443}" dt="2023-01-19T06:53:28" v="41"/>
          <ac:spMkLst>
            <pc:docMk/>
            <pc:sldMk cId="923867738" sldId="440"/>
            <ac:spMk id="3" creationId="{EBEE5A1F-A2C8-045D-5A38-EDD4E1575AFB}"/>
          </ac:spMkLst>
        </pc:spChg>
        <pc:spChg chg="del">
          <ac:chgData name="Alfred Smith" userId="3c60a3631c0db8ad" providerId="LiveId" clId="{E4C2F70E-3FF6-4180-9EF3-8A4FAB1C5443}" dt="2023-01-19T06:53:13.498" v="38" actId="478"/>
          <ac:spMkLst>
            <pc:docMk/>
            <pc:sldMk cId="923867738" sldId="440"/>
            <ac:spMk id="6" creationId="{416C064E-628E-47C0-A712-DB178FE9901E}"/>
          </ac:spMkLst>
        </pc:spChg>
        <pc:picChg chg="del">
          <ac:chgData name="Alfred Smith" userId="3c60a3631c0db8ad" providerId="LiveId" clId="{E4C2F70E-3FF6-4180-9EF3-8A4FAB1C5443}" dt="2023-01-19T06:52:33.851" v="23"/>
          <ac:picMkLst>
            <pc:docMk/>
            <pc:sldMk cId="923867738" sldId="440"/>
            <ac:picMk id="2" creationId="{B214FC79-EC5F-C2AD-EF67-54B983F22255}"/>
          </ac:picMkLst>
        </pc:picChg>
      </pc:sldChg>
      <pc:sldChg chg="modSp mod modTransition">
        <pc:chgData name="Alfred Smith" userId="3c60a3631c0db8ad" providerId="LiveId" clId="{E4C2F70E-3FF6-4180-9EF3-8A4FAB1C5443}" dt="2023-01-19T06:52:33.851" v="23"/>
        <pc:sldMkLst>
          <pc:docMk/>
          <pc:sldMk cId="3676245138" sldId="441"/>
        </pc:sldMkLst>
        <pc:spChg chg="mod">
          <ac:chgData name="Alfred Smith" userId="3c60a3631c0db8ad" providerId="LiveId" clId="{E4C2F70E-3FF6-4180-9EF3-8A4FAB1C5443}" dt="2023-01-19T06:51:28.707" v="8"/>
          <ac:spMkLst>
            <pc:docMk/>
            <pc:sldMk cId="3676245138" sldId="441"/>
            <ac:spMk id="7" creationId="{E68AD3B7-533E-33D5-48BC-E8FCDFF55D84}"/>
          </ac:spMkLst>
        </pc:spChg>
      </pc:sldChg>
      <pc:sldChg chg="addSp delSp modSp mod modTransition modAnim">
        <pc:chgData name="Alfred Smith" userId="3c60a3631c0db8ad" providerId="LiveId" clId="{E4C2F70E-3FF6-4180-9EF3-8A4FAB1C5443}" dt="2023-01-19T06:53:29.229" v="42"/>
        <pc:sldMkLst>
          <pc:docMk/>
          <pc:sldMk cId="2180228365" sldId="442"/>
        </pc:sldMkLst>
        <pc:spChg chg="add mod">
          <ac:chgData name="Alfred Smith" userId="3c60a3631c0db8ad" providerId="LiveId" clId="{E4C2F70E-3FF6-4180-9EF3-8A4FAB1C5443}" dt="2023-01-19T06:53:29.229" v="42"/>
          <ac:spMkLst>
            <pc:docMk/>
            <pc:sldMk cId="2180228365" sldId="442"/>
            <ac:spMk id="2" creationId="{181A1936-4801-5CB1-AAB6-A1A4F65C361F}"/>
          </ac:spMkLst>
        </pc:spChg>
        <pc:spChg chg="del">
          <ac:chgData name="Alfred Smith" userId="3c60a3631c0db8ad" providerId="LiveId" clId="{E4C2F70E-3FF6-4180-9EF3-8A4FAB1C5443}" dt="2023-01-19T06:53:10.935" v="37" actId="478"/>
          <ac:spMkLst>
            <pc:docMk/>
            <pc:sldMk cId="2180228365" sldId="442"/>
            <ac:spMk id="6" creationId="{416C064E-628E-47C0-A712-DB178FE9901E}"/>
          </ac:spMkLst>
        </pc:spChg>
        <pc:picChg chg="del">
          <ac:chgData name="Alfred Smith" userId="3c60a3631c0db8ad" providerId="LiveId" clId="{E4C2F70E-3FF6-4180-9EF3-8A4FAB1C5443}" dt="2023-01-19T06:52:33.851" v="23"/>
          <ac:picMkLst>
            <pc:docMk/>
            <pc:sldMk cId="2180228365" sldId="442"/>
            <ac:picMk id="5" creationId="{A339FA69-2D93-1AF7-76C3-3D74ED1365A1}"/>
          </ac:picMkLst>
        </pc:picChg>
      </pc:sldChg>
      <pc:sldChg chg="modSp mod modTransition">
        <pc:chgData name="Alfred Smith" userId="3c60a3631c0db8ad" providerId="LiveId" clId="{E4C2F70E-3FF6-4180-9EF3-8A4FAB1C5443}" dt="2023-01-19T06:52:33.851" v="23"/>
        <pc:sldMkLst>
          <pc:docMk/>
          <pc:sldMk cId="3095902142" sldId="443"/>
        </pc:sldMkLst>
        <pc:spChg chg="mod">
          <ac:chgData name="Alfred Smith" userId="3c60a3631c0db8ad" providerId="LiveId" clId="{E4C2F70E-3FF6-4180-9EF3-8A4FAB1C5443}" dt="2023-01-19T06:51:33.652" v="9"/>
          <ac:spMkLst>
            <pc:docMk/>
            <pc:sldMk cId="3095902142" sldId="443"/>
            <ac:spMk id="5" creationId="{7F926E98-3024-D7E6-77E8-688F7EAE65FD}"/>
          </ac:spMkLst>
        </pc:spChg>
      </pc:sldChg>
      <pc:sldChg chg="addSp delSp modSp mod modTransition modAnim">
        <pc:chgData name="Alfred Smith" userId="3c60a3631c0db8ad" providerId="LiveId" clId="{E4C2F70E-3FF6-4180-9EF3-8A4FAB1C5443}" dt="2023-01-19T06:53:30.467" v="43"/>
        <pc:sldMkLst>
          <pc:docMk/>
          <pc:sldMk cId="1718612039" sldId="444"/>
        </pc:sldMkLst>
        <pc:spChg chg="add mod">
          <ac:chgData name="Alfred Smith" userId="3c60a3631c0db8ad" providerId="LiveId" clId="{E4C2F70E-3FF6-4180-9EF3-8A4FAB1C5443}" dt="2023-01-19T06:53:30.467" v="43"/>
          <ac:spMkLst>
            <pc:docMk/>
            <pc:sldMk cId="1718612039" sldId="444"/>
            <ac:spMk id="2" creationId="{1F0ADB6F-08DC-5076-E076-7D6E3372153A}"/>
          </ac:spMkLst>
        </pc:spChg>
        <pc:spChg chg="del">
          <ac:chgData name="Alfred Smith" userId="3c60a3631c0db8ad" providerId="LiveId" clId="{E4C2F70E-3FF6-4180-9EF3-8A4FAB1C5443}" dt="2023-01-19T06:53:09.536" v="36" actId="478"/>
          <ac:spMkLst>
            <pc:docMk/>
            <pc:sldMk cId="1718612039" sldId="444"/>
            <ac:spMk id="6" creationId="{416C064E-628E-47C0-A712-DB178FE9901E}"/>
          </ac:spMkLst>
        </pc:spChg>
        <pc:picChg chg="del">
          <ac:chgData name="Alfred Smith" userId="3c60a3631c0db8ad" providerId="LiveId" clId="{E4C2F70E-3FF6-4180-9EF3-8A4FAB1C5443}" dt="2023-01-19T06:52:33.851" v="23"/>
          <ac:picMkLst>
            <pc:docMk/>
            <pc:sldMk cId="1718612039" sldId="444"/>
            <ac:picMk id="8" creationId="{4F517D5B-2CB9-6F0C-2959-8626A7BD08B2}"/>
          </ac:picMkLst>
        </pc:picChg>
      </pc:sldChg>
      <pc:sldChg chg="modSp mod modTransition">
        <pc:chgData name="Alfred Smith" userId="3c60a3631c0db8ad" providerId="LiveId" clId="{E4C2F70E-3FF6-4180-9EF3-8A4FAB1C5443}" dt="2023-01-19T06:52:33.851" v="23"/>
        <pc:sldMkLst>
          <pc:docMk/>
          <pc:sldMk cId="2166098122" sldId="445"/>
        </pc:sldMkLst>
        <pc:spChg chg="mod">
          <ac:chgData name="Alfred Smith" userId="3c60a3631c0db8ad" providerId="LiveId" clId="{E4C2F70E-3FF6-4180-9EF3-8A4FAB1C5443}" dt="2023-01-19T06:51:42.285" v="10"/>
          <ac:spMkLst>
            <pc:docMk/>
            <pc:sldMk cId="2166098122" sldId="445"/>
            <ac:spMk id="7" creationId="{D7666131-931E-5BEB-6811-15975AAC8237}"/>
          </ac:spMkLst>
        </pc:spChg>
      </pc:sldChg>
      <pc:sldChg chg="addSp delSp modSp mod modTransition modAnim">
        <pc:chgData name="Alfred Smith" userId="3c60a3631c0db8ad" providerId="LiveId" clId="{E4C2F70E-3FF6-4180-9EF3-8A4FAB1C5443}" dt="2023-01-19T06:53:31.693" v="44"/>
        <pc:sldMkLst>
          <pc:docMk/>
          <pc:sldMk cId="665805102" sldId="446"/>
        </pc:sldMkLst>
        <pc:spChg chg="add mod">
          <ac:chgData name="Alfred Smith" userId="3c60a3631c0db8ad" providerId="LiveId" clId="{E4C2F70E-3FF6-4180-9EF3-8A4FAB1C5443}" dt="2023-01-19T06:53:31.693" v="44"/>
          <ac:spMkLst>
            <pc:docMk/>
            <pc:sldMk cId="665805102" sldId="446"/>
            <ac:spMk id="3" creationId="{6A1AA727-6786-7C79-86CB-B6AB4BE8F51B}"/>
          </ac:spMkLst>
        </pc:spChg>
        <pc:spChg chg="del">
          <ac:chgData name="Alfred Smith" userId="3c60a3631c0db8ad" providerId="LiveId" clId="{E4C2F70E-3FF6-4180-9EF3-8A4FAB1C5443}" dt="2023-01-19T06:53:08.091" v="35" actId="478"/>
          <ac:spMkLst>
            <pc:docMk/>
            <pc:sldMk cId="665805102" sldId="446"/>
            <ac:spMk id="6" creationId="{416C064E-628E-47C0-A712-DB178FE9901E}"/>
          </ac:spMkLst>
        </pc:spChg>
        <pc:picChg chg="del">
          <ac:chgData name="Alfred Smith" userId="3c60a3631c0db8ad" providerId="LiveId" clId="{E4C2F70E-3FF6-4180-9EF3-8A4FAB1C5443}" dt="2023-01-19T06:52:33.851" v="23"/>
          <ac:picMkLst>
            <pc:docMk/>
            <pc:sldMk cId="665805102" sldId="446"/>
            <ac:picMk id="2" creationId="{37973CFF-A968-BF69-1275-A6CA4450AE17}"/>
          </ac:picMkLst>
        </pc:picChg>
      </pc:sldChg>
      <pc:sldChg chg="modSp mod modTransition">
        <pc:chgData name="Alfred Smith" userId="3c60a3631c0db8ad" providerId="LiveId" clId="{E4C2F70E-3FF6-4180-9EF3-8A4FAB1C5443}" dt="2023-01-19T06:52:33.851" v="23"/>
        <pc:sldMkLst>
          <pc:docMk/>
          <pc:sldMk cId="2422728137" sldId="447"/>
        </pc:sldMkLst>
        <pc:spChg chg="mod">
          <ac:chgData name="Alfred Smith" userId="3c60a3631c0db8ad" providerId="LiveId" clId="{E4C2F70E-3FF6-4180-9EF3-8A4FAB1C5443}" dt="2023-01-19T06:51:45.469" v="11"/>
          <ac:spMkLst>
            <pc:docMk/>
            <pc:sldMk cId="2422728137" sldId="447"/>
            <ac:spMk id="7" creationId="{8AAECE1E-27AE-2E42-CBE9-E8D4784CA45A}"/>
          </ac:spMkLst>
        </pc:spChg>
      </pc:sldChg>
      <pc:sldChg chg="addSp delSp modSp mod modTransition modAnim">
        <pc:chgData name="Alfred Smith" userId="3c60a3631c0db8ad" providerId="LiveId" clId="{E4C2F70E-3FF6-4180-9EF3-8A4FAB1C5443}" dt="2023-01-19T06:53:32.919" v="45"/>
        <pc:sldMkLst>
          <pc:docMk/>
          <pc:sldMk cId="843663555" sldId="448"/>
        </pc:sldMkLst>
        <pc:spChg chg="add mod">
          <ac:chgData name="Alfred Smith" userId="3c60a3631c0db8ad" providerId="LiveId" clId="{E4C2F70E-3FF6-4180-9EF3-8A4FAB1C5443}" dt="2023-01-19T06:53:32.919" v="45"/>
          <ac:spMkLst>
            <pc:docMk/>
            <pc:sldMk cId="843663555" sldId="448"/>
            <ac:spMk id="3" creationId="{7B41D968-0779-5F3C-1807-6FFC5742C6DC}"/>
          </ac:spMkLst>
        </pc:spChg>
        <pc:spChg chg="del">
          <ac:chgData name="Alfred Smith" userId="3c60a3631c0db8ad" providerId="LiveId" clId="{E4C2F70E-3FF6-4180-9EF3-8A4FAB1C5443}" dt="2023-01-19T06:53:02.584" v="34" actId="478"/>
          <ac:spMkLst>
            <pc:docMk/>
            <pc:sldMk cId="843663555" sldId="448"/>
            <ac:spMk id="6" creationId="{416C064E-628E-47C0-A712-DB178FE9901E}"/>
          </ac:spMkLst>
        </pc:spChg>
        <pc:picChg chg="del">
          <ac:chgData name="Alfred Smith" userId="3c60a3631c0db8ad" providerId="LiveId" clId="{E4C2F70E-3FF6-4180-9EF3-8A4FAB1C5443}" dt="2023-01-19T06:52:33.851" v="23"/>
          <ac:picMkLst>
            <pc:docMk/>
            <pc:sldMk cId="843663555" sldId="448"/>
            <ac:picMk id="2" creationId="{984F9A81-755C-5C0F-B902-961CD8B7B067}"/>
          </ac:picMkLst>
        </pc:picChg>
      </pc:sldChg>
      <pc:sldChg chg="modSp mod modTransition">
        <pc:chgData name="Alfred Smith" userId="3c60a3631c0db8ad" providerId="LiveId" clId="{E4C2F70E-3FF6-4180-9EF3-8A4FAB1C5443}" dt="2023-01-19T06:52:33.851" v="23"/>
        <pc:sldMkLst>
          <pc:docMk/>
          <pc:sldMk cId="4160448636" sldId="449"/>
        </pc:sldMkLst>
        <pc:spChg chg="mod">
          <ac:chgData name="Alfred Smith" userId="3c60a3631c0db8ad" providerId="LiveId" clId="{E4C2F70E-3FF6-4180-9EF3-8A4FAB1C5443}" dt="2023-01-19T06:51:48.234" v="12"/>
          <ac:spMkLst>
            <pc:docMk/>
            <pc:sldMk cId="4160448636" sldId="449"/>
            <ac:spMk id="7" creationId="{3920D21B-839D-CDB8-965F-D9AF1E9F79D8}"/>
          </ac:spMkLst>
        </pc:spChg>
      </pc:sldChg>
      <pc:sldChg chg="addSp delSp modSp mod modTransition modAnim">
        <pc:chgData name="Alfred Smith" userId="3c60a3631c0db8ad" providerId="LiveId" clId="{E4C2F70E-3FF6-4180-9EF3-8A4FAB1C5443}" dt="2023-01-19T06:53:34.143" v="46"/>
        <pc:sldMkLst>
          <pc:docMk/>
          <pc:sldMk cId="538051216" sldId="450"/>
        </pc:sldMkLst>
        <pc:spChg chg="add mod">
          <ac:chgData name="Alfred Smith" userId="3c60a3631c0db8ad" providerId="LiveId" clId="{E4C2F70E-3FF6-4180-9EF3-8A4FAB1C5443}" dt="2023-01-19T06:53:34.143" v="46"/>
          <ac:spMkLst>
            <pc:docMk/>
            <pc:sldMk cId="538051216" sldId="450"/>
            <ac:spMk id="2" creationId="{EB910E53-A576-183F-05B1-3FCCAA25D604}"/>
          </ac:spMkLst>
        </pc:spChg>
        <pc:spChg chg="del">
          <ac:chgData name="Alfred Smith" userId="3c60a3631c0db8ad" providerId="LiveId" clId="{E4C2F70E-3FF6-4180-9EF3-8A4FAB1C5443}" dt="2023-01-19T06:53:00.668" v="33" actId="478"/>
          <ac:spMkLst>
            <pc:docMk/>
            <pc:sldMk cId="538051216" sldId="450"/>
            <ac:spMk id="6" creationId="{416C064E-628E-47C0-A712-DB178FE9901E}"/>
          </ac:spMkLst>
        </pc:spChg>
        <pc:picChg chg="del">
          <ac:chgData name="Alfred Smith" userId="3c60a3631c0db8ad" providerId="LiveId" clId="{E4C2F70E-3FF6-4180-9EF3-8A4FAB1C5443}" dt="2023-01-19T06:52:33.851" v="23"/>
          <ac:picMkLst>
            <pc:docMk/>
            <pc:sldMk cId="538051216" sldId="450"/>
            <ac:picMk id="3" creationId="{3F832769-9CC2-9094-3021-A22D7F7F2278}"/>
          </ac:picMkLst>
        </pc:picChg>
      </pc:sldChg>
      <pc:sldChg chg="modSp mod modTransition">
        <pc:chgData name="Alfred Smith" userId="3c60a3631c0db8ad" providerId="LiveId" clId="{E4C2F70E-3FF6-4180-9EF3-8A4FAB1C5443}" dt="2023-01-19T06:52:33.851" v="23"/>
        <pc:sldMkLst>
          <pc:docMk/>
          <pc:sldMk cId="3386340796" sldId="451"/>
        </pc:sldMkLst>
        <pc:spChg chg="mod">
          <ac:chgData name="Alfred Smith" userId="3c60a3631c0db8ad" providerId="LiveId" clId="{E4C2F70E-3FF6-4180-9EF3-8A4FAB1C5443}" dt="2023-01-19T06:51:52.265" v="13"/>
          <ac:spMkLst>
            <pc:docMk/>
            <pc:sldMk cId="3386340796" sldId="451"/>
            <ac:spMk id="7" creationId="{A07ECF87-9D9F-3E13-DC4A-2E66E3D3D965}"/>
          </ac:spMkLst>
        </pc:spChg>
      </pc:sldChg>
      <pc:sldChg chg="addSp delSp modSp mod modTransition modAnim">
        <pc:chgData name="Alfred Smith" userId="3c60a3631c0db8ad" providerId="LiveId" clId="{E4C2F70E-3FF6-4180-9EF3-8A4FAB1C5443}" dt="2023-01-19T06:53:35.414" v="47"/>
        <pc:sldMkLst>
          <pc:docMk/>
          <pc:sldMk cId="4002949039" sldId="452"/>
        </pc:sldMkLst>
        <pc:spChg chg="add mod">
          <ac:chgData name="Alfred Smith" userId="3c60a3631c0db8ad" providerId="LiveId" clId="{E4C2F70E-3FF6-4180-9EF3-8A4FAB1C5443}" dt="2023-01-19T06:53:35.414" v="47"/>
          <ac:spMkLst>
            <pc:docMk/>
            <pc:sldMk cId="4002949039" sldId="452"/>
            <ac:spMk id="2" creationId="{EE5C3643-4DD3-8214-638F-5CC2E951B1E2}"/>
          </ac:spMkLst>
        </pc:spChg>
        <pc:spChg chg="del">
          <ac:chgData name="Alfred Smith" userId="3c60a3631c0db8ad" providerId="LiveId" clId="{E4C2F70E-3FF6-4180-9EF3-8A4FAB1C5443}" dt="2023-01-19T06:52:59.240" v="32" actId="478"/>
          <ac:spMkLst>
            <pc:docMk/>
            <pc:sldMk cId="4002949039" sldId="452"/>
            <ac:spMk id="6" creationId="{416C064E-628E-47C0-A712-DB178FE9901E}"/>
          </ac:spMkLst>
        </pc:spChg>
        <pc:picChg chg="del">
          <ac:chgData name="Alfred Smith" userId="3c60a3631c0db8ad" providerId="LiveId" clId="{E4C2F70E-3FF6-4180-9EF3-8A4FAB1C5443}" dt="2023-01-19T06:52:33.851" v="23"/>
          <ac:picMkLst>
            <pc:docMk/>
            <pc:sldMk cId="4002949039" sldId="452"/>
            <ac:picMk id="3" creationId="{74A5BD9B-693B-174C-E1AB-94F58479099B}"/>
          </ac:picMkLst>
        </pc:picChg>
      </pc:sldChg>
      <pc:sldChg chg="modSp mod modTransition">
        <pc:chgData name="Alfred Smith" userId="3c60a3631c0db8ad" providerId="LiveId" clId="{E4C2F70E-3FF6-4180-9EF3-8A4FAB1C5443}" dt="2023-01-19T06:52:33.851" v="23"/>
        <pc:sldMkLst>
          <pc:docMk/>
          <pc:sldMk cId="283334129" sldId="453"/>
        </pc:sldMkLst>
        <pc:spChg chg="mod">
          <ac:chgData name="Alfred Smith" userId="3c60a3631c0db8ad" providerId="LiveId" clId="{E4C2F70E-3FF6-4180-9EF3-8A4FAB1C5443}" dt="2023-01-19T06:51:57.786" v="14"/>
          <ac:spMkLst>
            <pc:docMk/>
            <pc:sldMk cId="283334129" sldId="453"/>
            <ac:spMk id="5" creationId="{88BA2983-43E2-0E3B-EC7F-D41CB0DEFAEC}"/>
          </ac:spMkLst>
        </pc:spChg>
      </pc:sldChg>
      <pc:sldChg chg="addSp delSp modSp mod modTransition modAnim">
        <pc:chgData name="Alfred Smith" userId="3c60a3631c0db8ad" providerId="LiveId" clId="{E4C2F70E-3FF6-4180-9EF3-8A4FAB1C5443}" dt="2023-01-19T06:53:36.720" v="48"/>
        <pc:sldMkLst>
          <pc:docMk/>
          <pc:sldMk cId="2511564658" sldId="454"/>
        </pc:sldMkLst>
        <pc:spChg chg="add mod">
          <ac:chgData name="Alfred Smith" userId="3c60a3631c0db8ad" providerId="LiveId" clId="{E4C2F70E-3FF6-4180-9EF3-8A4FAB1C5443}" dt="2023-01-19T06:53:36.720" v="48"/>
          <ac:spMkLst>
            <pc:docMk/>
            <pc:sldMk cId="2511564658" sldId="454"/>
            <ac:spMk id="3" creationId="{E1F83372-9092-19A6-AFA2-E9D5F5BEA13F}"/>
          </ac:spMkLst>
        </pc:spChg>
        <pc:spChg chg="del">
          <ac:chgData name="Alfred Smith" userId="3c60a3631c0db8ad" providerId="LiveId" clId="{E4C2F70E-3FF6-4180-9EF3-8A4FAB1C5443}" dt="2023-01-19T06:52:57.802" v="31" actId="478"/>
          <ac:spMkLst>
            <pc:docMk/>
            <pc:sldMk cId="2511564658" sldId="454"/>
            <ac:spMk id="6" creationId="{416C064E-628E-47C0-A712-DB178FE9901E}"/>
          </ac:spMkLst>
        </pc:spChg>
        <pc:picChg chg="del">
          <ac:chgData name="Alfred Smith" userId="3c60a3631c0db8ad" providerId="LiveId" clId="{E4C2F70E-3FF6-4180-9EF3-8A4FAB1C5443}" dt="2023-01-19T06:52:33.851" v="23"/>
          <ac:picMkLst>
            <pc:docMk/>
            <pc:sldMk cId="2511564658" sldId="454"/>
            <ac:picMk id="2" creationId="{1A3D349C-89E3-E308-C29A-18E4BC02744A}"/>
          </ac:picMkLst>
        </pc:picChg>
      </pc:sldChg>
      <pc:sldChg chg="modSp mod modTransition">
        <pc:chgData name="Alfred Smith" userId="3c60a3631c0db8ad" providerId="LiveId" clId="{E4C2F70E-3FF6-4180-9EF3-8A4FAB1C5443}" dt="2023-01-19T06:52:33.851" v="23"/>
        <pc:sldMkLst>
          <pc:docMk/>
          <pc:sldMk cId="1799939013" sldId="455"/>
        </pc:sldMkLst>
        <pc:spChg chg="mod">
          <ac:chgData name="Alfred Smith" userId="3c60a3631c0db8ad" providerId="LiveId" clId="{E4C2F70E-3FF6-4180-9EF3-8A4FAB1C5443}" dt="2023-01-19T06:52:02.844" v="15"/>
          <ac:spMkLst>
            <pc:docMk/>
            <pc:sldMk cId="1799939013" sldId="455"/>
            <ac:spMk id="5" creationId="{8E705221-D4EE-1157-6222-5F961C023BA4}"/>
          </ac:spMkLst>
        </pc:spChg>
      </pc:sldChg>
      <pc:sldChg chg="addSp delSp modSp mod modTransition modAnim">
        <pc:chgData name="Alfred Smith" userId="3c60a3631c0db8ad" providerId="LiveId" clId="{E4C2F70E-3FF6-4180-9EF3-8A4FAB1C5443}" dt="2023-01-19T06:53:38.102" v="49"/>
        <pc:sldMkLst>
          <pc:docMk/>
          <pc:sldMk cId="4049696417" sldId="456"/>
        </pc:sldMkLst>
        <pc:spChg chg="add mod">
          <ac:chgData name="Alfred Smith" userId="3c60a3631c0db8ad" providerId="LiveId" clId="{E4C2F70E-3FF6-4180-9EF3-8A4FAB1C5443}" dt="2023-01-19T06:53:38.102" v="49"/>
          <ac:spMkLst>
            <pc:docMk/>
            <pc:sldMk cId="4049696417" sldId="456"/>
            <ac:spMk id="2" creationId="{25CEC80E-8D14-D62C-3979-9E7A6C96DAFA}"/>
          </ac:spMkLst>
        </pc:spChg>
        <pc:spChg chg="del">
          <ac:chgData name="Alfred Smith" userId="3c60a3631c0db8ad" providerId="LiveId" clId="{E4C2F70E-3FF6-4180-9EF3-8A4FAB1C5443}" dt="2023-01-19T06:52:56.483" v="30" actId="478"/>
          <ac:spMkLst>
            <pc:docMk/>
            <pc:sldMk cId="4049696417" sldId="456"/>
            <ac:spMk id="6" creationId="{416C064E-628E-47C0-A712-DB178FE9901E}"/>
          </ac:spMkLst>
        </pc:spChg>
        <pc:picChg chg="del">
          <ac:chgData name="Alfred Smith" userId="3c60a3631c0db8ad" providerId="LiveId" clId="{E4C2F70E-3FF6-4180-9EF3-8A4FAB1C5443}" dt="2023-01-19T06:52:33.851" v="23"/>
          <ac:picMkLst>
            <pc:docMk/>
            <pc:sldMk cId="4049696417" sldId="456"/>
            <ac:picMk id="12" creationId="{26D23E1D-B96A-4420-4321-785649E1B4DD}"/>
          </ac:picMkLst>
        </pc:picChg>
      </pc:sldChg>
      <pc:sldChg chg="modSp mod modTransition">
        <pc:chgData name="Alfred Smith" userId="3c60a3631c0db8ad" providerId="LiveId" clId="{E4C2F70E-3FF6-4180-9EF3-8A4FAB1C5443}" dt="2023-01-19T06:52:33.851" v="23"/>
        <pc:sldMkLst>
          <pc:docMk/>
          <pc:sldMk cId="2618424304" sldId="457"/>
        </pc:sldMkLst>
        <pc:spChg chg="mod">
          <ac:chgData name="Alfred Smith" userId="3c60a3631c0db8ad" providerId="LiveId" clId="{E4C2F70E-3FF6-4180-9EF3-8A4FAB1C5443}" dt="2023-01-19T06:52:06.425" v="16"/>
          <ac:spMkLst>
            <pc:docMk/>
            <pc:sldMk cId="2618424304" sldId="457"/>
            <ac:spMk id="5" creationId="{34E688A1-2B61-051D-135C-FAF7B2A592FD}"/>
          </ac:spMkLst>
        </pc:spChg>
      </pc:sldChg>
      <pc:sldChg chg="addSp delSp modSp mod modTransition modAnim">
        <pc:chgData name="Alfred Smith" userId="3c60a3631c0db8ad" providerId="LiveId" clId="{E4C2F70E-3FF6-4180-9EF3-8A4FAB1C5443}" dt="2023-01-19T06:53:39.512" v="50"/>
        <pc:sldMkLst>
          <pc:docMk/>
          <pc:sldMk cId="2789980734" sldId="458"/>
        </pc:sldMkLst>
        <pc:spChg chg="add mod">
          <ac:chgData name="Alfred Smith" userId="3c60a3631c0db8ad" providerId="LiveId" clId="{E4C2F70E-3FF6-4180-9EF3-8A4FAB1C5443}" dt="2023-01-19T06:53:39.512" v="50"/>
          <ac:spMkLst>
            <pc:docMk/>
            <pc:sldMk cId="2789980734" sldId="458"/>
            <ac:spMk id="2" creationId="{A06B8148-6847-5331-7ADF-FE468B06927B}"/>
          </ac:spMkLst>
        </pc:spChg>
        <pc:spChg chg="del">
          <ac:chgData name="Alfred Smith" userId="3c60a3631c0db8ad" providerId="LiveId" clId="{E4C2F70E-3FF6-4180-9EF3-8A4FAB1C5443}" dt="2023-01-19T06:52:54.987" v="29" actId="478"/>
          <ac:spMkLst>
            <pc:docMk/>
            <pc:sldMk cId="2789980734" sldId="458"/>
            <ac:spMk id="6" creationId="{416C064E-628E-47C0-A712-DB178FE9901E}"/>
          </ac:spMkLst>
        </pc:spChg>
        <pc:picChg chg="del">
          <ac:chgData name="Alfred Smith" userId="3c60a3631c0db8ad" providerId="LiveId" clId="{E4C2F70E-3FF6-4180-9EF3-8A4FAB1C5443}" dt="2023-01-19T06:52:33.851" v="23"/>
          <ac:picMkLst>
            <pc:docMk/>
            <pc:sldMk cId="2789980734" sldId="458"/>
            <ac:picMk id="3" creationId="{777CD796-42D6-7F69-126D-CA15AEDAD959}"/>
          </ac:picMkLst>
        </pc:picChg>
      </pc:sldChg>
      <pc:sldChg chg="modSp mod modTransition">
        <pc:chgData name="Alfred Smith" userId="3c60a3631c0db8ad" providerId="LiveId" clId="{E4C2F70E-3FF6-4180-9EF3-8A4FAB1C5443}" dt="2023-01-19T06:52:33.851" v="23"/>
        <pc:sldMkLst>
          <pc:docMk/>
          <pc:sldMk cId="783514268" sldId="459"/>
        </pc:sldMkLst>
        <pc:spChg chg="mod">
          <ac:chgData name="Alfred Smith" userId="3c60a3631c0db8ad" providerId="LiveId" clId="{E4C2F70E-3FF6-4180-9EF3-8A4FAB1C5443}" dt="2023-01-19T06:52:09.887" v="17"/>
          <ac:spMkLst>
            <pc:docMk/>
            <pc:sldMk cId="783514268" sldId="459"/>
            <ac:spMk id="7" creationId="{F7503362-B41B-1BBD-33A3-A8FE71952914}"/>
          </ac:spMkLst>
        </pc:spChg>
      </pc:sldChg>
      <pc:sldChg chg="addSp delSp modSp mod modTransition modAnim">
        <pc:chgData name="Alfred Smith" userId="3c60a3631c0db8ad" providerId="LiveId" clId="{E4C2F70E-3FF6-4180-9EF3-8A4FAB1C5443}" dt="2023-01-19T06:53:40.844" v="51"/>
        <pc:sldMkLst>
          <pc:docMk/>
          <pc:sldMk cId="2691432836" sldId="460"/>
        </pc:sldMkLst>
        <pc:spChg chg="add mod">
          <ac:chgData name="Alfred Smith" userId="3c60a3631c0db8ad" providerId="LiveId" clId="{E4C2F70E-3FF6-4180-9EF3-8A4FAB1C5443}" dt="2023-01-19T06:53:40.844" v="51"/>
          <ac:spMkLst>
            <pc:docMk/>
            <pc:sldMk cId="2691432836" sldId="460"/>
            <ac:spMk id="3" creationId="{B1FCD232-7ED1-E4FC-CFAB-BD80F3EC8B66}"/>
          </ac:spMkLst>
        </pc:spChg>
        <pc:spChg chg="del">
          <ac:chgData name="Alfred Smith" userId="3c60a3631c0db8ad" providerId="LiveId" clId="{E4C2F70E-3FF6-4180-9EF3-8A4FAB1C5443}" dt="2023-01-19T06:52:53.135" v="28" actId="478"/>
          <ac:spMkLst>
            <pc:docMk/>
            <pc:sldMk cId="2691432836" sldId="460"/>
            <ac:spMk id="6" creationId="{416C064E-628E-47C0-A712-DB178FE9901E}"/>
          </ac:spMkLst>
        </pc:spChg>
        <pc:picChg chg="del">
          <ac:chgData name="Alfred Smith" userId="3c60a3631c0db8ad" providerId="LiveId" clId="{E4C2F70E-3FF6-4180-9EF3-8A4FAB1C5443}" dt="2023-01-19T06:52:33.851" v="23"/>
          <ac:picMkLst>
            <pc:docMk/>
            <pc:sldMk cId="2691432836" sldId="460"/>
            <ac:picMk id="2" creationId="{C4001D1C-BAC4-3D71-9FEF-8D5F49EEE406}"/>
          </ac:picMkLst>
        </pc:picChg>
      </pc:sldChg>
      <pc:sldChg chg="modSp mod modTransition">
        <pc:chgData name="Alfred Smith" userId="3c60a3631c0db8ad" providerId="LiveId" clId="{E4C2F70E-3FF6-4180-9EF3-8A4FAB1C5443}" dt="2023-01-19T06:52:33.851" v="23"/>
        <pc:sldMkLst>
          <pc:docMk/>
          <pc:sldMk cId="3868250199" sldId="461"/>
        </pc:sldMkLst>
        <pc:spChg chg="mod">
          <ac:chgData name="Alfred Smith" userId="3c60a3631c0db8ad" providerId="LiveId" clId="{E4C2F70E-3FF6-4180-9EF3-8A4FAB1C5443}" dt="2023-01-19T06:52:13.124" v="18"/>
          <ac:spMkLst>
            <pc:docMk/>
            <pc:sldMk cId="3868250199" sldId="461"/>
            <ac:spMk id="5" creationId="{108C2E60-47CA-AC59-6F51-3905D04D8B83}"/>
          </ac:spMkLst>
        </pc:spChg>
      </pc:sldChg>
      <pc:sldChg chg="addSp delSp modSp mod modTransition modAnim">
        <pc:chgData name="Alfred Smith" userId="3c60a3631c0db8ad" providerId="LiveId" clId="{E4C2F70E-3FF6-4180-9EF3-8A4FAB1C5443}" dt="2023-01-19T06:53:42.160" v="52"/>
        <pc:sldMkLst>
          <pc:docMk/>
          <pc:sldMk cId="3941201962" sldId="462"/>
        </pc:sldMkLst>
        <pc:spChg chg="add mod">
          <ac:chgData name="Alfred Smith" userId="3c60a3631c0db8ad" providerId="LiveId" clId="{E4C2F70E-3FF6-4180-9EF3-8A4FAB1C5443}" dt="2023-01-19T06:53:42.160" v="52"/>
          <ac:spMkLst>
            <pc:docMk/>
            <pc:sldMk cId="3941201962" sldId="462"/>
            <ac:spMk id="2" creationId="{63D2519B-DFAD-FB80-984F-2B4907185BDF}"/>
          </ac:spMkLst>
        </pc:spChg>
        <pc:spChg chg="del">
          <ac:chgData name="Alfred Smith" userId="3c60a3631c0db8ad" providerId="LiveId" clId="{E4C2F70E-3FF6-4180-9EF3-8A4FAB1C5443}" dt="2023-01-19T06:52:51.730" v="27" actId="478"/>
          <ac:spMkLst>
            <pc:docMk/>
            <pc:sldMk cId="3941201962" sldId="462"/>
            <ac:spMk id="6" creationId="{416C064E-628E-47C0-A712-DB178FE9901E}"/>
          </ac:spMkLst>
        </pc:spChg>
        <pc:picChg chg="del">
          <ac:chgData name="Alfred Smith" userId="3c60a3631c0db8ad" providerId="LiveId" clId="{E4C2F70E-3FF6-4180-9EF3-8A4FAB1C5443}" dt="2023-01-19T06:52:33.851" v="23"/>
          <ac:picMkLst>
            <pc:docMk/>
            <pc:sldMk cId="3941201962" sldId="462"/>
            <ac:picMk id="5" creationId="{2430374A-956F-E210-33B9-202EEAB69E37}"/>
          </ac:picMkLst>
        </pc:picChg>
      </pc:sldChg>
      <pc:sldChg chg="modSp mod modTransition">
        <pc:chgData name="Alfred Smith" userId="3c60a3631c0db8ad" providerId="LiveId" clId="{E4C2F70E-3FF6-4180-9EF3-8A4FAB1C5443}" dt="2023-01-19T06:52:33.851" v="23"/>
        <pc:sldMkLst>
          <pc:docMk/>
          <pc:sldMk cId="2982327576" sldId="463"/>
        </pc:sldMkLst>
        <pc:spChg chg="mod">
          <ac:chgData name="Alfred Smith" userId="3c60a3631c0db8ad" providerId="LiveId" clId="{E4C2F70E-3FF6-4180-9EF3-8A4FAB1C5443}" dt="2023-01-19T06:52:16.352" v="19"/>
          <ac:spMkLst>
            <pc:docMk/>
            <pc:sldMk cId="2982327576" sldId="463"/>
            <ac:spMk id="7" creationId="{12EC72EC-1240-F07C-ED8E-B7BE4C07E38D}"/>
          </ac:spMkLst>
        </pc:spChg>
      </pc:sldChg>
      <pc:sldChg chg="addSp delSp modSp mod modTransition modAnim">
        <pc:chgData name="Alfred Smith" userId="3c60a3631c0db8ad" providerId="LiveId" clId="{E4C2F70E-3FF6-4180-9EF3-8A4FAB1C5443}" dt="2023-01-19T06:53:43.439" v="53"/>
        <pc:sldMkLst>
          <pc:docMk/>
          <pc:sldMk cId="3471468068" sldId="464"/>
        </pc:sldMkLst>
        <pc:spChg chg="add mod">
          <ac:chgData name="Alfred Smith" userId="3c60a3631c0db8ad" providerId="LiveId" clId="{E4C2F70E-3FF6-4180-9EF3-8A4FAB1C5443}" dt="2023-01-19T06:53:43.439" v="53"/>
          <ac:spMkLst>
            <pc:docMk/>
            <pc:sldMk cId="3471468068" sldId="464"/>
            <ac:spMk id="2" creationId="{E4E207B9-C318-1D5E-EDA8-063708A89FFD}"/>
          </ac:spMkLst>
        </pc:spChg>
        <pc:spChg chg="del">
          <ac:chgData name="Alfred Smith" userId="3c60a3631c0db8ad" providerId="LiveId" clId="{E4C2F70E-3FF6-4180-9EF3-8A4FAB1C5443}" dt="2023-01-19T06:52:50.347" v="26" actId="478"/>
          <ac:spMkLst>
            <pc:docMk/>
            <pc:sldMk cId="3471468068" sldId="464"/>
            <ac:spMk id="6" creationId="{416C064E-628E-47C0-A712-DB178FE9901E}"/>
          </ac:spMkLst>
        </pc:spChg>
        <pc:picChg chg="del">
          <ac:chgData name="Alfred Smith" userId="3c60a3631c0db8ad" providerId="LiveId" clId="{E4C2F70E-3FF6-4180-9EF3-8A4FAB1C5443}" dt="2023-01-19T06:52:33.851" v="23"/>
          <ac:picMkLst>
            <pc:docMk/>
            <pc:sldMk cId="3471468068" sldId="464"/>
            <ac:picMk id="3" creationId="{289D9EBA-AB84-657E-727B-38E0F57A88C9}"/>
          </ac:picMkLst>
        </pc:picChg>
      </pc:sldChg>
      <pc:sldChg chg="addSp delSp modSp mod modTransition modAnim">
        <pc:chgData name="Alfred Smith" userId="3c60a3631c0db8ad" providerId="LiveId" clId="{E4C2F70E-3FF6-4180-9EF3-8A4FAB1C5443}" dt="2023-01-19T06:53:46.130" v="55"/>
        <pc:sldMkLst>
          <pc:docMk/>
          <pc:sldMk cId="581074576" sldId="466"/>
        </pc:sldMkLst>
        <pc:spChg chg="add mod">
          <ac:chgData name="Alfred Smith" userId="3c60a3631c0db8ad" providerId="LiveId" clId="{E4C2F70E-3FF6-4180-9EF3-8A4FAB1C5443}" dt="2023-01-19T06:53:46.130" v="55"/>
          <ac:spMkLst>
            <pc:docMk/>
            <pc:sldMk cId="581074576" sldId="466"/>
            <ac:spMk id="3" creationId="{CE1A4E8C-66FE-6580-5489-8744D3BFD95B}"/>
          </ac:spMkLst>
        </pc:spChg>
        <pc:spChg chg="del">
          <ac:chgData name="Alfred Smith" userId="3c60a3631c0db8ad" providerId="LiveId" clId="{E4C2F70E-3FF6-4180-9EF3-8A4FAB1C5443}" dt="2023-01-19T06:52:47.611" v="24" actId="478"/>
          <ac:spMkLst>
            <pc:docMk/>
            <pc:sldMk cId="581074576" sldId="466"/>
            <ac:spMk id="6" creationId="{416C064E-628E-47C0-A712-DB178FE9901E}"/>
          </ac:spMkLst>
        </pc:spChg>
        <pc:picChg chg="del">
          <ac:chgData name="Alfred Smith" userId="3c60a3631c0db8ad" providerId="LiveId" clId="{E4C2F70E-3FF6-4180-9EF3-8A4FAB1C5443}" dt="2023-01-19T06:52:33.851" v="23"/>
          <ac:picMkLst>
            <pc:docMk/>
            <pc:sldMk cId="581074576" sldId="466"/>
            <ac:picMk id="2" creationId="{73BA247A-8167-C519-4607-EF36D1349EDC}"/>
          </ac:picMkLst>
        </pc:picChg>
      </pc:sldChg>
      <pc:sldChg chg="modSp mod modTransition">
        <pc:chgData name="Alfred Smith" userId="3c60a3631c0db8ad" providerId="LiveId" clId="{E4C2F70E-3FF6-4180-9EF3-8A4FAB1C5443}" dt="2023-01-19T06:52:33.851" v="23"/>
        <pc:sldMkLst>
          <pc:docMk/>
          <pc:sldMk cId="2711152741" sldId="467"/>
        </pc:sldMkLst>
        <pc:spChg chg="mod">
          <ac:chgData name="Alfred Smith" userId="3c60a3631c0db8ad" providerId="LiveId" clId="{E4C2F70E-3FF6-4180-9EF3-8A4FAB1C5443}" dt="2023-01-19T06:52:25.436" v="22"/>
          <ac:spMkLst>
            <pc:docMk/>
            <pc:sldMk cId="2711152741" sldId="467"/>
            <ac:spMk id="7" creationId="{F2E1BDFB-896D-85FC-B15C-4B92085E436D}"/>
          </ac:spMkLst>
        </pc:spChg>
      </pc:sldChg>
      <pc:sldChg chg="delSp modTransition modAnim">
        <pc:chgData name="Alfred Smith" userId="3c60a3631c0db8ad" providerId="LiveId" clId="{E4C2F70E-3FF6-4180-9EF3-8A4FAB1C5443}" dt="2023-01-19T06:52:33.851" v="23"/>
        <pc:sldMkLst>
          <pc:docMk/>
          <pc:sldMk cId="3596600315" sldId="468"/>
        </pc:sldMkLst>
        <pc:picChg chg="del">
          <ac:chgData name="Alfred Smith" userId="3c60a3631c0db8ad" providerId="LiveId" clId="{E4C2F70E-3FF6-4180-9EF3-8A4FAB1C5443}" dt="2023-01-19T06:52:33.851" v="23"/>
          <ac:picMkLst>
            <pc:docMk/>
            <pc:sldMk cId="3596600315" sldId="468"/>
            <ac:picMk id="4" creationId="{CE741727-CC78-CCDD-F4C0-B57FF084D0E8}"/>
          </ac:picMkLst>
        </pc:picChg>
      </pc:sldChg>
      <pc:sldChg chg="addSp delSp modSp mod modTransition">
        <pc:chgData name="Alfred Smith" userId="3c60a3631c0db8ad" providerId="LiveId" clId="{E4C2F70E-3FF6-4180-9EF3-8A4FAB1C5443}" dt="2023-01-19T06:52:33.851" v="23"/>
        <pc:sldMkLst>
          <pc:docMk/>
          <pc:sldMk cId="2892316984" sldId="469"/>
        </pc:sldMkLst>
        <pc:spChg chg="add mod">
          <ac:chgData name="Alfred Smith" userId="3c60a3631c0db8ad" providerId="LiveId" clId="{E4C2F70E-3FF6-4180-9EF3-8A4FAB1C5443}" dt="2023-01-19T06:50:46.418" v="7"/>
          <ac:spMkLst>
            <pc:docMk/>
            <pc:sldMk cId="2892316984" sldId="469"/>
            <ac:spMk id="2" creationId="{63F7EBF1-4898-7595-7113-735BD7BF3EC9}"/>
          </ac:spMkLst>
        </pc:spChg>
        <pc:spChg chg="del">
          <ac:chgData name="Alfred Smith" userId="3c60a3631c0db8ad" providerId="LiveId" clId="{E4C2F70E-3FF6-4180-9EF3-8A4FAB1C5443}" dt="2023-01-19T06:50:45.726" v="6" actId="478"/>
          <ac:spMkLst>
            <pc:docMk/>
            <pc:sldMk cId="2892316984" sldId="469"/>
            <ac:spMk id="5" creationId="{3BF2B0B0-5D94-1554-8DAC-AAABBA649D6A}"/>
          </ac:spMkLst>
        </pc:spChg>
      </pc:sldChg>
      <pc:sldChg chg="modSp mod modTransition">
        <pc:chgData name="Alfred Smith" userId="3c60a3631c0db8ad" providerId="LiveId" clId="{E4C2F70E-3FF6-4180-9EF3-8A4FAB1C5443}" dt="2023-01-19T06:52:33.851" v="23"/>
        <pc:sldMkLst>
          <pc:docMk/>
          <pc:sldMk cId="884227072" sldId="470"/>
        </pc:sldMkLst>
        <pc:spChg chg="mod">
          <ac:chgData name="Alfred Smith" userId="3c60a3631c0db8ad" providerId="LiveId" clId="{E4C2F70E-3FF6-4180-9EF3-8A4FAB1C5443}" dt="2023-01-19T06:52:19.311" v="20"/>
          <ac:spMkLst>
            <pc:docMk/>
            <pc:sldMk cId="884227072" sldId="470"/>
            <ac:spMk id="5" creationId="{E3B73AD4-09A4-18B2-5A23-E96C9CF80A7A}"/>
          </ac:spMkLst>
        </pc:spChg>
      </pc:sldChg>
      <pc:sldChg chg="addSp delSp modSp mod modTransition modAnim">
        <pc:chgData name="Alfred Smith" userId="3c60a3631c0db8ad" providerId="LiveId" clId="{E4C2F70E-3FF6-4180-9EF3-8A4FAB1C5443}" dt="2023-01-19T06:53:44.799" v="54"/>
        <pc:sldMkLst>
          <pc:docMk/>
          <pc:sldMk cId="2927143220" sldId="471"/>
        </pc:sldMkLst>
        <pc:spChg chg="add mod">
          <ac:chgData name="Alfred Smith" userId="3c60a3631c0db8ad" providerId="LiveId" clId="{E4C2F70E-3FF6-4180-9EF3-8A4FAB1C5443}" dt="2023-01-19T06:53:44.799" v="54"/>
          <ac:spMkLst>
            <pc:docMk/>
            <pc:sldMk cId="2927143220" sldId="471"/>
            <ac:spMk id="2" creationId="{0DAB724F-0996-69E4-3852-8CF47A166F19}"/>
          </ac:spMkLst>
        </pc:spChg>
        <pc:spChg chg="del">
          <ac:chgData name="Alfred Smith" userId="3c60a3631c0db8ad" providerId="LiveId" clId="{E4C2F70E-3FF6-4180-9EF3-8A4FAB1C5443}" dt="2023-01-19T06:52:49.018" v="25" actId="478"/>
          <ac:spMkLst>
            <pc:docMk/>
            <pc:sldMk cId="2927143220" sldId="471"/>
            <ac:spMk id="6" creationId="{416C064E-628E-47C0-A712-DB178FE9901E}"/>
          </ac:spMkLst>
        </pc:spChg>
        <pc:picChg chg="del">
          <ac:chgData name="Alfred Smith" userId="3c60a3631c0db8ad" providerId="LiveId" clId="{E4C2F70E-3FF6-4180-9EF3-8A4FAB1C5443}" dt="2023-01-19T06:52:33.851" v="23"/>
          <ac:picMkLst>
            <pc:docMk/>
            <pc:sldMk cId="2927143220" sldId="471"/>
            <ac:picMk id="8" creationId="{BCF0639B-5DFC-53C2-CC0D-CF245D226226}"/>
          </ac:picMkLst>
        </pc:picChg>
      </pc:sldChg>
      <pc:sldChg chg="modSp mod modTransition">
        <pc:chgData name="Alfred Smith" userId="3c60a3631c0db8ad" providerId="LiveId" clId="{E4C2F70E-3FF6-4180-9EF3-8A4FAB1C5443}" dt="2023-01-19T06:52:33.851" v="23"/>
        <pc:sldMkLst>
          <pc:docMk/>
          <pc:sldMk cId="3345751482" sldId="472"/>
        </pc:sldMkLst>
        <pc:spChg chg="mod">
          <ac:chgData name="Alfred Smith" userId="3c60a3631c0db8ad" providerId="LiveId" clId="{E4C2F70E-3FF6-4180-9EF3-8A4FAB1C5443}" dt="2023-01-19T06:52:22.733" v="21"/>
          <ac:spMkLst>
            <pc:docMk/>
            <pc:sldMk cId="3345751482" sldId="472"/>
            <ac:spMk id="7" creationId="{1C27699F-BA7A-5C94-D29B-83BB01824D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86919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AFF737CE-9F52-8CF6-F46C-A14253A25D9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30"/>
    </mc:Choice>
    <mc:Fallback xmlns="">
      <p:transition spd="slow" advTm="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DDC46F-7351-B5DD-A17D-3BF971A21DD9}"/>
              </a:ext>
            </a:extLst>
          </p:cNvPr>
          <p:cNvPicPr>
            <a:picLocks noChangeAspect="1"/>
          </p:cNvPicPr>
          <p:nvPr/>
        </p:nvPicPr>
        <p:blipFill rotWithShape="1">
          <a:blip r:embed="rId2"/>
          <a:srcRect t="7152" b="463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1360986-F23B-94F1-F207-8E0CFDE9D187}"/>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with three layers of cut stones and one of timbers. The costs are to be paid from the royal treasury.</a:t>
            </a:r>
            <a:endParaRPr lang="en-ZA" sz="1400" dirty="0"/>
          </a:p>
        </p:txBody>
      </p:sp>
      <p:sp>
        <p:nvSpPr>
          <p:cNvPr id="2" name="TextBox 1">
            <a:extLst>
              <a:ext uri="{FF2B5EF4-FFF2-40B4-BE49-F238E27FC236}">
                <a16:creationId xmlns:a16="http://schemas.microsoft.com/office/drawing/2014/main" id="{D7A68D60-2A9B-153A-AAD6-5F3E990ABCF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उसमें तीन रद्दे भारी-भारी पत्थरों के हों, और एक परत नई लकड़ी की हो; और इनकी लागत राजभवन में से दी जाए</a:t>
            </a:r>
            <a:r>
              <a:rPr lang="en-US" sz="3600" b="0" i="0" dirty="0">
                <a:solidFill>
                  <a:srgbClr val="121212"/>
                </a:solidFill>
                <a:effectLst/>
                <a:latin typeface="Inter" panose="020B0502030000000004" pitchFamily="34" charset="0"/>
              </a:rPr>
              <a:t>a।</a:t>
            </a:r>
            <a:endParaRPr lang="en-IN" sz="3600" dirty="0"/>
          </a:p>
        </p:txBody>
      </p:sp>
      <p:pic>
        <p:nvPicPr>
          <p:cNvPr id="14" name="Audio 13">
            <a:hlinkClick r:id="" action="ppaction://media"/>
            <a:extLst>
              <a:ext uri="{FF2B5EF4-FFF2-40B4-BE49-F238E27FC236}">
                <a16:creationId xmlns:a16="http://schemas.microsoft.com/office/drawing/2014/main" id="{CADBAA70-8BC8-F34A-F8D1-C46E4439F4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927"/>
    </mc:Choice>
    <mc:Fallback xmlns="">
      <p:transition spd="slow" advTm="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D43224-55BA-AE1A-EADD-983BAF6A12B7}"/>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E25835-8230-EFCB-CC42-5F3618BA99CF}"/>
              </a:ext>
            </a:extLst>
          </p:cNvPr>
          <p:cNvSpPr txBox="1"/>
          <p:nvPr/>
        </p:nvSpPr>
        <p:spPr>
          <a:xfrm>
            <a:off x="10189537"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Furthermore, the gold and silver articles of the house of God, which Nebuchadnezzar took from the temple in Jerusalem and carried to Babylon, must also be returned to the temple in Jerusalem and deposited in the house of God.</a:t>
            </a:r>
            <a:endParaRPr lang="en-ZA" dirty="0"/>
          </a:p>
        </p:txBody>
      </p:sp>
      <p:sp>
        <p:nvSpPr>
          <p:cNvPr id="2" name="TextBox 1">
            <a:extLst>
              <a:ext uri="{FF2B5EF4-FFF2-40B4-BE49-F238E27FC236}">
                <a16:creationId xmlns:a16="http://schemas.microsoft.com/office/drawing/2014/main" id="{1B10CFB6-5E8E-C62F-A303-C05FC45CF0B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परमेश्वर के भवन के जो सोने और चाँदी के पात्र नबूकदनेस्सर ने यरूशलेम के मन्दिर में से निकलवाकर बाबेल को पहुँचा दिए थे। वह लौटाकर यरूशलेम के मन्दिर में अपने-अपने स्थान पर पहुँचाए जाएँ, और तू उन्हें परमेश्वर के भवन में रख देना।”</a:t>
            </a:r>
            <a:endParaRPr lang="en-IN" sz="3600" dirty="0"/>
          </a:p>
        </p:txBody>
      </p:sp>
      <p:pic>
        <p:nvPicPr>
          <p:cNvPr id="18" name="Audio 17">
            <a:hlinkClick r:id="" action="ppaction://media"/>
            <a:extLst>
              <a:ext uri="{FF2B5EF4-FFF2-40B4-BE49-F238E27FC236}">
                <a16:creationId xmlns:a16="http://schemas.microsoft.com/office/drawing/2014/main" id="{7D3C37B8-DC6A-083F-66BD-DD689E8BAF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8710"/>
    </mc:Choice>
    <mc:Fallback xmlns="">
      <p:transition spd="slow" advTm="1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1CA164-A9EA-4561-043C-B25CD65E57C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5F28E35-C1D7-58AF-CD5C-69E717450F00}"/>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Therefore Darius decreed:</a:t>
            </a:r>
          </a:p>
          <a:p>
            <a:pPr algn="l"/>
            <a:r>
              <a:rPr lang="en-US" sz="4000" b="0" i="0">
                <a:solidFill>
                  <a:srgbClr val="121212"/>
                </a:solidFill>
                <a:effectLst/>
                <a:latin typeface="Inter" panose="020B0502030000000004" pitchFamily="34" charset="0"/>
              </a:rPr>
              <a:t>To Tattenai governor of the region west of the Euphrates, Shethar-bozenai, and your associates and officials in the region:</a:t>
            </a:r>
          </a:p>
          <a:p>
            <a:pPr algn="l"/>
            <a:r>
              <a:rPr lang="en-US" sz="4000" b="0" i="0">
                <a:solidFill>
                  <a:srgbClr val="121212"/>
                </a:solidFill>
                <a:effectLst/>
                <a:latin typeface="Inter" panose="020B0502030000000004" pitchFamily="34" charset="0"/>
              </a:rPr>
              <a:t>You must stay away from that place!</a:t>
            </a:r>
          </a:p>
        </p:txBody>
      </p:sp>
      <p:sp>
        <p:nvSpPr>
          <p:cNvPr id="3" name="TextBox 2">
            <a:extLst>
              <a:ext uri="{FF2B5EF4-FFF2-40B4-BE49-F238E27FC236}">
                <a16:creationId xmlns:a16="http://schemas.microsoft.com/office/drawing/2014/main" id="{BF53BB11-C284-8D97-44A4-129C9A7990C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“अब हे महानद के पार के अधिपति तत्तनै! हे शतर्बोजनै! तुम अपने सहयोगियों महानद के पार के फारसियों समेत वहाँ से अलग रहो;</a:t>
            </a:r>
            <a:endParaRPr lang="en-IN" sz="4000" dirty="0"/>
          </a:p>
        </p:txBody>
      </p:sp>
      <p:pic>
        <p:nvPicPr>
          <p:cNvPr id="35" name="Audio 34">
            <a:hlinkClick r:id="" action="ppaction://media"/>
            <a:extLst>
              <a:ext uri="{FF2B5EF4-FFF2-40B4-BE49-F238E27FC236}">
                <a16:creationId xmlns:a16="http://schemas.microsoft.com/office/drawing/2014/main" id="{CA61AE61-F977-3692-4003-7B9BC4782A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102"/>
    </mc:Choice>
    <mc:Fallback xmlns="">
      <p:transition spd="slow" advTm="1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364E67-4CA1-36E8-B682-A164EB3E7C6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A7C7BF9-7BDE-6AE6-B7BC-AE7A0C0ECE7F}"/>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Leave this work on the house of God alone. Let the governor and elders of the Jews rebuild this house of God on its original site.</a:t>
            </a:r>
            <a:endParaRPr lang="en-ZA" dirty="0"/>
          </a:p>
        </p:txBody>
      </p:sp>
      <p:sp>
        <p:nvSpPr>
          <p:cNvPr id="3" name="TextBox 2">
            <a:extLst>
              <a:ext uri="{FF2B5EF4-FFF2-40B4-BE49-F238E27FC236}">
                <a16:creationId xmlns:a16="http://schemas.microsoft.com/office/drawing/2014/main" id="{B5D21061-0AFF-5F9D-B9E0-5558357A0E8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7 परमेश्वर के उस भवन के काम को रहने दो; यहूदियों का अधिपति और यहूदियों के पुरनिये परमेश्वर के उस भवन को उसी के स्थान पर बनाएँ।</a:t>
            </a:r>
            <a:endParaRPr lang="en-IN" sz="4000" dirty="0"/>
          </a:p>
        </p:txBody>
      </p:sp>
      <p:pic>
        <p:nvPicPr>
          <p:cNvPr id="7" name="Audio 6">
            <a:hlinkClick r:id="" action="ppaction://media"/>
            <a:extLst>
              <a:ext uri="{FF2B5EF4-FFF2-40B4-BE49-F238E27FC236}">
                <a16:creationId xmlns:a16="http://schemas.microsoft.com/office/drawing/2014/main" id="{E15D37E6-71E0-6F49-E6EA-FC3482698F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480"/>
    </mc:Choice>
    <mc:Fallback xmlns="">
      <p:transition spd="slow" advTm="12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0D725F5-793E-0991-6349-59D576B8FB8A}"/>
              </a:ext>
            </a:extLst>
          </p:cNvPr>
          <p:cNvPicPr>
            <a:picLocks noChangeAspect="1"/>
          </p:cNvPicPr>
          <p:nvPr/>
        </p:nvPicPr>
        <p:blipFill>
          <a:blip r:embed="rId2"/>
          <a:stretch>
            <a:fillRect/>
          </a:stretch>
        </p:blipFill>
        <p:spPr>
          <a:xfrm>
            <a:off x="0" y="-1"/>
            <a:ext cx="12192000" cy="7601185"/>
          </a:xfrm>
          <a:prstGeom prst="rect">
            <a:avLst/>
          </a:prstGeom>
        </p:spPr>
      </p:pic>
      <p:sp>
        <p:nvSpPr>
          <p:cNvPr id="2" name="TextBox 1">
            <a:extLst>
              <a:ext uri="{FF2B5EF4-FFF2-40B4-BE49-F238E27FC236}">
                <a16:creationId xmlns:a16="http://schemas.microsoft.com/office/drawing/2014/main" id="{87AFB393-29A2-20EC-5213-E18EB13FF3A0}"/>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I hereby decree what you must do for these elders of the Jews who are rebuilding this house of God:</a:t>
            </a:r>
          </a:p>
          <a:p>
            <a:pPr algn="l"/>
            <a:r>
              <a:rPr lang="en-US" sz="3600" b="0" i="0">
                <a:solidFill>
                  <a:srgbClr val="121212"/>
                </a:solidFill>
                <a:effectLst/>
                <a:latin typeface="Inter" panose="020B0502030000000004" pitchFamily="34" charset="0"/>
              </a:rPr>
              <a:t>The cost is to be paid in full to these men from the royal treasury out of the taxes of the provinces west of the Euphrates, so that the work will not be hindered.</a:t>
            </a:r>
          </a:p>
        </p:txBody>
      </p:sp>
      <p:sp>
        <p:nvSpPr>
          <p:cNvPr id="2" name="TextBox 1">
            <a:extLst>
              <a:ext uri="{FF2B5EF4-FFF2-40B4-BE49-F238E27FC236}">
                <a16:creationId xmlns:a16="http://schemas.microsoft.com/office/drawing/2014/main" id="{0D219BE5-7BA9-8865-4803-49E5809DC598}"/>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8 वरन् मैं आज्ञा देता हूँ कि तुम्हें यहूदियों के उन पुरनियों से ऐसा बर्ताव करना होगा, कि परमेश्वर का वह भवन बनाया जाए; अर्थात् राजा के धन में से, महानद के पार के कर में से, उन पुरुषों को फुर्ती के साथ खर्चा दिया जाए; ऐसा न हो कि उनको रुकना पड़े।</a:t>
            </a:r>
          </a:p>
        </p:txBody>
      </p:sp>
      <p:pic>
        <p:nvPicPr>
          <p:cNvPr id="14" name="Audio 13">
            <a:hlinkClick r:id="" action="ppaction://media"/>
            <a:extLst>
              <a:ext uri="{FF2B5EF4-FFF2-40B4-BE49-F238E27FC236}">
                <a16:creationId xmlns:a16="http://schemas.microsoft.com/office/drawing/2014/main" id="{B80482A5-9775-22F8-DEE6-392C770CF1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0201"/>
    </mc:Choice>
    <mc:Fallback xmlns="">
      <p:transition spd="slow" advTm="2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2F6EDC4-0D3E-11B9-559C-5CAFB50B7B8F}"/>
              </a:ext>
            </a:extLst>
          </p:cNvPr>
          <p:cNvSpPr txBox="1"/>
          <p:nvPr/>
        </p:nvSpPr>
        <p:spPr>
          <a:xfrm>
            <a:off x="281322" y="277906"/>
            <a:ext cx="6939750" cy="3204882"/>
          </a:xfrm>
          <a:prstGeom prst="rect">
            <a:avLst/>
          </a:prstGeom>
          <a:noFill/>
        </p:spPr>
        <p:txBody>
          <a:bodyPr wrap="square" rtlCol="0">
            <a:noAutofit/>
          </a:bodyPr>
          <a:lstStyle/>
          <a:p>
            <a:r>
              <a:rPr lang="hi-IN" sz="6000" b="0" i="0" u="none" strike="noStrike" baseline="0" dirty="0">
                <a:solidFill>
                  <a:schemeClr val="bg1"/>
                </a:solidFill>
                <a:latin typeface="TimesNewRomanPSMT"/>
              </a:rPr>
              <a:t>राजा दारा का आदेश - एज्रा 6:1-14</a:t>
            </a:r>
            <a:endParaRPr lang="en-ZA" sz="6000" dirty="0">
              <a:solidFill>
                <a:schemeClr val="bg1"/>
              </a:solidFill>
            </a:endParaRPr>
          </a:p>
        </p:txBody>
      </p:sp>
      <p:sp>
        <p:nvSpPr>
          <p:cNvPr id="2" name="TextBox 1">
            <a:extLst>
              <a:ext uri="{FF2B5EF4-FFF2-40B4-BE49-F238E27FC236}">
                <a16:creationId xmlns:a16="http://schemas.microsoft.com/office/drawing/2014/main" id="{F56871F7-60E4-D534-7792-D43691A0AD7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509B65F-E11C-6481-4A0D-9F3F1C3FA299}"/>
              </a:ext>
            </a:extLst>
          </p:cNvPr>
          <p:cNvPicPr>
            <a:picLocks noChangeAspect="1"/>
          </p:cNvPicPr>
          <p:nvPr/>
        </p:nvPicPr>
        <p:blipFill>
          <a:blip r:embed="rId2"/>
          <a:stretch>
            <a:fillRect/>
          </a:stretch>
        </p:blipFill>
        <p:spPr>
          <a:xfrm>
            <a:off x="0" y="-1"/>
            <a:ext cx="12191999" cy="7462981"/>
          </a:xfrm>
          <a:prstGeom prst="rect">
            <a:avLst/>
          </a:prstGeom>
        </p:spPr>
      </p:pic>
      <p:sp>
        <p:nvSpPr>
          <p:cNvPr id="2" name="TextBox 1">
            <a:extLst>
              <a:ext uri="{FF2B5EF4-FFF2-40B4-BE49-F238E27FC236}">
                <a16:creationId xmlns:a16="http://schemas.microsoft.com/office/drawing/2014/main" id="{A199B5A9-9019-EC1B-A82C-E6AD1EB03C78}"/>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Whatever is needed—young bulls, rams, and lambs for burnt offerings to the God of heaven, as well as wheat, salt, wine, and oil, as requested by the priests in Jerusalem—must be given to them daily without fail.</a:t>
            </a:r>
            <a:endParaRPr lang="en-ZA" dirty="0"/>
          </a:p>
        </p:txBody>
      </p:sp>
      <p:sp>
        <p:nvSpPr>
          <p:cNvPr id="3" name="TextBox 2">
            <a:extLst>
              <a:ext uri="{FF2B5EF4-FFF2-40B4-BE49-F238E27FC236}">
                <a16:creationId xmlns:a16="http://schemas.microsoft.com/office/drawing/2014/main" id="{B2559B91-060A-506D-529C-A98374F4EDC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9 क्या बछड़े! क्या मेढ़े! क्या मेम्ने! स्वर्ग के परमेश्वर के होमबलियों के लिये जिस-जिस वस्तु का उन्हें प्रयोजन हो, और जितना गेहूँ, नमक, दाखमधु और तेल यरूशलेम के याजक कहें, वह सब उन्हें बिना भूल चूक प्रतिदिन दिया जाए,</a:t>
            </a:r>
            <a:endParaRPr lang="en-IN" sz="3600" dirty="0"/>
          </a:p>
        </p:txBody>
      </p:sp>
      <p:pic>
        <p:nvPicPr>
          <p:cNvPr id="6" name="Audio 5">
            <a:hlinkClick r:id="" action="ppaction://media"/>
            <a:extLst>
              <a:ext uri="{FF2B5EF4-FFF2-40B4-BE49-F238E27FC236}">
                <a16:creationId xmlns:a16="http://schemas.microsoft.com/office/drawing/2014/main" id="{4F74F8B5-685C-6B27-1C1D-BC9D69BA09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8144"/>
    </mc:Choice>
    <mc:Fallback xmlns="">
      <p:transition spd="slow" advTm="1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B4E120-5AA7-5CBC-4931-F5A9FB57CF7E}"/>
              </a:ext>
            </a:extLst>
          </p:cNvPr>
          <p:cNvPicPr>
            <a:picLocks noChangeAspect="1"/>
          </p:cNvPicPr>
          <p:nvPr/>
        </p:nvPicPr>
        <p:blipFill>
          <a:blip r:embed="rId2"/>
          <a:stretch>
            <a:fillRect/>
          </a:stretch>
        </p:blipFill>
        <p:spPr>
          <a:xfrm>
            <a:off x="-1" y="-723900"/>
            <a:ext cx="13456165" cy="7581900"/>
          </a:xfrm>
          <a:prstGeom prst="rect">
            <a:avLst/>
          </a:prstGeom>
        </p:spPr>
      </p:pic>
      <p:sp>
        <p:nvSpPr>
          <p:cNvPr id="2" name="TextBox 1">
            <a:extLst>
              <a:ext uri="{FF2B5EF4-FFF2-40B4-BE49-F238E27FC236}">
                <a16:creationId xmlns:a16="http://schemas.microsoft.com/office/drawing/2014/main" id="{4266FF06-C14A-A9E7-26E2-EB6BD1B25239}"/>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Then they will be able to offer sacrifices of a sweet aroma to the God of heaven and to pray for the lives of the king and his sons.</a:t>
            </a:r>
          </a:p>
          <a:p>
            <a:br>
              <a:rPr lang="en-US" sz="4000"/>
            </a:br>
            <a:endParaRPr lang="en-ZA" dirty="0"/>
          </a:p>
        </p:txBody>
      </p:sp>
      <p:sp>
        <p:nvSpPr>
          <p:cNvPr id="3" name="TextBox 2">
            <a:extLst>
              <a:ext uri="{FF2B5EF4-FFF2-40B4-BE49-F238E27FC236}">
                <a16:creationId xmlns:a16="http://schemas.microsoft.com/office/drawing/2014/main" id="{924C29A5-AE19-6F6E-D2FF-A2975C9A7299}"/>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10 इसलिए कि वे स्वर्ग के परमेश्वर को सुखदायक सुगन्धवाले बलि चढ़ाकर, राजा और राजकुमारों के दीर्घायु के लिये प्रार्थना किया करें।</a:t>
            </a:r>
            <a:endParaRPr lang="en-IN" sz="4000" dirty="0"/>
          </a:p>
        </p:txBody>
      </p:sp>
      <p:pic>
        <p:nvPicPr>
          <p:cNvPr id="16" name="Audio 15">
            <a:hlinkClick r:id="" action="ppaction://media"/>
            <a:extLst>
              <a:ext uri="{FF2B5EF4-FFF2-40B4-BE49-F238E27FC236}">
                <a16:creationId xmlns:a16="http://schemas.microsoft.com/office/drawing/2014/main" id="{EAA2E6E4-DBC2-790E-C9DD-E27D056C31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7325"/>
    </mc:Choice>
    <mc:Fallback xmlns="">
      <p:transition spd="slow" advTm="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5E99B4-00D1-11BD-303A-89D8C8B60F2C}"/>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D62C1B2-1FB2-091E-F5D2-5F3009A7BAF9}"/>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I also decree that if any man interferes with this directive, a beam is to be torn from his house and raised up, and he is to be impaled on it. And his own house shall be made a pile of rubble for this offense.</a:t>
            </a:r>
            <a:endParaRPr lang="en-ZA" dirty="0"/>
          </a:p>
        </p:txBody>
      </p:sp>
      <p:sp>
        <p:nvSpPr>
          <p:cNvPr id="2" name="TextBox 1">
            <a:extLst>
              <a:ext uri="{FF2B5EF4-FFF2-40B4-BE49-F238E27FC236}">
                <a16:creationId xmlns:a16="http://schemas.microsoft.com/office/drawing/2014/main" id="{28526202-5B73-6D9A-A46F-716312F777D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11 फिर मैंने आज्ञा दी है, कि जो कोई यह आज्ञा टाले, उसके घर में से कड़ी निकाली जाए, और उस पर वह स्वयं चढ़ाकर जकड़ा जाए</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और उसका घर इस अपराध के कारण घूरा बनाया जाए।</a:t>
            </a:r>
            <a:endParaRPr lang="en-IN" sz="4000" dirty="0"/>
          </a:p>
        </p:txBody>
      </p:sp>
      <p:pic>
        <p:nvPicPr>
          <p:cNvPr id="10" name="Audio 9">
            <a:hlinkClick r:id="" action="ppaction://media"/>
            <a:extLst>
              <a:ext uri="{FF2B5EF4-FFF2-40B4-BE49-F238E27FC236}">
                <a16:creationId xmlns:a16="http://schemas.microsoft.com/office/drawing/2014/main" id="{A3F71811-4370-B1AD-758D-31D7B581C4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6017"/>
    </mc:Choice>
    <mc:Fallback xmlns="">
      <p:transition spd="slow" advTm="16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BE4ECA-803C-1F5A-B56E-5E020A317FFF}"/>
              </a:ext>
            </a:extLst>
          </p:cNvPr>
          <p:cNvPicPr>
            <a:picLocks noChangeAspect="1"/>
          </p:cNvPicPr>
          <p:nvPr/>
        </p:nvPicPr>
        <p:blipFill>
          <a:blip r:embed="rId2"/>
          <a:stretch>
            <a:fillRect/>
          </a:stretch>
        </p:blipFill>
        <p:spPr>
          <a:xfrm>
            <a:off x="0" y="0"/>
            <a:ext cx="12344400" cy="6858000"/>
          </a:xfrm>
          <a:prstGeom prst="rect">
            <a:avLst/>
          </a:prstGeom>
        </p:spPr>
      </p:pic>
      <p:sp>
        <p:nvSpPr>
          <p:cNvPr id="2" name="TextBox 1">
            <a:extLst>
              <a:ext uri="{FF2B5EF4-FFF2-40B4-BE49-F238E27FC236}">
                <a16:creationId xmlns:a16="http://schemas.microsoft.com/office/drawing/2014/main" id="{72187F95-93D0-DF17-A3E7-DC6AEBAB7CCD}"/>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May God, who has caused His Name to dwell there, overthrow any king or people who lifts a hand to alter this decree or to destroy this house of God in Jerusalem.</a:t>
            </a:r>
          </a:p>
          <a:p>
            <a:pPr algn="l"/>
            <a:r>
              <a:rPr lang="en-US" sz="3600" b="0" i="0">
                <a:solidFill>
                  <a:srgbClr val="121212"/>
                </a:solidFill>
                <a:effectLst/>
                <a:latin typeface="Inter" panose="020B0502030000000004" pitchFamily="34" charset="0"/>
              </a:rPr>
              <a:t>I, Darius, have issued the decree. Let it be carried out with diligence.</a:t>
            </a:r>
          </a:p>
        </p:txBody>
      </p:sp>
      <p:sp>
        <p:nvSpPr>
          <p:cNvPr id="3" name="TextBox 2">
            <a:extLst>
              <a:ext uri="{FF2B5EF4-FFF2-40B4-BE49-F238E27FC236}">
                <a16:creationId xmlns:a16="http://schemas.microsoft.com/office/drawing/2014/main" id="{AE637F2E-DD18-21C9-4BE1-6ABC02175C26}"/>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12 परमेश्वर जिसने वहाँ अपने नाम का निवास ठहराया है, वह क्या राजा क्या प्रजा, उन सभी को जो यह आज्ञा टालने और परमेश्वर के भवन को जो यरूशलेम में है नाश करने के लिये हाथ बढ़ाएँ, नष्ट करे। मुझ दारा ने यह आज्ञा दी है फुर्ती से ऐसा ही करना।”</a:t>
            </a:r>
          </a:p>
        </p:txBody>
      </p:sp>
      <p:pic>
        <p:nvPicPr>
          <p:cNvPr id="10" name="Audio 9">
            <a:hlinkClick r:id="" action="ppaction://media"/>
            <a:extLst>
              <a:ext uri="{FF2B5EF4-FFF2-40B4-BE49-F238E27FC236}">
                <a16:creationId xmlns:a16="http://schemas.microsoft.com/office/drawing/2014/main" id="{57C3EB77-C48D-ACFA-1748-C7AC3296F1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0424"/>
    </mc:Choice>
    <mc:Fallback xmlns="">
      <p:transition spd="slow" advTm="2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D26C64-48E8-6AC7-ADDF-A2A65E3F45FC}"/>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6E17DE4-2D9F-6461-5F31-2C571ED785A5}"/>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13</a:t>
            </a:r>
            <a:r>
              <a:rPr lang="en-US" sz="4000" b="0" i="0" dirty="0">
                <a:solidFill>
                  <a:srgbClr val="121212"/>
                </a:solidFill>
                <a:effectLst/>
                <a:latin typeface="Inter" panose="020B0502030000000004" pitchFamily="34" charset="0"/>
              </a:rPr>
              <a:t>In response, </a:t>
            </a:r>
            <a:r>
              <a:rPr lang="en-US" sz="4000" b="0" i="0" dirty="0" err="1">
                <a:solidFill>
                  <a:srgbClr val="121212"/>
                </a:solidFill>
                <a:effectLst/>
                <a:latin typeface="Inter" panose="020B0502030000000004" pitchFamily="34" charset="0"/>
              </a:rPr>
              <a:t>Tattenai</a:t>
            </a:r>
            <a:r>
              <a:rPr lang="en-US" sz="4000" b="0" i="0" dirty="0">
                <a:solidFill>
                  <a:srgbClr val="121212"/>
                </a:solidFill>
                <a:effectLst/>
                <a:latin typeface="Inter" panose="020B0502030000000004" pitchFamily="34" charset="0"/>
              </a:rPr>
              <a:t> the governor of the region west of the Euphrates, </a:t>
            </a:r>
            <a:r>
              <a:rPr lang="en-US" sz="4000" b="0" i="0" dirty="0" err="1">
                <a:solidFill>
                  <a:srgbClr val="121212"/>
                </a:solidFill>
                <a:effectLst/>
                <a:latin typeface="Inter" panose="020B0502030000000004" pitchFamily="34" charset="0"/>
              </a:rPr>
              <a:t>Shethar-bozenai</a:t>
            </a:r>
            <a:r>
              <a:rPr lang="en-US" sz="4000" b="0" i="0" dirty="0">
                <a:solidFill>
                  <a:srgbClr val="121212"/>
                </a:solidFill>
                <a:effectLst/>
                <a:latin typeface="Inter" panose="020B0502030000000004" pitchFamily="34" charset="0"/>
              </a:rPr>
              <a:t>, and their associates diligently carried out what King Darius had decreed.</a:t>
            </a:r>
            <a:endParaRPr lang="en-ZA" sz="1600" dirty="0"/>
          </a:p>
        </p:txBody>
      </p:sp>
      <p:sp>
        <p:nvSpPr>
          <p:cNvPr id="3" name="TextBox 2">
            <a:extLst>
              <a:ext uri="{FF2B5EF4-FFF2-40B4-BE49-F238E27FC236}">
                <a16:creationId xmlns:a16="http://schemas.microsoft.com/office/drawing/2014/main" id="{FFE6D987-F4EE-A529-C690-C7112E30EE6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13 तब महानद के इस पार के अधिपति तत्तनै और शतर्बोजनै और उनके सहयोगियों ने दारा राजा के चिट्ठी भेजने के कारण, उसी के अनुसार फुर्ती से काम किया।</a:t>
            </a:r>
            <a:endParaRPr lang="en-IN" sz="4000" dirty="0"/>
          </a:p>
        </p:txBody>
      </p:sp>
      <p:pic>
        <p:nvPicPr>
          <p:cNvPr id="15" name="Audio 14">
            <a:hlinkClick r:id="" action="ppaction://media"/>
            <a:extLst>
              <a:ext uri="{FF2B5EF4-FFF2-40B4-BE49-F238E27FC236}">
                <a16:creationId xmlns:a16="http://schemas.microsoft.com/office/drawing/2014/main" id="{54F46E1C-ECFB-B982-6FAA-4F9FA89069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621"/>
    </mc:Choice>
    <mc:Fallback xmlns="">
      <p:transition spd="slow" advTm="1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King Darius pays for all the construction - Ezra 6:1-14</a:t>
            </a:r>
            <a:endParaRPr lang="en-IN" sz="4800" dirty="0"/>
          </a:p>
        </p:txBody>
      </p:sp>
      <p:sp>
        <p:nvSpPr>
          <p:cNvPr id="2" name="TextBox 1">
            <a:extLst>
              <a:ext uri="{FF2B5EF4-FFF2-40B4-BE49-F238E27FC236}">
                <a16:creationId xmlns:a16="http://schemas.microsoft.com/office/drawing/2014/main" id="{C5E1CCDE-BC18-D80E-B273-53411DEDA280}"/>
              </a:ext>
            </a:extLst>
          </p:cNvPr>
          <p:cNvSpPr txBox="1"/>
          <p:nvPr/>
        </p:nvSpPr>
        <p:spPr>
          <a:xfrm>
            <a:off x="6096000" y="166255"/>
            <a:ext cx="6096000" cy="6558101"/>
          </a:xfrm>
          <a:prstGeom prst="rect">
            <a:avLst/>
          </a:prstGeom>
          <a:noFill/>
        </p:spPr>
        <p:txBody>
          <a:bodyPr wrap="square" rtlCol="0">
            <a:noAutofit/>
          </a:bodyPr>
          <a:lstStyle/>
          <a:p>
            <a:r>
              <a:rPr lang="hi-IN" sz="5400" dirty="0"/>
              <a:t>राजा दारा का आदेश - एज्रा 6:1-14</a:t>
            </a:r>
          </a:p>
        </p:txBody>
      </p:sp>
      <p:pic>
        <p:nvPicPr>
          <p:cNvPr id="6" name="Audio 5">
            <a:hlinkClick r:id="" action="ppaction://media"/>
            <a:extLst>
              <a:ext uri="{FF2B5EF4-FFF2-40B4-BE49-F238E27FC236}">
                <a16:creationId xmlns:a16="http://schemas.microsoft.com/office/drawing/2014/main" id="{01165FD3-3244-AAE6-8ED7-2E032F80B7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558"/>
    </mc:Choice>
    <mc:Fallback xmlns="">
      <p:transition spd="slow" advTm="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287DCD7-DB6C-C537-5F01-2680F9117FF9}"/>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4227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777A7B"/>
                </a:solidFill>
                <a:effectLst/>
                <a:latin typeface="Inter" panose="020B0502030000000004" pitchFamily="34" charset="0"/>
              </a:rPr>
              <a:t>14</a:t>
            </a:r>
            <a:r>
              <a:rPr lang="en-US" sz="3200" b="0" i="0" dirty="0">
                <a:solidFill>
                  <a:srgbClr val="121212"/>
                </a:solidFill>
                <a:effectLst/>
                <a:latin typeface="Inter" panose="020B0502030000000004" pitchFamily="34" charset="0"/>
              </a:rPr>
              <a:t>So the Jewish elders built and prospered through the prophesying of Haggai the prophet and Zechariah son of </a:t>
            </a:r>
            <a:r>
              <a:rPr lang="en-US" sz="3200" b="0" i="0" dirty="0" err="1">
                <a:solidFill>
                  <a:srgbClr val="121212"/>
                </a:solidFill>
                <a:effectLst/>
                <a:latin typeface="Inter" panose="020B0502030000000004" pitchFamily="34" charset="0"/>
              </a:rPr>
              <a:t>Iddo</a:t>
            </a:r>
            <a:r>
              <a:rPr lang="en-US" sz="3200" b="0" i="0" dirty="0">
                <a:solidFill>
                  <a:srgbClr val="121212"/>
                </a:solidFill>
                <a:effectLst/>
                <a:latin typeface="Inter" panose="020B0502030000000004" pitchFamily="34" charset="0"/>
              </a:rPr>
              <a:t>.</a:t>
            </a:r>
          </a:p>
        </p:txBody>
      </p:sp>
      <p:sp>
        <p:nvSpPr>
          <p:cNvPr id="3" name="TextBox 2">
            <a:extLst>
              <a:ext uri="{FF2B5EF4-FFF2-40B4-BE49-F238E27FC236}">
                <a16:creationId xmlns:a16="http://schemas.microsoft.com/office/drawing/2014/main" id="{9E4BA169-B182-4AD1-5492-BF8AB7017AE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तब यहूदी पुरनिये, हाग्गै नबी और इद्दो के पोते जकर्याह के नबूवत करने से मन्दिर को बनाते रहे, और सफल भी हुए और उन्होंने इस्राएल के परमेश्वर की आज्ञा के अनुसार और फारस के</a:t>
            </a:r>
            <a:endParaRPr lang="en-IN" sz="3600" dirty="0"/>
          </a:p>
        </p:txBody>
      </p:sp>
      <p:pic>
        <p:nvPicPr>
          <p:cNvPr id="22" name="Audio 21">
            <a:hlinkClick r:id="" action="ppaction://media"/>
            <a:extLst>
              <a:ext uri="{FF2B5EF4-FFF2-40B4-BE49-F238E27FC236}">
                <a16:creationId xmlns:a16="http://schemas.microsoft.com/office/drawing/2014/main" id="{14CB7A52-5B64-3899-1710-B6B001B607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27143220"/>
      </p:ext>
    </p:extLst>
  </p:cSld>
  <p:clrMapOvr>
    <a:masterClrMapping/>
  </p:clrMapOvr>
  <mc:AlternateContent xmlns:mc="http://schemas.openxmlformats.org/markup-compatibility/2006" xmlns:p14="http://schemas.microsoft.com/office/powerpoint/2010/main">
    <mc:Choice Requires="p14">
      <p:transition spd="slow" p14:dur="2000" advTm="11685"/>
    </mc:Choice>
    <mc:Fallback xmlns="">
      <p:transition spd="slow" advTm="11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21521-B396-4EE6-92CD-9D4CB4D1841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DD771F-F98B-3161-604E-A02A1F33E12E}"/>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45751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…They finished building according to the command of the God of Israel and the decrees of Cyrus, Darius, and Artaxerxes, kings of Persia.</a:t>
            </a:r>
          </a:p>
        </p:txBody>
      </p:sp>
      <p:sp>
        <p:nvSpPr>
          <p:cNvPr id="2" name="TextBox 1">
            <a:extLst>
              <a:ext uri="{FF2B5EF4-FFF2-40B4-BE49-F238E27FC236}">
                <a16:creationId xmlns:a16="http://schemas.microsoft.com/office/drawing/2014/main" id="{6A83F237-9438-13F2-C652-007D26EAADBC}"/>
              </a:ext>
            </a:extLst>
          </p:cNvPr>
          <p:cNvSpPr txBox="1"/>
          <p:nvPr/>
        </p:nvSpPr>
        <p:spPr>
          <a:xfrm>
            <a:off x="6096000" y="166255"/>
            <a:ext cx="6096000" cy="6558101"/>
          </a:xfrm>
          <a:prstGeom prst="rect">
            <a:avLst/>
          </a:prstGeom>
          <a:noFill/>
        </p:spPr>
        <p:txBody>
          <a:bodyPr wrap="square" rtlCol="0">
            <a:noAutofit/>
          </a:bodyPr>
          <a:lstStyle/>
          <a:p>
            <a:r>
              <a:rPr lang="en-US" sz="3600" b="0" i="0" dirty="0">
                <a:solidFill>
                  <a:srgbClr val="000000"/>
                </a:solidFill>
                <a:effectLst/>
                <a:latin typeface="font1"/>
              </a:rPr>
              <a:t>…</a:t>
            </a:r>
            <a:r>
              <a:rPr lang="hi-IN" sz="3600" b="0" i="0" dirty="0">
                <a:solidFill>
                  <a:srgbClr val="000000"/>
                </a:solidFill>
                <a:effectLst/>
                <a:latin typeface="font1"/>
              </a:rPr>
              <a:t>राजा कुस्रू, दारा और </a:t>
            </a:r>
            <a:r>
              <a:rPr lang="hi-IN" sz="3600" b="0" i="1" dirty="0">
                <a:solidFill>
                  <a:srgbClr val="000000"/>
                </a:solidFill>
                <a:effectLst/>
                <a:latin typeface="font1"/>
              </a:rPr>
              <a:t>अर्तक्षत्र</a:t>
            </a:r>
            <a:r>
              <a:rPr lang="en-US" sz="3600" b="0" i="1" baseline="30000" dirty="0">
                <a:solidFill>
                  <a:srgbClr val="000080"/>
                </a:solidFill>
                <a:effectLst/>
                <a:latin typeface="font1"/>
              </a:rPr>
              <a:t>c</a:t>
            </a:r>
            <a:r>
              <a:rPr lang="en-US" sz="3600" b="0" i="0" dirty="0">
                <a:solidFill>
                  <a:srgbClr val="000000"/>
                </a:solidFill>
                <a:effectLst/>
                <a:latin typeface="font1"/>
              </a:rPr>
              <a:t> </a:t>
            </a:r>
            <a:r>
              <a:rPr lang="hi-IN" sz="3600" b="0" i="0" dirty="0">
                <a:solidFill>
                  <a:srgbClr val="000000"/>
                </a:solidFill>
                <a:effectLst/>
                <a:latin typeface="font1"/>
              </a:rPr>
              <a:t>की आज्ञाओं के अनुसार बनाते-बनाते उसे पूरा कर लिया।</a:t>
            </a:r>
            <a:endParaRPr lang="en-IN" sz="3600" dirty="0"/>
          </a:p>
        </p:txBody>
      </p:sp>
      <p:pic>
        <p:nvPicPr>
          <p:cNvPr id="27" name="Audio 26">
            <a:hlinkClick r:id="" action="ppaction://media"/>
            <a:extLst>
              <a:ext uri="{FF2B5EF4-FFF2-40B4-BE49-F238E27FC236}">
                <a16:creationId xmlns:a16="http://schemas.microsoft.com/office/drawing/2014/main" id="{E99D483D-8A7D-77F7-8CED-320C33C619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0755"/>
    </mc:Choice>
    <mc:Fallback xmlns="">
      <p:transition spd="slow" advTm="1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921521-B396-4EE6-92CD-9D4CB4D1841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C5E2CE6-DA09-2466-77E1-0978CF770160}"/>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D1F3061-2E81-4D93-92D0-5842171F3B53}"/>
              </a:ext>
            </a:extLst>
          </p:cNvPr>
          <p:cNvSpPr txBox="1"/>
          <p:nvPr/>
        </p:nvSpPr>
        <p:spPr>
          <a:xfrm>
            <a:off x="281322" y="277906"/>
            <a:ext cx="6939750" cy="3204882"/>
          </a:xfrm>
          <a:prstGeom prst="rect">
            <a:avLst/>
          </a:prstGeom>
          <a:noFill/>
        </p:spPr>
        <p:txBody>
          <a:bodyPr wrap="square" rtlCol="0">
            <a:noAutofit/>
          </a:bodyPr>
          <a:lstStyle/>
          <a:p>
            <a:r>
              <a:rPr lang="hi-IN" sz="6000" b="0" i="0" u="none" strike="noStrike" baseline="0" dirty="0">
                <a:solidFill>
                  <a:schemeClr val="bg1"/>
                </a:solidFill>
                <a:latin typeface="TimesNewRomanPSMT"/>
              </a:rPr>
              <a:t>राजा दारा का आदेश - एज्रा 6:1-14</a:t>
            </a:r>
            <a:endParaRPr lang="en-ZA" sz="6000" dirty="0">
              <a:solidFill>
                <a:schemeClr val="bg1"/>
              </a:solidFill>
            </a:endParaRPr>
          </a:p>
        </p:txBody>
      </p:sp>
    </p:spTree>
    <p:extLst>
      <p:ext uri="{BB962C8B-B14F-4D97-AF65-F5344CB8AC3E}">
        <p14:creationId xmlns:p14="http://schemas.microsoft.com/office/powerpoint/2010/main" val="289231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Thus King Darius ordered a search of the archives stored in the treasury of Babylon.</a:t>
            </a:r>
            <a:endParaRPr lang="en-ZA" dirty="0"/>
          </a:p>
        </p:txBody>
      </p:sp>
      <p:sp>
        <p:nvSpPr>
          <p:cNvPr id="3" name="TextBox 2">
            <a:extLst>
              <a:ext uri="{FF2B5EF4-FFF2-40B4-BE49-F238E27FC236}">
                <a16:creationId xmlns:a16="http://schemas.microsoft.com/office/drawing/2014/main" id="{EBEE5A1F-A2C8-045D-5A38-EDD4E1575AF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तब राजा दारा की आज्ञा से बाबेल के पुस्तकालय में जहाँ खजाना भी रहता था, खोज की गई।</a:t>
            </a:r>
            <a:endParaRPr lang="en-IN" sz="4000" dirty="0"/>
          </a:p>
        </p:txBody>
      </p:sp>
      <p:pic>
        <p:nvPicPr>
          <p:cNvPr id="26" name="Audio 25">
            <a:hlinkClick r:id="" action="ppaction://media"/>
            <a:extLst>
              <a:ext uri="{FF2B5EF4-FFF2-40B4-BE49-F238E27FC236}">
                <a16:creationId xmlns:a16="http://schemas.microsoft.com/office/drawing/2014/main" id="{1395A5EB-253B-D26A-0ECB-EA420BE32C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112"/>
    </mc:Choice>
    <mc:Fallback xmlns="">
      <p:transition spd="slow" advTm="1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79B5ED-1A30-D1AD-CC68-35EC8BA9AD3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68AD3B7-533E-33D5-48BC-E8FCDFF55D84}"/>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a scroll was found in the fortress of Ecbatana, in the province of Media, with the following written on it:</a:t>
            </a:r>
          </a:p>
          <a:p>
            <a:pPr algn="l"/>
            <a:r>
              <a:rPr lang="en-US" sz="4000" b="0" i="0">
                <a:solidFill>
                  <a:srgbClr val="121212"/>
                </a:solidFill>
                <a:effectLst/>
                <a:latin typeface="Inter" panose="020B0502030000000004" pitchFamily="34" charset="0"/>
              </a:rPr>
              <a:t>Memorandum:</a:t>
            </a:r>
          </a:p>
        </p:txBody>
      </p:sp>
      <p:sp>
        <p:nvSpPr>
          <p:cNvPr id="3" name="TextBox 2">
            <a:extLst>
              <a:ext uri="{FF2B5EF4-FFF2-40B4-BE49-F238E27FC236}">
                <a16:creationId xmlns:a16="http://schemas.microsoft.com/office/drawing/2014/main" id="{F6BD6DCD-3B79-1B6A-7BE8-A8EAE3AA798F}"/>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 मादे नामक प्रान्त के अहमता नगर के राजगढ़ में एक पुस्तक मिली, जिसमें यह वृत्तान्त लिखा था:</a:t>
            </a:r>
          </a:p>
        </p:txBody>
      </p:sp>
      <p:pic>
        <p:nvPicPr>
          <p:cNvPr id="31" name="Audio 30">
            <a:hlinkClick r:id="" action="ppaction://media"/>
            <a:extLst>
              <a:ext uri="{FF2B5EF4-FFF2-40B4-BE49-F238E27FC236}">
                <a16:creationId xmlns:a16="http://schemas.microsoft.com/office/drawing/2014/main" id="{A9C47574-E5CD-7CA0-E135-98E59295EC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7702"/>
    </mc:Choice>
    <mc:Fallback xmlns="">
      <p:transition spd="slow" advTm="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358CB5D-D862-CD36-2417-454EF028EA0B}"/>
              </a:ext>
            </a:extLst>
          </p:cNvPr>
          <p:cNvPicPr>
            <a:picLocks noChangeAspect="1"/>
          </p:cNvPicPr>
          <p:nvPr/>
        </p:nvPicPr>
        <p:blipFill>
          <a:blip r:embed="rId2"/>
          <a:stretch>
            <a:fillRect/>
          </a:stretch>
        </p:blipFill>
        <p:spPr>
          <a:xfrm>
            <a:off x="-1" y="-744070"/>
            <a:ext cx="12191999" cy="7602070"/>
          </a:xfrm>
          <a:prstGeom prst="rect">
            <a:avLst/>
          </a:prstGeom>
        </p:spPr>
      </p:pic>
      <p:sp>
        <p:nvSpPr>
          <p:cNvPr id="2" name="TextBox 1">
            <a:extLst>
              <a:ext uri="{FF2B5EF4-FFF2-40B4-BE49-F238E27FC236}">
                <a16:creationId xmlns:a16="http://schemas.microsoft.com/office/drawing/2014/main" id="{FC7676AA-CB26-DE09-7AF5-42E904C88603}"/>
              </a:ext>
            </a:extLst>
          </p:cNvPr>
          <p:cNvSpPr txBox="1"/>
          <p:nvPr/>
        </p:nvSpPr>
        <p:spPr>
          <a:xfrm>
            <a:off x="572009" y="539330"/>
            <a:ext cx="306926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In the first year of King Cyrus, he issued a decree concerning the house of God in Jerusalem:</a:t>
            </a:r>
          </a:p>
          <a:p>
            <a:pPr algn="l"/>
            <a:r>
              <a:rPr lang="en-US" sz="3600" b="0" i="0">
                <a:solidFill>
                  <a:srgbClr val="121212"/>
                </a:solidFill>
                <a:effectLst/>
                <a:latin typeface="Inter" panose="020B0502030000000004" pitchFamily="34" charset="0"/>
              </a:rPr>
              <a:t>Let the house be rebuilt as a place for offering sacrifices, and let its foundations be firmly laid. It is to be sixty cubits high and sixty cubits wide,</a:t>
            </a:r>
          </a:p>
        </p:txBody>
      </p:sp>
      <p:sp>
        <p:nvSpPr>
          <p:cNvPr id="3" name="TextBox 2">
            <a:extLst>
              <a:ext uri="{FF2B5EF4-FFF2-40B4-BE49-F238E27FC236}">
                <a16:creationId xmlns:a16="http://schemas.microsoft.com/office/drawing/2014/main" id="{C14472BE-2F34-7DE6-141A-AA21488417AA}"/>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3 “राजा कुस्रू के पहले वर्ष में उसी कुस्रू राजा ने यह आज्ञा दी, कि परमेश्वर के भवन के विषय जो यरूशलेम में है, अर्थात् वह भवन जिसमें बलिदान किए जाते थे, वह बनाया जाए और उसकी नींव दृढ़ता से डाली जाए, उसकी ऊँचाई और चौड़ाई साठ-साठ हाथ की हो;</a:t>
            </a:r>
          </a:p>
        </p:txBody>
      </p:sp>
      <p:pic>
        <p:nvPicPr>
          <p:cNvPr id="23" name="Audio 22">
            <a:hlinkClick r:id="" action="ppaction://media"/>
            <a:extLst>
              <a:ext uri="{FF2B5EF4-FFF2-40B4-BE49-F238E27FC236}">
                <a16:creationId xmlns:a16="http://schemas.microsoft.com/office/drawing/2014/main" id="{06D0ED27-7600-292A-49D5-4DA7F3B0D3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2772"/>
    </mc:Choice>
    <mc:Fallback xmlns="">
      <p:transition spd="slow" advTm="2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4136</TotalTime>
  <Words>1422</Words>
  <Application>Microsoft Office PowerPoint</Application>
  <PresentationFormat>Widescreen</PresentationFormat>
  <Paragraphs>77</Paragraphs>
  <Slides>34</Slides>
  <Notes>2</Notes>
  <HiddenSlides>0</HiddenSlides>
  <MMClips>17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27-6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82</cp:revision>
  <dcterms:created xsi:type="dcterms:W3CDTF">2021-07-20T09:23:46Z</dcterms:created>
  <dcterms:modified xsi:type="dcterms:W3CDTF">2024-08-03T17:37:00Z</dcterms:modified>
</cp:coreProperties>
</file>