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73" r:id="rId5"/>
    <p:sldId id="441" r:id="rId6"/>
    <p:sldId id="440"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9" r:id="rId34"/>
    <p:sldId id="474" r:id="rId35"/>
    <p:sldId id="471" r:id="rId36"/>
    <p:sldId id="4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23020F-8FD8-47CC-A34D-39C7DC6FD01F}" v="194" dt="2023-11-23T05:46:45.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76" autoAdjust="0"/>
    <p:restoredTop sz="94951" autoAdjust="0"/>
  </p:normalViewPr>
  <p:slideViewPr>
    <p:cSldViewPr snapToGrid="0">
      <p:cViewPr varScale="1">
        <p:scale>
          <a:sx n="54" d="100"/>
          <a:sy n="54" d="100"/>
        </p:scale>
        <p:origin x="108"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C23020F-8FD8-47CC-A34D-39C7DC6FD01F}"/>
    <pc:docChg chg="modSld">
      <pc:chgData name="Leonie Smith" userId="fed1330f33f5650e" providerId="LiveId" clId="{BC23020F-8FD8-47CC-A34D-39C7DC6FD01F}" dt="2023-11-23T05:46:45.297" v="281"/>
      <pc:docMkLst>
        <pc:docMk/>
      </pc:docMkLst>
      <pc:sldChg chg="addSp delSp modSp mod modTransition modAnim">
        <pc:chgData name="Leonie Smith" userId="fed1330f33f5650e" providerId="LiveId" clId="{BC23020F-8FD8-47CC-A34D-39C7DC6FD01F}" dt="2023-11-23T04:43:29.055" v="28"/>
        <pc:sldMkLst>
          <pc:docMk/>
          <pc:sldMk cId="3759221820" sldId="439"/>
        </pc:sldMkLst>
        <pc:picChg chg="add del mod">
          <ac:chgData name="Leonie Smith" userId="fed1330f33f5650e" providerId="LiveId" clId="{BC23020F-8FD8-47CC-A34D-39C7DC6FD01F}" dt="2023-11-23T04:42:06.029" v="12"/>
          <ac:picMkLst>
            <pc:docMk/>
            <pc:sldMk cId="3759221820" sldId="439"/>
            <ac:picMk id="7" creationId="{732B070F-3C0C-61DB-D443-965FAD59E22C}"/>
          </ac:picMkLst>
        </pc:picChg>
        <pc:picChg chg="add del mod">
          <ac:chgData name="Leonie Smith" userId="fed1330f33f5650e" providerId="LiveId" clId="{BC23020F-8FD8-47CC-A34D-39C7DC6FD01F}" dt="2023-11-23T04:42:13.097" v="13"/>
          <ac:picMkLst>
            <pc:docMk/>
            <pc:sldMk cId="3759221820" sldId="439"/>
            <ac:picMk id="12" creationId="{161D087F-B18B-0129-8B96-D092B2F54D69}"/>
          </ac:picMkLst>
        </pc:picChg>
        <pc:picChg chg="add del mod">
          <ac:chgData name="Leonie Smith" userId="fed1330f33f5650e" providerId="LiveId" clId="{BC23020F-8FD8-47CC-A34D-39C7DC6FD01F}" dt="2023-11-23T04:42:21.639" v="15"/>
          <ac:picMkLst>
            <pc:docMk/>
            <pc:sldMk cId="3759221820" sldId="439"/>
            <ac:picMk id="13" creationId="{5E68ADEA-72A8-43BF-5662-E71628911ACC}"/>
          </ac:picMkLst>
        </pc:picChg>
        <pc:picChg chg="add del mod ord">
          <ac:chgData name="Leonie Smith" userId="fed1330f33f5650e" providerId="LiveId" clId="{BC23020F-8FD8-47CC-A34D-39C7DC6FD01F}" dt="2023-11-23T04:42:28.641" v="16"/>
          <ac:picMkLst>
            <pc:docMk/>
            <pc:sldMk cId="3759221820" sldId="439"/>
            <ac:picMk id="18" creationId="{81EF9ADF-D9C0-2E7D-1CE6-9614A4B368D6}"/>
          </ac:picMkLst>
        </pc:picChg>
        <pc:picChg chg="add del mod">
          <ac:chgData name="Leonie Smith" userId="fed1330f33f5650e" providerId="LiveId" clId="{BC23020F-8FD8-47CC-A34D-39C7DC6FD01F}" dt="2023-11-23T04:42:37.146" v="18"/>
          <ac:picMkLst>
            <pc:docMk/>
            <pc:sldMk cId="3759221820" sldId="439"/>
            <ac:picMk id="19" creationId="{A4881A32-5731-6A6B-941A-AEF86D389869}"/>
          </ac:picMkLst>
        </pc:picChg>
        <pc:picChg chg="add del mod ord">
          <ac:chgData name="Leonie Smith" userId="fed1330f33f5650e" providerId="LiveId" clId="{BC23020F-8FD8-47CC-A34D-39C7DC6FD01F}" dt="2023-11-23T04:42:44.258" v="19"/>
          <ac:picMkLst>
            <pc:docMk/>
            <pc:sldMk cId="3759221820" sldId="439"/>
            <ac:picMk id="24" creationId="{949DA598-6B6B-397C-2EC7-F30C667D41F4}"/>
          </ac:picMkLst>
        </pc:picChg>
        <pc:picChg chg="add del mod">
          <ac:chgData name="Leonie Smith" userId="fed1330f33f5650e" providerId="LiveId" clId="{BC23020F-8FD8-47CC-A34D-39C7DC6FD01F}" dt="2023-11-23T04:42:53.133" v="21"/>
          <ac:picMkLst>
            <pc:docMk/>
            <pc:sldMk cId="3759221820" sldId="439"/>
            <ac:picMk id="25" creationId="{03342630-D92D-FF7E-3EDA-7EA484F4B9CC}"/>
          </ac:picMkLst>
        </pc:picChg>
        <pc:picChg chg="add del mod ord">
          <ac:chgData name="Leonie Smith" userId="fed1330f33f5650e" providerId="LiveId" clId="{BC23020F-8FD8-47CC-A34D-39C7DC6FD01F}" dt="2023-11-23T04:42:59.014" v="22"/>
          <ac:picMkLst>
            <pc:docMk/>
            <pc:sldMk cId="3759221820" sldId="439"/>
            <ac:picMk id="30" creationId="{4864E39B-68CF-404B-87D8-87465D97A2D5}"/>
          </ac:picMkLst>
        </pc:picChg>
        <pc:picChg chg="add del mod">
          <ac:chgData name="Leonie Smith" userId="fed1330f33f5650e" providerId="LiveId" clId="{BC23020F-8FD8-47CC-A34D-39C7DC6FD01F}" dt="2023-11-23T04:43:01.458" v="24"/>
          <ac:picMkLst>
            <pc:docMk/>
            <pc:sldMk cId="3759221820" sldId="439"/>
            <ac:picMk id="31" creationId="{AFBA923F-B86E-A795-7561-324627386C99}"/>
          </ac:picMkLst>
        </pc:picChg>
        <pc:picChg chg="add del mod ord">
          <ac:chgData name="Leonie Smith" userId="fed1330f33f5650e" providerId="LiveId" clId="{BC23020F-8FD8-47CC-A34D-39C7DC6FD01F}" dt="2023-11-23T04:43:07.793" v="25"/>
          <ac:picMkLst>
            <pc:docMk/>
            <pc:sldMk cId="3759221820" sldId="439"/>
            <ac:picMk id="34" creationId="{E54F2ED0-5B50-6232-C5CC-ECA1727DC66E}"/>
          </ac:picMkLst>
        </pc:picChg>
        <pc:picChg chg="add del mod">
          <ac:chgData name="Leonie Smith" userId="fed1330f33f5650e" providerId="LiveId" clId="{BC23020F-8FD8-47CC-A34D-39C7DC6FD01F}" dt="2023-11-23T04:43:21.955" v="27"/>
          <ac:picMkLst>
            <pc:docMk/>
            <pc:sldMk cId="3759221820" sldId="439"/>
            <ac:picMk id="35" creationId="{C558F852-976A-FAB1-A1D1-009A0D9AA62B}"/>
          </ac:picMkLst>
        </pc:picChg>
        <pc:picChg chg="add del mod ord">
          <ac:chgData name="Leonie Smith" userId="fed1330f33f5650e" providerId="LiveId" clId="{BC23020F-8FD8-47CC-A34D-39C7DC6FD01F}" dt="2023-11-23T04:43:29.055" v="28"/>
          <ac:picMkLst>
            <pc:docMk/>
            <pc:sldMk cId="3759221820" sldId="439"/>
            <ac:picMk id="41" creationId="{5AFB77C8-BDCC-1FBC-229B-BB2799E9A8D9}"/>
          </ac:picMkLst>
        </pc:picChg>
        <pc:picChg chg="add mod">
          <ac:chgData name="Leonie Smith" userId="fed1330f33f5650e" providerId="LiveId" clId="{BC23020F-8FD8-47CC-A34D-39C7DC6FD01F}" dt="2023-11-23T04:43:29.055" v="28"/>
          <ac:picMkLst>
            <pc:docMk/>
            <pc:sldMk cId="3759221820" sldId="439"/>
            <ac:picMk id="42" creationId="{4F8ECB3E-0048-D577-C3BC-1E7242815197}"/>
          </ac:picMkLst>
        </pc:picChg>
      </pc:sldChg>
      <pc:sldChg chg="addSp delSp modSp mod modTransition modAnim">
        <pc:chgData name="Leonie Smith" userId="fed1330f33f5650e" providerId="LiveId" clId="{BC23020F-8FD8-47CC-A34D-39C7DC6FD01F}" dt="2023-11-23T05:46:45.297" v="281"/>
        <pc:sldMkLst>
          <pc:docMk/>
          <pc:sldMk cId="3676245138" sldId="441"/>
        </pc:sldMkLst>
        <pc:picChg chg="add del mod">
          <ac:chgData name="Leonie Smith" userId="fed1330f33f5650e" providerId="LiveId" clId="{BC23020F-8FD8-47CC-A34D-39C7DC6FD01F}" dt="2023-11-23T04:47:28.880" v="31"/>
          <ac:picMkLst>
            <pc:docMk/>
            <pc:sldMk cId="3676245138" sldId="441"/>
            <ac:picMk id="8" creationId="{23256C63-FBD1-161B-C36D-6121E0FE0B05}"/>
          </ac:picMkLst>
        </pc:picChg>
        <pc:picChg chg="add del mod">
          <ac:chgData name="Leonie Smith" userId="fed1330f33f5650e" providerId="LiveId" clId="{BC23020F-8FD8-47CC-A34D-39C7DC6FD01F}" dt="2023-11-23T04:47:41.214" v="32"/>
          <ac:picMkLst>
            <pc:docMk/>
            <pc:sldMk cId="3676245138" sldId="441"/>
            <ac:picMk id="12" creationId="{BBC460E5-302C-5F03-57D6-DB502D06FDD5}"/>
          </ac:picMkLst>
        </pc:picChg>
        <pc:picChg chg="add del mod">
          <ac:chgData name="Leonie Smith" userId="fed1330f33f5650e" providerId="LiveId" clId="{BC23020F-8FD8-47CC-A34D-39C7DC6FD01F}" dt="2023-11-23T04:47:42.862" v="34"/>
          <ac:picMkLst>
            <pc:docMk/>
            <pc:sldMk cId="3676245138" sldId="441"/>
            <ac:picMk id="13" creationId="{844EED9C-30D4-B2E9-BD69-1216A9C1B871}"/>
          </ac:picMkLst>
        </pc:picChg>
        <pc:picChg chg="add del mod ord">
          <ac:chgData name="Leonie Smith" userId="fed1330f33f5650e" providerId="LiveId" clId="{BC23020F-8FD8-47CC-A34D-39C7DC6FD01F}" dt="2023-11-23T04:48:06.303" v="35"/>
          <ac:picMkLst>
            <pc:docMk/>
            <pc:sldMk cId="3676245138" sldId="441"/>
            <ac:picMk id="16" creationId="{F4ADD906-A9A9-1D38-42E2-8F836A7B2A08}"/>
          </ac:picMkLst>
        </pc:picChg>
        <pc:picChg chg="add del mod">
          <ac:chgData name="Leonie Smith" userId="fed1330f33f5650e" providerId="LiveId" clId="{BC23020F-8FD8-47CC-A34D-39C7DC6FD01F}" dt="2023-11-23T04:48:34.194" v="37"/>
          <ac:picMkLst>
            <pc:docMk/>
            <pc:sldMk cId="3676245138" sldId="441"/>
            <ac:picMk id="17" creationId="{A81178D8-5EDA-F71D-0811-3B9C43C5D334}"/>
          </ac:picMkLst>
        </pc:picChg>
        <pc:picChg chg="add del mod ord">
          <ac:chgData name="Leonie Smith" userId="fed1330f33f5650e" providerId="LiveId" clId="{BC23020F-8FD8-47CC-A34D-39C7DC6FD01F}" dt="2023-11-23T04:48:45.077" v="38"/>
          <ac:picMkLst>
            <pc:docMk/>
            <pc:sldMk cId="3676245138" sldId="441"/>
            <ac:picMk id="22" creationId="{71655240-1876-3B37-C7EA-741E25E57328}"/>
          </ac:picMkLst>
        </pc:picChg>
        <pc:picChg chg="add del mod">
          <ac:chgData name="Leonie Smith" userId="fed1330f33f5650e" providerId="LiveId" clId="{BC23020F-8FD8-47CC-A34D-39C7DC6FD01F}" dt="2023-11-23T04:48:46.463" v="40"/>
          <ac:picMkLst>
            <pc:docMk/>
            <pc:sldMk cId="3676245138" sldId="441"/>
            <ac:picMk id="23" creationId="{8BA4BEE2-3A17-2604-9492-7284293EB56E}"/>
          </ac:picMkLst>
        </pc:picChg>
        <pc:picChg chg="add del mod ord">
          <ac:chgData name="Leonie Smith" userId="fed1330f33f5650e" providerId="LiveId" clId="{BC23020F-8FD8-47CC-A34D-39C7DC6FD01F}" dt="2023-11-23T04:49:10.047" v="41"/>
          <ac:picMkLst>
            <pc:docMk/>
            <pc:sldMk cId="3676245138" sldId="441"/>
            <ac:picMk id="26" creationId="{46D630BE-BC06-89E5-E410-726938E8A6AA}"/>
          </ac:picMkLst>
        </pc:picChg>
        <pc:picChg chg="add del mod">
          <ac:chgData name="Leonie Smith" userId="fed1330f33f5650e" providerId="LiveId" clId="{BC23020F-8FD8-47CC-A34D-39C7DC6FD01F}" dt="2023-11-23T05:45:28.246" v="274"/>
          <ac:picMkLst>
            <pc:docMk/>
            <pc:sldMk cId="3676245138" sldId="441"/>
            <ac:picMk id="27" creationId="{9D1D74BD-3745-6D31-17E3-B694ADBEEA0E}"/>
          </ac:picMkLst>
        </pc:picChg>
        <pc:picChg chg="add del mod ord">
          <ac:chgData name="Leonie Smith" userId="fed1330f33f5650e" providerId="LiveId" clId="{BC23020F-8FD8-47CC-A34D-39C7DC6FD01F}" dt="2023-11-23T05:45:35.674" v="275"/>
          <ac:picMkLst>
            <pc:docMk/>
            <pc:sldMk cId="3676245138" sldId="441"/>
            <ac:picMk id="35" creationId="{2FB68C04-9F84-7FD8-A01C-78026A5E2DDB}"/>
          </ac:picMkLst>
        </pc:picChg>
        <pc:picChg chg="add del mod">
          <ac:chgData name="Leonie Smith" userId="fed1330f33f5650e" providerId="LiveId" clId="{BC23020F-8FD8-47CC-A34D-39C7DC6FD01F}" dt="2023-11-23T05:45:37.056" v="277"/>
          <ac:picMkLst>
            <pc:docMk/>
            <pc:sldMk cId="3676245138" sldId="441"/>
            <ac:picMk id="36" creationId="{FA1A01E2-B382-58F8-C752-EF0DA91AE352}"/>
          </ac:picMkLst>
        </pc:picChg>
        <pc:picChg chg="add del mod ord">
          <ac:chgData name="Leonie Smith" userId="fed1330f33f5650e" providerId="LiveId" clId="{BC23020F-8FD8-47CC-A34D-39C7DC6FD01F}" dt="2023-11-23T05:45:58.272" v="278"/>
          <ac:picMkLst>
            <pc:docMk/>
            <pc:sldMk cId="3676245138" sldId="441"/>
            <ac:picMk id="39" creationId="{92C951B1-B32E-70E7-B806-2A8D2B25F985}"/>
          </ac:picMkLst>
        </pc:picChg>
        <pc:picChg chg="add del mod">
          <ac:chgData name="Leonie Smith" userId="fed1330f33f5650e" providerId="LiveId" clId="{BC23020F-8FD8-47CC-A34D-39C7DC6FD01F}" dt="2023-11-23T05:46:22.414" v="280"/>
          <ac:picMkLst>
            <pc:docMk/>
            <pc:sldMk cId="3676245138" sldId="441"/>
            <ac:picMk id="40" creationId="{FF039437-CA22-4637-633E-92C12337F98D}"/>
          </ac:picMkLst>
        </pc:picChg>
        <pc:picChg chg="add del mod ord">
          <ac:chgData name="Leonie Smith" userId="fed1330f33f5650e" providerId="LiveId" clId="{BC23020F-8FD8-47CC-A34D-39C7DC6FD01F}" dt="2023-11-23T05:46:45.297" v="281"/>
          <ac:picMkLst>
            <pc:docMk/>
            <pc:sldMk cId="3676245138" sldId="441"/>
            <ac:picMk id="45" creationId="{5492E041-AE22-B6E4-4A02-A811F21B8C91}"/>
          </ac:picMkLst>
        </pc:picChg>
        <pc:picChg chg="add mod">
          <ac:chgData name="Leonie Smith" userId="fed1330f33f5650e" providerId="LiveId" clId="{BC23020F-8FD8-47CC-A34D-39C7DC6FD01F}" dt="2023-11-23T05:46:45.297" v="281"/>
          <ac:picMkLst>
            <pc:docMk/>
            <pc:sldMk cId="3676245138" sldId="441"/>
            <ac:picMk id="46" creationId="{41770CFF-1103-557C-E02D-0DE302867BFB}"/>
          </ac:picMkLst>
        </pc:picChg>
      </pc:sldChg>
      <pc:sldChg chg="addSp delSp modSp mod modTransition modAnim">
        <pc:chgData name="Leonie Smith" userId="fed1330f33f5650e" providerId="LiveId" clId="{BC23020F-8FD8-47CC-A34D-39C7DC6FD01F}" dt="2023-11-23T04:53:08.678" v="63"/>
        <pc:sldMkLst>
          <pc:docMk/>
          <pc:sldMk cId="2180228365" sldId="442"/>
        </pc:sldMkLst>
        <pc:picChg chg="add del mod">
          <ac:chgData name="Leonie Smith" userId="fed1330f33f5650e" providerId="LiveId" clId="{BC23020F-8FD8-47CC-A34D-39C7DC6FD01F}" dt="2023-11-23T04:50:01.632" v="44"/>
          <ac:picMkLst>
            <pc:docMk/>
            <pc:sldMk cId="2180228365" sldId="442"/>
            <ac:picMk id="6" creationId="{5D8CD77A-D8B4-41EF-12DF-975C3B0EC490}"/>
          </ac:picMkLst>
        </pc:picChg>
        <pc:picChg chg="add del mod">
          <ac:chgData name="Leonie Smith" userId="fed1330f33f5650e" providerId="LiveId" clId="{BC23020F-8FD8-47CC-A34D-39C7DC6FD01F}" dt="2023-11-23T04:50:21.036" v="45"/>
          <ac:picMkLst>
            <pc:docMk/>
            <pc:sldMk cId="2180228365" sldId="442"/>
            <ac:picMk id="9" creationId="{5F582D9D-CABF-9CE4-ADCB-2F51CA428D1D}"/>
          </ac:picMkLst>
        </pc:picChg>
        <pc:picChg chg="add del mod">
          <ac:chgData name="Leonie Smith" userId="fed1330f33f5650e" providerId="LiveId" clId="{BC23020F-8FD8-47CC-A34D-39C7DC6FD01F}" dt="2023-11-23T04:50:26.975" v="47"/>
          <ac:picMkLst>
            <pc:docMk/>
            <pc:sldMk cId="2180228365" sldId="442"/>
            <ac:picMk id="10" creationId="{7FDC64EE-61A5-CE69-2430-7F4F91D5A602}"/>
          </ac:picMkLst>
        </pc:picChg>
        <pc:picChg chg="add del mod ord">
          <ac:chgData name="Leonie Smith" userId="fed1330f33f5650e" providerId="LiveId" clId="{BC23020F-8FD8-47CC-A34D-39C7DC6FD01F}" dt="2023-11-23T04:50:43.635" v="48"/>
          <ac:picMkLst>
            <pc:docMk/>
            <pc:sldMk cId="2180228365" sldId="442"/>
            <ac:picMk id="14" creationId="{440DBFF5-922F-79D9-A715-D96B6347F55B}"/>
          </ac:picMkLst>
        </pc:picChg>
        <pc:picChg chg="add del mod">
          <ac:chgData name="Leonie Smith" userId="fed1330f33f5650e" providerId="LiveId" clId="{BC23020F-8FD8-47CC-A34D-39C7DC6FD01F}" dt="2023-11-23T04:51:24.259" v="50"/>
          <ac:picMkLst>
            <pc:docMk/>
            <pc:sldMk cId="2180228365" sldId="442"/>
            <ac:picMk id="15" creationId="{6378ADDC-25B8-BC3A-EA9B-F3FC6EF9D47E}"/>
          </ac:picMkLst>
        </pc:picChg>
        <pc:picChg chg="add del mod ord">
          <ac:chgData name="Leonie Smith" userId="fed1330f33f5650e" providerId="LiveId" clId="{BC23020F-8FD8-47CC-A34D-39C7DC6FD01F}" dt="2023-11-23T04:51:32.488" v="51"/>
          <ac:picMkLst>
            <pc:docMk/>
            <pc:sldMk cId="2180228365" sldId="442"/>
            <ac:picMk id="18" creationId="{5ABEC6AE-FBCC-D765-B537-E7D904332C1F}"/>
          </ac:picMkLst>
        </pc:picChg>
        <pc:picChg chg="add del mod">
          <ac:chgData name="Leonie Smith" userId="fed1330f33f5650e" providerId="LiveId" clId="{BC23020F-8FD8-47CC-A34D-39C7DC6FD01F}" dt="2023-11-23T04:51:33.924" v="53"/>
          <ac:picMkLst>
            <pc:docMk/>
            <pc:sldMk cId="2180228365" sldId="442"/>
            <ac:picMk id="19" creationId="{97AAE4FA-F22A-F168-03AD-C7F7CF5A5ECF}"/>
          </ac:picMkLst>
        </pc:picChg>
        <pc:picChg chg="add del mod ord">
          <ac:chgData name="Leonie Smith" userId="fed1330f33f5650e" providerId="LiveId" clId="{BC23020F-8FD8-47CC-A34D-39C7DC6FD01F}" dt="2023-11-23T04:51:39.817" v="54"/>
          <ac:picMkLst>
            <pc:docMk/>
            <pc:sldMk cId="2180228365" sldId="442"/>
            <ac:picMk id="21" creationId="{CD065F13-406F-02CC-6629-750C367AFDD2}"/>
          </ac:picMkLst>
        </pc:picChg>
        <pc:picChg chg="add del mod">
          <ac:chgData name="Leonie Smith" userId="fed1330f33f5650e" providerId="LiveId" clId="{BC23020F-8FD8-47CC-A34D-39C7DC6FD01F}" dt="2023-11-23T04:51:44.844" v="56"/>
          <ac:picMkLst>
            <pc:docMk/>
            <pc:sldMk cId="2180228365" sldId="442"/>
            <ac:picMk id="22" creationId="{7B7C4775-84A9-EF15-6D19-7B5795E522D1}"/>
          </ac:picMkLst>
        </pc:picChg>
        <pc:picChg chg="add del mod ord">
          <ac:chgData name="Leonie Smith" userId="fed1330f33f5650e" providerId="LiveId" clId="{BC23020F-8FD8-47CC-A34D-39C7DC6FD01F}" dt="2023-11-23T04:52:03.255" v="57"/>
          <ac:picMkLst>
            <pc:docMk/>
            <pc:sldMk cId="2180228365" sldId="442"/>
            <ac:picMk id="25" creationId="{448C7B9A-882E-92F5-753F-1FE7D54F9945}"/>
          </ac:picMkLst>
        </pc:picChg>
        <pc:picChg chg="add del mod">
          <ac:chgData name="Leonie Smith" userId="fed1330f33f5650e" providerId="LiveId" clId="{BC23020F-8FD8-47CC-A34D-39C7DC6FD01F}" dt="2023-11-23T04:52:05.856" v="59"/>
          <ac:picMkLst>
            <pc:docMk/>
            <pc:sldMk cId="2180228365" sldId="442"/>
            <ac:picMk id="26" creationId="{D919A681-15BF-E32E-5DE3-098B276C3374}"/>
          </ac:picMkLst>
        </pc:picChg>
        <pc:picChg chg="add del mod ord">
          <ac:chgData name="Leonie Smith" userId="fed1330f33f5650e" providerId="LiveId" clId="{BC23020F-8FD8-47CC-A34D-39C7DC6FD01F}" dt="2023-11-23T04:52:24.981" v="60"/>
          <ac:picMkLst>
            <pc:docMk/>
            <pc:sldMk cId="2180228365" sldId="442"/>
            <ac:picMk id="29" creationId="{ECC1CAB6-19F1-D64D-8CB2-E9ABA4C5F5E4}"/>
          </ac:picMkLst>
        </pc:picChg>
        <pc:picChg chg="add del mod">
          <ac:chgData name="Leonie Smith" userId="fed1330f33f5650e" providerId="LiveId" clId="{BC23020F-8FD8-47CC-A34D-39C7DC6FD01F}" dt="2023-11-23T04:52:49.167" v="62"/>
          <ac:picMkLst>
            <pc:docMk/>
            <pc:sldMk cId="2180228365" sldId="442"/>
            <ac:picMk id="30" creationId="{2B2A211A-F1B5-5BC7-1B6E-26841CE0C962}"/>
          </ac:picMkLst>
        </pc:picChg>
        <pc:picChg chg="add del mod ord">
          <ac:chgData name="Leonie Smith" userId="fed1330f33f5650e" providerId="LiveId" clId="{BC23020F-8FD8-47CC-A34D-39C7DC6FD01F}" dt="2023-11-23T04:53:08.678" v="63"/>
          <ac:picMkLst>
            <pc:docMk/>
            <pc:sldMk cId="2180228365" sldId="442"/>
            <ac:picMk id="35" creationId="{B5896C84-AAAE-89A0-50D9-6883E8927B5D}"/>
          </ac:picMkLst>
        </pc:picChg>
        <pc:picChg chg="add mod">
          <ac:chgData name="Leonie Smith" userId="fed1330f33f5650e" providerId="LiveId" clId="{BC23020F-8FD8-47CC-A34D-39C7DC6FD01F}" dt="2023-11-23T04:53:08.678" v="63"/>
          <ac:picMkLst>
            <pc:docMk/>
            <pc:sldMk cId="2180228365" sldId="442"/>
            <ac:picMk id="36" creationId="{98246B30-91F4-14B6-DEB4-7D9BC1359C92}"/>
          </ac:picMkLst>
        </pc:picChg>
      </pc:sldChg>
      <pc:sldChg chg="addSp delSp modSp mod modTransition modAnim">
        <pc:chgData name="Leonie Smith" userId="fed1330f33f5650e" providerId="LiveId" clId="{BC23020F-8FD8-47CC-A34D-39C7DC6FD01F}" dt="2023-11-23T04:56:36.892" v="73"/>
        <pc:sldMkLst>
          <pc:docMk/>
          <pc:sldMk cId="1718612039" sldId="444"/>
        </pc:sldMkLst>
        <pc:picChg chg="add del mod">
          <ac:chgData name="Leonie Smith" userId="fed1330f33f5650e" providerId="LiveId" clId="{BC23020F-8FD8-47CC-A34D-39C7DC6FD01F}" dt="2023-11-23T04:55:46.126" v="66"/>
          <ac:picMkLst>
            <pc:docMk/>
            <pc:sldMk cId="1718612039" sldId="444"/>
            <ac:picMk id="7" creationId="{6E36D38C-20FD-4C54-6639-90AB168E4BA7}"/>
          </ac:picMkLst>
        </pc:picChg>
        <pc:picChg chg="add del mod">
          <ac:chgData name="Leonie Smith" userId="fed1330f33f5650e" providerId="LiveId" clId="{BC23020F-8FD8-47CC-A34D-39C7DC6FD01F}" dt="2023-11-23T04:56:02.326" v="67"/>
          <ac:picMkLst>
            <pc:docMk/>
            <pc:sldMk cId="1718612039" sldId="444"/>
            <ac:picMk id="10" creationId="{381D7C9D-BC31-0E71-123D-6D9AF8C9D4CB}"/>
          </ac:picMkLst>
        </pc:picChg>
        <pc:picChg chg="add del mod">
          <ac:chgData name="Leonie Smith" userId="fed1330f33f5650e" providerId="LiveId" clId="{BC23020F-8FD8-47CC-A34D-39C7DC6FD01F}" dt="2023-11-23T04:56:03.570" v="69"/>
          <ac:picMkLst>
            <pc:docMk/>
            <pc:sldMk cId="1718612039" sldId="444"/>
            <ac:picMk id="11" creationId="{256DA1D9-2073-076F-4A5B-69B78E272481}"/>
          </ac:picMkLst>
        </pc:picChg>
        <pc:picChg chg="add del mod ord">
          <ac:chgData name="Leonie Smith" userId="fed1330f33f5650e" providerId="LiveId" clId="{BC23020F-8FD8-47CC-A34D-39C7DC6FD01F}" dt="2023-11-23T04:56:13.902" v="70"/>
          <ac:picMkLst>
            <pc:docMk/>
            <pc:sldMk cId="1718612039" sldId="444"/>
            <ac:picMk id="14" creationId="{7CFE0530-C1E4-1DD8-35E6-4F43BE79AFFE}"/>
          </ac:picMkLst>
        </pc:picChg>
        <pc:picChg chg="add del mod">
          <ac:chgData name="Leonie Smith" userId="fed1330f33f5650e" providerId="LiveId" clId="{BC23020F-8FD8-47CC-A34D-39C7DC6FD01F}" dt="2023-11-23T04:56:15.085" v="72"/>
          <ac:picMkLst>
            <pc:docMk/>
            <pc:sldMk cId="1718612039" sldId="444"/>
            <ac:picMk id="15" creationId="{A1DFAC85-BA42-0E04-B98E-A87B7445DB03}"/>
          </ac:picMkLst>
        </pc:picChg>
        <pc:picChg chg="add del mod ord">
          <ac:chgData name="Leonie Smith" userId="fed1330f33f5650e" providerId="LiveId" clId="{BC23020F-8FD8-47CC-A34D-39C7DC6FD01F}" dt="2023-11-23T04:56:36.892" v="73"/>
          <ac:picMkLst>
            <pc:docMk/>
            <pc:sldMk cId="1718612039" sldId="444"/>
            <ac:picMk id="18" creationId="{3D4EF66D-DA66-1881-20BC-70495E25F10D}"/>
          </ac:picMkLst>
        </pc:picChg>
        <pc:picChg chg="add mod">
          <ac:chgData name="Leonie Smith" userId="fed1330f33f5650e" providerId="LiveId" clId="{BC23020F-8FD8-47CC-A34D-39C7DC6FD01F}" dt="2023-11-23T04:56:36.892" v="73"/>
          <ac:picMkLst>
            <pc:docMk/>
            <pc:sldMk cId="1718612039" sldId="444"/>
            <ac:picMk id="19" creationId="{F6C6D8D9-B3D5-BF60-DE10-93CFA84EE682}"/>
          </ac:picMkLst>
        </pc:picChg>
      </pc:sldChg>
      <pc:sldChg chg="addSp delSp modSp mod modTransition modAnim">
        <pc:chgData name="Leonie Smith" userId="fed1330f33f5650e" providerId="LiveId" clId="{BC23020F-8FD8-47CC-A34D-39C7DC6FD01F}" dt="2023-11-23T04:57:48.413" v="80"/>
        <pc:sldMkLst>
          <pc:docMk/>
          <pc:sldMk cId="665805102" sldId="446"/>
        </pc:sldMkLst>
        <pc:picChg chg="add del mod">
          <ac:chgData name="Leonie Smith" userId="fed1330f33f5650e" providerId="LiveId" clId="{BC23020F-8FD8-47CC-A34D-39C7DC6FD01F}" dt="2023-11-23T04:57:29.415" v="76"/>
          <ac:picMkLst>
            <pc:docMk/>
            <pc:sldMk cId="665805102" sldId="446"/>
            <ac:picMk id="6" creationId="{3A5B6116-EC6B-C516-FA45-9E775168BBA1}"/>
          </ac:picMkLst>
        </pc:picChg>
        <pc:picChg chg="add del mod">
          <ac:chgData name="Leonie Smith" userId="fed1330f33f5650e" providerId="LiveId" clId="{BC23020F-8FD8-47CC-A34D-39C7DC6FD01F}" dt="2023-11-23T04:57:36.838" v="77"/>
          <ac:picMkLst>
            <pc:docMk/>
            <pc:sldMk cId="665805102" sldId="446"/>
            <ac:picMk id="10" creationId="{1F518CE6-D695-E264-AA69-DD8B8B4B75D3}"/>
          </ac:picMkLst>
        </pc:picChg>
        <pc:picChg chg="add del mod">
          <ac:chgData name="Leonie Smith" userId="fed1330f33f5650e" providerId="LiveId" clId="{BC23020F-8FD8-47CC-A34D-39C7DC6FD01F}" dt="2023-11-23T04:57:38.434" v="79"/>
          <ac:picMkLst>
            <pc:docMk/>
            <pc:sldMk cId="665805102" sldId="446"/>
            <ac:picMk id="11" creationId="{ECFB58FE-6ED6-8621-3853-101EE5AA21CF}"/>
          </ac:picMkLst>
        </pc:picChg>
        <pc:picChg chg="add del mod ord">
          <ac:chgData name="Leonie Smith" userId="fed1330f33f5650e" providerId="LiveId" clId="{BC23020F-8FD8-47CC-A34D-39C7DC6FD01F}" dt="2023-11-23T04:57:48.413" v="80"/>
          <ac:picMkLst>
            <pc:docMk/>
            <pc:sldMk cId="665805102" sldId="446"/>
            <ac:picMk id="14" creationId="{B411D97E-8963-FB38-A442-E1A0ED319D19}"/>
          </ac:picMkLst>
        </pc:picChg>
        <pc:picChg chg="add mod">
          <ac:chgData name="Leonie Smith" userId="fed1330f33f5650e" providerId="LiveId" clId="{BC23020F-8FD8-47CC-A34D-39C7DC6FD01F}" dt="2023-11-23T04:57:48.413" v="80"/>
          <ac:picMkLst>
            <pc:docMk/>
            <pc:sldMk cId="665805102" sldId="446"/>
            <ac:picMk id="15" creationId="{8665D088-3EEE-702C-75B1-B42772354487}"/>
          </ac:picMkLst>
        </pc:picChg>
      </pc:sldChg>
      <pc:sldChg chg="addSp delSp modSp mod modTransition modAnim">
        <pc:chgData name="Leonie Smith" userId="fed1330f33f5650e" providerId="LiveId" clId="{BC23020F-8FD8-47CC-A34D-39C7DC6FD01F}" dt="2023-11-23T05:01:22.717" v="93"/>
        <pc:sldMkLst>
          <pc:docMk/>
          <pc:sldMk cId="843663555" sldId="448"/>
        </pc:sldMkLst>
        <pc:picChg chg="add del mod">
          <ac:chgData name="Leonie Smith" userId="fed1330f33f5650e" providerId="LiveId" clId="{BC23020F-8FD8-47CC-A34D-39C7DC6FD01F}" dt="2023-11-23T04:59:57.804" v="83"/>
          <ac:picMkLst>
            <pc:docMk/>
            <pc:sldMk cId="843663555" sldId="448"/>
            <ac:picMk id="6" creationId="{468E4B72-1A23-9C03-FFEC-E1932B8D00F5}"/>
          </ac:picMkLst>
        </pc:picChg>
        <pc:picChg chg="add del mod">
          <ac:chgData name="Leonie Smith" userId="fed1330f33f5650e" providerId="LiveId" clId="{BC23020F-8FD8-47CC-A34D-39C7DC6FD01F}" dt="2023-11-23T05:00:12.459" v="84"/>
          <ac:picMkLst>
            <pc:docMk/>
            <pc:sldMk cId="843663555" sldId="448"/>
            <ac:picMk id="15" creationId="{9588413A-1AAF-E4B9-204B-9BB1A0E5B905}"/>
          </ac:picMkLst>
        </pc:picChg>
        <pc:picChg chg="add del mod">
          <ac:chgData name="Leonie Smith" userId="fed1330f33f5650e" providerId="LiveId" clId="{BC23020F-8FD8-47CC-A34D-39C7DC6FD01F}" dt="2023-11-23T05:00:24.100" v="86"/>
          <ac:picMkLst>
            <pc:docMk/>
            <pc:sldMk cId="843663555" sldId="448"/>
            <ac:picMk id="16" creationId="{AECDE4C7-EBA3-0A1D-9057-E0681BE90960}"/>
          </ac:picMkLst>
        </pc:picChg>
        <pc:picChg chg="add del mod ord">
          <ac:chgData name="Leonie Smith" userId="fed1330f33f5650e" providerId="LiveId" clId="{BC23020F-8FD8-47CC-A34D-39C7DC6FD01F}" dt="2023-11-23T05:00:35.166" v="87"/>
          <ac:picMkLst>
            <pc:docMk/>
            <pc:sldMk cId="843663555" sldId="448"/>
            <ac:picMk id="20" creationId="{2B832C65-7CE5-5DCA-CE30-E328908464A3}"/>
          </ac:picMkLst>
        </pc:picChg>
        <pc:picChg chg="add del mod">
          <ac:chgData name="Leonie Smith" userId="fed1330f33f5650e" providerId="LiveId" clId="{BC23020F-8FD8-47CC-A34D-39C7DC6FD01F}" dt="2023-11-23T05:00:38.031" v="89"/>
          <ac:picMkLst>
            <pc:docMk/>
            <pc:sldMk cId="843663555" sldId="448"/>
            <ac:picMk id="21" creationId="{4AFEE397-0A65-6737-CF39-C810CC26B6F2}"/>
          </ac:picMkLst>
        </pc:picChg>
        <pc:picChg chg="add del mod ord">
          <ac:chgData name="Leonie Smith" userId="fed1330f33f5650e" providerId="LiveId" clId="{BC23020F-8FD8-47CC-A34D-39C7DC6FD01F}" dt="2023-11-23T05:00:53.154" v="90"/>
          <ac:picMkLst>
            <pc:docMk/>
            <pc:sldMk cId="843663555" sldId="448"/>
            <ac:picMk id="24" creationId="{4F8D1FDB-1E06-978A-F8AD-A372324FD293}"/>
          </ac:picMkLst>
        </pc:picChg>
        <pc:picChg chg="add del mod">
          <ac:chgData name="Leonie Smith" userId="fed1330f33f5650e" providerId="LiveId" clId="{BC23020F-8FD8-47CC-A34D-39C7DC6FD01F}" dt="2023-11-23T05:01:07.691" v="92"/>
          <ac:picMkLst>
            <pc:docMk/>
            <pc:sldMk cId="843663555" sldId="448"/>
            <ac:picMk id="25" creationId="{05572894-783F-823D-920D-B7A8AC3EBCDE}"/>
          </ac:picMkLst>
        </pc:picChg>
        <pc:picChg chg="add del mod ord">
          <ac:chgData name="Leonie Smith" userId="fed1330f33f5650e" providerId="LiveId" clId="{BC23020F-8FD8-47CC-A34D-39C7DC6FD01F}" dt="2023-11-23T05:01:22.717" v="93"/>
          <ac:picMkLst>
            <pc:docMk/>
            <pc:sldMk cId="843663555" sldId="448"/>
            <ac:picMk id="29" creationId="{C1CFC31E-8641-528F-D639-E316ECB9060C}"/>
          </ac:picMkLst>
        </pc:picChg>
        <pc:picChg chg="add mod">
          <ac:chgData name="Leonie Smith" userId="fed1330f33f5650e" providerId="LiveId" clId="{BC23020F-8FD8-47CC-A34D-39C7DC6FD01F}" dt="2023-11-23T05:01:22.717" v="93"/>
          <ac:picMkLst>
            <pc:docMk/>
            <pc:sldMk cId="843663555" sldId="448"/>
            <ac:picMk id="30" creationId="{55D745F3-63F1-2CF6-3988-1B25C8C0950C}"/>
          </ac:picMkLst>
        </pc:picChg>
      </pc:sldChg>
      <pc:sldChg chg="addSp delSp modSp mod modTransition modAnim">
        <pc:chgData name="Leonie Smith" userId="fed1330f33f5650e" providerId="LiveId" clId="{BC23020F-8FD8-47CC-A34D-39C7DC6FD01F}" dt="2023-11-23T05:04:32.794" v="103"/>
        <pc:sldMkLst>
          <pc:docMk/>
          <pc:sldMk cId="538051216" sldId="450"/>
        </pc:sldMkLst>
        <pc:picChg chg="add del mod">
          <ac:chgData name="Leonie Smith" userId="fed1330f33f5650e" providerId="LiveId" clId="{BC23020F-8FD8-47CC-A34D-39C7DC6FD01F}" dt="2023-11-23T05:03:10.030" v="96"/>
          <ac:picMkLst>
            <pc:docMk/>
            <pc:sldMk cId="538051216" sldId="450"/>
            <ac:picMk id="6" creationId="{D7E26D23-54A8-1307-BD64-5EE7012EDD94}"/>
          </ac:picMkLst>
        </pc:picChg>
        <pc:picChg chg="add del mod">
          <ac:chgData name="Leonie Smith" userId="fed1330f33f5650e" providerId="LiveId" clId="{BC23020F-8FD8-47CC-A34D-39C7DC6FD01F}" dt="2023-11-23T05:03:21.206" v="97"/>
          <ac:picMkLst>
            <pc:docMk/>
            <pc:sldMk cId="538051216" sldId="450"/>
            <ac:picMk id="9" creationId="{615CF300-0403-B9C2-AAE5-D4653B059EC4}"/>
          </ac:picMkLst>
        </pc:picChg>
        <pc:picChg chg="add del mod">
          <ac:chgData name="Leonie Smith" userId="fed1330f33f5650e" providerId="LiveId" clId="{BC23020F-8FD8-47CC-A34D-39C7DC6FD01F}" dt="2023-11-23T05:03:33.362" v="99"/>
          <ac:picMkLst>
            <pc:docMk/>
            <pc:sldMk cId="538051216" sldId="450"/>
            <ac:picMk id="10" creationId="{710A44A4-5829-5894-C948-9F770CFC13A0}"/>
          </ac:picMkLst>
        </pc:picChg>
        <pc:picChg chg="add del mod ord">
          <ac:chgData name="Leonie Smith" userId="fed1330f33f5650e" providerId="LiveId" clId="{BC23020F-8FD8-47CC-A34D-39C7DC6FD01F}" dt="2023-11-23T05:03:53.377" v="100"/>
          <ac:picMkLst>
            <pc:docMk/>
            <pc:sldMk cId="538051216" sldId="450"/>
            <ac:picMk id="13" creationId="{24456D59-B164-1DBF-6EF2-35A961A01CEC}"/>
          </ac:picMkLst>
        </pc:picChg>
        <pc:picChg chg="add del mod">
          <ac:chgData name="Leonie Smith" userId="fed1330f33f5650e" providerId="LiveId" clId="{BC23020F-8FD8-47CC-A34D-39C7DC6FD01F}" dt="2023-11-23T05:04:11.339" v="102"/>
          <ac:picMkLst>
            <pc:docMk/>
            <pc:sldMk cId="538051216" sldId="450"/>
            <ac:picMk id="14" creationId="{DE1641E8-A249-4F0E-2CC6-DD097BDDD9E7}"/>
          </ac:picMkLst>
        </pc:picChg>
        <pc:picChg chg="add del mod ord">
          <ac:chgData name="Leonie Smith" userId="fed1330f33f5650e" providerId="LiveId" clId="{BC23020F-8FD8-47CC-A34D-39C7DC6FD01F}" dt="2023-11-23T05:04:32.794" v="103"/>
          <ac:picMkLst>
            <pc:docMk/>
            <pc:sldMk cId="538051216" sldId="450"/>
            <ac:picMk id="18" creationId="{3A3367B5-F0F1-5E6F-0850-2E0A598D001B}"/>
          </ac:picMkLst>
        </pc:picChg>
        <pc:picChg chg="add mod">
          <ac:chgData name="Leonie Smith" userId="fed1330f33f5650e" providerId="LiveId" clId="{BC23020F-8FD8-47CC-A34D-39C7DC6FD01F}" dt="2023-11-23T05:04:32.794" v="103"/>
          <ac:picMkLst>
            <pc:docMk/>
            <pc:sldMk cId="538051216" sldId="450"/>
            <ac:picMk id="19" creationId="{FB60A9DF-CCA6-9C03-EEAB-F85D3B1307E6}"/>
          </ac:picMkLst>
        </pc:picChg>
      </pc:sldChg>
      <pc:sldChg chg="addSp delSp modSp mod modTransition modAnim">
        <pc:chgData name="Leonie Smith" userId="fed1330f33f5650e" providerId="LiveId" clId="{BC23020F-8FD8-47CC-A34D-39C7DC6FD01F}" dt="2023-11-23T05:09:09.157" v="122"/>
        <pc:sldMkLst>
          <pc:docMk/>
          <pc:sldMk cId="4002949039" sldId="452"/>
        </pc:sldMkLst>
        <pc:picChg chg="add del mod">
          <ac:chgData name="Leonie Smith" userId="fed1330f33f5650e" providerId="LiveId" clId="{BC23020F-8FD8-47CC-A34D-39C7DC6FD01F}" dt="2023-11-23T05:06:49.348" v="106"/>
          <ac:picMkLst>
            <pc:docMk/>
            <pc:sldMk cId="4002949039" sldId="452"/>
            <ac:picMk id="8" creationId="{9E58B4FB-F2EB-E050-2921-F0B1E819B247}"/>
          </ac:picMkLst>
        </pc:picChg>
        <pc:picChg chg="add del mod">
          <ac:chgData name="Leonie Smith" userId="fed1330f33f5650e" providerId="LiveId" clId="{BC23020F-8FD8-47CC-A34D-39C7DC6FD01F}" dt="2023-11-23T05:06:58.562" v="107"/>
          <ac:picMkLst>
            <pc:docMk/>
            <pc:sldMk cId="4002949039" sldId="452"/>
            <ac:picMk id="11" creationId="{2FFF9EAE-A74E-5081-09A5-AEFFDCC172BD}"/>
          </ac:picMkLst>
        </pc:picChg>
        <pc:picChg chg="add del mod">
          <ac:chgData name="Leonie Smith" userId="fed1330f33f5650e" providerId="LiveId" clId="{BC23020F-8FD8-47CC-A34D-39C7DC6FD01F}" dt="2023-11-23T05:07:00.084" v="109"/>
          <ac:picMkLst>
            <pc:docMk/>
            <pc:sldMk cId="4002949039" sldId="452"/>
            <ac:picMk id="12" creationId="{86278B4A-4FC2-D8DA-F92C-48FAD5E11B4A}"/>
          </ac:picMkLst>
        </pc:picChg>
        <pc:picChg chg="add del mod ord">
          <ac:chgData name="Leonie Smith" userId="fed1330f33f5650e" providerId="LiveId" clId="{BC23020F-8FD8-47CC-A34D-39C7DC6FD01F}" dt="2023-11-23T05:07:06.649" v="110"/>
          <ac:picMkLst>
            <pc:docMk/>
            <pc:sldMk cId="4002949039" sldId="452"/>
            <ac:picMk id="15" creationId="{32BC3F1A-BC46-8391-346D-87E8AE68BAB5}"/>
          </ac:picMkLst>
        </pc:picChg>
        <pc:picChg chg="add del mod">
          <ac:chgData name="Leonie Smith" userId="fed1330f33f5650e" providerId="LiveId" clId="{BC23020F-8FD8-47CC-A34D-39C7DC6FD01F}" dt="2023-11-23T05:07:08.104" v="112"/>
          <ac:picMkLst>
            <pc:docMk/>
            <pc:sldMk cId="4002949039" sldId="452"/>
            <ac:picMk id="16" creationId="{193CC2B4-343B-5836-84CC-A18867FA6382}"/>
          </ac:picMkLst>
        </pc:picChg>
        <pc:picChg chg="add del mod ord">
          <ac:chgData name="Leonie Smith" userId="fed1330f33f5650e" providerId="LiveId" clId="{BC23020F-8FD8-47CC-A34D-39C7DC6FD01F}" dt="2023-11-23T05:07:19.842" v="113"/>
          <ac:picMkLst>
            <pc:docMk/>
            <pc:sldMk cId="4002949039" sldId="452"/>
            <ac:picMk id="18" creationId="{0C6DBA2F-8BFD-9B38-5129-47725829A5CB}"/>
          </ac:picMkLst>
        </pc:picChg>
        <pc:picChg chg="add del mod">
          <ac:chgData name="Leonie Smith" userId="fed1330f33f5650e" providerId="LiveId" clId="{BC23020F-8FD8-47CC-A34D-39C7DC6FD01F}" dt="2023-11-23T05:08:00.082" v="115"/>
          <ac:picMkLst>
            <pc:docMk/>
            <pc:sldMk cId="4002949039" sldId="452"/>
            <ac:picMk id="19" creationId="{81057C88-9C2D-70CC-AE8F-E4D8C139EB4E}"/>
          </ac:picMkLst>
        </pc:picChg>
        <pc:picChg chg="add del mod ord">
          <ac:chgData name="Leonie Smith" userId="fed1330f33f5650e" providerId="LiveId" clId="{BC23020F-8FD8-47CC-A34D-39C7DC6FD01F}" dt="2023-11-23T05:08:18.097" v="116"/>
          <ac:picMkLst>
            <pc:docMk/>
            <pc:sldMk cId="4002949039" sldId="452"/>
            <ac:picMk id="22" creationId="{94E7BFF5-4D97-7048-2C30-37341E0760C6}"/>
          </ac:picMkLst>
        </pc:picChg>
        <pc:picChg chg="add del mod">
          <ac:chgData name="Leonie Smith" userId="fed1330f33f5650e" providerId="LiveId" clId="{BC23020F-8FD8-47CC-A34D-39C7DC6FD01F}" dt="2023-11-23T05:08:20.527" v="118"/>
          <ac:picMkLst>
            <pc:docMk/>
            <pc:sldMk cId="4002949039" sldId="452"/>
            <ac:picMk id="23" creationId="{79B21245-F1C7-08B5-F52D-E94B46823A98}"/>
          </ac:picMkLst>
        </pc:picChg>
        <pc:picChg chg="add del mod ord">
          <ac:chgData name="Leonie Smith" userId="fed1330f33f5650e" providerId="LiveId" clId="{BC23020F-8FD8-47CC-A34D-39C7DC6FD01F}" dt="2023-11-23T05:08:34.524" v="119"/>
          <ac:picMkLst>
            <pc:docMk/>
            <pc:sldMk cId="4002949039" sldId="452"/>
            <ac:picMk id="26" creationId="{C6FA196B-CF5B-02DF-82A2-D0383256D5AB}"/>
          </ac:picMkLst>
        </pc:picChg>
        <pc:picChg chg="add del mod">
          <ac:chgData name="Leonie Smith" userId="fed1330f33f5650e" providerId="LiveId" clId="{BC23020F-8FD8-47CC-A34D-39C7DC6FD01F}" dt="2023-11-23T05:08:54.175" v="121"/>
          <ac:picMkLst>
            <pc:docMk/>
            <pc:sldMk cId="4002949039" sldId="452"/>
            <ac:picMk id="27" creationId="{36C6D0D3-FE5E-BB89-97B9-08F50CB05401}"/>
          </ac:picMkLst>
        </pc:picChg>
        <pc:picChg chg="add del mod ord">
          <ac:chgData name="Leonie Smith" userId="fed1330f33f5650e" providerId="LiveId" clId="{BC23020F-8FD8-47CC-A34D-39C7DC6FD01F}" dt="2023-11-23T05:09:09.157" v="122"/>
          <ac:picMkLst>
            <pc:docMk/>
            <pc:sldMk cId="4002949039" sldId="452"/>
            <ac:picMk id="32" creationId="{B0112E8A-78FF-5B3C-DB17-05BCA14A55BC}"/>
          </ac:picMkLst>
        </pc:picChg>
        <pc:picChg chg="add mod">
          <ac:chgData name="Leonie Smith" userId="fed1330f33f5650e" providerId="LiveId" clId="{BC23020F-8FD8-47CC-A34D-39C7DC6FD01F}" dt="2023-11-23T05:09:09.157" v="122"/>
          <ac:picMkLst>
            <pc:docMk/>
            <pc:sldMk cId="4002949039" sldId="452"/>
            <ac:picMk id="33" creationId="{EF3E9106-27E6-8A47-A855-9AA2384ED3FC}"/>
          </ac:picMkLst>
        </pc:picChg>
      </pc:sldChg>
      <pc:sldChg chg="addSp delSp modSp mod modTransition modAnim">
        <pc:chgData name="Leonie Smith" userId="fed1330f33f5650e" providerId="LiveId" clId="{BC23020F-8FD8-47CC-A34D-39C7DC6FD01F}" dt="2023-11-23T05:20:18.780" v="162"/>
        <pc:sldMkLst>
          <pc:docMk/>
          <pc:sldMk cId="2511564658" sldId="454"/>
        </pc:sldMkLst>
        <pc:picChg chg="add del mod">
          <ac:chgData name="Leonie Smith" userId="fed1330f33f5650e" providerId="LiveId" clId="{BC23020F-8FD8-47CC-A34D-39C7DC6FD01F}" dt="2023-11-23T05:15:03.951" v="125"/>
          <ac:picMkLst>
            <pc:docMk/>
            <pc:sldMk cId="2511564658" sldId="454"/>
            <ac:picMk id="13" creationId="{8EB0A30B-3152-86B6-652D-40E6C0E4523C}"/>
          </ac:picMkLst>
        </pc:picChg>
        <pc:picChg chg="add del mod">
          <ac:chgData name="Leonie Smith" userId="fed1330f33f5650e" providerId="LiveId" clId="{BC23020F-8FD8-47CC-A34D-39C7DC6FD01F}" dt="2023-11-23T05:15:21.206" v="126"/>
          <ac:picMkLst>
            <pc:docMk/>
            <pc:sldMk cId="2511564658" sldId="454"/>
            <ac:picMk id="16" creationId="{E41DBAEC-EC3F-0041-DDE5-4000CAE818FD}"/>
          </ac:picMkLst>
        </pc:picChg>
        <pc:picChg chg="add del mod">
          <ac:chgData name="Leonie Smith" userId="fed1330f33f5650e" providerId="LiveId" clId="{BC23020F-8FD8-47CC-A34D-39C7DC6FD01F}" dt="2023-11-23T05:15:41.356" v="128"/>
          <ac:picMkLst>
            <pc:docMk/>
            <pc:sldMk cId="2511564658" sldId="454"/>
            <ac:picMk id="17" creationId="{4BD0F7A6-0D82-8C51-9171-9FE4762D4D73}"/>
          </ac:picMkLst>
        </pc:picChg>
        <pc:picChg chg="add del mod ord">
          <ac:chgData name="Leonie Smith" userId="fed1330f33f5650e" providerId="LiveId" clId="{BC23020F-8FD8-47CC-A34D-39C7DC6FD01F}" dt="2023-11-23T05:15:52.791" v="129"/>
          <ac:picMkLst>
            <pc:docMk/>
            <pc:sldMk cId="2511564658" sldId="454"/>
            <ac:picMk id="22" creationId="{F923986A-040D-428E-8D43-61B8E2C5E89A}"/>
          </ac:picMkLst>
        </pc:picChg>
        <pc:picChg chg="add del mod">
          <ac:chgData name="Leonie Smith" userId="fed1330f33f5650e" providerId="LiveId" clId="{BC23020F-8FD8-47CC-A34D-39C7DC6FD01F}" dt="2023-11-23T05:15:54.068" v="131"/>
          <ac:picMkLst>
            <pc:docMk/>
            <pc:sldMk cId="2511564658" sldId="454"/>
            <ac:picMk id="23" creationId="{2E46365E-F9D3-AE53-DB04-1E5750FBEFBF}"/>
          </ac:picMkLst>
        </pc:picChg>
        <pc:picChg chg="add del mod ord">
          <ac:chgData name="Leonie Smith" userId="fed1330f33f5650e" providerId="LiveId" clId="{BC23020F-8FD8-47CC-A34D-39C7DC6FD01F}" dt="2023-11-23T05:16:06.760" v="132"/>
          <ac:picMkLst>
            <pc:docMk/>
            <pc:sldMk cId="2511564658" sldId="454"/>
            <ac:picMk id="26" creationId="{BAB84F8F-353D-5B59-FC33-2FA9EA09AEB4}"/>
          </ac:picMkLst>
        </pc:picChg>
        <pc:picChg chg="add del mod">
          <ac:chgData name="Leonie Smith" userId="fed1330f33f5650e" providerId="LiveId" clId="{BC23020F-8FD8-47CC-A34D-39C7DC6FD01F}" dt="2023-11-23T05:16:08.497" v="134"/>
          <ac:picMkLst>
            <pc:docMk/>
            <pc:sldMk cId="2511564658" sldId="454"/>
            <ac:picMk id="27" creationId="{3D957171-84BC-402E-86FF-6C815E04E0E3}"/>
          </ac:picMkLst>
        </pc:picChg>
        <pc:picChg chg="add del mod ord">
          <ac:chgData name="Leonie Smith" userId="fed1330f33f5650e" providerId="LiveId" clId="{BC23020F-8FD8-47CC-A34D-39C7DC6FD01F}" dt="2023-11-23T05:16:14.120" v="135"/>
          <ac:picMkLst>
            <pc:docMk/>
            <pc:sldMk cId="2511564658" sldId="454"/>
            <ac:picMk id="30" creationId="{7A194DEE-1593-E66A-EB6E-DF88E80DA300}"/>
          </ac:picMkLst>
        </pc:picChg>
        <pc:picChg chg="add del mod">
          <ac:chgData name="Leonie Smith" userId="fed1330f33f5650e" providerId="LiveId" clId="{BC23020F-8FD8-47CC-A34D-39C7DC6FD01F}" dt="2023-11-23T05:17:03.300" v="137"/>
          <ac:picMkLst>
            <pc:docMk/>
            <pc:sldMk cId="2511564658" sldId="454"/>
            <ac:picMk id="31" creationId="{0BE6904B-439B-1F02-A534-DD2C7DB0C3DE}"/>
          </ac:picMkLst>
        </pc:picChg>
        <pc:picChg chg="add del mod ord">
          <ac:chgData name="Leonie Smith" userId="fed1330f33f5650e" providerId="LiveId" clId="{BC23020F-8FD8-47CC-A34D-39C7DC6FD01F}" dt="2023-11-23T05:17:13.191" v="138"/>
          <ac:picMkLst>
            <pc:docMk/>
            <pc:sldMk cId="2511564658" sldId="454"/>
            <ac:picMk id="34" creationId="{82C24A05-6019-6E73-02FC-CE12031994F5}"/>
          </ac:picMkLst>
        </pc:picChg>
        <pc:picChg chg="add del mod">
          <ac:chgData name="Leonie Smith" userId="fed1330f33f5650e" providerId="LiveId" clId="{BC23020F-8FD8-47CC-A34D-39C7DC6FD01F}" dt="2023-11-23T05:17:33.049" v="140"/>
          <ac:picMkLst>
            <pc:docMk/>
            <pc:sldMk cId="2511564658" sldId="454"/>
            <ac:picMk id="35" creationId="{05DBD8BB-C70E-D422-549C-0CE80560286F}"/>
          </ac:picMkLst>
        </pc:picChg>
        <pc:picChg chg="add del mod ord">
          <ac:chgData name="Leonie Smith" userId="fed1330f33f5650e" providerId="LiveId" clId="{BC23020F-8FD8-47CC-A34D-39C7DC6FD01F}" dt="2023-11-23T05:17:43.030" v="141"/>
          <ac:picMkLst>
            <pc:docMk/>
            <pc:sldMk cId="2511564658" sldId="454"/>
            <ac:picMk id="38" creationId="{DB70986C-650A-CC09-2AC5-6EB378F1805A}"/>
          </ac:picMkLst>
        </pc:picChg>
        <pc:picChg chg="add del mod">
          <ac:chgData name="Leonie Smith" userId="fed1330f33f5650e" providerId="LiveId" clId="{BC23020F-8FD8-47CC-A34D-39C7DC6FD01F}" dt="2023-11-23T05:17:44.911" v="143"/>
          <ac:picMkLst>
            <pc:docMk/>
            <pc:sldMk cId="2511564658" sldId="454"/>
            <ac:picMk id="39" creationId="{EDA8D31C-E000-1BA1-BC3A-331BD2D20B48}"/>
          </ac:picMkLst>
        </pc:picChg>
        <pc:picChg chg="add del mod ord">
          <ac:chgData name="Leonie Smith" userId="fed1330f33f5650e" providerId="LiveId" clId="{BC23020F-8FD8-47CC-A34D-39C7DC6FD01F}" dt="2023-11-23T05:17:54.775" v="144"/>
          <ac:picMkLst>
            <pc:docMk/>
            <pc:sldMk cId="2511564658" sldId="454"/>
            <ac:picMk id="41" creationId="{F2920971-F5B7-8307-B8CB-2B100FF9C181}"/>
          </ac:picMkLst>
        </pc:picChg>
        <pc:picChg chg="add del mod">
          <ac:chgData name="Leonie Smith" userId="fed1330f33f5650e" providerId="LiveId" clId="{BC23020F-8FD8-47CC-A34D-39C7DC6FD01F}" dt="2023-11-23T05:17:56.501" v="146"/>
          <ac:picMkLst>
            <pc:docMk/>
            <pc:sldMk cId="2511564658" sldId="454"/>
            <ac:picMk id="42" creationId="{EE046474-88D2-49AB-99DB-042579FFE120}"/>
          </ac:picMkLst>
        </pc:picChg>
        <pc:picChg chg="add del mod ord">
          <ac:chgData name="Leonie Smith" userId="fed1330f33f5650e" providerId="LiveId" clId="{BC23020F-8FD8-47CC-A34D-39C7DC6FD01F}" dt="2023-11-23T05:18:11.716" v="147"/>
          <ac:picMkLst>
            <pc:docMk/>
            <pc:sldMk cId="2511564658" sldId="454"/>
            <ac:picMk id="45" creationId="{D36821F3-8E9D-95BF-1363-D93C368298D7}"/>
          </ac:picMkLst>
        </pc:picChg>
        <pc:picChg chg="add del mod">
          <ac:chgData name="Leonie Smith" userId="fed1330f33f5650e" providerId="LiveId" clId="{BC23020F-8FD8-47CC-A34D-39C7DC6FD01F}" dt="2023-11-23T05:18:34.973" v="149"/>
          <ac:picMkLst>
            <pc:docMk/>
            <pc:sldMk cId="2511564658" sldId="454"/>
            <ac:picMk id="46" creationId="{F9F6B4F4-3A67-0ACF-7459-7001597B014A}"/>
          </ac:picMkLst>
        </pc:picChg>
        <pc:picChg chg="add del mod ord">
          <ac:chgData name="Leonie Smith" userId="fed1330f33f5650e" providerId="LiveId" clId="{BC23020F-8FD8-47CC-A34D-39C7DC6FD01F}" dt="2023-11-23T05:18:42.623" v="150"/>
          <ac:picMkLst>
            <pc:docMk/>
            <pc:sldMk cId="2511564658" sldId="454"/>
            <ac:picMk id="51" creationId="{8A918B6B-2FE6-A80B-C3B8-F93F13AD4F08}"/>
          </ac:picMkLst>
        </pc:picChg>
        <pc:picChg chg="add del mod">
          <ac:chgData name="Leonie Smith" userId="fed1330f33f5650e" providerId="LiveId" clId="{BC23020F-8FD8-47CC-A34D-39C7DC6FD01F}" dt="2023-11-23T05:18:43.702" v="152"/>
          <ac:picMkLst>
            <pc:docMk/>
            <pc:sldMk cId="2511564658" sldId="454"/>
            <ac:picMk id="52" creationId="{94957EC0-FD3E-2B6B-E1D2-F16F58914CDB}"/>
          </ac:picMkLst>
        </pc:picChg>
        <pc:picChg chg="add del mod ord">
          <ac:chgData name="Leonie Smith" userId="fed1330f33f5650e" providerId="LiveId" clId="{BC23020F-8FD8-47CC-A34D-39C7DC6FD01F}" dt="2023-11-23T05:18:57.893" v="153"/>
          <ac:picMkLst>
            <pc:docMk/>
            <pc:sldMk cId="2511564658" sldId="454"/>
            <ac:picMk id="55" creationId="{35AA936B-CA74-E6E3-A386-0BB171D0FC5E}"/>
          </ac:picMkLst>
        </pc:picChg>
        <pc:picChg chg="add del mod">
          <ac:chgData name="Leonie Smith" userId="fed1330f33f5650e" providerId="LiveId" clId="{BC23020F-8FD8-47CC-A34D-39C7DC6FD01F}" dt="2023-11-23T05:19:28.998" v="155"/>
          <ac:picMkLst>
            <pc:docMk/>
            <pc:sldMk cId="2511564658" sldId="454"/>
            <ac:picMk id="56" creationId="{1E73F78D-BCBF-BFC7-4AA5-01FBBF7C0E30}"/>
          </ac:picMkLst>
        </pc:picChg>
        <pc:picChg chg="add del mod ord">
          <ac:chgData name="Leonie Smith" userId="fed1330f33f5650e" providerId="LiveId" clId="{BC23020F-8FD8-47CC-A34D-39C7DC6FD01F}" dt="2023-11-23T05:19:34.981" v="156"/>
          <ac:picMkLst>
            <pc:docMk/>
            <pc:sldMk cId="2511564658" sldId="454"/>
            <ac:picMk id="59" creationId="{EC284885-9A30-73ED-1EC8-A8C9B5611122}"/>
          </ac:picMkLst>
        </pc:picChg>
        <pc:picChg chg="add del mod">
          <ac:chgData name="Leonie Smith" userId="fed1330f33f5650e" providerId="LiveId" clId="{BC23020F-8FD8-47CC-A34D-39C7DC6FD01F}" dt="2023-11-23T05:19:38.778" v="158"/>
          <ac:picMkLst>
            <pc:docMk/>
            <pc:sldMk cId="2511564658" sldId="454"/>
            <ac:picMk id="60" creationId="{E1BACDF0-FE8F-A677-71B2-08DB6B7A6927}"/>
          </ac:picMkLst>
        </pc:picChg>
        <pc:picChg chg="add del mod ord">
          <ac:chgData name="Leonie Smith" userId="fed1330f33f5650e" providerId="LiveId" clId="{BC23020F-8FD8-47CC-A34D-39C7DC6FD01F}" dt="2023-11-23T05:19:50.176" v="159"/>
          <ac:picMkLst>
            <pc:docMk/>
            <pc:sldMk cId="2511564658" sldId="454"/>
            <ac:picMk id="63" creationId="{52F9AAC1-F3EA-CBD6-9377-43F05435E2CF}"/>
          </ac:picMkLst>
        </pc:picChg>
        <pc:picChg chg="add del mod">
          <ac:chgData name="Leonie Smith" userId="fed1330f33f5650e" providerId="LiveId" clId="{BC23020F-8FD8-47CC-A34D-39C7DC6FD01F}" dt="2023-11-23T05:20:03.726" v="161"/>
          <ac:picMkLst>
            <pc:docMk/>
            <pc:sldMk cId="2511564658" sldId="454"/>
            <ac:picMk id="64" creationId="{999B0FF7-26A6-FB86-3735-CA3E0B0D130C}"/>
          </ac:picMkLst>
        </pc:picChg>
        <pc:picChg chg="add del mod ord">
          <ac:chgData name="Leonie Smith" userId="fed1330f33f5650e" providerId="LiveId" clId="{BC23020F-8FD8-47CC-A34D-39C7DC6FD01F}" dt="2023-11-23T05:20:18.780" v="162"/>
          <ac:picMkLst>
            <pc:docMk/>
            <pc:sldMk cId="2511564658" sldId="454"/>
            <ac:picMk id="67" creationId="{C17CFAA8-7897-DAA8-0CBD-C8C3E063EEA9}"/>
          </ac:picMkLst>
        </pc:picChg>
        <pc:picChg chg="add mod">
          <ac:chgData name="Leonie Smith" userId="fed1330f33f5650e" providerId="LiveId" clId="{BC23020F-8FD8-47CC-A34D-39C7DC6FD01F}" dt="2023-11-23T05:20:18.780" v="162"/>
          <ac:picMkLst>
            <pc:docMk/>
            <pc:sldMk cId="2511564658" sldId="454"/>
            <ac:picMk id="68" creationId="{5CCEEFF9-F757-C95B-BE9F-FB6B9B8C04FF}"/>
          </ac:picMkLst>
        </pc:picChg>
      </pc:sldChg>
      <pc:sldChg chg="addSp delSp modSp mod modTransition modAnim">
        <pc:chgData name="Leonie Smith" userId="fed1330f33f5650e" providerId="LiveId" clId="{BC23020F-8FD8-47CC-A34D-39C7DC6FD01F}" dt="2023-11-23T05:22:23.203" v="169"/>
        <pc:sldMkLst>
          <pc:docMk/>
          <pc:sldMk cId="4049696417" sldId="456"/>
        </pc:sldMkLst>
        <pc:picChg chg="add del mod">
          <ac:chgData name="Leonie Smith" userId="fed1330f33f5650e" providerId="LiveId" clId="{BC23020F-8FD8-47CC-A34D-39C7DC6FD01F}" dt="2023-11-23T05:21:54.026" v="165"/>
          <ac:picMkLst>
            <pc:docMk/>
            <pc:sldMk cId="4049696417" sldId="456"/>
            <ac:picMk id="12" creationId="{1B7E35E6-8533-A0D0-9A23-E4E73A1E41CE}"/>
          </ac:picMkLst>
        </pc:picChg>
        <pc:picChg chg="add del mod">
          <ac:chgData name="Leonie Smith" userId="fed1330f33f5650e" providerId="LiveId" clId="{BC23020F-8FD8-47CC-A34D-39C7DC6FD01F}" dt="2023-11-23T05:22:04.169" v="166"/>
          <ac:picMkLst>
            <pc:docMk/>
            <pc:sldMk cId="4049696417" sldId="456"/>
            <ac:picMk id="14" creationId="{F12FEF9B-0EE1-0613-D8D5-3334FF348135}"/>
          </ac:picMkLst>
        </pc:picChg>
        <pc:picChg chg="add del mod">
          <ac:chgData name="Leonie Smith" userId="fed1330f33f5650e" providerId="LiveId" clId="{BC23020F-8FD8-47CC-A34D-39C7DC6FD01F}" dt="2023-11-23T05:22:08.915" v="168"/>
          <ac:picMkLst>
            <pc:docMk/>
            <pc:sldMk cId="4049696417" sldId="456"/>
            <ac:picMk id="15" creationId="{FA721C11-F0A4-2C75-0BC0-F23599994C8C}"/>
          </ac:picMkLst>
        </pc:picChg>
        <pc:picChg chg="add del mod ord">
          <ac:chgData name="Leonie Smith" userId="fed1330f33f5650e" providerId="LiveId" clId="{BC23020F-8FD8-47CC-A34D-39C7DC6FD01F}" dt="2023-11-23T05:22:23.203" v="169"/>
          <ac:picMkLst>
            <pc:docMk/>
            <pc:sldMk cId="4049696417" sldId="456"/>
            <ac:picMk id="17" creationId="{BF1FF440-F10D-4DD0-CB00-8C69D18E1071}"/>
          </ac:picMkLst>
        </pc:picChg>
        <pc:picChg chg="add mod">
          <ac:chgData name="Leonie Smith" userId="fed1330f33f5650e" providerId="LiveId" clId="{BC23020F-8FD8-47CC-A34D-39C7DC6FD01F}" dt="2023-11-23T05:22:23.203" v="169"/>
          <ac:picMkLst>
            <pc:docMk/>
            <pc:sldMk cId="4049696417" sldId="456"/>
            <ac:picMk id="18" creationId="{6973A33B-A485-492F-D13E-EBFC99C16048}"/>
          </ac:picMkLst>
        </pc:picChg>
      </pc:sldChg>
      <pc:sldChg chg="addSp delSp modSp mod modTransition modAnim">
        <pc:chgData name="Leonie Smith" userId="fed1330f33f5650e" providerId="LiveId" clId="{BC23020F-8FD8-47CC-A34D-39C7DC6FD01F}" dt="2023-11-23T05:27:10.160" v="200"/>
        <pc:sldMkLst>
          <pc:docMk/>
          <pc:sldMk cId="2789980734" sldId="458"/>
        </pc:sldMkLst>
        <pc:picChg chg="add del mod">
          <ac:chgData name="Leonie Smith" userId="fed1330f33f5650e" providerId="LiveId" clId="{BC23020F-8FD8-47CC-A34D-39C7DC6FD01F}" dt="2023-11-23T05:23:43.330" v="172"/>
          <ac:picMkLst>
            <pc:docMk/>
            <pc:sldMk cId="2789980734" sldId="458"/>
            <ac:picMk id="8" creationId="{62337960-14B6-0DA7-01FB-1967A34C108A}"/>
          </ac:picMkLst>
        </pc:picChg>
        <pc:picChg chg="add del mod">
          <ac:chgData name="Leonie Smith" userId="fed1330f33f5650e" providerId="LiveId" clId="{BC23020F-8FD8-47CC-A34D-39C7DC6FD01F}" dt="2023-11-23T05:23:58.502" v="173"/>
          <ac:picMkLst>
            <pc:docMk/>
            <pc:sldMk cId="2789980734" sldId="458"/>
            <ac:picMk id="11" creationId="{663FC956-2768-1440-1F64-696A934E03B8}"/>
          </ac:picMkLst>
        </pc:picChg>
        <pc:picChg chg="add del mod">
          <ac:chgData name="Leonie Smith" userId="fed1330f33f5650e" providerId="LiveId" clId="{BC23020F-8FD8-47CC-A34D-39C7DC6FD01F}" dt="2023-11-23T05:24:00.291" v="175"/>
          <ac:picMkLst>
            <pc:docMk/>
            <pc:sldMk cId="2789980734" sldId="458"/>
            <ac:picMk id="12" creationId="{C08C9B1C-8EBB-9C88-AF36-42EF625063FA}"/>
          </ac:picMkLst>
        </pc:picChg>
        <pc:picChg chg="add del mod ord">
          <ac:chgData name="Leonie Smith" userId="fed1330f33f5650e" providerId="LiveId" clId="{BC23020F-8FD8-47CC-A34D-39C7DC6FD01F}" dt="2023-11-23T05:24:20.862" v="176"/>
          <ac:picMkLst>
            <pc:docMk/>
            <pc:sldMk cId="2789980734" sldId="458"/>
            <ac:picMk id="15" creationId="{DF88788B-0DA5-EB67-7937-B7C7EB59765F}"/>
          </ac:picMkLst>
        </pc:picChg>
        <pc:picChg chg="add del mod">
          <ac:chgData name="Leonie Smith" userId="fed1330f33f5650e" providerId="LiveId" clId="{BC23020F-8FD8-47CC-A34D-39C7DC6FD01F}" dt="2023-11-23T05:24:25.807" v="178"/>
          <ac:picMkLst>
            <pc:docMk/>
            <pc:sldMk cId="2789980734" sldId="458"/>
            <ac:picMk id="16" creationId="{E38A91B6-CD18-143D-3B1C-40AF35E3A1D3}"/>
          </ac:picMkLst>
        </pc:picChg>
        <pc:picChg chg="add del mod ord">
          <ac:chgData name="Leonie Smith" userId="fed1330f33f5650e" providerId="LiveId" clId="{BC23020F-8FD8-47CC-A34D-39C7DC6FD01F}" dt="2023-11-23T05:24:44.666" v="179"/>
          <ac:picMkLst>
            <pc:docMk/>
            <pc:sldMk cId="2789980734" sldId="458"/>
            <ac:picMk id="19" creationId="{0004C509-1919-456F-AD05-93E0FE9BFC55}"/>
          </ac:picMkLst>
        </pc:picChg>
        <pc:picChg chg="add del mod">
          <ac:chgData name="Leonie Smith" userId="fed1330f33f5650e" providerId="LiveId" clId="{BC23020F-8FD8-47CC-A34D-39C7DC6FD01F}" dt="2023-11-23T05:24:49.922" v="181"/>
          <ac:picMkLst>
            <pc:docMk/>
            <pc:sldMk cId="2789980734" sldId="458"/>
            <ac:picMk id="20" creationId="{CA799ADC-80FE-53C3-C5F9-81ABEBE78145}"/>
          </ac:picMkLst>
        </pc:picChg>
        <pc:picChg chg="add del mod ord">
          <ac:chgData name="Leonie Smith" userId="fed1330f33f5650e" providerId="LiveId" clId="{BC23020F-8FD8-47CC-A34D-39C7DC6FD01F}" dt="2023-11-23T05:25:11.072" v="182"/>
          <ac:picMkLst>
            <pc:docMk/>
            <pc:sldMk cId="2789980734" sldId="458"/>
            <ac:picMk id="23" creationId="{D4D24CC3-18C1-12D6-7FD0-8FCE31D5BAC6}"/>
          </ac:picMkLst>
        </pc:picChg>
        <pc:picChg chg="add del mod">
          <ac:chgData name="Leonie Smith" userId="fed1330f33f5650e" providerId="LiveId" clId="{BC23020F-8FD8-47CC-A34D-39C7DC6FD01F}" dt="2023-11-23T05:25:12.950" v="184"/>
          <ac:picMkLst>
            <pc:docMk/>
            <pc:sldMk cId="2789980734" sldId="458"/>
            <ac:picMk id="24" creationId="{9817A62F-0B2A-BC59-2765-861ECC761610}"/>
          </ac:picMkLst>
        </pc:picChg>
        <pc:picChg chg="add del mod ord">
          <ac:chgData name="Leonie Smith" userId="fed1330f33f5650e" providerId="LiveId" clId="{BC23020F-8FD8-47CC-A34D-39C7DC6FD01F}" dt="2023-11-23T05:25:31.533" v="185"/>
          <ac:picMkLst>
            <pc:docMk/>
            <pc:sldMk cId="2789980734" sldId="458"/>
            <ac:picMk id="27" creationId="{9F6E1B32-F064-3F75-35C8-A5661535043D}"/>
          </ac:picMkLst>
        </pc:picChg>
        <pc:picChg chg="add del mod">
          <ac:chgData name="Leonie Smith" userId="fed1330f33f5650e" providerId="LiveId" clId="{BC23020F-8FD8-47CC-A34D-39C7DC6FD01F}" dt="2023-11-23T05:25:32.983" v="187"/>
          <ac:picMkLst>
            <pc:docMk/>
            <pc:sldMk cId="2789980734" sldId="458"/>
            <ac:picMk id="28" creationId="{06160337-A884-4686-2ABB-C7BB61FE31A7}"/>
          </ac:picMkLst>
        </pc:picChg>
        <pc:picChg chg="add del mod ord">
          <ac:chgData name="Leonie Smith" userId="fed1330f33f5650e" providerId="LiveId" clId="{BC23020F-8FD8-47CC-A34D-39C7DC6FD01F}" dt="2023-11-23T05:25:39.016" v="188"/>
          <ac:picMkLst>
            <pc:docMk/>
            <pc:sldMk cId="2789980734" sldId="458"/>
            <ac:picMk id="31" creationId="{6E425D99-79C2-05C5-0BD5-30C1670CCE78}"/>
          </ac:picMkLst>
        </pc:picChg>
        <pc:picChg chg="add del mod">
          <ac:chgData name="Leonie Smith" userId="fed1330f33f5650e" providerId="LiveId" clId="{BC23020F-8FD8-47CC-A34D-39C7DC6FD01F}" dt="2023-11-23T05:25:43.357" v="190"/>
          <ac:picMkLst>
            <pc:docMk/>
            <pc:sldMk cId="2789980734" sldId="458"/>
            <ac:picMk id="32" creationId="{0FEAFC08-3EE7-C311-2DE9-B03DAE142D23}"/>
          </ac:picMkLst>
        </pc:picChg>
        <pc:picChg chg="add del mod ord">
          <ac:chgData name="Leonie Smith" userId="fed1330f33f5650e" providerId="LiveId" clId="{BC23020F-8FD8-47CC-A34D-39C7DC6FD01F}" dt="2023-11-23T05:25:48.757" v="191"/>
          <ac:picMkLst>
            <pc:docMk/>
            <pc:sldMk cId="2789980734" sldId="458"/>
            <ac:picMk id="36" creationId="{6180C483-5B46-F0B3-D332-2AD6DC9ED5FD}"/>
          </ac:picMkLst>
        </pc:picChg>
        <pc:picChg chg="add del mod">
          <ac:chgData name="Leonie Smith" userId="fed1330f33f5650e" providerId="LiveId" clId="{BC23020F-8FD8-47CC-A34D-39C7DC6FD01F}" dt="2023-11-23T05:25:49.983" v="193"/>
          <ac:picMkLst>
            <pc:docMk/>
            <pc:sldMk cId="2789980734" sldId="458"/>
            <ac:picMk id="37" creationId="{D29D1178-760D-A968-D0B8-BD5D25117920}"/>
          </ac:picMkLst>
        </pc:picChg>
        <pc:picChg chg="add del mod ord">
          <ac:chgData name="Leonie Smith" userId="fed1330f33f5650e" providerId="LiveId" clId="{BC23020F-8FD8-47CC-A34D-39C7DC6FD01F}" dt="2023-11-23T05:26:10.694" v="194"/>
          <ac:picMkLst>
            <pc:docMk/>
            <pc:sldMk cId="2789980734" sldId="458"/>
            <ac:picMk id="40" creationId="{3CBB33F9-F29C-28AA-179E-42F952FDCBF6}"/>
          </ac:picMkLst>
        </pc:picChg>
        <pc:picChg chg="add del mod">
          <ac:chgData name="Leonie Smith" userId="fed1330f33f5650e" providerId="LiveId" clId="{BC23020F-8FD8-47CC-A34D-39C7DC6FD01F}" dt="2023-11-23T05:26:20.616" v="196"/>
          <ac:picMkLst>
            <pc:docMk/>
            <pc:sldMk cId="2789980734" sldId="458"/>
            <ac:picMk id="41" creationId="{3B5677BB-0C46-9901-6D71-5FB6E164A06D}"/>
          </ac:picMkLst>
        </pc:picChg>
        <pc:picChg chg="add del mod ord">
          <ac:chgData name="Leonie Smith" userId="fed1330f33f5650e" providerId="LiveId" clId="{BC23020F-8FD8-47CC-A34D-39C7DC6FD01F}" dt="2023-11-23T05:26:40.527" v="197"/>
          <ac:picMkLst>
            <pc:docMk/>
            <pc:sldMk cId="2789980734" sldId="458"/>
            <ac:picMk id="45" creationId="{B2D803CB-1A7A-659B-598B-3144D99C558A}"/>
          </ac:picMkLst>
        </pc:picChg>
        <pc:picChg chg="add del mod">
          <ac:chgData name="Leonie Smith" userId="fed1330f33f5650e" providerId="LiveId" clId="{BC23020F-8FD8-47CC-A34D-39C7DC6FD01F}" dt="2023-11-23T05:26:48.626" v="199"/>
          <ac:picMkLst>
            <pc:docMk/>
            <pc:sldMk cId="2789980734" sldId="458"/>
            <ac:picMk id="46" creationId="{985FA62D-D66D-E635-D3AA-36AD8CA01FDC}"/>
          </ac:picMkLst>
        </pc:picChg>
        <pc:picChg chg="add del mod ord">
          <ac:chgData name="Leonie Smith" userId="fed1330f33f5650e" providerId="LiveId" clId="{BC23020F-8FD8-47CC-A34D-39C7DC6FD01F}" dt="2023-11-23T05:27:10.160" v="200"/>
          <ac:picMkLst>
            <pc:docMk/>
            <pc:sldMk cId="2789980734" sldId="458"/>
            <ac:picMk id="50" creationId="{46F97F82-E540-7AC5-3DCC-124E256A4F40}"/>
          </ac:picMkLst>
        </pc:picChg>
        <pc:picChg chg="add mod">
          <ac:chgData name="Leonie Smith" userId="fed1330f33f5650e" providerId="LiveId" clId="{BC23020F-8FD8-47CC-A34D-39C7DC6FD01F}" dt="2023-11-23T05:27:10.160" v="200"/>
          <ac:picMkLst>
            <pc:docMk/>
            <pc:sldMk cId="2789980734" sldId="458"/>
            <ac:picMk id="51" creationId="{262F7063-B397-8BEB-DCC9-8F0971357FE3}"/>
          </ac:picMkLst>
        </pc:picChg>
      </pc:sldChg>
      <pc:sldChg chg="addSp delSp modSp mod modTransition modAnim">
        <pc:chgData name="Leonie Smith" userId="fed1330f33f5650e" providerId="LiveId" clId="{BC23020F-8FD8-47CC-A34D-39C7DC6FD01F}" dt="2023-11-23T05:31:00.515" v="216"/>
        <pc:sldMkLst>
          <pc:docMk/>
          <pc:sldMk cId="2691432836" sldId="460"/>
        </pc:sldMkLst>
        <pc:picChg chg="add del mod">
          <ac:chgData name="Leonie Smith" userId="fed1330f33f5650e" providerId="LiveId" clId="{BC23020F-8FD8-47CC-A34D-39C7DC6FD01F}" dt="2023-11-23T05:29:26.274" v="203"/>
          <ac:picMkLst>
            <pc:docMk/>
            <pc:sldMk cId="2691432836" sldId="460"/>
            <ac:picMk id="6" creationId="{623D6C47-D118-CC7B-EFB0-AD384608033C}"/>
          </ac:picMkLst>
        </pc:picChg>
        <pc:picChg chg="add del mod">
          <ac:chgData name="Leonie Smith" userId="fed1330f33f5650e" providerId="LiveId" clId="{BC23020F-8FD8-47CC-A34D-39C7DC6FD01F}" dt="2023-11-23T05:29:32.737" v="204"/>
          <ac:picMkLst>
            <pc:docMk/>
            <pc:sldMk cId="2691432836" sldId="460"/>
            <ac:picMk id="9" creationId="{E0D37E26-E2A2-0B7E-F07D-1B724D1129B1}"/>
          </ac:picMkLst>
        </pc:picChg>
        <pc:picChg chg="add del mod">
          <ac:chgData name="Leonie Smith" userId="fed1330f33f5650e" providerId="LiveId" clId="{BC23020F-8FD8-47CC-A34D-39C7DC6FD01F}" dt="2023-11-23T05:29:34.858" v="206"/>
          <ac:picMkLst>
            <pc:docMk/>
            <pc:sldMk cId="2691432836" sldId="460"/>
            <ac:picMk id="10" creationId="{254B6A50-67CF-2463-5EFC-04AF18561692}"/>
          </ac:picMkLst>
        </pc:picChg>
        <pc:picChg chg="add del mod ord">
          <ac:chgData name="Leonie Smith" userId="fed1330f33f5650e" providerId="LiveId" clId="{BC23020F-8FD8-47CC-A34D-39C7DC6FD01F}" dt="2023-11-23T05:29:53.362" v="207"/>
          <ac:picMkLst>
            <pc:docMk/>
            <pc:sldMk cId="2691432836" sldId="460"/>
            <ac:picMk id="13" creationId="{D45FE84F-B142-8C95-7E47-83CB667F2B12}"/>
          </ac:picMkLst>
        </pc:picChg>
        <pc:picChg chg="add del mod">
          <ac:chgData name="Leonie Smith" userId="fed1330f33f5650e" providerId="LiveId" clId="{BC23020F-8FD8-47CC-A34D-39C7DC6FD01F}" dt="2023-11-23T05:29:55.072" v="209"/>
          <ac:picMkLst>
            <pc:docMk/>
            <pc:sldMk cId="2691432836" sldId="460"/>
            <ac:picMk id="14" creationId="{9770409C-253A-6004-36BE-B02C6624C13F}"/>
          </ac:picMkLst>
        </pc:picChg>
        <pc:picChg chg="add del mod ord">
          <ac:chgData name="Leonie Smith" userId="fed1330f33f5650e" providerId="LiveId" clId="{BC23020F-8FD8-47CC-A34D-39C7DC6FD01F}" dt="2023-11-23T05:30:01.354" v="210"/>
          <ac:picMkLst>
            <pc:docMk/>
            <pc:sldMk cId="2691432836" sldId="460"/>
            <ac:picMk id="17" creationId="{079703A5-1660-1FE2-85B0-301085EF416D}"/>
          </ac:picMkLst>
        </pc:picChg>
        <pc:picChg chg="add del mod">
          <ac:chgData name="Leonie Smith" userId="fed1330f33f5650e" providerId="LiveId" clId="{BC23020F-8FD8-47CC-A34D-39C7DC6FD01F}" dt="2023-11-23T05:30:02.659" v="212"/>
          <ac:picMkLst>
            <pc:docMk/>
            <pc:sldMk cId="2691432836" sldId="460"/>
            <ac:picMk id="18" creationId="{623870C0-A558-390D-79D0-60DDF8E50DD1}"/>
          </ac:picMkLst>
        </pc:picChg>
        <pc:picChg chg="add del mod ord">
          <ac:chgData name="Leonie Smith" userId="fed1330f33f5650e" providerId="LiveId" clId="{BC23020F-8FD8-47CC-A34D-39C7DC6FD01F}" dt="2023-11-23T05:30:21.137" v="213"/>
          <ac:picMkLst>
            <pc:docMk/>
            <pc:sldMk cId="2691432836" sldId="460"/>
            <ac:picMk id="20" creationId="{F6F98EB9-8EA1-EE93-7CEE-B406372C3B51}"/>
          </ac:picMkLst>
        </pc:picChg>
        <pc:picChg chg="add del mod">
          <ac:chgData name="Leonie Smith" userId="fed1330f33f5650e" providerId="LiveId" clId="{BC23020F-8FD8-47CC-A34D-39C7DC6FD01F}" dt="2023-11-23T05:30:40.660" v="215"/>
          <ac:picMkLst>
            <pc:docMk/>
            <pc:sldMk cId="2691432836" sldId="460"/>
            <ac:picMk id="21" creationId="{7FEEC80A-0B6F-A122-35C6-35C8D098A393}"/>
          </ac:picMkLst>
        </pc:picChg>
        <pc:picChg chg="add del mod ord">
          <ac:chgData name="Leonie Smith" userId="fed1330f33f5650e" providerId="LiveId" clId="{BC23020F-8FD8-47CC-A34D-39C7DC6FD01F}" dt="2023-11-23T05:31:00.515" v="216"/>
          <ac:picMkLst>
            <pc:docMk/>
            <pc:sldMk cId="2691432836" sldId="460"/>
            <ac:picMk id="26" creationId="{0475F8F8-C518-BB46-C0F2-86E41B68FB70}"/>
          </ac:picMkLst>
        </pc:picChg>
        <pc:picChg chg="add mod">
          <ac:chgData name="Leonie Smith" userId="fed1330f33f5650e" providerId="LiveId" clId="{BC23020F-8FD8-47CC-A34D-39C7DC6FD01F}" dt="2023-11-23T05:31:00.515" v="216"/>
          <ac:picMkLst>
            <pc:docMk/>
            <pc:sldMk cId="2691432836" sldId="460"/>
            <ac:picMk id="27" creationId="{78C2D022-ED52-CB6C-ADF9-B1FA8B181ABB}"/>
          </ac:picMkLst>
        </pc:picChg>
      </pc:sldChg>
      <pc:sldChg chg="addSp delSp modSp mod modTransition modAnim">
        <pc:chgData name="Leonie Smith" userId="fed1330f33f5650e" providerId="LiveId" clId="{BC23020F-8FD8-47CC-A34D-39C7DC6FD01F}" dt="2023-11-23T05:33:56.959" v="229"/>
        <pc:sldMkLst>
          <pc:docMk/>
          <pc:sldMk cId="3941201962" sldId="462"/>
        </pc:sldMkLst>
        <pc:picChg chg="add del mod">
          <ac:chgData name="Leonie Smith" userId="fed1330f33f5650e" providerId="LiveId" clId="{BC23020F-8FD8-47CC-A34D-39C7DC6FD01F}" dt="2023-11-23T05:31:51.121" v="219"/>
          <ac:picMkLst>
            <pc:docMk/>
            <pc:sldMk cId="3941201962" sldId="462"/>
            <ac:picMk id="6" creationId="{3885DFB9-7186-3A39-D8BF-CF8C62E3C37A}"/>
          </ac:picMkLst>
        </pc:picChg>
        <pc:picChg chg="add del mod">
          <ac:chgData name="Leonie Smith" userId="fed1330f33f5650e" providerId="LiveId" clId="{BC23020F-8FD8-47CC-A34D-39C7DC6FD01F}" dt="2023-11-23T05:32:07.995" v="220"/>
          <ac:picMkLst>
            <pc:docMk/>
            <pc:sldMk cId="3941201962" sldId="462"/>
            <ac:picMk id="9" creationId="{DFE78085-0F17-1322-4FE4-301124FB9D93}"/>
          </ac:picMkLst>
        </pc:picChg>
        <pc:picChg chg="add del mod">
          <ac:chgData name="Leonie Smith" userId="fed1330f33f5650e" providerId="LiveId" clId="{BC23020F-8FD8-47CC-A34D-39C7DC6FD01F}" dt="2023-11-23T05:32:27.517" v="222"/>
          <ac:picMkLst>
            <pc:docMk/>
            <pc:sldMk cId="3941201962" sldId="462"/>
            <ac:picMk id="10" creationId="{D87B0B6B-DF2A-5705-53CE-768770D03E4D}"/>
          </ac:picMkLst>
        </pc:picChg>
        <pc:picChg chg="add del mod ord">
          <ac:chgData name="Leonie Smith" userId="fed1330f33f5650e" providerId="LiveId" clId="{BC23020F-8FD8-47CC-A34D-39C7DC6FD01F}" dt="2023-11-23T05:32:44.747" v="223"/>
          <ac:picMkLst>
            <pc:docMk/>
            <pc:sldMk cId="3941201962" sldId="462"/>
            <ac:picMk id="15" creationId="{088ECE45-4F11-518A-7949-86B562824948}"/>
          </ac:picMkLst>
        </pc:picChg>
        <pc:picChg chg="add del mod">
          <ac:chgData name="Leonie Smith" userId="fed1330f33f5650e" providerId="LiveId" clId="{BC23020F-8FD8-47CC-A34D-39C7DC6FD01F}" dt="2023-11-23T05:33:02.076" v="225"/>
          <ac:picMkLst>
            <pc:docMk/>
            <pc:sldMk cId="3941201962" sldId="462"/>
            <ac:picMk id="16" creationId="{27C0551F-F54B-CA15-7BAD-6463E5D4D5EB}"/>
          </ac:picMkLst>
        </pc:picChg>
        <pc:picChg chg="add del mod ord">
          <ac:chgData name="Leonie Smith" userId="fed1330f33f5650e" providerId="LiveId" clId="{BC23020F-8FD8-47CC-A34D-39C7DC6FD01F}" dt="2023-11-23T05:33:20.037" v="226"/>
          <ac:picMkLst>
            <pc:docMk/>
            <pc:sldMk cId="3941201962" sldId="462"/>
            <ac:picMk id="21" creationId="{435A046C-8B6E-A872-FFFB-853CAA90AA0A}"/>
          </ac:picMkLst>
        </pc:picChg>
        <pc:picChg chg="add del mod">
          <ac:chgData name="Leonie Smith" userId="fed1330f33f5650e" providerId="LiveId" clId="{BC23020F-8FD8-47CC-A34D-39C7DC6FD01F}" dt="2023-11-23T05:33:39.284" v="228"/>
          <ac:picMkLst>
            <pc:docMk/>
            <pc:sldMk cId="3941201962" sldId="462"/>
            <ac:picMk id="22" creationId="{F6AA0B12-7217-DFDA-BCB4-F9DD58FC5CFE}"/>
          </ac:picMkLst>
        </pc:picChg>
        <pc:picChg chg="add del mod ord">
          <ac:chgData name="Leonie Smith" userId="fed1330f33f5650e" providerId="LiveId" clId="{BC23020F-8FD8-47CC-A34D-39C7DC6FD01F}" dt="2023-11-23T05:33:56.959" v="229"/>
          <ac:picMkLst>
            <pc:docMk/>
            <pc:sldMk cId="3941201962" sldId="462"/>
            <ac:picMk id="27" creationId="{CBD2960A-E27A-D93C-DCE5-523533601C5C}"/>
          </ac:picMkLst>
        </pc:picChg>
        <pc:picChg chg="add mod">
          <ac:chgData name="Leonie Smith" userId="fed1330f33f5650e" providerId="LiveId" clId="{BC23020F-8FD8-47CC-A34D-39C7DC6FD01F}" dt="2023-11-23T05:33:56.959" v="229"/>
          <ac:picMkLst>
            <pc:docMk/>
            <pc:sldMk cId="3941201962" sldId="462"/>
            <ac:picMk id="28" creationId="{B4216A72-4D8A-8688-8FEF-94DE7DCC2225}"/>
          </ac:picMkLst>
        </pc:picChg>
      </pc:sldChg>
      <pc:sldChg chg="addSp delSp modSp mod modTransition modAnim">
        <pc:chgData name="Leonie Smith" userId="fed1330f33f5650e" providerId="LiveId" clId="{BC23020F-8FD8-47CC-A34D-39C7DC6FD01F}" dt="2023-11-23T05:36:38.247" v="239"/>
        <pc:sldMkLst>
          <pc:docMk/>
          <pc:sldMk cId="3471468068" sldId="464"/>
        </pc:sldMkLst>
        <pc:picChg chg="add del mod">
          <ac:chgData name="Leonie Smith" userId="fed1330f33f5650e" providerId="LiveId" clId="{BC23020F-8FD8-47CC-A34D-39C7DC6FD01F}" dt="2023-11-23T05:35:07.119" v="232"/>
          <ac:picMkLst>
            <pc:docMk/>
            <pc:sldMk cId="3471468068" sldId="464"/>
            <ac:picMk id="6" creationId="{49D3F1C5-A45E-D8BF-9DEF-3037BAC6E8E1}"/>
          </ac:picMkLst>
        </pc:picChg>
        <pc:picChg chg="add del mod">
          <ac:chgData name="Leonie Smith" userId="fed1330f33f5650e" providerId="LiveId" clId="{BC23020F-8FD8-47CC-A34D-39C7DC6FD01F}" dt="2023-11-23T05:35:14.771" v="233"/>
          <ac:picMkLst>
            <pc:docMk/>
            <pc:sldMk cId="3471468068" sldId="464"/>
            <ac:picMk id="9" creationId="{275C7ABA-2295-4097-9F51-65E962300D41}"/>
          </ac:picMkLst>
        </pc:picChg>
        <pc:picChg chg="add del mod">
          <ac:chgData name="Leonie Smith" userId="fed1330f33f5650e" providerId="LiveId" clId="{BC23020F-8FD8-47CC-A34D-39C7DC6FD01F}" dt="2023-11-23T05:35:16.144" v="235"/>
          <ac:picMkLst>
            <pc:docMk/>
            <pc:sldMk cId="3471468068" sldId="464"/>
            <ac:picMk id="10" creationId="{653480B2-242B-A6B9-2A6C-3AD564DB215F}"/>
          </ac:picMkLst>
        </pc:picChg>
        <pc:picChg chg="add del mod ord">
          <ac:chgData name="Leonie Smith" userId="fed1330f33f5650e" providerId="LiveId" clId="{BC23020F-8FD8-47CC-A34D-39C7DC6FD01F}" dt="2023-11-23T05:35:41.305" v="236"/>
          <ac:picMkLst>
            <pc:docMk/>
            <pc:sldMk cId="3471468068" sldId="464"/>
            <ac:picMk id="13" creationId="{0D800E07-B053-D7E4-B501-A83540F8016D}"/>
          </ac:picMkLst>
        </pc:picChg>
        <pc:picChg chg="add del mod">
          <ac:chgData name="Leonie Smith" userId="fed1330f33f5650e" providerId="LiveId" clId="{BC23020F-8FD8-47CC-A34D-39C7DC6FD01F}" dt="2023-11-23T05:36:11.219" v="238"/>
          <ac:picMkLst>
            <pc:docMk/>
            <pc:sldMk cId="3471468068" sldId="464"/>
            <ac:picMk id="14" creationId="{6FD8782D-F04D-C44F-C879-B28ABE8AC5C4}"/>
          </ac:picMkLst>
        </pc:picChg>
        <pc:picChg chg="add del mod ord">
          <ac:chgData name="Leonie Smith" userId="fed1330f33f5650e" providerId="LiveId" clId="{BC23020F-8FD8-47CC-A34D-39C7DC6FD01F}" dt="2023-11-23T05:36:38.247" v="239"/>
          <ac:picMkLst>
            <pc:docMk/>
            <pc:sldMk cId="3471468068" sldId="464"/>
            <ac:picMk id="19" creationId="{BF2FD6E7-46BF-6EAA-0776-215C4261FB44}"/>
          </ac:picMkLst>
        </pc:picChg>
        <pc:picChg chg="add mod">
          <ac:chgData name="Leonie Smith" userId="fed1330f33f5650e" providerId="LiveId" clId="{BC23020F-8FD8-47CC-A34D-39C7DC6FD01F}" dt="2023-11-23T05:36:38.247" v="239"/>
          <ac:picMkLst>
            <pc:docMk/>
            <pc:sldMk cId="3471468068" sldId="464"/>
            <ac:picMk id="20" creationId="{914D6AF2-0B68-E77C-BE25-395BA5954A8F}"/>
          </ac:picMkLst>
        </pc:picChg>
      </pc:sldChg>
      <pc:sldChg chg="addSp modSp">
        <pc:chgData name="Leonie Smith" userId="fed1330f33f5650e" providerId="LiveId" clId="{BC23020F-8FD8-47CC-A34D-39C7DC6FD01F}" dt="2023-11-23T05:39:03.663" v="240"/>
        <pc:sldMkLst>
          <pc:docMk/>
          <pc:sldMk cId="581074576" sldId="466"/>
        </pc:sldMkLst>
        <pc:picChg chg="add mod">
          <ac:chgData name="Leonie Smith" userId="fed1330f33f5650e" providerId="LiveId" clId="{BC23020F-8FD8-47CC-A34D-39C7DC6FD01F}" dt="2023-11-23T05:39:03.663" v="240"/>
          <ac:picMkLst>
            <pc:docMk/>
            <pc:sldMk cId="581074576" sldId="466"/>
            <ac:picMk id="6" creationId="{31605B69-476A-7795-EAC5-BD5B5E90B8EC}"/>
          </ac:picMkLst>
        </pc:picChg>
      </pc:sldChg>
      <pc:sldChg chg="addSp delSp modSp mod modTransition modAnim">
        <pc:chgData name="Leonie Smith" userId="fed1330f33f5650e" providerId="LiveId" clId="{BC23020F-8FD8-47CC-A34D-39C7DC6FD01F}" dt="2023-11-23T04:40:00.684" v="9"/>
        <pc:sldMkLst>
          <pc:docMk/>
          <pc:sldMk cId="3596600315" sldId="468"/>
        </pc:sldMkLst>
        <pc:picChg chg="add del mod">
          <ac:chgData name="Leonie Smith" userId="fed1330f33f5650e" providerId="LiveId" clId="{BC23020F-8FD8-47CC-A34D-39C7DC6FD01F}" dt="2023-11-23T04:39:30.747" v="2"/>
          <ac:picMkLst>
            <pc:docMk/>
            <pc:sldMk cId="3596600315" sldId="468"/>
            <ac:picMk id="7" creationId="{722F5E10-6C2A-0D66-9229-4AB648E3CAF7}"/>
          </ac:picMkLst>
        </pc:picChg>
        <pc:picChg chg="add del mod">
          <ac:chgData name="Leonie Smith" userId="fed1330f33f5650e" providerId="LiveId" clId="{BC23020F-8FD8-47CC-A34D-39C7DC6FD01F}" dt="2023-11-23T04:39:36.676" v="3"/>
          <ac:picMkLst>
            <pc:docMk/>
            <pc:sldMk cId="3596600315" sldId="468"/>
            <ac:picMk id="11" creationId="{5CD98CE6-D628-166E-30BE-4D215DA358D8}"/>
          </ac:picMkLst>
        </pc:picChg>
        <pc:picChg chg="add del mod">
          <ac:chgData name="Leonie Smith" userId="fed1330f33f5650e" providerId="LiveId" clId="{BC23020F-8FD8-47CC-A34D-39C7DC6FD01F}" dt="2023-11-23T04:39:40.838" v="5"/>
          <ac:picMkLst>
            <pc:docMk/>
            <pc:sldMk cId="3596600315" sldId="468"/>
            <ac:picMk id="12" creationId="{216925E2-13F5-FD2F-9B4A-6D4567E381D5}"/>
          </ac:picMkLst>
        </pc:picChg>
        <pc:picChg chg="add del mod ord">
          <ac:chgData name="Leonie Smith" userId="fed1330f33f5650e" providerId="LiveId" clId="{BC23020F-8FD8-47CC-A34D-39C7DC6FD01F}" dt="2023-11-23T04:39:47.160" v="6"/>
          <ac:picMkLst>
            <pc:docMk/>
            <pc:sldMk cId="3596600315" sldId="468"/>
            <ac:picMk id="16" creationId="{9F53A6D0-5FFB-EBC4-D673-62C575F17388}"/>
          </ac:picMkLst>
        </pc:picChg>
        <pc:picChg chg="add del mod">
          <ac:chgData name="Leonie Smith" userId="fed1330f33f5650e" providerId="LiveId" clId="{BC23020F-8FD8-47CC-A34D-39C7DC6FD01F}" dt="2023-11-23T04:39:54.389" v="8"/>
          <ac:picMkLst>
            <pc:docMk/>
            <pc:sldMk cId="3596600315" sldId="468"/>
            <ac:picMk id="17" creationId="{746C255B-6659-849D-78B3-078089E529D0}"/>
          </ac:picMkLst>
        </pc:picChg>
        <pc:picChg chg="add del mod ord">
          <ac:chgData name="Leonie Smith" userId="fed1330f33f5650e" providerId="LiveId" clId="{BC23020F-8FD8-47CC-A34D-39C7DC6FD01F}" dt="2023-11-23T04:40:00.684" v="9"/>
          <ac:picMkLst>
            <pc:docMk/>
            <pc:sldMk cId="3596600315" sldId="468"/>
            <ac:picMk id="22" creationId="{80335B3D-AA64-98BB-F30A-43908FBE392A}"/>
          </ac:picMkLst>
        </pc:picChg>
        <pc:picChg chg="add mod">
          <ac:chgData name="Leonie Smith" userId="fed1330f33f5650e" providerId="LiveId" clId="{BC23020F-8FD8-47CC-A34D-39C7DC6FD01F}" dt="2023-11-23T04:40:00.684" v="9"/>
          <ac:picMkLst>
            <pc:docMk/>
            <pc:sldMk cId="3596600315" sldId="468"/>
            <ac:picMk id="23" creationId="{EF4E2D7D-B993-B861-6C1C-0583B089CCF6}"/>
          </ac:picMkLst>
        </pc:picChg>
      </pc:sldChg>
      <pc:sldChg chg="addSp delSp modSp mod modTransition modAnim">
        <pc:chgData name="Leonie Smith" userId="fed1330f33f5650e" providerId="LiveId" clId="{BC23020F-8FD8-47CC-A34D-39C7DC6FD01F}" dt="2023-11-23T05:40:46.885" v="253"/>
        <pc:sldMkLst>
          <pc:docMk/>
          <pc:sldMk cId="1539890591" sldId="469"/>
        </pc:sldMkLst>
        <pc:picChg chg="add del mod">
          <ac:chgData name="Leonie Smith" userId="fed1330f33f5650e" providerId="LiveId" clId="{BC23020F-8FD8-47CC-A34D-39C7DC6FD01F}" dt="2023-11-23T05:39:48.695" v="243"/>
          <ac:picMkLst>
            <pc:docMk/>
            <pc:sldMk cId="1539890591" sldId="469"/>
            <ac:picMk id="6" creationId="{42073F72-837B-8CA6-B576-B8CBB6F870C9}"/>
          </ac:picMkLst>
        </pc:picChg>
        <pc:picChg chg="add del mod">
          <ac:chgData name="Leonie Smith" userId="fed1330f33f5650e" providerId="LiveId" clId="{BC23020F-8FD8-47CC-A34D-39C7DC6FD01F}" dt="2023-11-23T05:40:01.235" v="244"/>
          <ac:picMkLst>
            <pc:docMk/>
            <pc:sldMk cId="1539890591" sldId="469"/>
            <ac:picMk id="9" creationId="{4BE1DB9C-C811-D5A7-D55A-A9452A3B329B}"/>
          </ac:picMkLst>
        </pc:picChg>
        <pc:picChg chg="add del mod">
          <ac:chgData name="Leonie Smith" userId="fed1330f33f5650e" providerId="LiveId" clId="{BC23020F-8FD8-47CC-A34D-39C7DC6FD01F}" dt="2023-11-23T05:40:15.530" v="246"/>
          <ac:picMkLst>
            <pc:docMk/>
            <pc:sldMk cId="1539890591" sldId="469"/>
            <ac:picMk id="10" creationId="{C9EA3A82-F86D-68AC-325F-FB03B9B3E796}"/>
          </ac:picMkLst>
        </pc:picChg>
        <pc:picChg chg="add del mod ord">
          <ac:chgData name="Leonie Smith" userId="fed1330f33f5650e" providerId="LiveId" clId="{BC23020F-8FD8-47CC-A34D-39C7DC6FD01F}" dt="2023-11-23T05:40:22.153" v="247"/>
          <ac:picMkLst>
            <pc:docMk/>
            <pc:sldMk cId="1539890591" sldId="469"/>
            <ac:picMk id="15" creationId="{E7B9F9CA-5652-3439-3F72-6CFB01EDD859}"/>
          </ac:picMkLst>
        </pc:picChg>
        <pc:picChg chg="add del mod">
          <ac:chgData name="Leonie Smith" userId="fed1330f33f5650e" providerId="LiveId" clId="{BC23020F-8FD8-47CC-A34D-39C7DC6FD01F}" dt="2023-11-23T05:40:23.556" v="249"/>
          <ac:picMkLst>
            <pc:docMk/>
            <pc:sldMk cId="1539890591" sldId="469"/>
            <ac:picMk id="16" creationId="{198B4C60-232B-74D1-BF3D-43A8982F2BA6}"/>
          </ac:picMkLst>
        </pc:picChg>
        <pc:picChg chg="add del mod ord">
          <ac:chgData name="Leonie Smith" userId="fed1330f33f5650e" providerId="LiveId" clId="{BC23020F-8FD8-47CC-A34D-39C7DC6FD01F}" dt="2023-11-23T05:40:33.182" v="250"/>
          <ac:picMkLst>
            <pc:docMk/>
            <pc:sldMk cId="1539890591" sldId="469"/>
            <ac:picMk id="19" creationId="{8D82BC8C-80C2-0778-F0E6-AF1C9AFD4046}"/>
          </ac:picMkLst>
        </pc:picChg>
        <pc:picChg chg="add del mod">
          <ac:chgData name="Leonie Smith" userId="fed1330f33f5650e" providerId="LiveId" clId="{BC23020F-8FD8-47CC-A34D-39C7DC6FD01F}" dt="2023-11-23T05:40:34.786" v="252"/>
          <ac:picMkLst>
            <pc:docMk/>
            <pc:sldMk cId="1539890591" sldId="469"/>
            <ac:picMk id="20" creationId="{DC0636C9-3C23-D960-CDC0-8C7139D792B7}"/>
          </ac:picMkLst>
        </pc:picChg>
        <pc:picChg chg="add del mod ord">
          <ac:chgData name="Leonie Smith" userId="fed1330f33f5650e" providerId="LiveId" clId="{BC23020F-8FD8-47CC-A34D-39C7DC6FD01F}" dt="2023-11-23T05:40:46.885" v="253"/>
          <ac:picMkLst>
            <pc:docMk/>
            <pc:sldMk cId="1539890591" sldId="469"/>
            <ac:picMk id="23" creationId="{78A7BD7D-5480-D026-DEAB-1522C5F1AAFF}"/>
          </ac:picMkLst>
        </pc:picChg>
        <pc:picChg chg="add mod">
          <ac:chgData name="Leonie Smith" userId="fed1330f33f5650e" providerId="LiveId" clId="{BC23020F-8FD8-47CC-A34D-39C7DC6FD01F}" dt="2023-11-23T05:40:46.885" v="253"/>
          <ac:picMkLst>
            <pc:docMk/>
            <pc:sldMk cId="1539890591" sldId="469"/>
            <ac:picMk id="24" creationId="{6E9262F3-0792-49A0-16F9-489024972EB4}"/>
          </ac:picMkLst>
        </pc:picChg>
      </pc:sldChg>
      <pc:sldChg chg="addSp delSp modSp mod modTransition modAnim">
        <pc:chgData name="Leonie Smith" userId="fed1330f33f5650e" providerId="LiveId" clId="{BC23020F-8FD8-47CC-A34D-39C7DC6FD01F}" dt="2023-11-23T05:43:49.445" v="272"/>
        <pc:sldMkLst>
          <pc:docMk/>
          <pc:sldMk cId="3065029817" sldId="471"/>
        </pc:sldMkLst>
        <pc:picChg chg="add del mod">
          <ac:chgData name="Leonie Smith" userId="fed1330f33f5650e" providerId="LiveId" clId="{BC23020F-8FD8-47CC-A34D-39C7DC6FD01F}" dt="2023-11-23T05:42:20.778" v="256"/>
          <ac:picMkLst>
            <pc:docMk/>
            <pc:sldMk cId="3065029817" sldId="471"/>
            <ac:picMk id="6" creationId="{953E3849-BE11-9853-654E-A97DC3469F91}"/>
          </ac:picMkLst>
        </pc:picChg>
        <pc:picChg chg="add del mod">
          <ac:chgData name="Leonie Smith" userId="fed1330f33f5650e" providerId="LiveId" clId="{BC23020F-8FD8-47CC-A34D-39C7DC6FD01F}" dt="2023-11-23T05:42:26.896" v="257"/>
          <ac:picMkLst>
            <pc:docMk/>
            <pc:sldMk cId="3065029817" sldId="471"/>
            <ac:picMk id="9" creationId="{6FCFB9BC-4A7A-84D9-BC44-64BE4F0F6F5F}"/>
          </ac:picMkLst>
        </pc:picChg>
        <pc:picChg chg="add del mod">
          <ac:chgData name="Leonie Smith" userId="fed1330f33f5650e" providerId="LiveId" clId="{BC23020F-8FD8-47CC-A34D-39C7DC6FD01F}" dt="2023-11-23T05:42:31.730" v="259"/>
          <ac:picMkLst>
            <pc:docMk/>
            <pc:sldMk cId="3065029817" sldId="471"/>
            <ac:picMk id="10" creationId="{5328EBD8-02A9-8CC0-0951-2B23DA3B5CE1}"/>
          </ac:picMkLst>
        </pc:picChg>
        <pc:picChg chg="add del mod ord">
          <ac:chgData name="Leonie Smith" userId="fed1330f33f5650e" providerId="LiveId" clId="{BC23020F-8FD8-47CC-A34D-39C7DC6FD01F}" dt="2023-11-23T05:42:44.402" v="260"/>
          <ac:picMkLst>
            <pc:docMk/>
            <pc:sldMk cId="3065029817" sldId="471"/>
            <ac:picMk id="13" creationId="{AEB77DE2-414A-7958-914A-0EC68184C7DE}"/>
          </ac:picMkLst>
        </pc:picChg>
        <pc:picChg chg="add del mod">
          <ac:chgData name="Leonie Smith" userId="fed1330f33f5650e" providerId="LiveId" clId="{BC23020F-8FD8-47CC-A34D-39C7DC6FD01F}" dt="2023-11-23T05:42:45.599" v="262"/>
          <ac:picMkLst>
            <pc:docMk/>
            <pc:sldMk cId="3065029817" sldId="471"/>
            <ac:picMk id="14" creationId="{341963DB-C13E-FFF3-E8FB-F75D0B93F5A2}"/>
          </ac:picMkLst>
        </pc:picChg>
        <pc:picChg chg="add del mod ord">
          <ac:chgData name="Leonie Smith" userId="fed1330f33f5650e" providerId="LiveId" clId="{BC23020F-8FD8-47CC-A34D-39C7DC6FD01F}" dt="2023-11-23T05:43:03.716" v="263"/>
          <ac:picMkLst>
            <pc:docMk/>
            <pc:sldMk cId="3065029817" sldId="471"/>
            <ac:picMk id="17" creationId="{5EB75CDE-387E-73B4-4D18-2D515F578B30}"/>
          </ac:picMkLst>
        </pc:picChg>
        <pc:picChg chg="add del mod">
          <ac:chgData name="Leonie Smith" userId="fed1330f33f5650e" providerId="LiveId" clId="{BC23020F-8FD8-47CC-A34D-39C7DC6FD01F}" dt="2023-11-23T05:43:13.420" v="265"/>
          <ac:picMkLst>
            <pc:docMk/>
            <pc:sldMk cId="3065029817" sldId="471"/>
            <ac:picMk id="18" creationId="{D2177CE8-FD22-ADD7-5F68-297CD948D14E}"/>
          </ac:picMkLst>
        </pc:picChg>
        <pc:picChg chg="add del mod ord">
          <ac:chgData name="Leonie Smith" userId="fed1330f33f5650e" providerId="LiveId" clId="{BC23020F-8FD8-47CC-A34D-39C7DC6FD01F}" dt="2023-11-23T05:43:21.021" v="266"/>
          <ac:picMkLst>
            <pc:docMk/>
            <pc:sldMk cId="3065029817" sldId="471"/>
            <ac:picMk id="21" creationId="{C39B59E6-3424-EDC6-04F4-105FB9E19B41}"/>
          </ac:picMkLst>
        </pc:picChg>
        <pc:picChg chg="add del mod">
          <ac:chgData name="Leonie Smith" userId="fed1330f33f5650e" providerId="LiveId" clId="{BC23020F-8FD8-47CC-A34D-39C7DC6FD01F}" dt="2023-11-23T05:43:22.427" v="268"/>
          <ac:picMkLst>
            <pc:docMk/>
            <pc:sldMk cId="3065029817" sldId="471"/>
            <ac:picMk id="22" creationId="{735399B8-30BA-C246-FCF7-844775BEF3B1}"/>
          </ac:picMkLst>
        </pc:picChg>
        <pc:picChg chg="add del mod ord">
          <ac:chgData name="Leonie Smith" userId="fed1330f33f5650e" providerId="LiveId" clId="{BC23020F-8FD8-47CC-A34D-39C7DC6FD01F}" dt="2023-11-23T05:43:28.632" v="269"/>
          <ac:picMkLst>
            <pc:docMk/>
            <pc:sldMk cId="3065029817" sldId="471"/>
            <ac:picMk id="25" creationId="{21F51463-8298-6F97-79A9-175879CD0CE9}"/>
          </ac:picMkLst>
        </pc:picChg>
        <pc:picChg chg="add del mod">
          <ac:chgData name="Leonie Smith" userId="fed1330f33f5650e" providerId="LiveId" clId="{BC23020F-8FD8-47CC-A34D-39C7DC6FD01F}" dt="2023-11-23T05:43:29.719" v="271"/>
          <ac:picMkLst>
            <pc:docMk/>
            <pc:sldMk cId="3065029817" sldId="471"/>
            <ac:picMk id="26" creationId="{3EC542D0-816B-3BCD-3AA6-E4E8348FD397}"/>
          </ac:picMkLst>
        </pc:picChg>
        <pc:picChg chg="add del mod ord">
          <ac:chgData name="Leonie Smith" userId="fed1330f33f5650e" providerId="LiveId" clId="{BC23020F-8FD8-47CC-A34D-39C7DC6FD01F}" dt="2023-11-23T05:43:49.445" v="272"/>
          <ac:picMkLst>
            <pc:docMk/>
            <pc:sldMk cId="3065029817" sldId="471"/>
            <ac:picMk id="29" creationId="{3758A7EE-AC7D-73B5-AD4D-78BAD7FFC991}"/>
          </ac:picMkLst>
        </pc:picChg>
        <pc:picChg chg="add mod">
          <ac:chgData name="Leonie Smith" userId="fed1330f33f5650e" providerId="LiveId" clId="{BC23020F-8FD8-47CC-A34D-39C7DC6FD01F}" dt="2023-11-23T05:43:49.445" v="272"/>
          <ac:picMkLst>
            <pc:docMk/>
            <pc:sldMk cId="3065029817" sldId="471"/>
            <ac:picMk id="30" creationId="{4F6F8FDE-7B71-0F44-64A1-68DCAF202582}"/>
          </ac:picMkLst>
        </pc:picChg>
      </pc:sldChg>
    </pc:docChg>
  </pc:docChgLst>
  <pc:docChgLst>
    <pc:chgData name="Alfred Smith" userId="3c60a3631c0db8ad" providerId="LiveId" clId="{7C0B189B-BEFE-42C6-BD4E-D182F6F8E157}"/>
    <pc:docChg chg="custSel modSld">
      <pc:chgData name="Alfred Smith" userId="3c60a3631c0db8ad" providerId="LiveId" clId="{7C0B189B-BEFE-42C6-BD4E-D182F6F8E157}" dt="2023-01-18T10:54:22.502" v="69"/>
      <pc:docMkLst>
        <pc:docMk/>
      </pc:docMkLst>
      <pc:sldChg chg="modSp mod modTransition">
        <pc:chgData name="Alfred Smith" userId="3c60a3631c0db8ad" providerId="LiveId" clId="{7C0B189B-BEFE-42C6-BD4E-D182F6F8E157}" dt="2023-01-18T10:52:57.020" v="35"/>
        <pc:sldMkLst>
          <pc:docMk/>
          <pc:sldMk cId="3261377596" sldId="438"/>
        </pc:sldMkLst>
        <pc:spChg chg="mod">
          <ac:chgData name="Alfred Smith" userId="3c60a3631c0db8ad" providerId="LiveId" clId="{7C0B189B-BEFE-42C6-BD4E-D182F6F8E157}" dt="2023-01-18T10:50:45.934" v="15" actId="1076"/>
          <ac:spMkLst>
            <pc:docMk/>
            <pc:sldMk cId="3261377596" sldId="438"/>
            <ac:spMk id="7" creationId="{ED4FF1BE-1CB1-CF35-241C-BAACD0621AE9}"/>
          </ac:spMkLst>
        </pc:spChg>
      </pc:sldChg>
      <pc:sldChg chg="addSp delSp modSp mod modTransition modAnim">
        <pc:chgData name="Alfred Smith" userId="3c60a3631c0db8ad" providerId="LiveId" clId="{7C0B189B-BEFE-42C6-BD4E-D182F6F8E157}" dt="2023-01-18T10:53:58.713" v="53"/>
        <pc:sldMkLst>
          <pc:docMk/>
          <pc:sldMk cId="3759221820" sldId="439"/>
        </pc:sldMkLst>
        <pc:spChg chg="add mod">
          <ac:chgData name="Alfred Smith" userId="3c60a3631c0db8ad" providerId="LiveId" clId="{7C0B189B-BEFE-42C6-BD4E-D182F6F8E157}" dt="2023-01-18T10:53:58.713" v="53"/>
          <ac:spMkLst>
            <pc:docMk/>
            <pc:sldMk cId="3759221820" sldId="439"/>
            <ac:spMk id="2" creationId="{94AA7EBD-DCE3-477C-AC23-27E9AB3DCEB9}"/>
          </ac:spMkLst>
        </pc:spChg>
        <pc:spChg chg="mod">
          <ac:chgData name="Alfred Smith" userId="3c60a3631c0db8ad" providerId="LiveId" clId="{7C0B189B-BEFE-42C6-BD4E-D182F6F8E157}" dt="2023-01-18T10:49:25.262" v="7" actId="5793"/>
          <ac:spMkLst>
            <pc:docMk/>
            <pc:sldMk cId="3759221820" sldId="439"/>
            <ac:spMk id="4" creationId="{9A13E2D8-2F59-44C1-B1D2-79C300C26DD4}"/>
          </ac:spMkLst>
        </pc:spChg>
        <pc:spChg chg="del">
          <ac:chgData name="Alfred Smith" userId="3c60a3631c0db8ad" providerId="LiveId" clId="{7C0B189B-BEFE-42C6-BD4E-D182F6F8E157}" dt="2023-01-18T10:53:38.865" v="52" actId="478"/>
          <ac:spMkLst>
            <pc:docMk/>
            <pc:sldMk cId="3759221820" sldId="439"/>
            <ac:spMk id="6" creationId="{416C064E-628E-47C0-A712-DB178FE9901E}"/>
          </ac:spMkLst>
        </pc:spChg>
        <pc:picChg chg="del">
          <ac:chgData name="Alfred Smith" userId="3c60a3631c0db8ad" providerId="LiveId" clId="{7C0B189B-BEFE-42C6-BD4E-D182F6F8E157}" dt="2023-01-18T10:52:57.020" v="35"/>
          <ac:picMkLst>
            <pc:docMk/>
            <pc:sldMk cId="3759221820" sldId="439"/>
            <ac:picMk id="3" creationId="{57F13E69-2BC1-377B-F006-01E8AA5608E6}"/>
          </ac:picMkLst>
        </pc:picChg>
      </pc:sldChg>
      <pc:sldChg chg="modSp mod modTransition">
        <pc:chgData name="Alfred Smith" userId="3c60a3631c0db8ad" providerId="LiveId" clId="{7C0B189B-BEFE-42C6-BD4E-D182F6F8E157}" dt="2023-01-18T10:52:57.020" v="35"/>
        <pc:sldMkLst>
          <pc:docMk/>
          <pc:sldMk cId="923867738" sldId="440"/>
        </pc:sldMkLst>
        <pc:spChg chg="mod">
          <ac:chgData name="Alfred Smith" userId="3c60a3631c0db8ad" providerId="LiveId" clId="{7C0B189B-BEFE-42C6-BD4E-D182F6F8E157}" dt="2023-01-18T10:51:30.422" v="18"/>
          <ac:spMkLst>
            <pc:docMk/>
            <pc:sldMk cId="923867738" sldId="440"/>
            <ac:spMk id="7" creationId="{45D40189-9F08-E372-26BC-2EAB7D066506}"/>
          </ac:spMkLst>
        </pc:spChg>
      </pc:sldChg>
      <pc:sldChg chg="addSp delSp modSp mod modTransition modAnim">
        <pc:chgData name="Alfred Smith" userId="3c60a3631c0db8ad" providerId="LiveId" clId="{7C0B189B-BEFE-42C6-BD4E-D182F6F8E157}" dt="2023-01-18T10:54:00.382" v="54"/>
        <pc:sldMkLst>
          <pc:docMk/>
          <pc:sldMk cId="3676245138" sldId="441"/>
        </pc:sldMkLst>
        <pc:spChg chg="add mod">
          <ac:chgData name="Alfred Smith" userId="3c60a3631c0db8ad" providerId="LiveId" clId="{7C0B189B-BEFE-42C6-BD4E-D182F6F8E157}" dt="2023-01-18T10:54:00.382" v="54"/>
          <ac:spMkLst>
            <pc:docMk/>
            <pc:sldMk cId="3676245138" sldId="441"/>
            <ac:spMk id="3" creationId="{0853EBCF-B3F3-2D10-BC64-FE17EB389B7B}"/>
          </ac:spMkLst>
        </pc:spChg>
        <pc:spChg chg="del">
          <ac:chgData name="Alfred Smith" userId="3c60a3631c0db8ad" providerId="LiveId" clId="{7C0B189B-BEFE-42C6-BD4E-D182F6F8E157}" dt="2023-01-18T10:53:33.074" v="51" actId="478"/>
          <ac:spMkLst>
            <pc:docMk/>
            <pc:sldMk cId="3676245138" sldId="441"/>
            <ac:spMk id="6" creationId="{416C064E-628E-47C0-A712-DB178FE9901E}"/>
          </ac:spMkLst>
        </pc:spChg>
        <pc:picChg chg="del">
          <ac:chgData name="Alfred Smith" userId="3c60a3631c0db8ad" providerId="LiveId" clId="{7C0B189B-BEFE-42C6-BD4E-D182F6F8E157}" dt="2023-01-18T10:52:57.020" v="35"/>
          <ac:picMkLst>
            <pc:docMk/>
            <pc:sldMk cId="3676245138" sldId="441"/>
            <ac:picMk id="2" creationId="{32017FBB-943A-0C8C-396E-84A8B2074020}"/>
          </ac:picMkLst>
        </pc:picChg>
      </pc:sldChg>
      <pc:sldChg chg="addSp delSp modSp mod modTransition modAnim">
        <pc:chgData name="Alfred Smith" userId="3c60a3631c0db8ad" providerId="LiveId" clId="{7C0B189B-BEFE-42C6-BD4E-D182F6F8E157}" dt="2023-01-18T10:54:01.607" v="55"/>
        <pc:sldMkLst>
          <pc:docMk/>
          <pc:sldMk cId="2180228365" sldId="442"/>
        </pc:sldMkLst>
        <pc:spChg chg="add mod">
          <ac:chgData name="Alfred Smith" userId="3c60a3631c0db8ad" providerId="LiveId" clId="{7C0B189B-BEFE-42C6-BD4E-D182F6F8E157}" dt="2023-01-18T10:54:01.607" v="55"/>
          <ac:spMkLst>
            <pc:docMk/>
            <pc:sldMk cId="2180228365" sldId="442"/>
            <ac:spMk id="2" creationId="{BC38AA8E-EDC8-1F1A-DAA1-233798EACFF6}"/>
          </ac:spMkLst>
        </pc:spChg>
        <pc:spChg chg="del">
          <ac:chgData name="Alfred Smith" userId="3c60a3631c0db8ad" providerId="LiveId" clId="{7C0B189B-BEFE-42C6-BD4E-D182F6F8E157}" dt="2023-01-18T10:53:31.031" v="50" actId="478"/>
          <ac:spMkLst>
            <pc:docMk/>
            <pc:sldMk cId="2180228365" sldId="442"/>
            <ac:spMk id="6" creationId="{416C064E-628E-47C0-A712-DB178FE9901E}"/>
          </ac:spMkLst>
        </pc:spChg>
        <pc:picChg chg="del">
          <ac:chgData name="Alfred Smith" userId="3c60a3631c0db8ad" providerId="LiveId" clId="{7C0B189B-BEFE-42C6-BD4E-D182F6F8E157}" dt="2023-01-18T10:52:57.020" v="35"/>
          <ac:picMkLst>
            <pc:docMk/>
            <pc:sldMk cId="2180228365" sldId="442"/>
            <ac:picMk id="9" creationId="{1550DFBD-0482-CBB0-661B-35532DF809CF}"/>
          </ac:picMkLst>
        </pc:picChg>
      </pc:sldChg>
      <pc:sldChg chg="modSp mod modTransition">
        <pc:chgData name="Alfred Smith" userId="3c60a3631c0db8ad" providerId="LiveId" clId="{7C0B189B-BEFE-42C6-BD4E-D182F6F8E157}" dt="2023-01-18T10:52:57.020" v="35"/>
        <pc:sldMkLst>
          <pc:docMk/>
          <pc:sldMk cId="3095902142" sldId="443"/>
        </pc:sldMkLst>
        <pc:spChg chg="mod">
          <ac:chgData name="Alfred Smith" userId="3c60a3631c0db8ad" providerId="LiveId" clId="{7C0B189B-BEFE-42C6-BD4E-D182F6F8E157}" dt="2023-01-18T10:51:34.410" v="19"/>
          <ac:spMkLst>
            <pc:docMk/>
            <pc:sldMk cId="3095902142" sldId="443"/>
            <ac:spMk id="5" creationId="{FC131861-D258-D35C-5D06-9D93B7A4D59A}"/>
          </ac:spMkLst>
        </pc:spChg>
      </pc:sldChg>
      <pc:sldChg chg="addSp delSp modSp mod modTransition modAnim">
        <pc:chgData name="Alfred Smith" userId="3c60a3631c0db8ad" providerId="LiveId" clId="{7C0B189B-BEFE-42C6-BD4E-D182F6F8E157}" dt="2023-01-18T10:54:02.834" v="56"/>
        <pc:sldMkLst>
          <pc:docMk/>
          <pc:sldMk cId="1718612039" sldId="444"/>
        </pc:sldMkLst>
        <pc:spChg chg="add mod">
          <ac:chgData name="Alfred Smith" userId="3c60a3631c0db8ad" providerId="LiveId" clId="{7C0B189B-BEFE-42C6-BD4E-D182F6F8E157}" dt="2023-01-18T10:54:02.834" v="56"/>
          <ac:spMkLst>
            <pc:docMk/>
            <pc:sldMk cId="1718612039" sldId="444"/>
            <ac:spMk id="2" creationId="{00A5B859-31F2-1C16-E115-58CA0A0F7173}"/>
          </ac:spMkLst>
        </pc:spChg>
        <pc:spChg chg="del">
          <ac:chgData name="Alfred Smith" userId="3c60a3631c0db8ad" providerId="LiveId" clId="{7C0B189B-BEFE-42C6-BD4E-D182F6F8E157}" dt="2023-01-18T10:53:29.449" v="49" actId="478"/>
          <ac:spMkLst>
            <pc:docMk/>
            <pc:sldMk cId="1718612039" sldId="444"/>
            <ac:spMk id="6" creationId="{416C064E-628E-47C0-A712-DB178FE9901E}"/>
          </ac:spMkLst>
        </pc:spChg>
        <pc:picChg chg="del">
          <ac:chgData name="Alfred Smith" userId="3c60a3631c0db8ad" providerId="LiveId" clId="{7C0B189B-BEFE-42C6-BD4E-D182F6F8E157}" dt="2023-01-18T10:52:57.020" v="35"/>
          <ac:picMkLst>
            <pc:docMk/>
            <pc:sldMk cId="1718612039" sldId="444"/>
            <ac:picMk id="3" creationId="{BA63970E-C3FA-02C0-24DA-6E3DBAE623AB}"/>
          </ac:picMkLst>
        </pc:picChg>
      </pc:sldChg>
      <pc:sldChg chg="modSp mod modTransition">
        <pc:chgData name="Alfred Smith" userId="3c60a3631c0db8ad" providerId="LiveId" clId="{7C0B189B-BEFE-42C6-BD4E-D182F6F8E157}" dt="2023-01-18T10:52:57.020" v="35"/>
        <pc:sldMkLst>
          <pc:docMk/>
          <pc:sldMk cId="2166098122" sldId="445"/>
        </pc:sldMkLst>
        <pc:spChg chg="mod">
          <ac:chgData name="Alfred Smith" userId="3c60a3631c0db8ad" providerId="LiveId" clId="{7C0B189B-BEFE-42C6-BD4E-D182F6F8E157}" dt="2023-01-18T10:51:52.159" v="21"/>
          <ac:spMkLst>
            <pc:docMk/>
            <pc:sldMk cId="2166098122" sldId="445"/>
            <ac:spMk id="5" creationId="{076FA95C-7E4B-8FA1-141E-0175152CCBDE}"/>
          </ac:spMkLst>
        </pc:spChg>
      </pc:sldChg>
      <pc:sldChg chg="addSp delSp modSp mod modTransition modAnim">
        <pc:chgData name="Alfred Smith" userId="3c60a3631c0db8ad" providerId="LiveId" clId="{7C0B189B-BEFE-42C6-BD4E-D182F6F8E157}" dt="2023-01-18T10:54:04.140" v="57"/>
        <pc:sldMkLst>
          <pc:docMk/>
          <pc:sldMk cId="665805102" sldId="446"/>
        </pc:sldMkLst>
        <pc:spChg chg="add mod">
          <ac:chgData name="Alfred Smith" userId="3c60a3631c0db8ad" providerId="LiveId" clId="{7C0B189B-BEFE-42C6-BD4E-D182F6F8E157}" dt="2023-01-18T10:54:04.140" v="57"/>
          <ac:spMkLst>
            <pc:docMk/>
            <pc:sldMk cId="665805102" sldId="446"/>
            <ac:spMk id="2" creationId="{AD36AA9D-4349-EAAD-6FD9-188D1D1410BD}"/>
          </ac:spMkLst>
        </pc:spChg>
        <pc:spChg chg="del">
          <ac:chgData name="Alfred Smith" userId="3c60a3631c0db8ad" providerId="LiveId" clId="{7C0B189B-BEFE-42C6-BD4E-D182F6F8E157}" dt="2023-01-18T10:53:27.585" v="48" actId="478"/>
          <ac:spMkLst>
            <pc:docMk/>
            <pc:sldMk cId="665805102" sldId="446"/>
            <ac:spMk id="6" creationId="{416C064E-628E-47C0-A712-DB178FE9901E}"/>
          </ac:spMkLst>
        </pc:spChg>
        <pc:picChg chg="del">
          <ac:chgData name="Alfred Smith" userId="3c60a3631c0db8ad" providerId="LiveId" clId="{7C0B189B-BEFE-42C6-BD4E-D182F6F8E157}" dt="2023-01-18T10:52:57.020" v="35"/>
          <ac:picMkLst>
            <pc:docMk/>
            <pc:sldMk cId="665805102" sldId="446"/>
            <ac:picMk id="3" creationId="{94F08287-F126-09FD-4796-A1E2221F6E46}"/>
          </ac:picMkLst>
        </pc:picChg>
      </pc:sldChg>
      <pc:sldChg chg="modSp mod modTransition">
        <pc:chgData name="Alfred Smith" userId="3c60a3631c0db8ad" providerId="LiveId" clId="{7C0B189B-BEFE-42C6-BD4E-D182F6F8E157}" dt="2023-01-18T10:52:57.020" v="35"/>
        <pc:sldMkLst>
          <pc:docMk/>
          <pc:sldMk cId="2422728137" sldId="447"/>
        </pc:sldMkLst>
        <pc:spChg chg="mod">
          <ac:chgData name="Alfred Smith" userId="3c60a3631c0db8ad" providerId="LiveId" clId="{7C0B189B-BEFE-42C6-BD4E-D182F6F8E157}" dt="2023-01-18T10:51:55.551" v="22"/>
          <ac:spMkLst>
            <pc:docMk/>
            <pc:sldMk cId="2422728137" sldId="447"/>
            <ac:spMk id="7" creationId="{86B0602B-86A3-B4AB-B51B-030D5273C12F}"/>
          </ac:spMkLst>
        </pc:spChg>
      </pc:sldChg>
      <pc:sldChg chg="addSp delSp modSp mod modTransition modAnim">
        <pc:chgData name="Alfred Smith" userId="3c60a3631c0db8ad" providerId="LiveId" clId="{7C0B189B-BEFE-42C6-BD4E-D182F6F8E157}" dt="2023-01-18T10:54:05.517" v="58"/>
        <pc:sldMkLst>
          <pc:docMk/>
          <pc:sldMk cId="843663555" sldId="448"/>
        </pc:sldMkLst>
        <pc:spChg chg="add mod">
          <ac:chgData name="Alfred Smith" userId="3c60a3631c0db8ad" providerId="LiveId" clId="{7C0B189B-BEFE-42C6-BD4E-D182F6F8E157}" dt="2023-01-18T10:54:05.517" v="58"/>
          <ac:spMkLst>
            <pc:docMk/>
            <pc:sldMk cId="843663555" sldId="448"/>
            <ac:spMk id="2" creationId="{E40972A0-5C5D-1860-73BC-C0D19B071C05}"/>
          </ac:spMkLst>
        </pc:spChg>
        <pc:spChg chg="del">
          <ac:chgData name="Alfred Smith" userId="3c60a3631c0db8ad" providerId="LiveId" clId="{7C0B189B-BEFE-42C6-BD4E-D182F6F8E157}" dt="2023-01-18T10:53:26.033" v="47" actId="478"/>
          <ac:spMkLst>
            <pc:docMk/>
            <pc:sldMk cId="843663555" sldId="448"/>
            <ac:spMk id="6" creationId="{416C064E-628E-47C0-A712-DB178FE9901E}"/>
          </ac:spMkLst>
        </pc:spChg>
        <pc:picChg chg="del">
          <ac:chgData name="Alfred Smith" userId="3c60a3631c0db8ad" providerId="LiveId" clId="{7C0B189B-BEFE-42C6-BD4E-D182F6F8E157}" dt="2023-01-18T10:52:57.020" v="35"/>
          <ac:picMkLst>
            <pc:docMk/>
            <pc:sldMk cId="843663555" sldId="448"/>
            <ac:picMk id="5" creationId="{56608EDA-6EBF-35B1-B8C9-882236DCAAD6}"/>
          </ac:picMkLst>
        </pc:picChg>
      </pc:sldChg>
      <pc:sldChg chg="modSp mod modTransition">
        <pc:chgData name="Alfred Smith" userId="3c60a3631c0db8ad" providerId="LiveId" clId="{7C0B189B-BEFE-42C6-BD4E-D182F6F8E157}" dt="2023-01-18T10:52:57.020" v="35"/>
        <pc:sldMkLst>
          <pc:docMk/>
          <pc:sldMk cId="4160448636" sldId="449"/>
        </pc:sldMkLst>
        <pc:spChg chg="mod">
          <ac:chgData name="Alfred Smith" userId="3c60a3631c0db8ad" providerId="LiveId" clId="{7C0B189B-BEFE-42C6-BD4E-D182F6F8E157}" dt="2023-01-18T10:52:00.471" v="23"/>
          <ac:spMkLst>
            <pc:docMk/>
            <pc:sldMk cId="4160448636" sldId="449"/>
            <ac:spMk id="5" creationId="{2B97B6E5-31EF-1AE7-E94B-E030CBD38629}"/>
          </ac:spMkLst>
        </pc:spChg>
      </pc:sldChg>
      <pc:sldChg chg="addSp delSp modSp mod modTransition modAnim">
        <pc:chgData name="Alfred Smith" userId="3c60a3631c0db8ad" providerId="LiveId" clId="{7C0B189B-BEFE-42C6-BD4E-D182F6F8E157}" dt="2023-01-18T10:54:06.924" v="59"/>
        <pc:sldMkLst>
          <pc:docMk/>
          <pc:sldMk cId="538051216" sldId="450"/>
        </pc:sldMkLst>
        <pc:spChg chg="add mod">
          <ac:chgData name="Alfred Smith" userId="3c60a3631c0db8ad" providerId="LiveId" clId="{7C0B189B-BEFE-42C6-BD4E-D182F6F8E157}" dt="2023-01-18T10:54:06.924" v="59"/>
          <ac:spMkLst>
            <pc:docMk/>
            <pc:sldMk cId="538051216" sldId="450"/>
            <ac:spMk id="2" creationId="{7536C4BA-851F-9C33-7261-557041F0F460}"/>
          </ac:spMkLst>
        </pc:spChg>
        <pc:spChg chg="del">
          <ac:chgData name="Alfred Smith" userId="3c60a3631c0db8ad" providerId="LiveId" clId="{7C0B189B-BEFE-42C6-BD4E-D182F6F8E157}" dt="2023-01-18T10:53:21.128" v="46" actId="478"/>
          <ac:spMkLst>
            <pc:docMk/>
            <pc:sldMk cId="538051216" sldId="450"/>
            <ac:spMk id="6" creationId="{416C064E-628E-47C0-A712-DB178FE9901E}"/>
          </ac:spMkLst>
        </pc:spChg>
        <pc:picChg chg="del">
          <ac:chgData name="Alfred Smith" userId="3c60a3631c0db8ad" providerId="LiveId" clId="{7C0B189B-BEFE-42C6-BD4E-D182F6F8E157}" dt="2023-01-18T10:52:57.020" v="35"/>
          <ac:picMkLst>
            <pc:docMk/>
            <pc:sldMk cId="538051216" sldId="450"/>
            <ac:picMk id="9" creationId="{A3D7D122-DD27-48F3-C65C-3494B81F0AED}"/>
          </ac:picMkLst>
        </pc:picChg>
      </pc:sldChg>
      <pc:sldChg chg="modSp mod modTransition">
        <pc:chgData name="Alfred Smith" userId="3c60a3631c0db8ad" providerId="LiveId" clId="{7C0B189B-BEFE-42C6-BD4E-D182F6F8E157}" dt="2023-01-18T10:52:57.020" v="35"/>
        <pc:sldMkLst>
          <pc:docMk/>
          <pc:sldMk cId="3386340796" sldId="451"/>
        </pc:sldMkLst>
        <pc:spChg chg="mod">
          <ac:chgData name="Alfred Smith" userId="3c60a3631c0db8ad" providerId="LiveId" clId="{7C0B189B-BEFE-42C6-BD4E-D182F6F8E157}" dt="2023-01-18T10:52:04.463" v="24"/>
          <ac:spMkLst>
            <pc:docMk/>
            <pc:sldMk cId="3386340796" sldId="451"/>
            <ac:spMk id="7" creationId="{26A7817A-94F1-2E99-05B9-58E0AC87B77A}"/>
          </ac:spMkLst>
        </pc:spChg>
      </pc:sldChg>
      <pc:sldChg chg="addSp delSp modSp mod modTransition modAnim">
        <pc:chgData name="Alfred Smith" userId="3c60a3631c0db8ad" providerId="LiveId" clId="{7C0B189B-BEFE-42C6-BD4E-D182F6F8E157}" dt="2023-01-18T10:54:08.420" v="60"/>
        <pc:sldMkLst>
          <pc:docMk/>
          <pc:sldMk cId="4002949039" sldId="452"/>
        </pc:sldMkLst>
        <pc:spChg chg="add mod">
          <ac:chgData name="Alfred Smith" userId="3c60a3631c0db8ad" providerId="LiveId" clId="{7C0B189B-BEFE-42C6-BD4E-D182F6F8E157}" dt="2023-01-18T10:54:08.420" v="60"/>
          <ac:spMkLst>
            <pc:docMk/>
            <pc:sldMk cId="4002949039" sldId="452"/>
            <ac:spMk id="2" creationId="{BC4AE81D-F70B-8C82-7123-E7E1537E5534}"/>
          </ac:spMkLst>
        </pc:spChg>
        <pc:spChg chg="del">
          <ac:chgData name="Alfred Smith" userId="3c60a3631c0db8ad" providerId="LiveId" clId="{7C0B189B-BEFE-42C6-BD4E-D182F6F8E157}" dt="2023-01-18T10:53:19.614" v="45" actId="478"/>
          <ac:spMkLst>
            <pc:docMk/>
            <pc:sldMk cId="4002949039" sldId="452"/>
            <ac:spMk id="6" creationId="{416C064E-628E-47C0-A712-DB178FE9901E}"/>
          </ac:spMkLst>
        </pc:spChg>
        <pc:picChg chg="del">
          <ac:chgData name="Alfred Smith" userId="3c60a3631c0db8ad" providerId="LiveId" clId="{7C0B189B-BEFE-42C6-BD4E-D182F6F8E157}" dt="2023-01-18T10:52:57.020" v="35"/>
          <ac:picMkLst>
            <pc:docMk/>
            <pc:sldMk cId="4002949039" sldId="452"/>
            <ac:picMk id="3" creationId="{880F9613-6A28-2FEF-4DC8-1ECE97D98CC0}"/>
          </ac:picMkLst>
        </pc:picChg>
      </pc:sldChg>
      <pc:sldChg chg="modSp mod modTransition">
        <pc:chgData name="Alfred Smith" userId="3c60a3631c0db8ad" providerId="LiveId" clId="{7C0B189B-BEFE-42C6-BD4E-D182F6F8E157}" dt="2023-01-18T10:52:57.020" v="35"/>
        <pc:sldMkLst>
          <pc:docMk/>
          <pc:sldMk cId="283334129" sldId="453"/>
        </pc:sldMkLst>
        <pc:spChg chg="mod">
          <ac:chgData name="Alfred Smith" userId="3c60a3631c0db8ad" providerId="LiveId" clId="{7C0B189B-BEFE-42C6-BD4E-D182F6F8E157}" dt="2023-01-18T10:52:07.640" v="25"/>
          <ac:spMkLst>
            <pc:docMk/>
            <pc:sldMk cId="283334129" sldId="453"/>
            <ac:spMk id="7" creationId="{C09C7EDF-C013-067B-19C4-98FA79D0B18F}"/>
          </ac:spMkLst>
        </pc:spChg>
      </pc:sldChg>
      <pc:sldChg chg="addSp delSp modSp mod modTransition modAnim">
        <pc:chgData name="Alfred Smith" userId="3c60a3631c0db8ad" providerId="LiveId" clId="{7C0B189B-BEFE-42C6-BD4E-D182F6F8E157}" dt="2023-01-18T10:54:09.983" v="61"/>
        <pc:sldMkLst>
          <pc:docMk/>
          <pc:sldMk cId="2511564658" sldId="454"/>
        </pc:sldMkLst>
        <pc:spChg chg="add mod">
          <ac:chgData name="Alfred Smith" userId="3c60a3631c0db8ad" providerId="LiveId" clId="{7C0B189B-BEFE-42C6-BD4E-D182F6F8E157}" dt="2023-01-18T10:54:09.983" v="61"/>
          <ac:spMkLst>
            <pc:docMk/>
            <pc:sldMk cId="2511564658" sldId="454"/>
            <ac:spMk id="2" creationId="{CC2E1890-9608-616A-BF24-6D7C433C98BD}"/>
          </ac:spMkLst>
        </pc:spChg>
        <pc:spChg chg="del">
          <ac:chgData name="Alfred Smith" userId="3c60a3631c0db8ad" providerId="LiveId" clId="{7C0B189B-BEFE-42C6-BD4E-D182F6F8E157}" dt="2023-01-18T10:53:18.129" v="44" actId="478"/>
          <ac:spMkLst>
            <pc:docMk/>
            <pc:sldMk cId="2511564658" sldId="454"/>
            <ac:spMk id="6" creationId="{416C064E-628E-47C0-A712-DB178FE9901E}"/>
          </ac:spMkLst>
        </pc:spChg>
        <pc:picChg chg="del">
          <ac:chgData name="Alfred Smith" userId="3c60a3631c0db8ad" providerId="LiveId" clId="{7C0B189B-BEFE-42C6-BD4E-D182F6F8E157}" dt="2023-01-18T10:52:57.020" v="35"/>
          <ac:picMkLst>
            <pc:docMk/>
            <pc:sldMk cId="2511564658" sldId="454"/>
            <ac:picMk id="5" creationId="{F3CF94DC-3471-DCC9-094A-1EE4861A70C1}"/>
          </ac:picMkLst>
        </pc:picChg>
      </pc:sldChg>
      <pc:sldChg chg="modSp mod modTransition">
        <pc:chgData name="Alfred Smith" userId="3c60a3631c0db8ad" providerId="LiveId" clId="{7C0B189B-BEFE-42C6-BD4E-D182F6F8E157}" dt="2023-01-18T10:52:57.020" v="35"/>
        <pc:sldMkLst>
          <pc:docMk/>
          <pc:sldMk cId="1799939013" sldId="455"/>
        </pc:sldMkLst>
        <pc:spChg chg="mod">
          <ac:chgData name="Alfred Smith" userId="3c60a3631c0db8ad" providerId="LiveId" clId="{7C0B189B-BEFE-42C6-BD4E-D182F6F8E157}" dt="2023-01-18T10:52:10.679" v="26"/>
          <ac:spMkLst>
            <pc:docMk/>
            <pc:sldMk cId="1799939013" sldId="455"/>
            <ac:spMk id="7" creationId="{32E22943-CF38-B7EF-D791-476029171046}"/>
          </ac:spMkLst>
        </pc:spChg>
      </pc:sldChg>
      <pc:sldChg chg="addSp delSp modSp mod modTransition modAnim">
        <pc:chgData name="Alfred Smith" userId="3c60a3631c0db8ad" providerId="LiveId" clId="{7C0B189B-BEFE-42C6-BD4E-D182F6F8E157}" dt="2023-01-18T10:54:11.648" v="62"/>
        <pc:sldMkLst>
          <pc:docMk/>
          <pc:sldMk cId="4049696417" sldId="456"/>
        </pc:sldMkLst>
        <pc:spChg chg="add mod">
          <ac:chgData name="Alfred Smith" userId="3c60a3631c0db8ad" providerId="LiveId" clId="{7C0B189B-BEFE-42C6-BD4E-D182F6F8E157}" dt="2023-01-18T10:54:11.648" v="62"/>
          <ac:spMkLst>
            <pc:docMk/>
            <pc:sldMk cId="4049696417" sldId="456"/>
            <ac:spMk id="3" creationId="{547516D0-82E5-400D-7A22-126424B4A91D}"/>
          </ac:spMkLst>
        </pc:spChg>
        <pc:spChg chg="del">
          <ac:chgData name="Alfred Smith" userId="3c60a3631c0db8ad" providerId="LiveId" clId="{7C0B189B-BEFE-42C6-BD4E-D182F6F8E157}" dt="2023-01-18T10:53:16.617" v="43" actId="478"/>
          <ac:spMkLst>
            <pc:docMk/>
            <pc:sldMk cId="4049696417" sldId="456"/>
            <ac:spMk id="6" creationId="{416C064E-628E-47C0-A712-DB178FE9901E}"/>
          </ac:spMkLst>
        </pc:spChg>
        <pc:picChg chg="del">
          <ac:chgData name="Alfred Smith" userId="3c60a3631c0db8ad" providerId="LiveId" clId="{7C0B189B-BEFE-42C6-BD4E-D182F6F8E157}" dt="2023-01-18T10:52:57.020" v="35"/>
          <ac:picMkLst>
            <pc:docMk/>
            <pc:sldMk cId="4049696417" sldId="456"/>
            <ac:picMk id="2" creationId="{411B582D-A688-0F2F-0BF1-CA65D5C86611}"/>
          </ac:picMkLst>
        </pc:picChg>
      </pc:sldChg>
      <pc:sldChg chg="modSp mod modTransition">
        <pc:chgData name="Alfred Smith" userId="3c60a3631c0db8ad" providerId="LiveId" clId="{7C0B189B-BEFE-42C6-BD4E-D182F6F8E157}" dt="2023-01-18T10:52:57.020" v="35"/>
        <pc:sldMkLst>
          <pc:docMk/>
          <pc:sldMk cId="2618424304" sldId="457"/>
        </pc:sldMkLst>
        <pc:spChg chg="mod">
          <ac:chgData name="Alfred Smith" userId="3c60a3631c0db8ad" providerId="LiveId" clId="{7C0B189B-BEFE-42C6-BD4E-D182F6F8E157}" dt="2023-01-18T10:52:13.968" v="27"/>
          <ac:spMkLst>
            <pc:docMk/>
            <pc:sldMk cId="2618424304" sldId="457"/>
            <ac:spMk id="7" creationId="{B8280EB3-36B9-07D8-3FBD-6E8B70674AC9}"/>
          </ac:spMkLst>
        </pc:spChg>
      </pc:sldChg>
      <pc:sldChg chg="addSp delSp modSp mod modTransition modAnim">
        <pc:chgData name="Alfred Smith" userId="3c60a3631c0db8ad" providerId="LiveId" clId="{7C0B189B-BEFE-42C6-BD4E-D182F6F8E157}" dt="2023-01-18T10:54:13.566" v="63"/>
        <pc:sldMkLst>
          <pc:docMk/>
          <pc:sldMk cId="2789980734" sldId="458"/>
        </pc:sldMkLst>
        <pc:spChg chg="add mod">
          <ac:chgData name="Alfred Smith" userId="3c60a3631c0db8ad" providerId="LiveId" clId="{7C0B189B-BEFE-42C6-BD4E-D182F6F8E157}" dt="2023-01-18T10:54:13.566" v="63"/>
          <ac:spMkLst>
            <pc:docMk/>
            <pc:sldMk cId="2789980734" sldId="458"/>
            <ac:spMk id="2" creationId="{6119F5E8-B718-BC85-22AC-6984605AAA99}"/>
          </ac:spMkLst>
        </pc:spChg>
        <pc:spChg chg="del">
          <ac:chgData name="Alfred Smith" userId="3c60a3631c0db8ad" providerId="LiveId" clId="{7C0B189B-BEFE-42C6-BD4E-D182F6F8E157}" dt="2023-01-18T10:53:15.070" v="42" actId="478"/>
          <ac:spMkLst>
            <pc:docMk/>
            <pc:sldMk cId="2789980734" sldId="458"/>
            <ac:spMk id="6" creationId="{416C064E-628E-47C0-A712-DB178FE9901E}"/>
          </ac:spMkLst>
        </pc:spChg>
        <pc:picChg chg="del">
          <ac:chgData name="Alfred Smith" userId="3c60a3631c0db8ad" providerId="LiveId" clId="{7C0B189B-BEFE-42C6-BD4E-D182F6F8E157}" dt="2023-01-18T10:52:57.020" v="35"/>
          <ac:picMkLst>
            <pc:docMk/>
            <pc:sldMk cId="2789980734" sldId="458"/>
            <ac:picMk id="7" creationId="{839369A3-BFBF-DCF9-C393-2721DFB41204}"/>
          </ac:picMkLst>
        </pc:picChg>
      </pc:sldChg>
      <pc:sldChg chg="modSp mod modTransition">
        <pc:chgData name="Alfred Smith" userId="3c60a3631c0db8ad" providerId="LiveId" clId="{7C0B189B-BEFE-42C6-BD4E-D182F6F8E157}" dt="2023-01-18T10:52:57.020" v="35"/>
        <pc:sldMkLst>
          <pc:docMk/>
          <pc:sldMk cId="783514268" sldId="459"/>
        </pc:sldMkLst>
        <pc:spChg chg="mod">
          <ac:chgData name="Alfred Smith" userId="3c60a3631c0db8ad" providerId="LiveId" clId="{7C0B189B-BEFE-42C6-BD4E-D182F6F8E157}" dt="2023-01-18T10:52:19.073" v="28"/>
          <ac:spMkLst>
            <pc:docMk/>
            <pc:sldMk cId="783514268" sldId="459"/>
            <ac:spMk id="5" creationId="{91AC232E-D12F-EA8F-30E1-BE242F434864}"/>
          </ac:spMkLst>
        </pc:spChg>
      </pc:sldChg>
      <pc:sldChg chg="addSp delSp modSp mod modTransition modAnim">
        <pc:chgData name="Alfred Smith" userId="3c60a3631c0db8ad" providerId="LiveId" clId="{7C0B189B-BEFE-42C6-BD4E-D182F6F8E157}" dt="2023-01-18T10:54:15.200" v="64"/>
        <pc:sldMkLst>
          <pc:docMk/>
          <pc:sldMk cId="2691432836" sldId="460"/>
        </pc:sldMkLst>
        <pc:spChg chg="add mod">
          <ac:chgData name="Alfred Smith" userId="3c60a3631c0db8ad" providerId="LiveId" clId="{7C0B189B-BEFE-42C6-BD4E-D182F6F8E157}" dt="2023-01-18T10:54:15.200" v="64"/>
          <ac:spMkLst>
            <pc:docMk/>
            <pc:sldMk cId="2691432836" sldId="460"/>
            <ac:spMk id="3" creationId="{3E83FDFD-6ED2-1A18-D924-C120BE517C3D}"/>
          </ac:spMkLst>
        </pc:spChg>
        <pc:spChg chg="del">
          <ac:chgData name="Alfred Smith" userId="3c60a3631c0db8ad" providerId="LiveId" clId="{7C0B189B-BEFE-42C6-BD4E-D182F6F8E157}" dt="2023-01-18T10:53:13.272" v="41" actId="478"/>
          <ac:spMkLst>
            <pc:docMk/>
            <pc:sldMk cId="2691432836" sldId="460"/>
            <ac:spMk id="6" creationId="{416C064E-628E-47C0-A712-DB178FE9901E}"/>
          </ac:spMkLst>
        </pc:spChg>
        <pc:picChg chg="del">
          <ac:chgData name="Alfred Smith" userId="3c60a3631c0db8ad" providerId="LiveId" clId="{7C0B189B-BEFE-42C6-BD4E-D182F6F8E157}" dt="2023-01-18T10:52:57.020" v="35"/>
          <ac:picMkLst>
            <pc:docMk/>
            <pc:sldMk cId="2691432836" sldId="460"/>
            <ac:picMk id="2" creationId="{2167B2F9-450A-C485-4613-ED2EF8244C4C}"/>
          </ac:picMkLst>
        </pc:picChg>
      </pc:sldChg>
      <pc:sldChg chg="modSp mod modTransition">
        <pc:chgData name="Alfred Smith" userId="3c60a3631c0db8ad" providerId="LiveId" clId="{7C0B189B-BEFE-42C6-BD4E-D182F6F8E157}" dt="2023-01-18T10:52:57.020" v="35"/>
        <pc:sldMkLst>
          <pc:docMk/>
          <pc:sldMk cId="3868250199" sldId="461"/>
        </pc:sldMkLst>
        <pc:spChg chg="mod">
          <ac:chgData name="Alfred Smith" userId="3c60a3631c0db8ad" providerId="LiveId" clId="{7C0B189B-BEFE-42C6-BD4E-D182F6F8E157}" dt="2023-01-18T10:52:22.611" v="29"/>
          <ac:spMkLst>
            <pc:docMk/>
            <pc:sldMk cId="3868250199" sldId="461"/>
            <ac:spMk id="7" creationId="{09ED9E88-2716-4A38-6175-2923EC6B9EFE}"/>
          </ac:spMkLst>
        </pc:spChg>
      </pc:sldChg>
      <pc:sldChg chg="addSp delSp modSp mod modTransition modAnim">
        <pc:chgData name="Alfred Smith" userId="3c60a3631c0db8ad" providerId="LiveId" clId="{7C0B189B-BEFE-42C6-BD4E-D182F6F8E157}" dt="2023-01-18T10:54:16.694" v="65"/>
        <pc:sldMkLst>
          <pc:docMk/>
          <pc:sldMk cId="3941201962" sldId="462"/>
        </pc:sldMkLst>
        <pc:spChg chg="add mod">
          <ac:chgData name="Alfred Smith" userId="3c60a3631c0db8ad" providerId="LiveId" clId="{7C0B189B-BEFE-42C6-BD4E-D182F6F8E157}" dt="2023-01-18T10:54:16.694" v="65"/>
          <ac:spMkLst>
            <pc:docMk/>
            <pc:sldMk cId="3941201962" sldId="462"/>
            <ac:spMk id="3" creationId="{14421725-ACF7-D530-328A-9DB1B8BDB531}"/>
          </ac:spMkLst>
        </pc:spChg>
        <pc:spChg chg="del">
          <ac:chgData name="Alfred Smith" userId="3c60a3631c0db8ad" providerId="LiveId" clId="{7C0B189B-BEFE-42C6-BD4E-D182F6F8E157}" dt="2023-01-18T10:53:11.413" v="40" actId="478"/>
          <ac:spMkLst>
            <pc:docMk/>
            <pc:sldMk cId="3941201962" sldId="462"/>
            <ac:spMk id="6" creationId="{416C064E-628E-47C0-A712-DB178FE9901E}"/>
          </ac:spMkLst>
        </pc:spChg>
        <pc:picChg chg="del">
          <ac:chgData name="Alfred Smith" userId="3c60a3631c0db8ad" providerId="LiveId" clId="{7C0B189B-BEFE-42C6-BD4E-D182F6F8E157}" dt="2023-01-18T10:52:57.020" v="35"/>
          <ac:picMkLst>
            <pc:docMk/>
            <pc:sldMk cId="3941201962" sldId="462"/>
            <ac:picMk id="2" creationId="{627650C8-FB85-F389-339E-5F32E0EB8A2B}"/>
          </ac:picMkLst>
        </pc:picChg>
      </pc:sldChg>
      <pc:sldChg chg="modSp mod modTransition">
        <pc:chgData name="Alfred Smith" userId="3c60a3631c0db8ad" providerId="LiveId" clId="{7C0B189B-BEFE-42C6-BD4E-D182F6F8E157}" dt="2023-01-18T10:52:57.020" v="35"/>
        <pc:sldMkLst>
          <pc:docMk/>
          <pc:sldMk cId="2982327576" sldId="463"/>
        </pc:sldMkLst>
        <pc:spChg chg="mod">
          <ac:chgData name="Alfred Smith" userId="3c60a3631c0db8ad" providerId="LiveId" clId="{7C0B189B-BEFE-42C6-BD4E-D182F6F8E157}" dt="2023-01-18T10:52:25.671" v="30"/>
          <ac:spMkLst>
            <pc:docMk/>
            <pc:sldMk cId="2982327576" sldId="463"/>
            <ac:spMk id="7" creationId="{49A81E28-7A34-EA25-5869-C119E39578DF}"/>
          </ac:spMkLst>
        </pc:spChg>
      </pc:sldChg>
      <pc:sldChg chg="addSp delSp modSp mod modTransition modAnim">
        <pc:chgData name="Alfred Smith" userId="3c60a3631c0db8ad" providerId="LiveId" clId="{7C0B189B-BEFE-42C6-BD4E-D182F6F8E157}" dt="2023-01-18T10:54:18.031" v="66"/>
        <pc:sldMkLst>
          <pc:docMk/>
          <pc:sldMk cId="3471468068" sldId="464"/>
        </pc:sldMkLst>
        <pc:spChg chg="add mod">
          <ac:chgData name="Alfred Smith" userId="3c60a3631c0db8ad" providerId="LiveId" clId="{7C0B189B-BEFE-42C6-BD4E-D182F6F8E157}" dt="2023-01-18T10:54:18.031" v="66"/>
          <ac:spMkLst>
            <pc:docMk/>
            <pc:sldMk cId="3471468068" sldId="464"/>
            <ac:spMk id="2" creationId="{8C655741-7201-92A0-63D3-089390345CFB}"/>
          </ac:spMkLst>
        </pc:spChg>
        <pc:spChg chg="del">
          <ac:chgData name="Alfred Smith" userId="3c60a3631c0db8ad" providerId="LiveId" clId="{7C0B189B-BEFE-42C6-BD4E-D182F6F8E157}" dt="2023-01-18T10:53:09.875" v="39" actId="478"/>
          <ac:spMkLst>
            <pc:docMk/>
            <pc:sldMk cId="3471468068" sldId="464"/>
            <ac:spMk id="6" creationId="{416C064E-628E-47C0-A712-DB178FE9901E}"/>
          </ac:spMkLst>
        </pc:spChg>
        <pc:picChg chg="del">
          <ac:chgData name="Alfred Smith" userId="3c60a3631c0db8ad" providerId="LiveId" clId="{7C0B189B-BEFE-42C6-BD4E-D182F6F8E157}" dt="2023-01-18T10:52:57.020" v="35"/>
          <ac:picMkLst>
            <pc:docMk/>
            <pc:sldMk cId="3471468068" sldId="464"/>
            <ac:picMk id="12" creationId="{0A6909DF-AD61-6310-2AA8-8512783682E5}"/>
          </ac:picMkLst>
        </pc:picChg>
      </pc:sldChg>
      <pc:sldChg chg="modSp mod modTransition">
        <pc:chgData name="Alfred Smith" userId="3c60a3631c0db8ad" providerId="LiveId" clId="{7C0B189B-BEFE-42C6-BD4E-D182F6F8E157}" dt="2023-01-18T10:52:57.020" v="35"/>
        <pc:sldMkLst>
          <pc:docMk/>
          <pc:sldMk cId="3894174290" sldId="465"/>
        </pc:sldMkLst>
        <pc:spChg chg="mod">
          <ac:chgData name="Alfred Smith" userId="3c60a3631c0db8ad" providerId="LiveId" clId="{7C0B189B-BEFE-42C6-BD4E-D182F6F8E157}" dt="2023-01-18T10:52:28.717" v="31"/>
          <ac:spMkLst>
            <pc:docMk/>
            <pc:sldMk cId="3894174290" sldId="465"/>
            <ac:spMk id="7" creationId="{33DE8E4F-2D3B-A034-82EB-EA337F8ECF9B}"/>
          </ac:spMkLst>
        </pc:spChg>
      </pc:sldChg>
      <pc:sldChg chg="addSp delSp modSp mod modTransition modAnim">
        <pc:chgData name="Alfred Smith" userId="3c60a3631c0db8ad" providerId="LiveId" clId="{7C0B189B-BEFE-42C6-BD4E-D182F6F8E157}" dt="2023-01-18T10:54:19.471" v="67"/>
        <pc:sldMkLst>
          <pc:docMk/>
          <pc:sldMk cId="581074576" sldId="466"/>
        </pc:sldMkLst>
        <pc:spChg chg="add mod">
          <ac:chgData name="Alfred Smith" userId="3c60a3631c0db8ad" providerId="LiveId" clId="{7C0B189B-BEFE-42C6-BD4E-D182F6F8E157}" dt="2023-01-18T10:54:19.471" v="67"/>
          <ac:spMkLst>
            <pc:docMk/>
            <pc:sldMk cId="581074576" sldId="466"/>
            <ac:spMk id="2" creationId="{15A1DE55-493F-FCBC-6587-3C36F99D6404}"/>
          </ac:spMkLst>
        </pc:spChg>
        <pc:spChg chg="del">
          <ac:chgData name="Alfred Smith" userId="3c60a3631c0db8ad" providerId="LiveId" clId="{7C0B189B-BEFE-42C6-BD4E-D182F6F8E157}" dt="2023-01-18T10:53:08.400" v="38" actId="478"/>
          <ac:spMkLst>
            <pc:docMk/>
            <pc:sldMk cId="581074576" sldId="466"/>
            <ac:spMk id="6" creationId="{416C064E-628E-47C0-A712-DB178FE9901E}"/>
          </ac:spMkLst>
        </pc:spChg>
        <pc:picChg chg="del">
          <ac:chgData name="Alfred Smith" userId="3c60a3631c0db8ad" providerId="LiveId" clId="{7C0B189B-BEFE-42C6-BD4E-D182F6F8E157}" dt="2023-01-18T10:52:57.020" v="35"/>
          <ac:picMkLst>
            <pc:docMk/>
            <pc:sldMk cId="581074576" sldId="466"/>
            <ac:picMk id="3" creationId="{70C710E7-2E71-3F86-B3B3-2EE0F677A567}"/>
          </ac:picMkLst>
        </pc:picChg>
      </pc:sldChg>
      <pc:sldChg chg="modSp mod modTransition">
        <pc:chgData name="Alfred Smith" userId="3c60a3631c0db8ad" providerId="LiveId" clId="{7C0B189B-BEFE-42C6-BD4E-D182F6F8E157}" dt="2023-01-18T10:52:57.020" v="35"/>
        <pc:sldMkLst>
          <pc:docMk/>
          <pc:sldMk cId="2711152741" sldId="467"/>
        </pc:sldMkLst>
        <pc:spChg chg="mod">
          <ac:chgData name="Alfred Smith" userId="3c60a3631c0db8ad" providerId="LiveId" clId="{7C0B189B-BEFE-42C6-BD4E-D182F6F8E157}" dt="2023-01-18T10:52:33.040" v="32"/>
          <ac:spMkLst>
            <pc:docMk/>
            <pc:sldMk cId="2711152741" sldId="467"/>
            <ac:spMk id="7" creationId="{841234F2-0BA7-BB9D-7ECC-53F253037F35}"/>
          </ac:spMkLst>
        </pc:spChg>
      </pc:sldChg>
      <pc:sldChg chg="delSp modTransition modAnim">
        <pc:chgData name="Alfred Smith" userId="3c60a3631c0db8ad" providerId="LiveId" clId="{7C0B189B-BEFE-42C6-BD4E-D182F6F8E157}" dt="2023-01-18T10:52:57.020" v="35"/>
        <pc:sldMkLst>
          <pc:docMk/>
          <pc:sldMk cId="3596600315" sldId="468"/>
        </pc:sldMkLst>
        <pc:picChg chg="del">
          <ac:chgData name="Alfred Smith" userId="3c60a3631c0db8ad" providerId="LiveId" clId="{7C0B189B-BEFE-42C6-BD4E-D182F6F8E157}" dt="2023-01-18T10:52:57.020" v="35"/>
          <ac:picMkLst>
            <pc:docMk/>
            <pc:sldMk cId="3596600315" sldId="468"/>
            <ac:picMk id="9" creationId="{2DF3AAEE-5642-F2F7-2D2A-5E84A9087E73}"/>
          </ac:picMkLst>
        </pc:picChg>
      </pc:sldChg>
      <pc:sldChg chg="addSp delSp modSp mod modTransition modAnim">
        <pc:chgData name="Alfred Smith" userId="3c60a3631c0db8ad" providerId="LiveId" clId="{7C0B189B-BEFE-42C6-BD4E-D182F6F8E157}" dt="2023-01-18T10:54:20.918" v="68"/>
        <pc:sldMkLst>
          <pc:docMk/>
          <pc:sldMk cId="1539890591" sldId="469"/>
        </pc:sldMkLst>
        <pc:spChg chg="add mod">
          <ac:chgData name="Alfred Smith" userId="3c60a3631c0db8ad" providerId="LiveId" clId="{7C0B189B-BEFE-42C6-BD4E-D182F6F8E157}" dt="2023-01-18T10:54:20.918" v="68"/>
          <ac:spMkLst>
            <pc:docMk/>
            <pc:sldMk cId="1539890591" sldId="469"/>
            <ac:spMk id="2" creationId="{A514331B-1691-86CB-D8A8-39E5B0038725}"/>
          </ac:spMkLst>
        </pc:spChg>
        <pc:spChg chg="del">
          <ac:chgData name="Alfred Smith" userId="3c60a3631c0db8ad" providerId="LiveId" clId="{7C0B189B-BEFE-42C6-BD4E-D182F6F8E157}" dt="2023-01-18T10:53:06.699" v="37" actId="478"/>
          <ac:spMkLst>
            <pc:docMk/>
            <pc:sldMk cId="1539890591" sldId="469"/>
            <ac:spMk id="6" creationId="{416C064E-628E-47C0-A712-DB178FE9901E}"/>
          </ac:spMkLst>
        </pc:spChg>
        <pc:picChg chg="del">
          <ac:chgData name="Alfred Smith" userId="3c60a3631c0db8ad" providerId="LiveId" clId="{7C0B189B-BEFE-42C6-BD4E-D182F6F8E157}" dt="2023-01-18T10:52:57.020" v="35"/>
          <ac:picMkLst>
            <pc:docMk/>
            <pc:sldMk cId="1539890591" sldId="469"/>
            <ac:picMk id="5" creationId="{1873FA1B-7669-0948-8A2F-5D207CC58A1B}"/>
          </ac:picMkLst>
        </pc:picChg>
      </pc:sldChg>
      <pc:sldChg chg="addSp delSp modSp mod modTransition modAnim">
        <pc:chgData name="Alfred Smith" userId="3c60a3631c0db8ad" providerId="LiveId" clId="{7C0B189B-BEFE-42C6-BD4E-D182F6F8E157}" dt="2023-01-18T10:54:22.502" v="69"/>
        <pc:sldMkLst>
          <pc:docMk/>
          <pc:sldMk cId="3065029817" sldId="471"/>
        </pc:sldMkLst>
        <pc:spChg chg="add mod">
          <ac:chgData name="Alfred Smith" userId="3c60a3631c0db8ad" providerId="LiveId" clId="{7C0B189B-BEFE-42C6-BD4E-D182F6F8E157}" dt="2023-01-18T10:54:22.502" v="69"/>
          <ac:spMkLst>
            <pc:docMk/>
            <pc:sldMk cId="3065029817" sldId="471"/>
            <ac:spMk id="2" creationId="{E45E5617-6C89-950B-6253-3077EC6D6723}"/>
          </ac:spMkLst>
        </pc:spChg>
        <pc:spChg chg="del">
          <ac:chgData name="Alfred Smith" userId="3c60a3631c0db8ad" providerId="LiveId" clId="{7C0B189B-BEFE-42C6-BD4E-D182F6F8E157}" dt="2023-01-18T10:53:05.282" v="36" actId="478"/>
          <ac:spMkLst>
            <pc:docMk/>
            <pc:sldMk cId="3065029817" sldId="471"/>
            <ac:spMk id="6" creationId="{416C064E-628E-47C0-A712-DB178FE9901E}"/>
          </ac:spMkLst>
        </pc:spChg>
        <pc:picChg chg="del">
          <ac:chgData name="Alfred Smith" userId="3c60a3631c0db8ad" providerId="LiveId" clId="{7C0B189B-BEFE-42C6-BD4E-D182F6F8E157}" dt="2023-01-18T10:52:57.020" v="35"/>
          <ac:picMkLst>
            <pc:docMk/>
            <pc:sldMk cId="3065029817" sldId="471"/>
            <ac:picMk id="3" creationId="{590B7A89-A618-3C9A-489F-6F4CFBD4542F}"/>
          </ac:picMkLst>
        </pc:picChg>
      </pc:sldChg>
      <pc:sldChg chg="modSp mod modTransition">
        <pc:chgData name="Alfred Smith" userId="3c60a3631c0db8ad" providerId="LiveId" clId="{7C0B189B-BEFE-42C6-BD4E-D182F6F8E157}" dt="2023-01-18T10:52:57.020" v="35"/>
        <pc:sldMkLst>
          <pc:docMk/>
          <pc:sldMk cId="3043661295" sldId="472"/>
        </pc:sldMkLst>
        <pc:spChg chg="mod">
          <ac:chgData name="Alfred Smith" userId="3c60a3631c0db8ad" providerId="LiveId" clId="{7C0B189B-BEFE-42C6-BD4E-D182F6F8E157}" dt="2023-01-18T10:52:39.183" v="34"/>
          <ac:spMkLst>
            <pc:docMk/>
            <pc:sldMk cId="3043661295" sldId="472"/>
            <ac:spMk id="7" creationId="{210FD959-5DF6-EF34-89FD-FE197C02EDD1}"/>
          </ac:spMkLst>
        </pc:spChg>
      </pc:sldChg>
      <pc:sldChg chg="addSp delSp modSp mod modTransition">
        <pc:chgData name="Alfred Smith" userId="3c60a3631c0db8ad" providerId="LiveId" clId="{7C0B189B-BEFE-42C6-BD4E-D182F6F8E157}" dt="2023-01-18T10:52:57.020" v="35"/>
        <pc:sldMkLst>
          <pc:docMk/>
          <pc:sldMk cId="627526544" sldId="473"/>
        </pc:sldMkLst>
        <pc:spChg chg="add mod">
          <ac:chgData name="Alfred Smith" userId="3c60a3631c0db8ad" providerId="LiveId" clId="{7C0B189B-BEFE-42C6-BD4E-D182F6F8E157}" dt="2023-01-18T10:50:54.147" v="17"/>
          <ac:spMkLst>
            <pc:docMk/>
            <pc:sldMk cId="627526544" sldId="473"/>
            <ac:spMk id="2" creationId="{E7083B62-75D1-F208-6940-41A2FC0CA08C}"/>
          </ac:spMkLst>
        </pc:spChg>
        <pc:spChg chg="del">
          <ac:chgData name="Alfred Smith" userId="3c60a3631c0db8ad" providerId="LiveId" clId="{7C0B189B-BEFE-42C6-BD4E-D182F6F8E157}" dt="2023-01-18T10:50:52.895" v="16" actId="478"/>
          <ac:spMkLst>
            <pc:docMk/>
            <pc:sldMk cId="627526544" sldId="473"/>
            <ac:spMk id="5" creationId="{B24EFBAC-505E-61F7-6B90-B810CFE4FB6E}"/>
          </ac:spMkLst>
        </pc:spChg>
      </pc:sldChg>
      <pc:sldChg chg="modSp mod modTransition">
        <pc:chgData name="Alfred Smith" userId="3c60a3631c0db8ad" providerId="LiveId" clId="{7C0B189B-BEFE-42C6-BD4E-D182F6F8E157}" dt="2023-01-18T10:52:57.020" v="35"/>
        <pc:sldMkLst>
          <pc:docMk/>
          <pc:sldMk cId="2632557781" sldId="474"/>
        </pc:sldMkLst>
        <pc:spChg chg="mod">
          <ac:chgData name="Alfred Smith" userId="3c60a3631c0db8ad" providerId="LiveId" clId="{7C0B189B-BEFE-42C6-BD4E-D182F6F8E157}" dt="2023-01-18T10:52:36.141" v="33"/>
          <ac:spMkLst>
            <pc:docMk/>
            <pc:sldMk cId="2632557781" sldId="474"/>
            <ac:spMk id="4" creationId="{83879E17-E2F8-6245-592D-6BA139A2DC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28 </a:t>
            </a:r>
            <a:r>
              <a:rPr lang="en-IN" sz="1800" b="1" i="0" u="none" strike="noStrike" baseline="0" dirty="0">
                <a:latin typeface="TimesNewRomanPS-BoldMT"/>
              </a:rPr>
              <a:t>Esther</a:t>
            </a:r>
          </a:p>
          <a:p>
            <a:pPr algn="l"/>
            <a:r>
              <a:rPr lang="en-US" sz="1800" b="0" i="0" u="none" strike="noStrike" baseline="0" dirty="0">
                <a:latin typeface="TimesNewRomanPSMT"/>
              </a:rPr>
              <a:t>1. Queen Vashti’s refuses King - 1:1-22 (Left Bottom Room in Palace)</a:t>
            </a:r>
          </a:p>
          <a:p>
            <a:pPr algn="l"/>
            <a:r>
              <a:rPr lang="en-US" sz="1800" b="0" i="0" u="none" strike="noStrike" baseline="0" dirty="0">
                <a:latin typeface="TimesNewRomanPSMT"/>
              </a:rPr>
              <a:t>2. Esther’s coronation banquet - 2:1-20 (Right Bottom Room in Palace)</a:t>
            </a:r>
          </a:p>
          <a:p>
            <a:pPr algn="l"/>
            <a:r>
              <a:rPr lang="en-US" sz="1800" b="0" i="0" u="none" strike="noStrike" baseline="0" dirty="0">
                <a:latin typeface="TimesNewRomanPSMT"/>
              </a:rPr>
              <a:t>3. Guards Plot against King - 2:21-23 (At Palace Gate)</a:t>
            </a:r>
          </a:p>
          <a:p>
            <a:pPr algn="l"/>
            <a:r>
              <a:rPr lang="en-US" sz="1800" b="0" i="0" u="none" strike="noStrike" baseline="0" dirty="0">
                <a:latin typeface="TimesNewRomanPSMT"/>
              </a:rPr>
              <a:t>4. Mordecai won’t bow to Haman - 3:1-6 (Right side of Palace Gate)</a:t>
            </a:r>
          </a:p>
          <a:p>
            <a:pPr algn="l"/>
            <a:r>
              <a:rPr lang="en-US" sz="1800" b="0" i="0" u="none" strike="noStrike" baseline="0" dirty="0">
                <a:latin typeface="TimesNewRomanPSMT"/>
              </a:rPr>
              <a:t>5. Haman Plots to kill the Jews - 3:7 – 4:17 (On Palace Roof and Top Left)</a:t>
            </a:r>
          </a:p>
          <a:p>
            <a:pPr algn="l"/>
            <a:r>
              <a:rPr lang="en-US" sz="1800" b="0" i="0" u="none" strike="noStrike" baseline="0" dirty="0">
                <a:latin typeface="TimesNewRomanPSMT"/>
              </a:rPr>
              <a:t>6. Esther enters the Throne Room - 5:1-8 (Palace Center)</a:t>
            </a:r>
          </a:p>
          <a:p>
            <a:pPr algn="l"/>
            <a:r>
              <a:rPr lang="en-US" sz="1800" b="0" i="0" u="none" strike="noStrike" baseline="0" dirty="0">
                <a:latin typeface="TimesNewRomanPSMT"/>
              </a:rPr>
              <a:t>7. Haman builds gallows - 5:9-14 (Right Top)</a:t>
            </a:r>
          </a:p>
          <a:p>
            <a:pPr algn="l"/>
            <a:r>
              <a:rPr lang="en-US" sz="1800" b="0" i="0" u="none" strike="noStrike" baseline="0" dirty="0">
                <a:latin typeface="TimesNewRomanPSMT"/>
              </a:rPr>
              <a:t>8. The King asks Haman what should be done- 6:1-9 (Left Top Room in Palace)</a:t>
            </a:r>
          </a:p>
          <a:p>
            <a:pPr algn="l"/>
            <a:r>
              <a:rPr lang="en-US" sz="1800" b="0" i="0" u="none" strike="noStrike" baseline="0" dirty="0">
                <a:latin typeface="TimesNewRomanPSMT"/>
              </a:rPr>
              <a:t>9. Haman leads Mordecai on King’s Horse - 6:10-14 (Right Bottom)</a:t>
            </a:r>
          </a:p>
          <a:p>
            <a:pPr algn="l"/>
            <a:r>
              <a:rPr lang="en-US" sz="1800" b="0" i="0" u="none" strike="noStrike" baseline="0" dirty="0">
                <a:latin typeface="TimesNewRomanPSMT"/>
              </a:rPr>
              <a:t>10. Esther exposes Haman - 7:1-10 (Right Top Room in Palace)</a:t>
            </a:r>
          </a:p>
          <a:p>
            <a:pPr algn="l"/>
            <a:r>
              <a:rPr lang="en-US" sz="1800" b="0" i="0" u="none" strike="noStrike" baseline="0" dirty="0">
                <a:latin typeface="TimesNewRomanPSMT"/>
              </a:rPr>
              <a:t>11. Mordecai raised up - 8:1 – 10:3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EF4E2D7D-B993-B861-6C1C-0583B089CCF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54"/>
    </mc:Choice>
    <mc:Fallback xmlns="">
      <p:transition spd="slow" advTm="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AB616F-ABD5-9375-2636-26CDF37DABB2}"/>
              </a:ext>
            </a:extLst>
          </p:cNvPr>
          <p:cNvPicPr>
            <a:picLocks noChangeAspect="1"/>
          </p:cNvPicPr>
          <p:nvPr/>
        </p:nvPicPr>
        <p:blipFill rotWithShape="1">
          <a:blip r:embed="rId2"/>
          <a:srcRect t="12807"/>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2135B11E-84DD-14C3-2DEB-67F72B63655D}"/>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Queen Vashti also gave a banquet for the women in the royal palace of King Xerxes.</a:t>
            </a:r>
            <a:endParaRPr lang="en-ZA" dirty="0"/>
          </a:p>
        </p:txBody>
      </p:sp>
      <p:sp>
        <p:nvSpPr>
          <p:cNvPr id="3" name="TextBox 2">
            <a:extLst>
              <a:ext uri="{FF2B5EF4-FFF2-40B4-BE49-F238E27FC236}">
                <a16:creationId xmlns:a16="http://schemas.microsoft.com/office/drawing/2014/main" id="{B1B6CB7A-94DC-870C-EDA3-5994CF06E53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रानी वशती</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ने भी राजा क्षयर्ष के भवन में स्त्रियों को भोज दिया।</a:t>
            </a:r>
            <a:endParaRPr lang="en-IN" sz="4000" dirty="0"/>
          </a:p>
        </p:txBody>
      </p:sp>
      <p:pic>
        <p:nvPicPr>
          <p:cNvPr id="15" name="Audio 14">
            <a:hlinkClick r:id="" action="ppaction://media"/>
            <a:extLst>
              <a:ext uri="{FF2B5EF4-FFF2-40B4-BE49-F238E27FC236}">
                <a16:creationId xmlns:a16="http://schemas.microsoft.com/office/drawing/2014/main" id="{8665D088-3EEE-702C-75B1-B42772354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641"/>
    </mc:Choice>
    <mc:Fallback xmlns="">
      <p:transition spd="slow" advTm="6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89FA87-8A06-4C7E-2AC2-0E9382E613A2}"/>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0161534-09B0-683C-51D1-F8F7E3BE9ECE}"/>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On the seventh day, when the king’s heart was merry with wine, he ordered the seven eunuchs who served him—Mehuman, Biztha, Harbona, Bigtha, Abagtha, Zethar, and Carkas—</a:t>
            </a:r>
            <a:endParaRPr lang="en-ZA" sz="1400" dirty="0"/>
          </a:p>
        </p:txBody>
      </p:sp>
      <p:sp>
        <p:nvSpPr>
          <p:cNvPr id="3" name="TextBox 2">
            <a:extLst>
              <a:ext uri="{FF2B5EF4-FFF2-40B4-BE49-F238E27FC236}">
                <a16:creationId xmlns:a16="http://schemas.microsoft.com/office/drawing/2014/main" id="{E252F145-FC60-6ECA-8710-CB35DEA2359E}"/>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121212"/>
                </a:solidFill>
                <a:effectLst/>
                <a:latin typeface="Inter" panose="020B0502030000000004" pitchFamily="34" charset="0"/>
              </a:rPr>
              <a:t>10 सातवें दिन, जब राजा का मन दाखमधु में मगन था, तब उसने महूमान, बिजता, हर्बोना, बिगता, अबगता, जेतेर और कर्कस नामक सातों खोजों को जो क्षयर्ष राजा के सम्मुख सेवा टहल किया करते थे, आज्ञा दी,</a:t>
            </a:r>
            <a:endParaRPr lang="en-IN" sz="3600" dirty="0"/>
          </a:p>
        </p:txBody>
      </p:sp>
      <p:pic>
        <p:nvPicPr>
          <p:cNvPr id="30" name="Audio 29">
            <a:hlinkClick r:id="" action="ppaction://media"/>
            <a:extLst>
              <a:ext uri="{FF2B5EF4-FFF2-40B4-BE49-F238E27FC236}">
                <a16:creationId xmlns:a16="http://schemas.microsoft.com/office/drawing/2014/main" id="{55D745F3-63F1-2CF6-3988-1B25C8C095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722"/>
    </mc:Choice>
    <mc:Fallback xmlns="">
      <p:transition spd="slow" advTm="1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DBE91FA4-6304-64EA-2522-1097993ED7DF}"/>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11</a:t>
            </a:r>
            <a:r>
              <a:rPr lang="en-US" sz="4400" b="0" i="0">
                <a:solidFill>
                  <a:srgbClr val="121212"/>
                </a:solidFill>
                <a:effectLst/>
                <a:latin typeface="Inter" panose="020B0502030000000004" pitchFamily="34" charset="0"/>
              </a:rPr>
              <a:t>to bring Queen Vashti before him, wearing her royal crown, to display her beauty to the people and officials. For she was beautiful to behold.</a:t>
            </a:r>
            <a:endParaRPr lang="en-ZA" dirty="0"/>
          </a:p>
        </p:txBody>
      </p:sp>
      <p:sp>
        <p:nvSpPr>
          <p:cNvPr id="3" name="TextBox 2">
            <a:extLst>
              <a:ext uri="{FF2B5EF4-FFF2-40B4-BE49-F238E27FC236}">
                <a16:creationId xmlns:a16="http://schemas.microsoft.com/office/drawing/2014/main" id="{D43EF61D-E2BA-2D47-5B62-AAF4A0F4C6C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11 कि रानी वशती को राजमुकुट धारण किए हुए राजा के सम्मुख ले आओ; जिससे कि देश-देश के लोगों और हाकिमों पर उसकी सुन्दरता प्रगट हो जाए; क्योंकि वह देखने में सुन्दर थी।</a:t>
            </a:r>
            <a:endParaRPr lang="en-IN" sz="3600" dirty="0"/>
          </a:p>
        </p:txBody>
      </p:sp>
      <p:pic>
        <p:nvPicPr>
          <p:cNvPr id="19" name="Audio 18">
            <a:hlinkClick r:id="" action="ppaction://media"/>
            <a:extLst>
              <a:ext uri="{FF2B5EF4-FFF2-40B4-BE49-F238E27FC236}">
                <a16:creationId xmlns:a16="http://schemas.microsoft.com/office/drawing/2014/main" id="{FB60A9DF-CCA6-9C03-EEAB-F85D3B1307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985"/>
    </mc:Choice>
    <mc:Fallback xmlns="">
      <p:transition spd="slow" advTm="1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98D963-C140-97F6-CDBE-DDC5272A2D1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5B9385-A1C3-7209-9976-45B5CA77C71D}"/>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Queen Vashti, however, refused to come at the king’s command brought by his eunuchs. And the king became furious, and his anger burned within him.</a:t>
            </a:r>
            <a:endParaRPr lang="en-ZA" sz="1400" dirty="0"/>
          </a:p>
        </p:txBody>
      </p:sp>
      <p:sp>
        <p:nvSpPr>
          <p:cNvPr id="3" name="TextBox 2">
            <a:extLst>
              <a:ext uri="{FF2B5EF4-FFF2-40B4-BE49-F238E27FC236}">
                <a16:creationId xmlns:a16="http://schemas.microsoft.com/office/drawing/2014/main" id="{037E837D-B942-CE37-5B6E-F2A7C33C312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12 खोजों के द्वारा राजा की यह आज्ञा पाकर रानी वशती ने आने से इन्कार किया। इस पर राजा बड़े क्रोध से जलने लगा।</a:t>
            </a:r>
            <a:endParaRPr lang="en-IN" sz="4000" dirty="0"/>
          </a:p>
        </p:txBody>
      </p:sp>
      <p:pic>
        <p:nvPicPr>
          <p:cNvPr id="33" name="Audio 32">
            <a:hlinkClick r:id="" action="ppaction://media"/>
            <a:extLst>
              <a:ext uri="{FF2B5EF4-FFF2-40B4-BE49-F238E27FC236}">
                <a16:creationId xmlns:a16="http://schemas.microsoft.com/office/drawing/2014/main" id="{EF3E9106-27E6-8A47-A855-9AA2384ED3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625"/>
    </mc:Choice>
    <mc:Fallback xmlns="">
      <p:transition spd="slow" advTm="1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17F8E9-0EAE-3DEC-34B0-62B1C74B298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33ADD4C-C3B0-8063-6C66-A63A2FA5420F}"/>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the king consulted the wise men who knew the times, for it was customary for him to confer with the experts in law and justice.</a:t>
            </a:r>
            <a:endParaRPr lang="en-ZA" sz="1600" dirty="0"/>
          </a:p>
        </p:txBody>
      </p:sp>
      <p:sp>
        <p:nvSpPr>
          <p:cNvPr id="3" name="TextBox 2">
            <a:extLst>
              <a:ext uri="{FF2B5EF4-FFF2-40B4-BE49-F238E27FC236}">
                <a16:creationId xmlns:a16="http://schemas.microsoft.com/office/drawing/2014/main" id="{F141C58B-6974-9108-C770-54E40CAEAE2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तब राजा ने समय-समय का भेद जाननेवाले पंडितों</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से पूछा (राजा तो नीति और न्याय के सब ज्ञानियों से ऐसा ही किया करता था।</a:t>
            </a:r>
            <a:endParaRPr lang="en-IN" sz="4000" dirty="0"/>
          </a:p>
        </p:txBody>
      </p:sp>
      <p:pic>
        <p:nvPicPr>
          <p:cNvPr id="68" name="Audio 67">
            <a:hlinkClick r:id="" action="ppaction://media"/>
            <a:extLst>
              <a:ext uri="{FF2B5EF4-FFF2-40B4-BE49-F238E27FC236}">
                <a16:creationId xmlns:a16="http://schemas.microsoft.com/office/drawing/2014/main" id="{5CCEEFF9-F757-C95B-BE9F-FB6B9B8C04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1698"/>
    </mc:Choice>
    <mc:Fallback xmlns="">
      <p:transition spd="slow" advTm="1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4FF1BE-1CB1-CF35-241C-BAACD0621AE9}"/>
              </a:ext>
            </a:extLst>
          </p:cNvPr>
          <p:cNvSpPr txBox="1"/>
          <p:nvPr/>
        </p:nvSpPr>
        <p:spPr>
          <a:xfrm>
            <a:off x="572344" y="4278473"/>
            <a:ext cx="7590370" cy="1731629"/>
          </a:xfrm>
          <a:prstGeom prst="rect">
            <a:avLst/>
          </a:prstGeom>
          <a:noFill/>
        </p:spPr>
        <p:txBody>
          <a:bodyPr wrap="square" rtlCol="0">
            <a:noAutofit/>
          </a:bodyPr>
          <a:lstStyle/>
          <a:p>
            <a:r>
              <a:rPr lang="hi-IN" sz="4800" b="0" i="0" u="none" strike="noStrike" baseline="0" dirty="0">
                <a:solidFill>
                  <a:schemeClr val="bg1"/>
                </a:solidFill>
                <a:latin typeface="TimesNewRomanPSMT"/>
              </a:rPr>
              <a:t>रानी वशती ने राजा को इंकार किया - एस्तेर 1:1-22</a:t>
            </a:r>
          </a:p>
        </p:txBody>
      </p:sp>
      <p:sp>
        <p:nvSpPr>
          <p:cNvPr id="2" name="TextBox 1">
            <a:extLst>
              <a:ext uri="{FF2B5EF4-FFF2-40B4-BE49-F238E27FC236}">
                <a16:creationId xmlns:a16="http://schemas.microsoft.com/office/drawing/2014/main" id="{99A35690-5036-61B1-E2C2-63AF2565C88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8C3114-7A39-26DD-819B-7346D7EA2CFA}"/>
              </a:ext>
            </a:extLst>
          </p:cNvPr>
          <p:cNvPicPr>
            <a:picLocks noChangeAspect="1"/>
          </p:cNvPicPr>
          <p:nvPr/>
        </p:nvPicPr>
        <p:blipFill rotWithShape="1">
          <a:blip r:embed="rId2"/>
          <a:srcRect t="19"/>
          <a:stretch/>
        </p:blipFill>
        <p:spPr>
          <a:xfrm>
            <a:off x="-166255" y="1282"/>
            <a:ext cx="12358255" cy="6950230"/>
          </a:xfrm>
          <a:prstGeom prst="rect">
            <a:avLst/>
          </a:prstGeom>
        </p:spPr>
      </p:pic>
      <p:sp>
        <p:nvSpPr>
          <p:cNvPr id="2" name="TextBox 1">
            <a:extLst>
              <a:ext uri="{FF2B5EF4-FFF2-40B4-BE49-F238E27FC236}">
                <a16:creationId xmlns:a16="http://schemas.microsoft.com/office/drawing/2014/main" id="{9749CF3E-A2E0-B47A-3609-D2908CF21D01}"/>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“According to law,” he asked, “what should be done with Queen Vashti, since she refused to obey the command of King Xerxes delivered by the eunuchs?”</a:t>
            </a:r>
            <a:endParaRPr lang="en-ZA" sz="1600" dirty="0"/>
          </a:p>
        </p:txBody>
      </p:sp>
      <p:sp>
        <p:nvSpPr>
          <p:cNvPr id="2" name="TextBox 1">
            <a:extLst>
              <a:ext uri="{FF2B5EF4-FFF2-40B4-BE49-F238E27FC236}">
                <a16:creationId xmlns:a16="http://schemas.microsoft.com/office/drawing/2014/main" id="{FF1D4395-4041-27C7-81B1-5F264FCC859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राजा ने पूछा, “रानी वशती ने राजा क्षयर्ष की खोजों द्वारा दिलाई हुई आज्ञा का उल्लंघन किया, तो नीति के अनुसार उसके साथ क्या किया जाए?”</a:t>
            </a:r>
            <a:endParaRPr lang="en-IN" sz="3600" dirty="0"/>
          </a:p>
        </p:txBody>
      </p:sp>
      <p:pic>
        <p:nvPicPr>
          <p:cNvPr id="18" name="Audio 17">
            <a:hlinkClick r:id="" action="ppaction://media"/>
            <a:extLst>
              <a:ext uri="{FF2B5EF4-FFF2-40B4-BE49-F238E27FC236}">
                <a16:creationId xmlns:a16="http://schemas.microsoft.com/office/drawing/2014/main" id="{6973A33B-A485-492F-D13E-EBFC99C160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0954"/>
    </mc:Choice>
    <mc:Fallback xmlns="">
      <p:transition spd="slow" advTm="1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8363E-D0C6-2224-BDEF-16118CABB98B}"/>
              </a:ext>
            </a:extLst>
          </p:cNvPr>
          <p:cNvPicPr>
            <a:picLocks noChangeAspect="1"/>
          </p:cNvPicPr>
          <p:nvPr/>
        </p:nvPicPr>
        <p:blipFill rotWithShape="1">
          <a:blip r:embed="rId2"/>
          <a:srcRect t="2339" b="234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74E0394-2F6C-124B-06C7-0D10CB65BF36}"/>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And in the presence of the king and his princes, Memucan replied, “Queen Vashti has wronged not only the king, but all the princes and the peoples in all the provinces of King Xerxes.</a:t>
            </a:r>
            <a:endParaRPr lang="en-ZA" dirty="0"/>
          </a:p>
        </p:txBody>
      </p:sp>
      <p:sp>
        <p:nvSpPr>
          <p:cNvPr id="3" name="TextBox 2">
            <a:extLst>
              <a:ext uri="{FF2B5EF4-FFF2-40B4-BE49-F238E27FC236}">
                <a16:creationId xmlns:a16="http://schemas.microsoft.com/office/drawing/2014/main" id="{1FCEDB53-2FC7-3B1A-C874-4B6F993D3B8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तब ममूकान ने राजा और हाकिमों की उपस्थिति में उत्तर दिया, “रानी वशती ने जो अनुचित काम किया है, वह न केवल राजा से परन्तु सब हाकिमों से और उन सब देशों के लोगों से भी जो राजा क्षयर्ष के सब प्रान्तों में रहते हैं।</a:t>
            </a:r>
            <a:endParaRPr lang="en-IN" sz="3600" dirty="0"/>
          </a:p>
        </p:txBody>
      </p:sp>
      <p:pic>
        <p:nvPicPr>
          <p:cNvPr id="51" name="Audio 50">
            <a:hlinkClick r:id="" action="ppaction://media"/>
            <a:extLst>
              <a:ext uri="{FF2B5EF4-FFF2-40B4-BE49-F238E27FC236}">
                <a16:creationId xmlns:a16="http://schemas.microsoft.com/office/drawing/2014/main" id="{262F7063-B397-8BEB-DCC9-8F0971357F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8198"/>
    </mc:Choice>
    <mc:Fallback xmlns="">
      <p:transition spd="slow" advTm="1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AD0178-6730-3216-8973-DB883AA2B3F4}"/>
              </a:ext>
            </a:extLst>
          </p:cNvPr>
          <p:cNvPicPr>
            <a:picLocks noChangeAspect="1"/>
          </p:cNvPicPr>
          <p:nvPr/>
        </p:nvPicPr>
        <p:blipFill>
          <a:blip r:embed="rId2"/>
          <a:stretch>
            <a:fillRect/>
          </a:stretch>
        </p:blipFill>
        <p:spPr>
          <a:xfrm>
            <a:off x="0" y="-75993"/>
            <a:ext cx="12191999" cy="6933994"/>
          </a:xfrm>
          <a:prstGeom prst="rect">
            <a:avLst/>
          </a:prstGeom>
        </p:spPr>
      </p:pic>
      <p:sp>
        <p:nvSpPr>
          <p:cNvPr id="2" name="TextBox 1">
            <a:extLst>
              <a:ext uri="{FF2B5EF4-FFF2-40B4-BE49-F238E27FC236}">
                <a16:creationId xmlns:a16="http://schemas.microsoft.com/office/drawing/2014/main" id="{0AFE79E8-4A72-5CEE-78B7-2CE9E7206DDE}"/>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For the conduct of the queen will become known to all women, causing them to despise their husbands  and say, ‘King Xerxes ordered Queen Vashti to be brought before him, but she did not come.’</a:t>
            </a:r>
            <a:endParaRPr lang="en-ZA" dirty="0"/>
          </a:p>
        </p:txBody>
      </p:sp>
      <p:sp>
        <p:nvSpPr>
          <p:cNvPr id="2" name="TextBox 1">
            <a:extLst>
              <a:ext uri="{FF2B5EF4-FFF2-40B4-BE49-F238E27FC236}">
                <a16:creationId xmlns:a16="http://schemas.microsoft.com/office/drawing/2014/main" id="{9AB1F119-6624-FD5E-9EA8-C396325964E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17 क्योंकि रानी के इस काम की चर्चा सब स्त्रियों में होगी और जब यह कहा जाएगा, ‘राजा क्षयर्ष ने रानी वशती को अपने सामने ले आने की आज्ञा दी परन्तु वह न आई,’ तब वे भी अपने-अपने पति को तुच्छ जानने लगेंगी।</a:t>
            </a:r>
            <a:endParaRPr lang="en-IN" sz="3600" dirty="0"/>
          </a:p>
        </p:txBody>
      </p:sp>
      <p:pic>
        <p:nvPicPr>
          <p:cNvPr id="27" name="Audio 26">
            <a:hlinkClick r:id="" action="ppaction://media"/>
            <a:extLst>
              <a:ext uri="{FF2B5EF4-FFF2-40B4-BE49-F238E27FC236}">
                <a16:creationId xmlns:a16="http://schemas.microsoft.com/office/drawing/2014/main" id="{78C2D022-ED52-CB6C-ADF9-B1FA8B181A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6468"/>
    </mc:Choice>
    <mc:Fallback xmlns="">
      <p:transition spd="slow" advTm="16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DACB8C-7EEF-C6D5-0338-044B922F2BC0}"/>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35CF101-359F-87FA-BEA2-4760F283D7EF}"/>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This very day the noble women of Persia and Media who have heard about the queen’s conduct will say the same thing to all the king’s officials, resulting in much contempt and wrath.</a:t>
            </a:r>
            <a:endParaRPr lang="en-ZA" dirty="0"/>
          </a:p>
        </p:txBody>
      </p:sp>
      <p:sp>
        <p:nvSpPr>
          <p:cNvPr id="2" name="TextBox 1">
            <a:extLst>
              <a:ext uri="{FF2B5EF4-FFF2-40B4-BE49-F238E27FC236}">
                <a16:creationId xmlns:a16="http://schemas.microsoft.com/office/drawing/2014/main" id="{C237DDB3-64C7-E2C1-3A17-DD28A8E3DD1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18 आज के दिन फारस और मादी हाकिमों की स्त्रियाँ जिन्होंने रानी की यह बात सुनी है तो वे भी राजा के सब हाकिमों से ऐसा ही कहने लगेंगी; इस प्रकार बहुत ही घृणा और क्रोध उत्पन्न होगा।</a:t>
            </a:r>
            <a:endParaRPr lang="en-IN" sz="3600" dirty="0"/>
          </a:p>
        </p:txBody>
      </p:sp>
      <p:pic>
        <p:nvPicPr>
          <p:cNvPr id="28" name="Audio 27">
            <a:hlinkClick r:id="" action="ppaction://media"/>
            <a:extLst>
              <a:ext uri="{FF2B5EF4-FFF2-40B4-BE49-F238E27FC236}">
                <a16:creationId xmlns:a16="http://schemas.microsoft.com/office/drawing/2014/main" id="{B4216A72-4D8A-8688-8FEF-94DE7DCC22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4319"/>
    </mc:Choice>
    <mc:Fallback xmlns="">
      <p:transition spd="slow" advTm="1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BADB96-B310-6F86-A4E6-2FC46A0DF973}"/>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E89DFC6-F438-91FF-2AEA-FFA07B91D79A}"/>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So if it pleases the king, let him issue a royal decree, and let it be recorded in the laws of Persia and Media so that it cannot be repealed, that Vashti shall never again enter the presence of King Xerxes, and that her royal position shall be given to a woman better than she.</a:t>
            </a:r>
            <a:endParaRPr lang="en-ZA" dirty="0"/>
          </a:p>
        </p:txBody>
      </p:sp>
      <p:sp>
        <p:nvSpPr>
          <p:cNvPr id="3" name="TextBox 2">
            <a:extLst>
              <a:ext uri="{FF2B5EF4-FFF2-40B4-BE49-F238E27FC236}">
                <a16:creationId xmlns:a16="http://schemas.microsoft.com/office/drawing/2014/main" id="{FAEEBDA8-929A-FC6C-BA99-1945A3DDE5A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19 यदि राजा को स्वीकार हो, तो यह आज्ञा निकाले, और फारसियों और मादियों के कानून में लिखी भी जाए, जिससे कभी बदल न सके, कि रानी वशती राजा क्षयर्ष के सम्मुख फिर कभी आने न पाए, और राजा पटरानी का पद किसी दूसरी को दे दे जो उससे अच्छी हो।</a:t>
            </a:r>
            <a:endParaRPr lang="en-IN" sz="3600" dirty="0"/>
          </a:p>
        </p:txBody>
      </p:sp>
      <p:pic>
        <p:nvPicPr>
          <p:cNvPr id="20" name="Audio 19">
            <a:hlinkClick r:id="" action="ppaction://media"/>
            <a:extLst>
              <a:ext uri="{FF2B5EF4-FFF2-40B4-BE49-F238E27FC236}">
                <a16:creationId xmlns:a16="http://schemas.microsoft.com/office/drawing/2014/main" id="{914D6AF2-0B68-E77C-BE25-395BA5954A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23657"/>
    </mc:Choice>
    <mc:Fallback xmlns="">
      <p:transition spd="slow" advTm="2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dirty="0"/>
              <a:t>Esther </a:t>
            </a:r>
            <a:r>
              <a:rPr lang="en-US" sz="5400" dirty="0"/>
              <a:t>Queen Vashti’s refuses King – Esther 1:1-22s</a:t>
            </a:r>
          </a:p>
        </p:txBody>
      </p:sp>
      <p:sp>
        <p:nvSpPr>
          <p:cNvPr id="2" name="TextBox 1">
            <a:extLst>
              <a:ext uri="{FF2B5EF4-FFF2-40B4-BE49-F238E27FC236}">
                <a16:creationId xmlns:a16="http://schemas.microsoft.com/office/drawing/2014/main" id="{94AA7EBD-DCE3-477C-AC23-27E9AB3DCEB9}"/>
              </a:ext>
            </a:extLst>
          </p:cNvPr>
          <p:cNvSpPr txBox="1"/>
          <p:nvPr/>
        </p:nvSpPr>
        <p:spPr>
          <a:xfrm>
            <a:off x="6096000" y="166255"/>
            <a:ext cx="6096000" cy="6558101"/>
          </a:xfrm>
          <a:prstGeom prst="rect">
            <a:avLst/>
          </a:prstGeom>
          <a:noFill/>
        </p:spPr>
        <p:txBody>
          <a:bodyPr wrap="square" rtlCol="0">
            <a:noAutofit/>
          </a:bodyPr>
          <a:lstStyle/>
          <a:p>
            <a:r>
              <a:rPr lang="hi-IN" sz="4800" dirty="0"/>
              <a:t>रानी वशती ने राजा को इंकार किया - एस्तेर 1:1-22</a:t>
            </a:r>
          </a:p>
        </p:txBody>
      </p:sp>
      <p:pic>
        <p:nvPicPr>
          <p:cNvPr id="42" name="Audio 41">
            <a:hlinkClick r:id="" action="ppaction://media"/>
            <a:extLst>
              <a:ext uri="{FF2B5EF4-FFF2-40B4-BE49-F238E27FC236}">
                <a16:creationId xmlns:a16="http://schemas.microsoft.com/office/drawing/2014/main" id="{4F8ECB3E-0048-D577-C3BC-1E72428151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50"/>
    </mc:Choice>
    <mc:Fallback xmlns="">
      <p:transition spd="slow" advTm="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AF6F99-C7E2-9C28-46AF-BB6B2DF42C86}"/>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935FCA3-3BCA-32C5-65F2-7500240E4494}"/>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 edict the king issues will be heard throughout his vast kingdom—and so all women, from the least to the greatest, will honor their husbands.”</a:t>
            </a:r>
          </a:p>
          <a:p>
            <a:br>
              <a:rPr lang="en-US" sz="4000"/>
            </a:br>
            <a:endParaRPr lang="en-ZA" dirty="0"/>
          </a:p>
        </p:txBody>
      </p:sp>
      <p:sp>
        <p:nvSpPr>
          <p:cNvPr id="3" name="TextBox 2">
            <a:extLst>
              <a:ext uri="{FF2B5EF4-FFF2-40B4-BE49-F238E27FC236}">
                <a16:creationId xmlns:a16="http://schemas.microsoft.com/office/drawing/2014/main" id="{F26174C6-CC1A-2DE6-52AB-890D5F81D70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20 अतः जब राजा की यह आज्ञा उसके सारे राज्य में सुनाई जाएगी, तब सब पत्नियाँ, अपने-अपने पति का चाहे बड़ा हो या छोटा, आदरमान करती रहेंगी।”</a:t>
            </a:r>
            <a:endParaRPr lang="en-IN" sz="3600" dirty="0"/>
          </a:p>
        </p:txBody>
      </p:sp>
      <p:pic>
        <p:nvPicPr>
          <p:cNvPr id="6" name="Audio 5">
            <a:hlinkClick r:id="" action="ppaction://media"/>
            <a:extLst>
              <a:ext uri="{FF2B5EF4-FFF2-40B4-BE49-F238E27FC236}">
                <a16:creationId xmlns:a16="http://schemas.microsoft.com/office/drawing/2014/main" id="{31605B69-476A-7795-EAC5-BD5B5E90B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1328"/>
    </mc:Choice>
    <mc:Fallback xmlns="">
      <p:transition spd="slow" advTm="1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5C7A2-668B-EED9-84E5-975D1D713C39}"/>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F828C34-2B9F-07BC-307D-EEA934F29449}"/>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The king and his princes were pleased with this counsel; so the king did as Memucan had advised.</a:t>
            </a:r>
            <a:endParaRPr lang="en-ZA" sz="1600" dirty="0"/>
          </a:p>
        </p:txBody>
      </p:sp>
      <p:sp>
        <p:nvSpPr>
          <p:cNvPr id="3" name="TextBox 2">
            <a:extLst>
              <a:ext uri="{FF2B5EF4-FFF2-40B4-BE49-F238E27FC236}">
                <a16:creationId xmlns:a16="http://schemas.microsoft.com/office/drawing/2014/main" id="{4B1E05C3-C64C-03F2-C114-D25C037642A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21 यह बात राजा और हाकिमों को पसन्द आई और राजा ने ममूकान की सम्मति मान ली और अपने राज्य में,</a:t>
            </a:r>
            <a:endParaRPr lang="en-IN" sz="3600" dirty="0"/>
          </a:p>
        </p:txBody>
      </p:sp>
      <p:pic>
        <p:nvPicPr>
          <p:cNvPr id="24" name="Audio 23">
            <a:hlinkClick r:id="" action="ppaction://media"/>
            <a:extLst>
              <a:ext uri="{FF2B5EF4-FFF2-40B4-BE49-F238E27FC236}">
                <a16:creationId xmlns:a16="http://schemas.microsoft.com/office/drawing/2014/main" id="{6E9262F3-0792-49A0-16F9-489024972E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39890591"/>
      </p:ext>
    </p:extLst>
  </p:cSld>
  <p:clrMapOvr>
    <a:masterClrMapping/>
  </p:clrMapOvr>
  <mc:AlternateContent xmlns:mc="http://schemas.openxmlformats.org/markup-compatibility/2006" xmlns:p14="http://schemas.microsoft.com/office/powerpoint/2010/main">
    <mc:Choice Requires="p14">
      <p:transition spd="slow" p14:dur="2000" advTm="8758"/>
    </mc:Choice>
    <mc:Fallback xmlns="">
      <p:transition spd="slow" advTm="8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3D5CA307-8C28-747E-04CB-4AACFFA742DF}"/>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57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He sent letters to all the provinces of the kingdom, to each province in its own script and to each people in their own language, proclaiming  that every man should be master of his own household.</a:t>
            </a:r>
            <a:endParaRPr lang="en-ZA" dirty="0"/>
          </a:p>
        </p:txBody>
      </p:sp>
      <p:sp>
        <p:nvSpPr>
          <p:cNvPr id="3" name="TextBox 2">
            <a:extLst>
              <a:ext uri="{FF2B5EF4-FFF2-40B4-BE49-F238E27FC236}">
                <a16:creationId xmlns:a16="http://schemas.microsoft.com/office/drawing/2014/main" id="{E181D651-36A0-DCF5-ED41-E4C21B42FF6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22 अर्थात् प्रत्येक प्रान्त के अक्षरों में और प्रत्येक जाति की भाषा में चिट्ठियाँ भेजीं, कि सब पुरुष अपने-अपने घर में अधिकार चलाएँ, और अपनी जाति की भाषा बोला करें।</a:t>
            </a:r>
            <a:endParaRPr lang="en-IN" sz="3600" dirty="0"/>
          </a:p>
        </p:txBody>
      </p:sp>
      <p:pic>
        <p:nvPicPr>
          <p:cNvPr id="30" name="Audio 29">
            <a:hlinkClick r:id="" action="ppaction://media"/>
            <a:extLst>
              <a:ext uri="{FF2B5EF4-FFF2-40B4-BE49-F238E27FC236}">
                <a16:creationId xmlns:a16="http://schemas.microsoft.com/office/drawing/2014/main" id="{4F6F8FDE-7B71-0F44-64A1-68DCAF2025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65029817"/>
      </p:ext>
    </p:extLst>
  </p:cSld>
  <p:clrMapOvr>
    <a:masterClrMapping/>
  </p:clrMapOvr>
  <mc:AlternateContent xmlns:mc="http://schemas.openxmlformats.org/markup-compatibility/2006" xmlns:p14="http://schemas.microsoft.com/office/powerpoint/2010/main">
    <mc:Choice Requires="p14">
      <p:transition spd="slow" p14:dur="2000" advTm="16355"/>
    </mc:Choice>
    <mc:Fallback xmlns="">
      <p:transition spd="slow" advTm="1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E10A7F-EAC4-59E0-CCE1-5364D3204DAD}"/>
              </a:ext>
            </a:extLst>
          </p:cNvPr>
          <p:cNvPicPr>
            <a:picLocks noChangeAspect="1"/>
          </p:cNvPicPr>
          <p:nvPr/>
        </p:nvPicPr>
        <p:blipFill rotWithShape="1">
          <a:blip r:embed="rId2"/>
          <a:srcRect t="1347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435A6BF-6FFD-3EC1-9577-DE5284AB8B6E}"/>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4366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2" name="TextBox 1">
            <a:extLst>
              <a:ext uri="{FF2B5EF4-FFF2-40B4-BE49-F238E27FC236}">
                <a16:creationId xmlns:a16="http://schemas.microsoft.com/office/drawing/2014/main" id="{B0285A65-DD0E-C176-5859-B77CBDE902D6}"/>
              </a:ext>
            </a:extLst>
          </p:cNvPr>
          <p:cNvSpPr txBox="1"/>
          <p:nvPr/>
        </p:nvSpPr>
        <p:spPr>
          <a:xfrm>
            <a:off x="572344" y="4278473"/>
            <a:ext cx="7590370" cy="1731629"/>
          </a:xfrm>
          <a:prstGeom prst="rect">
            <a:avLst/>
          </a:prstGeom>
          <a:noFill/>
        </p:spPr>
        <p:txBody>
          <a:bodyPr wrap="square" rtlCol="0">
            <a:noAutofit/>
          </a:bodyPr>
          <a:lstStyle/>
          <a:p>
            <a:r>
              <a:rPr lang="hi-IN" sz="4800" b="0" i="0" u="none" strike="noStrike" baseline="0" dirty="0">
                <a:solidFill>
                  <a:schemeClr val="bg1"/>
                </a:solidFill>
                <a:latin typeface="TimesNewRomanPSMT"/>
              </a:rPr>
              <a:t>रानी वशती ने राजा को इंकार किया - एस्तेर 1:1-22</a:t>
            </a:r>
          </a:p>
        </p:txBody>
      </p:sp>
    </p:spTree>
    <p:extLst>
      <p:ext uri="{BB962C8B-B14F-4D97-AF65-F5344CB8AC3E}">
        <p14:creationId xmlns:p14="http://schemas.microsoft.com/office/powerpoint/2010/main" val="62752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This is what happened in the days of Xerxes, who reigned over 127 provinces from India to Cush. </a:t>
            </a:r>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In those days King Xerxes sat on his royal throne in the citadel of Susa.</a:t>
            </a:r>
            <a:endParaRPr lang="en-ZA" sz="1400" dirty="0"/>
          </a:p>
        </p:txBody>
      </p:sp>
      <p:sp>
        <p:nvSpPr>
          <p:cNvPr id="3" name="TextBox 2">
            <a:extLst>
              <a:ext uri="{FF2B5EF4-FFF2-40B4-BE49-F238E27FC236}">
                <a16:creationId xmlns:a16="http://schemas.microsoft.com/office/drawing/2014/main" id="{0853EBCF-B3F3-2D10-BC64-FE17EB389B7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क्षयर्ष नामक राजा के दिनों में ये बातें हुईं: यह वही क्षयर्ष है, जो एक सौ सत्ताईस प्रान्तों पर, अर्थात् भारत से लेकर कूश देश तक राज्य करता था। 2 उन्हीं दिनों में जब क्षयर्ष राजा अपनी उस राजगद्दी पर विराजमान था जो शूशन नामक राजगढ़ में थी।</a:t>
            </a:r>
            <a:endParaRPr lang="en-IN" sz="3600" dirty="0"/>
          </a:p>
        </p:txBody>
      </p:sp>
      <p:pic>
        <p:nvPicPr>
          <p:cNvPr id="46" name="Audio 45">
            <a:hlinkClick r:id="" action="ppaction://media"/>
            <a:extLst>
              <a:ext uri="{FF2B5EF4-FFF2-40B4-BE49-F238E27FC236}">
                <a16:creationId xmlns:a16="http://schemas.microsoft.com/office/drawing/2014/main" id="{41770CFF-1103-557C-E02D-0DE302867B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9419"/>
    </mc:Choice>
    <mc:Fallback xmlns="">
      <p:transition spd="slow" advTm="1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FE34B7-32FE-2E48-CF57-691A64041DE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5D40189-9F08-E372-26BC-2EAB7D066506}"/>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386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In the third year of his reign, Xerxes held a feast for all his officials and servants. The military leaders of Persia and Media were there, along with the nobles and princes of the provinces. </a:t>
            </a:r>
            <a:endParaRPr lang="en-ZA" dirty="0"/>
          </a:p>
        </p:txBody>
      </p:sp>
      <p:sp>
        <p:nvSpPr>
          <p:cNvPr id="2" name="TextBox 1">
            <a:extLst>
              <a:ext uri="{FF2B5EF4-FFF2-40B4-BE49-F238E27FC236}">
                <a16:creationId xmlns:a16="http://schemas.microsoft.com/office/drawing/2014/main" id="{BC38AA8E-EDC8-1F1A-DAA1-233798EACFF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वहाँ उसने अपने राज्य के तीसरे वर्ष में अपने सब हाकिमों और कर्मचारियों को भोज दिया। फारस और मादै के सेनापति और प्रान्त- प्रान्त के प्रधान और हाकिम उसके सम्मुख आ गए।</a:t>
            </a:r>
            <a:endParaRPr lang="en-IN" sz="3600" dirty="0"/>
          </a:p>
        </p:txBody>
      </p:sp>
      <p:pic>
        <p:nvPicPr>
          <p:cNvPr id="36" name="Audio 35">
            <a:hlinkClick r:id="" action="ppaction://media"/>
            <a:extLst>
              <a:ext uri="{FF2B5EF4-FFF2-40B4-BE49-F238E27FC236}">
                <a16:creationId xmlns:a16="http://schemas.microsoft.com/office/drawing/2014/main" id="{98246B30-91F4-14B6-DEB4-7D9BC1359C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044"/>
    </mc:Choice>
    <mc:Fallback xmlns="">
      <p:transition spd="slow" advTm="1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1E718D0-F645-BB2F-D3F0-311400F68274}"/>
              </a:ext>
            </a:extLst>
          </p:cNvPr>
          <p:cNvPicPr>
            <a:picLocks noChangeAspect="1"/>
          </p:cNvPicPr>
          <p:nvPr/>
        </p:nvPicPr>
        <p:blipFill>
          <a:blip r:embed="rId2"/>
          <a:stretch>
            <a:fillRect/>
          </a:stretch>
        </p:blipFill>
        <p:spPr>
          <a:xfrm flipH="1">
            <a:off x="1" y="-357899"/>
            <a:ext cx="12192000" cy="7215899"/>
          </a:xfrm>
          <a:prstGeom prst="rect">
            <a:avLst/>
          </a:prstGeom>
        </p:spPr>
      </p:pic>
      <p:sp>
        <p:nvSpPr>
          <p:cNvPr id="2" name="TextBox 1">
            <a:extLst>
              <a:ext uri="{FF2B5EF4-FFF2-40B4-BE49-F238E27FC236}">
                <a16:creationId xmlns:a16="http://schemas.microsoft.com/office/drawing/2014/main" id="{59659A86-49B6-D9B0-9D00-102BBCD62CA8}"/>
              </a:ext>
            </a:extLst>
          </p:cNvPr>
          <p:cNvSpPr txBox="1"/>
          <p:nvPr/>
        </p:nvSpPr>
        <p:spPr>
          <a:xfrm>
            <a:off x="361723" y="31754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At the end of this time, in the garden court of the royal palace, the king held a seven-day feast for all the people in the citadel of Susa, from the least to the greatest.</a:t>
            </a:r>
            <a:endParaRPr lang="en-ZA" dirty="0"/>
          </a:p>
        </p:txBody>
      </p:sp>
      <p:sp>
        <p:nvSpPr>
          <p:cNvPr id="3" name="TextBox 2">
            <a:extLst>
              <a:ext uri="{FF2B5EF4-FFF2-40B4-BE49-F238E27FC236}">
                <a16:creationId xmlns:a16="http://schemas.microsoft.com/office/drawing/2014/main" id="{97C34A13-0F0E-817B-5FB8-603B70CEC8D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इतने दिनों के बीतने पर राजा ने क्या छोटे क्या बड़े उन सभी की भी जो शूशन नामक राजगढ़ में इकट्ठा हुए थे, राजभवन की बारी के आँगन में सात दिन तक भोज दिया।</a:t>
            </a:r>
            <a:endParaRPr lang="en-IN" sz="3600" dirty="0"/>
          </a:p>
        </p:txBody>
      </p:sp>
      <p:pic>
        <p:nvPicPr>
          <p:cNvPr id="19" name="Audio 18">
            <a:hlinkClick r:id="" action="ppaction://media"/>
            <a:extLst>
              <a:ext uri="{FF2B5EF4-FFF2-40B4-BE49-F238E27FC236}">
                <a16:creationId xmlns:a16="http://schemas.microsoft.com/office/drawing/2014/main" id="{F6C6D8D9-B3D5-BF60-DE10-93CFA84EE6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446"/>
    </mc:Choice>
    <mc:Fallback xmlns="">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TotalTime>
  <Words>1558</Words>
  <Application>Microsoft Office PowerPoint</Application>
  <PresentationFormat>Widescreen</PresentationFormat>
  <Paragraphs>77</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85</cp:revision>
  <dcterms:created xsi:type="dcterms:W3CDTF">2021-07-20T09:23:46Z</dcterms:created>
  <dcterms:modified xsi:type="dcterms:W3CDTF">2024-08-03T17:46:44Z</dcterms:modified>
</cp:coreProperties>
</file>