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468" r:id="rId2"/>
    <p:sldId id="438" r:id="rId3"/>
    <p:sldId id="439" r:id="rId4"/>
    <p:sldId id="477" r:id="rId5"/>
    <p:sldId id="440" r:id="rId6"/>
    <p:sldId id="441" r:id="rId7"/>
    <p:sldId id="442" r:id="rId8"/>
    <p:sldId id="443" r:id="rId9"/>
    <p:sldId id="444" r:id="rId10"/>
    <p:sldId id="445" r:id="rId11"/>
    <p:sldId id="448" r:id="rId12"/>
    <p:sldId id="446" r:id="rId13"/>
    <p:sldId id="447" r:id="rId14"/>
    <p:sldId id="449" r:id="rId15"/>
    <p:sldId id="450" r:id="rId16"/>
    <p:sldId id="451" r:id="rId17"/>
    <p:sldId id="452" r:id="rId18"/>
    <p:sldId id="453" r:id="rId19"/>
    <p:sldId id="454" r:id="rId20"/>
    <p:sldId id="455" r:id="rId21"/>
    <p:sldId id="456" r:id="rId22"/>
    <p:sldId id="459" r:id="rId23"/>
    <p:sldId id="458" r:id="rId24"/>
    <p:sldId id="478" r:id="rId25"/>
    <p:sldId id="460" r:id="rId26"/>
    <p:sldId id="461" r:id="rId27"/>
    <p:sldId id="462" r:id="rId28"/>
    <p:sldId id="463" r:id="rId29"/>
    <p:sldId id="464" r:id="rId30"/>
    <p:sldId id="465" r:id="rId31"/>
    <p:sldId id="466" r:id="rId32"/>
    <p:sldId id="467" r:id="rId33"/>
    <p:sldId id="469" r:id="rId34"/>
    <p:sldId id="479" r:id="rId35"/>
    <p:sldId id="473" r:id="rId36"/>
    <p:sldId id="474" r:id="rId37"/>
    <p:sldId id="475" r:id="rId38"/>
    <p:sldId id="48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E5A605-FD19-4A86-8147-86E1D6FEAC46}" v="145" dt="2023-11-23T06:57:46.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54" d="100"/>
          <a:sy n="54" d="100"/>
        </p:scale>
        <p:origin x="108"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6C70E18-9F47-49DE-AD51-FD7A6D02E131}"/>
    <pc:docChg chg="undo custSel modSld">
      <pc:chgData name="Alfred Smith" userId="3c60a3631c0db8ad" providerId="LiveId" clId="{96C70E18-9F47-49DE-AD51-FD7A6D02E131}" dt="2023-01-18T11:11:43.584" v="73"/>
      <pc:docMkLst>
        <pc:docMk/>
      </pc:docMkLst>
      <pc:sldChg chg="modSp mod modTransition">
        <pc:chgData name="Alfred Smith" userId="3c60a3631c0db8ad" providerId="LiveId" clId="{96C70E18-9F47-49DE-AD51-FD7A6D02E131}" dt="2023-01-18T11:10:28.316" v="37"/>
        <pc:sldMkLst>
          <pc:docMk/>
          <pc:sldMk cId="3261377596" sldId="438"/>
        </pc:sldMkLst>
        <pc:spChg chg="mod">
          <ac:chgData name="Alfred Smith" userId="3c60a3631c0db8ad" providerId="LiveId" clId="{96C70E18-9F47-49DE-AD51-FD7A6D02E131}" dt="2023-01-18T11:08:02.848" v="11" actId="1076"/>
          <ac:spMkLst>
            <pc:docMk/>
            <pc:sldMk cId="3261377596" sldId="438"/>
            <ac:spMk id="7" creationId="{7117074B-5DC8-6C29-54CE-952674F70B39}"/>
          </ac:spMkLst>
        </pc:spChg>
      </pc:sldChg>
      <pc:sldChg chg="addSp delSp modSp mod modTransition modAnim">
        <pc:chgData name="Alfred Smith" userId="3c60a3631c0db8ad" providerId="LiveId" clId="{96C70E18-9F47-49DE-AD51-FD7A6D02E131}" dt="2023-01-18T11:11:18.542" v="56"/>
        <pc:sldMkLst>
          <pc:docMk/>
          <pc:sldMk cId="3759221820" sldId="439"/>
        </pc:sldMkLst>
        <pc:spChg chg="add mod">
          <ac:chgData name="Alfred Smith" userId="3c60a3631c0db8ad" providerId="LiveId" clId="{96C70E18-9F47-49DE-AD51-FD7A6D02E131}" dt="2023-01-18T11:11:18.542" v="56"/>
          <ac:spMkLst>
            <pc:docMk/>
            <pc:sldMk cId="3759221820" sldId="439"/>
            <ac:spMk id="2" creationId="{ED872140-3CBF-C315-3852-DB52D11E2FF6}"/>
          </ac:spMkLst>
        </pc:spChg>
        <pc:spChg chg="mod">
          <ac:chgData name="Alfred Smith" userId="3c60a3631c0db8ad" providerId="LiveId" clId="{96C70E18-9F47-49DE-AD51-FD7A6D02E131}" dt="2023-01-18T11:07:16.341" v="6" actId="20577"/>
          <ac:spMkLst>
            <pc:docMk/>
            <pc:sldMk cId="3759221820" sldId="439"/>
            <ac:spMk id="4" creationId="{9A13E2D8-2F59-44C1-B1D2-79C300C26DD4}"/>
          </ac:spMkLst>
        </pc:spChg>
        <pc:spChg chg="del">
          <ac:chgData name="Alfred Smith" userId="3c60a3631c0db8ad" providerId="LiveId" clId="{96C70E18-9F47-49DE-AD51-FD7A6D02E131}" dt="2023-01-18T11:11:09.580" v="55" actId="478"/>
          <ac:spMkLst>
            <pc:docMk/>
            <pc:sldMk cId="3759221820" sldId="439"/>
            <ac:spMk id="6" creationId="{416C064E-628E-47C0-A712-DB178FE9901E}"/>
          </ac:spMkLst>
        </pc:spChg>
        <pc:picChg chg="del">
          <ac:chgData name="Alfred Smith" userId="3c60a3631c0db8ad" providerId="LiveId" clId="{96C70E18-9F47-49DE-AD51-FD7A6D02E131}" dt="2023-01-18T11:10:28.316" v="37"/>
          <ac:picMkLst>
            <pc:docMk/>
            <pc:sldMk cId="3759221820" sldId="439"/>
            <ac:picMk id="3" creationId="{C63DCCAA-11D6-59EB-2008-CD2A7224576E}"/>
          </ac:picMkLst>
        </pc:picChg>
      </pc:sldChg>
      <pc:sldChg chg="addSp delSp modSp mod modTransition modAnim">
        <pc:chgData name="Alfred Smith" userId="3c60a3631c0db8ad" providerId="LiveId" clId="{96C70E18-9F47-49DE-AD51-FD7A6D02E131}" dt="2023-01-18T11:11:20.173" v="57"/>
        <pc:sldMkLst>
          <pc:docMk/>
          <pc:sldMk cId="923867738" sldId="440"/>
        </pc:sldMkLst>
        <pc:spChg chg="add mod">
          <ac:chgData name="Alfred Smith" userId="3c60a3631c0db8ad" providerId="LiveId" clId="{96C70E18-9F47-49DE-AD51-FD7A6D02E131}" dt="2023-01-18T11:11:20.173" v="57"/>
          <ac:spMkLst>
            <pc:docMk/>
            <pc:sldMk cId="923867738" sldId="440"/>
            <ac:spMk id="3" creationId="{B6B6E809-54BA-DDD2-A042-809EB7CB8A2D}"/>
          </ac:spMkLst>
        </pc:spChg>
        <pc:spChg chg="del">
          <ac:chgData name="Alfred Smith" userId="3c60a3631c0db8ad" providerId="LiveId" clId="{96C70E18-9F47-49DE-AD51-FD7A6D02E131}" dt="2023-01-18T11:11:02.953" v="54" actId="478"/>
          <ac:spMkLst>
            <pc:docMk/>
            <pc:sldMk cId="923867738" sldId="440"/>
            <ac:spMk id="6" creationId="{416C064E-628E-47C0-A712-DB178FE9901E}"/>
          </ac:spMkLst>
        </pc:spChg>
        <pc:picChg chg="del">
          <ac:chgData name="Alfred Smith" userId="3c60a3631c0db8ad" providerId="LiveId" clId="{96C70E18-9F47-49DE-AD51-FD7A6D02E131}" dt="2023-01-18T11:10:28.316" v="37"/>
          <ac:picMkLst>
            <pc:docMk/>
            <pc:sldMk cId="923867738" sldId="440"/>
            <ac:picMk id="2" creationId="{71C55203-221C-F8D2-34D4-C4428A367FC8}"/>
          </ac:picMkLst>
        </pc:picChg>
      </pc:sldChg>
      <pc:sldChg chg="modSp mod modTransition">
        <pc:chgData name="Alfred Smith" userId="3c60a3631c0db8ad" providerId="LiveId" clId="{96C70E18-9F47-49DE-AD51-FD7A6D02E131}" dt="2023-01-18T11:10:28.316" v="37"/>
        <pc:sldMkLst>
          <pc:docMk/>
          <pc:sldMk cId="3676245138" sldId="441"/>
        </pc:sldMkLst>
        <pc:spChg chg="mod">
          <ac:chgData name="Alfred Smith" userId="3c60a3631c0db8ad" providerId="LiveId" clId="{96C70E18-9F47-49DE-AD51-FD7A6D02E131}" dt="2023-01-18T11:09:04.958" v="18"/>
          <ac:spMkLst>
            <pc:docMk/>
            <pc:sldMk cId="3676245138" sldId="441"/>
            <ac:spMk id="5" creationId="{8E366099-7E2E-5D0F-63AB-A71AA9B98CED}"/>
          </ac:spMkLst>
        </pc:spChg>
        <pc:picChg chg="mod">
          <ac:chgData name="Alfred Smith" userId="3c60a3631c0db8ad" providerId="LiveId" clId="{96C70E18-9F47-49DE-AD51-FD7A6D02E131}" dt="2023-01-18T11:09:02.397" v="17" actId="1076"/>
          <ac:picMkLst>
            <pc:docMk/>
            <pc:sldMk cId="3676245138" sldId="441"/>
            <ac:picMk id="7" creationId="{25026B62-D477-5C7F-161C-BB3BDCBA2311}"/>
          </ac:picMkLst>
        </pc:picChg>
      </pc:sldChg>
      <pc:sldChg chg="addSp delSp modSp mod modTransition modAnim">
        <pc:chgData name="Alfred Smith" userId="3c60a3631c0db8ad" providerId="LiveId" clId="{96C70E18-9F47-49DE-AD51-FD7A6D02E131}" dt="2023-01-18T11:11:22.546" v="58"/>
        <pc:sldMkLst>
          <pc:docMk/>
          <pc:sldMk cId="2180228365" sldId="442"/>
        </pc:sldMkLst>
        <pc:spChg chg="add mod">
          <ac:chgData name="Alfred Smith" userId="3c60a3631c0db8ad" providerId="LiveId" clId="{96C70E18-9F47-49DE-AD51-FD7A6D02E131}" dt="2023-01-18T11:11:22.546" v="58"/>
          <ac:spMkLst>
            <pc:docMk/>
            <pc:sldMk cId="2180228365" sldId="442"/>
            <ac:spMk id="2" creationId="{DD36B718-E297-2086-D85A-9C432CAD0AA8}"/>
          </ac:spMkLst>
        </pc:spChg>
        <pc:spChg chg="del">
          <ac:chgData name="Alfred Smith" userId="3c60a3631c0db8ad" providerId="LiveId" clId="{96C70E18-9F47-49DE-AD51-FD7A6D02E131}" dt="2023-01-18T11:11:01.083" v="53" actId="478"/>
          <ac:spMkLst>
            <pc:docMk/>
            <pc:sldMk cId="2180228365" sldId="442"/>
            <ac:spMk id="6" creationId="{416C064E-628E-47C0-A712-DB178FE9901E}"/>
          </ac:spMkLst>
        </pc:spChg>
        <pc:picChg chg="del">
          <ac:chgData name="Alfred Smith" userId="3c60a3631c0db8ad" providerId="LiveId" clId="{96C70E18-9F47-49DE-AD51-FD7A6D02E131}" dt="2023-01-18T11:10:28.316" v="37"/>
          <ac:picMkLst>
            <pc:docMk/>
            <pc:sldMk cId="2180228365" sldId="442"/>
            <ac:picMk id="8" creationId="{5B561515-7746-7D3D-A6F1-384A6BAA7B79}"/>
          </ac:picMkLst>
        </pc:picChg>
      </pc:sldChg>
      <pc:sldChg chg="modSp mod modTransition">
        <pc:chgData name="Alfred Smith" userId="3c60a3631c0db8ad" providerId="LiveId" clId="{96C70E18-9F47-49DE-AD51-FD7A6D02E131}" dt="2023-01-18T11:10:28.316" v="37"/>
        <pc:sldMkLst>
          <pc:docMk/>
          <pc:sldMk cId="3095902142" sldId="443"/>
        </pc:sldMkLst>
        <pc:spChg chg="mod">
          <ac:chgData name="Alfred Smith" userId="3c60a3631c0db8ad" providerId="LiveId" clId="{96C70E18-9F47-49DE-AD51-FD7A6D02E131}" dt="2023-01-18T11:09:08.094" v="19"/>
          <ac:spMkLst>
            <pc:docMk/>
            <pc:sldMk cId="3095902142" sldId="443"/>
            <ac:spMk id="7" creationId="{E26286E9-7DE9-1694-FF9F-7663680AB4E6}"/>
          </ac:spMkLst>
        </pc:spChg>
      </pc:sldChg>
      <pc:sldChg chg="addSp delSp modSp mod modTransition modAnim">
        <pc:chgData name="Alfred Smith" userId="3c60a3631c0db8ad" providerId="LiveId" clId="{96C70E18-9F47-49DE-AD51-FD7A6D02E131}" dt="2023-01-18T11:11:23.828" v="59"/>
        <pc:sldMkLst>
          <pc:docMk/>
          <pc:sldMk cId="1718612039" sldId="444"/>
        </pc:sldMkLst>
        <pc:spChg chg="add mod">
          <ac:chgData name="Alfred Smith" userId="3c60a3631c0db8ad" providerId="LiveId" clId="{96C70E18-9F47-49DE-AD51-FD7A6D02E131}" dt="2023-01-18T11:11:23.828" v="59"/>
          <ac:spMkLst>
            <pc:docMk/>
            <pc:sldMk cId="1718612039" sldId="444"/>
            <ac:spMk id="3" creationId="{50A8A83F-84B7-83EC-9EC8-07876C58E01D}"/>
          </ac:spMkLst>
        </pc:spChg>
        <pc:spChg chg="del">
          <ac:chgData name="Alfred Smith" userId="3c60a3631c0db8ad" providerId="LiveId" clId="{96C70E18-9F47-49DE-AD51-FD7A6D02E131}" dt="2023-01-18T11:10:58.993" v="52" actId="478"/>
          <ac:spMkLst>
            <pc:docMk/>
            <pc:sldMk cId="1718612039" sldId="444"/>
            <ac:spMk id="6" creationId="{416C064E-628E-47C0-A712-DB178FE9901E}"/>
          </ac:spMkLst>
        </pc:spChg>
        <pc:picChg chg="del">
          <ac:chgData name="Alfred Smith" userId="3c60a3631c0db8ad" providerId="LiveId" clId="{96C70E18-9F47-49DE-AD51-FD7A6D02E131}" dt="2023-01-18T11:10:28.316" v="37"/>
          <ac:picMkLst>
            <pc:docMk/>
            <pc:sldMk cId="1718612039" sldId="444"/>
            <ac:picMk id="2" creationId="{EA3A8D9D-47AD-966A-DBC4-274CFEA816A1}"/>
          </ac:picMkLst>
        </pc:picChg>
      </pc:sldChg>
      <pc:sldChg chg="modSp mod modTransition">
        <pc:chgData name="Alfred Smith" userId="3c60a3631c0db8ad" providerId="LiveId" clId="{96C70E18-9F47-49DE-AD51-FD7A6D02E131}" dt="2023-01-18T11:10:28.316" v="37"/>
        <pc:sldMkLst>
          <pc:docMk/>
          <pc:sldMk cId="2166098122" sldId="445"/>
        </pc:sldMkLst>
        <pc:spChg chg="mod">
          <ac:chgData name="Alfred Smith" userId="3c60a3631c0db8ad" providerId="LiveId" clId="{96C70E18-9F47-49DE-AD51-FD7A6D02E131}" dt="2023-01-18T11:09:11.306" v="20"/>
          <ac:spMkLst>
            <pc:docMk/>
            <pc:sldMk cId="2166098122" sldId="445"/>
            <ac:spMk id="5" creationId="{E9B386A3-25CF-BCA1-AC0A-6D019F90FBD5}"/>
          </ac:spMkLst>
        </pc:spChg>
      </pc:sldChg>
      <pc:sldChg chg="modSp mod modTransition">
        <pc:chgData name="Alfred Smith" userId="3c60a3631c0db8ad" providerId="LiveId" clId="{96C70E18-9F47-49DE-AD51-FD7A6D02E131}" dt="2023-01-18T11:10:28.316" v="37"/>
        <pc:sldMkLst>
          <pc:docMk/>
          <pc:sldMk cId="665805102" sldId="446"/>
        </pc:sldMkLst>
        <pc:spChg chg="mod">
          <ac:chgData name="Alfred Smith" userId="3c60a3631c0db8ad" providerId="LiveId" clId="{96C70E18-9F47-49DE-AD51-FD7A6D02E131}" dt="2023-01-18T11:09:14.794" v="21"/>
          <ac:spMkLst>
            <pc:docMk/>
            <pc:sldMk cId="665805102" sldId="446"/>
            <ac:spMk id="5" creationId="{915F9334-EACC-8C12-33A2-E7021467F7A8}"/>
          </ac:spMkLst>
        </pc:spChg>
      </pc:sldChg>
      <pc:sldChg chg="addSp delSp modSp mod modTransition modAnim">
        <pc:chgData name="Alfred Smith" userId="3c60a3631c0db8ad" providerId="LiveId" clId="{96C70E18-9F47-49DE-AD51-FD7A6D02E131}" dt="2023-01-18T11:11:27.459" v="61"/>
        <pc:sldMkLst>
          <pc:docMk/>
          <pc:sldMk cId="2422728137" sldId="447"/>
        </pc:sldMkLst>
        <pc:spChg chg="add mod">
          <ac:chgData name="Alfred Smith" userId="3c60a3631c0db8ad" providerId="LiveId" clId="{96C70E18-9F47-49DE-AD51-FD7A6D02E131}" dt="2023-01-18T11:11:27.459" v="61"/>
          <ac:spMkLst>
            <pc:docMk/>
            <pc:sldMk cId="2422728137" sldId="447"/>
            <ac:spMk id="2" creationId="{6E03F8A7-E32A-2C31-BC16-1DFC35C353C4}"/>
          </ac:spMkLst>
        </pc:spChg>
        <pc:spChg chg="del">
          <ac:chgData name="Alfred Smith" userId="3c60a3631c0db8ad" providerId="LiveId" clId="{96C70E18-9F47-49DE-AD51-FD7A6D02E131}" dt="2023-01-18T11:10:55.870" v="50" actId="478"/>
          <ac:spMkLst>
            <pc:docMk/>
            <pc:sldMk cId="2422728137" sldId="447"/>
            <ac:spMk id="6" creationId="{416C064E-628E-47C0-A712-DB178FE9901E}"/>
          </ac:spMkLst>
        </pc:spChg>
        <pc:picChg chg="del">
          <ac:chgData name="Alfred Smith" userId="3c60a3631c0db8ad" providerId="LiveId" clId="{96C70E18-9F47-49DE-AD51-FD7A6D02E131}" dt="2023-01-18T11:10:28.316" v="37"/>
          <ac:picMkLst>
            <pc:docMk/>
            <pc:sldMk cId="2422728137" sldId="447"/>
            <ac:picMk id="8" creationId="{4B5B5E59-3FD0-EE4B-C0A2-D82C6322121A}"/>
          </ac:picMkLst>
        </pc:picChg>
      </pc:sldChg>
      <pc:sldChg chg="addSp delSp modSp mod modTransition modAnim">
        <pc:chgData name="Alfred Smith" userId="3c60a3631c0db8ad" providerId="LiveId" clId="{96C70E18-9F47-49DE-AD51-FD7A6D02E131}" dt="2023-01-18T11:11:26.023" v="60"/>
        <pc:sldMkLst>
          <pc:docMk/>
          <pc:sldMk cId="843663555" sldId="448"/>
        </pc:sldMkLst>
        <pc:spChg chg="add mod">
          <ac:chgData name="Alfred Smith" userId="3c60a3631c0db8ad" providerId="LiveId" clId="{96C70E18-9F47-49DE-AD51-FD7A6D02E131}" dt="2023-01-18T11:11:26.023" v="60"/>
          <ac:spMkLst>
            <pc:docMk/>
            <pc:sldMk cId="843663555" sldId="448"/>
            <ac:spMk id="2" creationId="{4236709E-3ADA-9B8A-4DF4-E56E59B36ED4}"/>
          </ac:spMkLst>
        </pc:spChg>
        <pc:spChg chg="del">
          <ac:chgData name="Alfred Smith" userId="3c60a3631c0db8ad" providerId="LiveId" clId="{96C70E18-9F47-49DE-AD51-FD7A6D02E131}" dt="2023-01-18T11:10:57.380" v="51" actId="478"/>
          <ac:spMkLst>
            <pc:docMk/>
            <pc:sldMk cId="843663555" sldId="448"/>
            <ac:spMk id="6" creationId="{416C064E-628E-47C0-A712-DB178FE9901E}"/>
          </ac:spMkLst>
        </pc:spChg>
        <pc:picChg chg="del">
          <ac:chgData name="Alfred Smith" userId="3c60a3631c0db8ad" providerId="LiveId" clId="{96C70E18-9F47-49DE-AD51-FD7A6D02E131}" dt="2023-01-18T11:10:28.316" v="37"/>
          <ac:picMkLst>
            <pc:docMk/>
            <pc:sldMk cId="843663555" sldId="448"/>
            <ac:picMk id="8" creationId="{1F35A7E0-D78E-0845-8979-68F7E827C467}"/>
          </ac:picMkLst>
        </pc:picChg>
      </pc:sldChg>
      <pc:sldChg chg="modSp mod modTransition">
        <pc:chgData name="Alfred Smith" userId="3c60a3631c0db8ad" providerId="LiveId" clId="{96C70E18-9F47-49DE-AD51-FD7A6D02E131}" dt="2023-01-18T11:10:28.316" v="37"/>
        <pc:sldMkLst>
          <pc:docMk/>
          <pc:sldMk cId="4160448636" sldId="449"/>
        </pc:sldMkLst>
        <pc:spChg chg="mod">
          <ac:chgData name="Alfred Smith" userId="3c60a3631c0db8ad" providerId="LiveId" clId="{96C70E18-9F47-49DE-AD51-FD7A6D02E131}" dt="2023-01-18T11:09:20.841" v="23" actId="1076"/>
          <ac:spMkLst>
            <pc:docMk/>
            <pc:sldMk cId="4160448636" sldId="449"/>
            <ac:spMk id="7" creationId="{9B03FE1D-690F-5AA2-CD37-D6E20D8362B7}"/>
          </ac:spMkLst>
        </pc:spChg>
      </pc:sldChg>
      <pc:sldChg chg="addSp delSp modSp mod modTransition modAnim">
        <pc:chgData name="Alfred Smith" userId="3c60a3631c0db8ad" providerId="LiveId" clId="{96C70E18-9F47-49DE-AD51-FD7A6D02E131}" dt="2023-01-18T11:11:28.856" v="62"/>
        <pc:sldMkLst>
          <pc:docMk/>
          <pc:sldMk cId="538051216" sldId="450"/>
        </pc:sldMkLst>
        <pc:spChg chg="add mod">
          <ac:chgData name="Alfred Smith" userId="3c60a3631c0db8ad" providerId="LiveId" clId="{96C70E18-9F47-49DE-AD51-FD7A6D02E131}" dt="2023-01-18T11:11:28.856" v="62"/>
          <ac:spMkLst>
            <pc:docMk/>
            <pc:sldMk cId="538051216" sldId="450"/>
            <ac:spMk id="3" creationId="{05194DD4-E0C6-FBCD-D825-5DC884C359AD}"/>
          </ac:spMkLst>
        </pc:spChg>
        <pc:spChg chg="del">
          <ac:chgData name="Alfred Smith" userId="3c60a3631c0db8ad" providerId="LiveId" clId="{96C70E18-9F47-49DE-AD51-FD7A6D02E131}" dt="2023-01-18T11:10:54.324" v="49" actId="478"/>
          <ac:spMkLst>
            <pc:docMk/>
            <pc:sldMk cId="538051216" sldId="450"/>
            <ac:spMk id="6" creationId="{416C064E-628E-47C0-A712-DB178FE9901E}"/>
          </ac:spMkLst>
        </pc:spChg>
        <pc:picChg chg="del">
          <ac:chgData name="Alfred Smith" userId="3c60a3631c0db8ad" providerId="LiveId" clId="{96C70E18-9F47-49DE-AD51-FD7A6D02E131}" dt="2023-01-18T11:10:28.316" v="37"/>
          <ac:picMkLst>
            <pc:docMk/>
            <pc:sldMk cId="538051216" sldId="450"/>
            <ac:picMk id="2" creationId="{1365BDE5-5170-20B3-11D1-205AA91CE279}"/>
          </ac:picMkLst>
        </pc:picChg>
      </pc:sldChg>
      <pc:sldChg chg="modSp mod modTransition">
        <pc:chgData name="Alfred Smith" userId="3c60a3631c0db8ad" providerId="LiveId" clId="{96C70E18-9F47-49DE-AD51-FD7A6D02E131}" dt="2023-01-18T11:10:28.316" v="37"/>
        <pc:sldMkLst>
          <pc:docMk/>
          <pc:sldMk cId="3386340796" sldId="451"/>
        </pc:sldMkLst>
        <pc:spChg chg="mod">
          <ac:chgData name="Alfred Smith" userId="3c60a3631c0db8ad" providerId="LiveId" clId="{96C70E18-9F47-49DE-AD51-FD7A6D02E131}" dt="2023-01-18T11:09:24.925" v="24"/>
          <ac:spMkLst>
            <pc:docMk/>
            <pc:sldMk cId="3386340796" sldId="451"/>
            <ac:spMk id="7" creationId="{43640FE4-F2DA-C617-A10D-0BCB5423ECDB}"/>
          </ac:spMkLst>
        </pc:spChg>
      </pc:sldChg>
      <pc:sldChg chg="addSp delSp modSp mod modTransition modAnim">
        <pc:chgData name="Alfred Smith" userId="3c60a3631c0db8ad" providerId="LiveId" clId="{96C70E18-9F47-49DE-AD51-FD7A6D02E131}" dt="2023-01-18T11:11:30.223" v="63"/>
        <pc:sldMkLst>
          <pc:docMk/>
          <pc:sldMk cId="4002949039" sldId="452"/>
        </pc:sldMkLst>
        <pc:spChg chg="add mod">
          <ac:chgData name="Alfred Smith" userId="3c60a3631c0db8ad" providerId="LiveId" clId="{96C70E18-9F47-49DE-AD51-FD7A6D02E131}" dt="2023-01-18T11:11:30.223" v="63"/>
          <ac:spMkLst>
            <pc:docMk/>
            <pc:sldMk cId="4002949039" sldId="452"/>
            <ac:spMk id="2" creationId="{E5E99807-A023-7C22-5413-BC2E2C04BE94}"/>
          </ac:spMkLst>
        </pc:spChg>
        <pc:spChg chg="del">
          <ac:chgData name="Alfred Smith" userId="3c60a3631c0db8ad" providerId="LiveId" clId="{96C70E18-9F47-49DE-AD51-FD7A6D02E131}" dt="2023-01-18T11:10:52.691" v="48" actId="478"/>
          <ac:spMkLst>
            <pc:docMk/>
            <pc:sldMk cId="4002949039" sldId="452"/>
            <ac:spMk id="6" creationId="{416C064E-628E-47C0-A712-DB178FE9901E}"/>
          </ac:spMkLst>
        </pc:spChg>
        <pc:picChg chg="del">
          <ac:chgData name="Alfred Smith" userId="3c60a3631c0db8ad" providerId="LiveId" clId="{96C70E18-9F47-49DE-AD51-FD7A6D02E131}" dt="2023-01-18T11:10:28.316" v="37"/>
          <ac:picMkLst>
            <pc:docMk/>
            <pc:sldMk cId="4002949039" sldId="452"/>
            <ac:picMk id="14" creationId="{CF3168A7-328D-4369-C72C-302D62737CDB}"/>
          </ac:picMkLst>
        </pc:picChg>
      </pc:sldChg>
      <pc:sldChg chg="modSp mod modTransition">
        <pc:chgData name="Alfred Smith" userId="3c60a3631c0db8ad" providerId="LiveId" clId="{96C70E18-9F47-49DE-AD51-FD7A6D02E131}" dt="2023-01-18T11:10:28.316" v="37"/>
        <pc:sldMkLst>
          <pc:docMk/>
          <pc:sldMk cId="283334129" sldId="453"/>
        </pc:sldMkLst>
        <pc:spChg chg="mod">
          <ac:chgData name="Alfred Smith" userId="3c60a3631c0db8ad" providerId="LiveId" clId="{96C70E18-9F47-49DE-AD51-FD7A6D02E131}" dt="2023-01-18T11:09:30.297" v="25"/>
          <ac:spMkLst>
            <pc:docMk/>
            <pc:sldMk cId="283334129" sldId="453"/>
            <ac:spMk id="5" creationId="{60F1EAF4-B60A-41CB-8618-447A10B43F39}"/>
          </ac:spMkLst>
        </pc:spChg>
      </pc:sldChg>
      <pc:sldChg chg="addSp delSp modSp mod modTransition modAnim">
        <pc:chgData name="Alfred Smith" userId="3c60a3631c0db8ad" providerId="LiveId" clId="{96C70E18-9F47-49DE-AD51-FD7A6D02E131}" dt="2023-01-18T11:11:31.515" v="64"/>
        <pc:sldMkLst>
          <pc:docMk/>
          <pc:sldMk cId="2511564658" sldId="454"/>
        </pc:sldMkLst>
        <pc:spChg chg="add mod">
          <ac:chgData name="Alfred Smith" userId="3c60a3631c0db8ad" providerId="LiveId" clId="{96C70E18-9F47-49DE-AD51-FD7A6D02E131}" dt="2023-01-18T11:11:31.515" v="64"/>
          <ac:spMkLst>
            <pc:docMk/>
            <pc:sldMk cId="2511564658" sldId="454"/>
            <ac:spMk id="3" creationId="{4E624EC1-B601-28A2-3100-1DC12A23A80D}"/>
          </ac:spMkLst>
        </pc:spChg>
        <pc:spChg chg="del">
          <ac:chgData name="Alfred Smith" userId="3c60a3631c0db8ad" providerId="LiveId" clId="{96C70E18-9F47-49DE-AD51-FD7A6D02E131}" dt="2023-01-18T11:10:51.113" v="47" actId="478"/>
          <ac:spMkLst>
            <pc:docMk/>
            <pc:sldMk cId="2511564658" sldId="454"/>
            <ac:spMk id="6" creationId="{416C064E-628E-47C0-A712-DB178FE9901E}"/>
          </ac:spMkLst>
        </pc:spChg>
        <pc:picChg chg="del">
          <ac:chgData name="Alfred Smith" userId="3c60a3631c0db8ad" providerId="LiveId" clId="{96C70E18-9F47-49DE-AD51-FD7A6D02E131}" dt="2023-01-18T11:10:28.316" v="37"/>
          <ac:picMkLst>
            <pc:docMk/>
            <pc:sldMk cId="2511564658" sldId="454"/>
            <ac:picMk id="2" creationId="{037D0624-EDC3-6700-B54A-817A96312713}"/>
          </ac:picMkLst>
        </pc:picChg>
      </pc:sldChg>
      <pc:sldChg chg="modSp mod modTransition">
        <pc:chgData name="Alfred Smith" userId="3c60a3631c0db8ad" providerId="LiveId" clId="{96C70E18-9F47-49DE-AD51-FD7A6D02E131}" dt="2023-01-18T11:10:28.316" v="37"/>
        <pc:sldMkLst>
          <pc:docMk/>
          <pc:sldMk cId="1799939013" sldId="455"/>
        </pc:sldMkLst>
        <pc:spChg chg="mod">
          <ac:chgData name="Alfred Smith" userId="3c60a3631c0db8ad" providerId="LiveId" clId="{96C70E18-9F47-49DE-AD51-FD7A6D02E131}" dt="2023-01-18T11:09:34.180" v="26"/>
          <ac:spMkLst>
            <pc:docMk/>
            <pc:sldMk cId="1799939013" sldId="455"/>
            <ac:spMk id="7" creationId="{4A53979B-1AC9-578B-11E6-35824637EB43}"/>
          </ac:spMkLst>
        </pc:spChg>
      </pc:sldChg>
      <pc:sldChg chg="addSp delSp modSp mod modTransition modAnim">
        <pc:chgData name="Alfred Smith" userId="3c60a3631c0db8ad" providerId="LiveId" clId="{96C70E18-9F47-49DE-AD51-FD7A6D02E131}" dt="2023-01-18T11:11:32.812" v="65"/>
        <pc:sldMkLst>
          <pc:docMk/>
          <pc:sldMk cId="4049696417" sldId="456"/>
        </pc:sldMkLst>
        <pc:spChg chg="add mod">
          <ac:chgData name="Alfred Smith" userId="3c60a3631c0db8ad" providerId="LiveId" clId="{96C70E18-9F47-49DE-AD51-FD7A6D02E131}" dt="2023-01-18T11:11:32.812" v="65"/>
          <ac:spMkLst>
            <pc:docMk/>
            <pc:sldMk cId="4049696417" sldId="456"/>
            <ac:spMk id="2" creationId="{35474E02-FB5A-4E7D-CE1C-456CE5ADD229}"/>
          </ac:spMkLst>
        </pc:spChg>
        <pc:spChg chg="del">
          <ac:chgData name="Alfred Smith" userId="3c60a3631c0db8ad" providerId="LiveId" clId="{96C70E18-9F47-49DE-AD51-FD7A6D02E131}" dt="2023-01-18T11:10:49.409" v="46" actId="478"/>
          <ac:spMkLst>
            <pc:docMk/>
            <pc:sldMk cId="4049696417" sldId="456"/>
            <ac:spMk id="6" creationId="{416C064E-628E-47C0-A712-DB178FE9901E}"/>
          </ac:spMkLst>
        </pc:spChg>
        <pc:picChg chg="del">
          <ac:chgData name="Alfred Smith" userId="3c60a3631c0db8ad" providerId="LiveId" clId="{96C70E18-9F47-49DE-AD51-FD7A6D02E131}" dt="2023-01-18T11:10:28.316" v="37"/>
          <ac:picMkLst>
            <pc:docMk/>
            <pc:sldMk cId="4049696417" sldId="456"/>
            <ac:picMk id="3" creationId="{06E77118-9351-AE7F-1062-86C63A2F0D23}"/>
          </ac:picMkLst>
        </pc:picChg>
      </pc:sldChg>
      <pc:sldChg chg="addSp delSp modSp mod modTransition modAnim">
        <pc:chgData name="Alfred Smith" userId="3c60a3631c0db8ad" providerId="LiveId" clId="{96C70E18-9F47-49DE-AD51-FD7A6D02E131}" dt="2023-01-18T11:11:34.075" v="66"/>
        <pc:sldMkLst>
          <pc:docMk/>
          <pc:sldMk cId="2789980734" sldId="458"/>
        </pc:sldMkLst>
        <pc:spChg chg="add mod">
          <ac:chgData name="Alfred Smith" userId="3c60a3631c0db8ad" providerId="LiveId" clId="{96C70E18-9F47-49DE-AD51-FD7A6D02E131}" dt="2023-01-18T11:11:34.075" v="66"/>
          <ac:spMkLst>
            <pc:docMk/>
            <pc:sldMk cId="2789980734" sldId="458"/>
            <ac:spMk id="3" creationId="{9B8B4223-5999-F225-4422-BEB942E6D570}"/>
          </ac:spMkLst>
        </pc:spChg>
        <pc:spChg chg="del">
          <ac:chgData name="Alfred Smith" userId="3c60a3631c0db8ad" providerId="LiveId" clId="{96C70E18-9F47-49DE-AD51-FD7A6D02E131}" dt="2023-01-18T11:10:47.662" v="45" actId="478"/>
          <ac:spMkLst>
            <pc:docMk/>
            <pc:sldMk cId="2789980734" sldId="458"/>
            <ac:spMk id="6" creationId="{416C064E-628E-47C0-A712-DB178FE9901E}"/>
          </ac:spMkLst>
        </pc:spChg>
        <pc:picChg chg="del">
          <ac:chgData name="Alfred Smith" userId="3c60a3631c0db8ad" providerId="LiveId" clId="{96C70E18-9F47-49DE-AD51-FD7A6D02E131}" dt="2023-01-18T11:10:28.316" v="37"/>
          <ac:picMkLst>
            <pc:docMk/>
            <pc:sldMk cId="2789980734" sldId="458"/>
            <ac:picMk id="2" creationId="{0C510AFE-57B0-B06E-7BB6-85B066EEC56C}"/>
          </ac:picMkLst>
        </pc:picChg>
      </pc:sldChg>
      <pc:sldChg chg="modSp mod modTransition">
        <pc:chgData name="Alfred Smith" userId="3c60a3631c0db8ad" providerId="LiveId" clId="{96C70E18-9F47-49DE-AD51-FD7A6D02E131}" dt="2023-01-18T11:10:28.316" v="37"/>
        <pc:sldMkLst>
          <pc:docMk/>
          <pc:sldMk cId="783514268" sldId="459"/>
        </pc:sldMkLst>
        <pc:spChg chg="mod">
          <ac:chgData name="Alfred Smith" userId="3c60a3631c0db8ad" providerId="LiveId" clId="{96C70E18-9F47-49DE-AD51-FD7A6D02E131}" dt="2023-01-18T11:09:38.198" v="27"/>
          <ac:spMkLst>
            <pc:docMk/>
            <pc:sldMk cId="783514268" sldId="459"/>
            <ac:spMk id="7" creationId="{5C770EC5-7101-DE99-64DF-5C414BB26763}"/>
          </ac:spMkLst>
        </pc:spChg>
      </pc:sldChg>
      <pc:sldChg chg="addSp delSp modSp mod modTransition modAnim">
        <pc:chgData name="Alfred Smith" userId="3c60a3631c0db8ad" providerId="LiveId" clId="{96C70E18-9F47-49DE-AD51-FD7A6D02E131}" dt="2023-01-18T11:11:35.377" v="67"/>
        <pc:sldMkLst>
          <pc:docMk/>
          <pc:sldMk cId="2691432836" sldId="460"/>
        </pc:sldMkLst>
        <pc:spChg chg="add mod">
          <ac:chgData name="Alfred Smith" userId="3c60a3631c0db8ad" providerId="LiveId" clId="{96C70E18-9F47-49DE-AD51-FD7A6D02E131}" dt="2023-01-18T11:11:35.377" v="67"/>
          <ac:spMkLst>
            <pc:docMk/>
            <pc:sldMk cId="2691432836" sldId="460"/>
            <ac:spMk id="2" creationId="{7644A4AE-565D-E548-67E5-3C66FE1F509E}"/>
          </ac:spMkLst>
        </pc:spChg>
        <pc:spChg chg="del">
          <ac:chgData name="Alfred Smith" userId="3c60a3631c0db8ad" providerId="LiveId" clId="{96C70E18-9F47-49DE-AD51-FD7A6D02E131}" dt="2023-01-18T11:10:46.127" v="44" actId="478"/>
          <ac:spMkLst>
            <pc:docMk/>
            <pc:sldMk cId="2691432836" sldId="460"/>
            <ac:spMk id="6" creationId="{416C064E-628E-47C0-A712-DB178FE9901E}"/>
          </ac:spMkLst>
        </pc:spChg>
        <pc:picChg chg="del">
          <ac:chgData name="Alfred Smith" userId="3c60a3631c0db8ad" providerId="LiveId" clId="{96C70E18-9F47-49DE-AD51-FD7A6D02E131}" dt="2023-01-18T11:10:28.316" v="37"/>
          <ac:picMkLst>
            <pc:docMk/>
            <pc:sldMk cId="2691432836" sldId="460"/>
            <ac:picMk id="5" creationId="{5D2863E7-3DBA-DD99-9693-305F60633BF3}"/>
          </ac:picMkLst>
        </pc:picChg>
      </pc:sldChg>
      <pc:sldChg chg="modSp mod modTransition">
        <pc:chgData name="Alfred Smith" userId="3c60a3631c0db8ad" providerId="LiveId" clId="{96C70E18-9F47-49DE-AD51-FD7A6D02E131}" dt="2023-01-18T11:10:28.316" v="37"/>
        <pc:sldMkLst>
          <pc:docMk/>
          <pc:sldMk cId="3868250199" sldId="461"/>
        </pc:sldMkLst>
        <pc:spChg chg="mod">
          <ac:chgData name="Alfred Smith" userId="3c60a3631c0db8ad" providerId="LiveId" clId="{96C70E18-9F47-49DE-AD51-FD7A6D02E131}" dt="2023-01-18T11:09:45.510" v="29"/>
          <ac:spMkLst>
            <pc:docMk/>
            <pc:sldMk cId="3868250199" sldId="461"/>
            <ac:spMk id="7" creationId="{991107E1-7E56-D304-9C4B-F2D368404A35}"/>
          </ac:spMkLst>
        </pc:spChg>
      </pc:sldChg>
      <pc:sldChg chg="addSp delSp modSp mod modTransition modAnim">
        <pc:chgData name="Alfred Smith" userId="3c60a3631c0db8ad" providerId="LiveId" clId="{96C70E18-9F47-49DE-AD51-FD7A6D02E131}" dt="2023-01-18T11:11:36.637" v="68"/>
        <pc:sldMkLst>
          <pc:docMk/>
          <pc:sldMk cId="3941201962" sldId="462"/>
        </pc:sldMkLst>
        <pc:spChg chg="add mod">
          <ac:chgData name="Alfred Smith" userId="3c60a3631c0db8ad" providerId="LiveId" clId="{96C70E18-9F47-49DE-AD51-FD7A6D02E131}" dt="2023-01-18T11:11:36.637" v="68"/>
          <ac:spMkLst>
            <pc:docMk/>
            <pc:sldMk cId="3941201962" sldId="462"/>
            <ac:spMk id="2" creationId="{DE9CFE70-1893-0D0B-BFF0-1060150A5D81}"/>
          </ac:spMkLst>
        </pc:spChg>
        <pc:spChg chg="del">
          <ac:chgData name="Alfred Smith" userId="3c60a3631c0db8ad" providerId="LiveId" clId="{96C70E18-9F47-49DE-AD51-FD7A6D02E131}" dt="2023-01-18T11:10:44.525" v="43" actId="478"/>
          <ac:spMkLst>
            <pc:docMk/>
            <pc:sldMk cId="3941201962" sldId="462"/>
            <ac:spMk id="6" creationId="{416C064E-628E-47C0-A712-DB178FE9901E}"/>
          </ac:spMkLst>
        </pc:spChg>
        <pc:picChg chg="del">
          <ac:chgData name="Alfred Smith" userId="3c60a3631c0db8ad" providerId="LiveId" clId="{96C70E18-9F47-49DE-AD51-FD7A6D02E131}" dt="2023-01-18T11:10:28.316" v="37"/>
          <ac:picMkLst>
            <pc:docMk/>
            <pc:sldMk cId="3941201962" sldId="462"/>
            <ac:picMk id="3" creationId="{AEF68D64-18ED-4627-CE35-10881B56DC89}"/>
          </ac:picMkLst>
        </pc:picChg>
      </pc:sldChg>
      <pc:sldChg chg="modSp mod modTransition">
        <pc:chgData name="Alfred Smith" userId="3c60a3631c0db8ad" providerId="LiveId" clId="{96C70E18-9F47-49DE-AD51-FD7A6D02E131}" dt="2023-01-18T11:10:28.316" v="37"/>
        <pc:sldMkLst>
          <pc:docMk/>
          <pc:sldMk cId="2982327576" sldId="463"/>
        </pc:sldMkLst>
        <pc:spChg chg="mod">
          <ac:chgData name="Alfred Smith" userId="3c60a3631c0db8ad" providerId="LiveId" clId="{96C70E18-9F47-49DE-AD51-FD7A6D02E131}" dt="2023-01-18T11:09:48.907" v="30"/>
          <ac:spMkLst>
            <pc:docMk/>
            <pc:sldMk cId="2982327576" sldId="463"/>
            <ac:spMk id="7" creationId="{20F5215E-D357-2CEF-50A1-1A79C4D1D81C}"/>
          </ac:spMkLst>
        </pc:spChg>
      </pc:sldChg>
      <pc:sldChg chg="addSp delSp modSp mod modTransition modAnim">
        <pc:chgData name="Alfred Smith" userId="3c60a3631c0db8ad" providerId="LiveId" clId="{96C70E18-9F47-49DE-AD51-FD7A6D02E131}" dt="2023-01-18T11:11:37.843" v="69"/>
        <pc:sldMkLst>
          <pc:docMk/>
          <pc:sldMk cId="3471468068" sldId="464"/>
        </pc:sldMkLst>
        <pc:spChg chg="add mod">
          <ac:chgData name="Alfred Smith" userId="3c60a3631c0db8ad" providerId="LiveId" clId="{96C70E18-9F47-49DE-AD51-FD7A6D02E131}" dt="2023-01-18T11:11:37.843" v="69"/>
          <ac:spMkLst>
            <pc:docMk/>
            <pc:sldMk cId="3471468068" sldId="464"/>
            <ac:spMk id="3" creationId="{4739BC00-AB99-ED2E-71FA-8C053EAD4BD8}"/>
          </ac:spMkLst>
        </pc:spChg>
        <pc:spChg chg="del">
          <ac:chgData name="Alfred Smith" userId="3c60a3631c0db8ad" providerId="LiveId" clId="{96C70E18-9F47-49DE-AD51-FD7A6D02E131}" dt="2023-01-18T11:10:42.967" v="42" actId="478"/>
          <ac:spMkLst>
            <pc:docMk/>
            <pc:sldMk cId="3471468068" sldId="464"/>
            <ac:spMk id="6" creationId="{416C064E-628E-47C0-A712-DB178FE9901E}"/>
          </ac:spMkLst>
        </pc:spChg>
        <pc:picChg chg="del">
          <ac:chgData name="Alfred Smith" userId="3c60a3631c0db8ad" providerId="LiveId" clId="{96C70E18-9F47-49DE-AD51-FD7A6D02E131}" dt="2023-01-18T11:10:28.316" v="37"/>
          <ac:picMkLst>
            <pc:docMk/>
            <pc:sldMk cId="3471468068" sldId="464"/>
            <ac:picMk id="2" creationId="{98CB25B7-C6CF-3F66-469E-5D6E0CDEDD19}"/>
          </ac:picMkLst>
        </pc:picChg>
      </pc:sldChg>
      <pc:sldChg chg="modSp mod modTransition">
        <pc:chgData name="Alfred Smith" userId="3c60a3631c0db8ad" providerId="LiveId" clId="{96C70E18-9F47-49DE-AD51-FD7A6D02E131}" dt="2023-01-18T11:10:28.316" v="37"/>
        <pc:sldMkLst>
          <pc:docMk/>
          <pc:sldMk cId="3894174290" sldId="465"/>
        </pc:sldMkLst>
        <pc:spChg chg="mod">
          <ac:chgData name="Alfred Smith" userId="3c60a3631c0db8ad" providerId="LiveId" clId="{96C70E18-9F47-49DE-AD51-FD7A6D02E131}" dt="2023-01-18T11:09:58.727" v="32" actId="1076"/>
          <ac:spMkLst>
            <pc:docMk/>
            <pc:sldMk cId="3894174290" sldId="465"/>
            <ac:spMk id="7" creationId="{7860FAFA-F069-8D92-04B2-B466C0C54C08}"/>
          </ac:spMkLst>
        </pc:spChg>
      </pc:sldChg>
      <pc:sldChg chg="addSp delSp modSp mod modTransition modAnim">
        <pc:chgData name="Alfred Smith" userId="3c60a3631c0db8ad" providerId="LiveId" clId="{96C70E18-9F47-49DE-AD51-FD7A6D02E131}" dt="2023-01-18T11:11:39.177" v="70"/>
        <pc:sldMkLst>
          <pc:docMk/>
          <pc:sldMk cId="581074576" sldId="466"/>
        </pc:sldMkLst>
        <pc:spChg chg="add mod">
          <ac:chgData name="Alfred Smith" userId="3c60a3631c0db8ad" providerId="LiveId" clId="{96C70E18-9F47-49DE-AD51-FD7A6D02E131}" dt="2023-01-18T11:11:39.177" v="70"/>
          <ac:spMkLst>
            <pc:docMk/>
            <pc:sldMk cId="581074576" sldId="466"/>
            <ac:spMk id="3" creationId="{E5C748EE-56B1-68E6-4360-9C2143AC527F}"/>
          </ac:spMkLst>
        </pc:spChg>
        <pc:spChg chg="del">
          <ac:chgData name="Alfred Smith" userId="3c60a3631c0db8ad" providerId="LiveId" clId="{96C70E18-9F47-49DE-AD51-FD7A6D02E131}" dt="2023-01-18T11:10:41.267" v="41" actId="478"/>
          <ac:spMkLst>
            <pc:docMk/>
            <pc:sldMk cId="581074576" sldId="466"/>
            <ac:spMk id="6" creationId="{416C064E-628E-47C0-A712-DB178FE9901E}"/>
          </ac:spMkLst>
        </pc:spChg>
        <pc:picChg chg="del">
          <ac:chgData name="Alfred Smith" userId="3c60a3631c0db8ad" providerId="LiveId" clId="{96C70E18-9F47-49DE-AD51-FD7A6D02E131}" dt="2023-01-18T11:10:28.316" v="37"/>
          <ac:picMkLst>
            <pc:docMk/>
            <pc:sldMk cId="581074576" sldId="466"/>
            <ac:picMk id="2" creationId="{5869708B-8003-3405-DC5D-7F2F5E762854}"/>
          </ac:picMkLst>
        </pc:picChg>
      </pc:sldChg>
      <pc:sldChg chg="modSp mod modTransition">
        <pc:chgData name="Alfred Smith" userId="3c60a3631c0db8ad" providerId="LiveId" clId="{96C70E18-9F47-49DE-AD51-FD7A6D02E131}" dt="2023-01-18T11:10:28.316" v="37"/>
        <pc:sldMkLst>
          <pc:docMk/>
          <pc:sldMk cId="2711152741" sldId="467"/>
        </pc:sldMkLst>
        <pc:spChg chg="mod">
          <ac:chgData name="Alfred Smith" userId="3c60a3631c0db8ad" providerId="LiveId" clId="{96C70E18-9F47-49DE-AD51-FD7A6D02E131}" dt="2023-01-18T11:10:02.487" v="33"/>
          <ac:spMkLst>
            <pc:docMk/>
            <pc:sldMk cId="2711152741" sldId="467"/>
            <ac:spMk id="5" creationId="{7A4048CD-FE10-EF2B-B6A7-5D1BAC463A67}"/>
          </ac:spMkLst>
        </pc:spChg>
      </pc:sldChg>
      <pc:sldChg chg="delSp modTransition modAnim">
        <pc:chgData name="Alfred Smith" userId="3c60a3631c0db8ad" providerId="LiveId" clId="{96C70E18-9F47-49DE-AD51-FD7A6D02E131}" dt="2023-01-18T11:10:28.316" v="37"/>
        <pc:sldMkLst>
          <pc:docMk/>
          <pc:sldMk cId="3596600315" sldId="468"/>
        </pc:sldMkLst>
        <pc:picChg chg="del">
          <ac:chgData name="Alfred Smith" userId="3c60a3631c0db8ad" providerId="LiveId" clId="{96C70E18-9F47-49DE-AD51-FD7A6D02E131}" dt="2023-01-18T11:10:28.316" v="37"/>
          <ac:picMkLst>
            <pc:docMk/>
            <pc:sldMk cId="3596600315" sldId="468"/>
            <ac:picMk id="4" creationId="{3915D196-81BB-4A54-8672-030A14CA851D}"/>
          </ac:picMkLst>
        </pc:picChg>
      </pc:sldChg>
      <pc:sldChg chg="addSp delSp modSp mod modTransition modAnim">
        <pc:chgData name="Alfred Smith" userId="3c60a3631c0db8ad" providerId="LiveId" clId="{96C70E18-9F47-49DE-AD51-FD7A6D02E131}" dt="2023-01-18T11:11:40.814" v="71"/>
        <pc:sldMkLst>
          <pc:docMk/>
          <pc:sldMk cId="3665601240" sldId="469"/>
        </pc:sldMkLst>
        <pc:spChg chg="add mod">
          <ac:chgData name="Alfred Smith" userId="3c60a3631c0db8ad" providerId="LiveId" clId="{96C70E18-9F47-49DE-AD51-FD7A6D02E131}" dt="2023-01-18T11:11:40.814" v="71"/>
          <ac:spMkLst>
            <pc:docMk/>
            <pc:sldMk cId="3665601240" sldId="469"/>
            <ac:spMk id="2" creationId="{22F786D3-7E3E-AB90-41C7-E2D2C50C5B14}"/>
          </ac:spMkLst>
        </pc:spChg>
        <pc:spChg chg="del">
          <ac:chgData name="Alfred Smith" userId="3c60a3631c0db8ad" providerId="LiveId" clId="{96C70E18-9F47-49DE-AD51-FD7A6D02E131}" dt="2023-01-18T11:10:39.505" v="40" actId="478"/>
          <ac:spMkLst>
            <pc:docMk/>
            <pc:sldMk cId="3665601240" sldId="469"/>
            <ac:spMk id="6" creationId="{416C064E-628E-47C0-A712-DB178FE9901E}"/>
          </ac:spMkLst>
        </pc:spChg>
        <pc:picChg chg="del">
          <ac:chgData name="Alfred Smith" userId="3c60a3631c0db8ad" providerId="LiveId" clId="{96C70E18-9F47-49DE-AD51-FD7A6D02E131}" dt="2023-01-18T11:10:28.316" v="37"/>
          <ac:picMkLst>
            <pc:docMk/>
            <pc:sldMk cId="3665601240" sldId="469"/>
            <ac:picMk id="7" creationId="{4F5072BC-EB6D-530A-262E-AF1324128678}"/>
          </ac:picMkLst>
        </pc:picChg>
      </pc:sldChg>
      <pc:sldChg chg="addSp delSp modSp mod modTransition modAnim">
        <pc:chgData name="Alfred Smith" userId="3c60a3631c0db8ad" providerId="LiveId" clId="{96C70E18-9F47-49DE-AD51-FD7A6D02E131}" dt="2023-01-18T11:11:42.172" v="72"/>
        <pc:sldMkLst>
          <pc:docMk/>
          <pc:sldMk cId="2162376334" sldId="473"/>
        </pc:sldMkLst>
        <pc:spChg chg="add mod">
          <ac:chgData name="Alfred Smith" userId="3c60a3631c0db8ad" providerId="LiveId" clId="{96C70E18-9F47-49DE-AD51-FD7A6D02E131}" dt="2023-01-18T11:11:42.172" v="72"/>
          <ac:spMkLst>
            <pc:docMk/>
            <pc:sldMk cId="2162376334" sldId="473"/>
            <ac:spMk id="3" creationId="{74514AA7-A737-DB46-0B71-2D62CA1D27B4}"/>
          </ac:spMkLst>
        </pc:spChg>
        <pc:spChg chg="del">
          <ac:chgData name="Alfred Smith" userId="3c60a3631c0db8ad" providerId="LiveId" clId="{96C70E18-9F47-49DE-AD51-FD7A6D02E131}" dt="2023-01-18T11:10:36.656" v="39" actId="478"/>
          <ac:spMkLst>
            <pc:docMk/>
            <pc:sldMk cId="2162376334" sldId="473"/>
            <ac:spMk id="6" creationId="{416C064E-628E-47C0-A712-DB178FE9901E}"/>
          </ac:spMkLst>
        </pc:spChg>
        <pc:picChg chg="del">
          <ac:chgData name="Alfred Smith" userId="3c60a3631c0db8ad" providerId="LiveId" clId="{96C70E18-9F47-49DE-AD51-FD7A6D02E131}" dt="2023-01-18T11:10:28.316" v="37"/>
          <ac:picMkLst>
            <pc:docMk/>
            <pc:sldMk cId="2162376334" sldId="473"/>
            <ac:picMk id="2" creationId="{3A191DDA-04BE-19C2-AA62-AC9A68C9A648}"/>
          </ac:picMkLst>
        </pc:picChg>
      </pc:sldChg>
      <pc:sldChg chg="modSp mod modTransition">
        <pc:chgData name="Alfred Smith" userId="3c60a3631c0db8ad" providerId="LiveId" clId="{96C70E18-9F47-49DE-AD51-FD7A6D02E131}" dt="2023-01-18T11:10:28.316" v="37"/>
        <pc:sldMkLst>
          <pc:docMk/>
          <pc:sldMk cId="2151588700" sldId="474"/>
        </pc:sldMkLst>
        <pc:spChg chg="mod">
          <ac:chgData name="Alfred Smith" userId="3c60a3631c0db8ad" providerId="LiveId" clId="{96C70E18-9F47-49DE-AD51-FD7A6D02E131}" dt="2023-01-18T11:10:09.142" v="35"/>
          <ac:spMkLst>
            <pc:docMk/>
            <pc:sldMk cId="2151588700" sldId="474"/>
            <ac:spMk id="7" creationId="{5B453CDE-F298-F6CD-E91D-14D00583BDF7}"/>
          </ac:spMkLst>
        </pc:spChg>
      </pc:sldChg>
      <pc:sldChg chg="addSp delSp modSp mod modTransition modAnim">
        <pc:chgData name="Alfred Smith" userId="3c60a3631c0db8ad" providerId="LiveId" clId="{96C70E18-9F47-49DE-AD51-FD7A6D02E131}" dt="2023-01-18T11:11:43.584" v="73"/>
        <pc:sldMkLst>
          <pc:docMk/>
          <pc:sldMk cId="173328674" sldId="475"/>
        </pc:sldMkLst>
        <pc:spChg chg="add mod">
          <ac:chgData name="Alfred Smith" userId="3c60a3631c0db8ad" providerId="LiveId" clId="{96C70E18-9F47-49DE-AD51-FD7A6D02E131}" dt="2023-01-18T11:11:43.584" v="73"/>
          <ac:spMkLst>
            <pc:docMk/>
            <pc:sldMk cId="173328674" sldId="475"/>
            <ac:spMk id="2" creationId="{64DB07CA-B38C-D38F-F521-71F191605000}"/>
          </ac:spMkLst>
        </pc:spChg>
        <pc:spChg chg="del">
          <ac:chgData name="Alfred Smith" userId="3c60a3631c0db8ad" providerId="LiveId" clId="{96C70E18-9F47-49DE-AD51-FD7A6D02E131}" dt="2023-01-18T11:10:35.138" v="38" actId="478"/>
          <ac:spMkLst>
            <pc:docMk/>
            <pc:sldMk cId="173328674" sldId="475"/>
            <ac:spMk id="6" creationId="{416C064E-628E-47C0-A712-DB178FE9901E}"/>
          </ac:spMkLst>
        </pc:spChg>
        <pc:picChg chg="del">
          <ac:chgData name="Alfred Smith" userId="3c60a3631c0db8ad" providerId="LiveId" clId="{96C70E18-9F47-49DE-AD51-FD7A6D02E131}" dt="2023-01-18T11:10:28.316" v="37"/>
          <ac:picMkLst>
            <pc:docMk/>
            <pc:sldMk cId="173328674" sldId="475"/>
            <ac:picMk id="3" creationId="{DC6AFEAA-431D-DBD2-ABA3-44FEA6DB736C}"/>
          </ac:picMkLst>
        </pc:picChg>
      </pc:sldChg>
      <pc:sldChg chg="addSp delSp modSp mod modTransition">
        <pc:chgData name="Alfred Smith" userId="3c60a3631c0db8ad" providerId="LiveId" clId="{96C70E18-9F47-49DE-AD51-FD7A6D02E131}" dt="2023-01-18T11:10:28.316" v="37"/>
        <pc:sldMkLst>
          <pc:docMk/>
          <pc:sldMk cId="3321620338" sldId="477"/>
        </pc:sldMkLst>
        <pc:spChg chg="add mod">
          <ac:chgData name="Alfred Smith" userId="3c60a3631c0db8ad" providerId="LiveId" clId="{96C70E18-9F47-49DE-AD51-FD7A6D02E131}" dt="2023-01-18T11:08:58.453" v="15" actId="21"/>
          <ac:spMkLst>
            <pc:docMk/>
            <pc:sldMk cId="3321620338" sldId="477"/>
            <ac:spMk id="2" creationId="{73F49F21-73C3-EE3A-AA6A-D92F5D258FD7}"/>
          </ac:spMkLst>
        </pc:spChg>
        <pc:spChg chg="del">
          <ac:chgData name="Alfred Smith" userId="3c60a3631c0db8ad" providerId="LiveId" clId="{96C70E18-9F47-49DE-AD51-FD7A6D02E131}" dt="2023-01-18T11:08:21.683" v="12" actId="478"/>
          <ac:spMkLst>
            <pc:docMk/>
            <pc:sldMk cId="3321620338" sldId="477"/>
            <ac:spMk id="5" creationId="{6232E31E-3236-708E-0323-96F1022BCED9}"/>
          </ac:spMkLst>
        </pc:spChg>
      </pc:sldChg>
      <pc:sldChg chg="modSp mod modTransition">
        <pc:chgData name="Alfred Smith" userId="3c60a3631c0db8ad" providerId="LiveId" clId="{96C70E18-9F47-49DE-AD51-FD7A6D02E131}" dt="2023-01-18T11:10:28.316" v="37"/>
        <pc:sldMkLst>
          <pc:docMk/>
          <pc:sldMk cId="2417991430" sldId="478"/>
        </pc:sldMkLst>
        <pc:spChg chg="mod">
          <ac:chgData name="Alfred Smith" userId="3c60a3631c0db8ad" providerId="LiveId" clId="{96C70E18-9F47-49DE-AD51-FD7A6D02E131}" dt="2023-01-18T11:09:41.985" v="28"/>
          <ac:spMkLst>
            <pc:docMk/>
            <pc:sldMk cId="2417991430" sldId="478"/>
            <ac:spMk id="5" creationId="{2DD29B50-6BD5-33FD-66D3-9128AE212F0A}"/>
          </ac:spMkLst>
        </pc:spChg>
      </pc:sldChg>
      <pc:sldChg chg="modSp mod modTransition">
        <pc:chgData name="Alfred Smith" userId="3c60a3631c0db8ad" providerId="LiveId" clId="{96C70E18-9F47-49DE-AD51-FD7A6D02E131}" dt="2023-01-18T11:10:28.316" v="37"/>
        <pc:sldMkLst>
          <pc:docMk/>
          <pc:sldMk cId="3283442537" sldId="479"/>
        </pc:sldMkLst>
        <pc:spChg chg="mod">
          <ac:chgData name="Alfred Smith" userId="3c60a3631c0db8ad" providerId="LiveId" clId="{96C70E18-9F47-49DE-AD51-FD7A6D02E131}" dt="2023-01-18T11:10:06.024" v="34"/>
          <ac:spMkLst>
            <pc:docMk/>
            <pc:sldMk cId="3283442537" sldId="479"/>
            <ac:spMk id="5" creationId="{0F9BD5C5-D008-BD5C-C116-BC6381D8D4AC}"/>
          </ac:spMkLst>
        </pc:spChg>
      </pc:sldChg>
      <pc:sldChg chg="modSp mod modTransition">
        <pc:chgData name="Alfred Smith" userId="3c60a3631c0db8ad" providerId="LiveId" clId="{96C70E18-9F47-49DE-AD51-FD7A6D02E131}" dt="2023-01-18T11:10:28.316" v="37"/>
        <pc:sldMkLst>
          <pc:docMk/>
          <pc:sldMk cId="204050733" sldId="480"/>
        </pc:sldMkLst>
        <pc:spChg chg="mod">
          <ac:chgData name="Alfred Smith" userId="3c60a3631c0db8ad" providerId="LiveId" clId="{96C70E18-9F47-49DE-AD51-FD7A6D02E131}" dt="2023-01-18T11:10:12.685" v="36"/>
          <ac:spMkLst>
            <pc:docMk/>
            <pc:sldMk cId="204050733" sldId="480"/>
            <ac:spMk id="5" creationId="{12B18EB5-AB93-C348-819C-D23058D854FC}"/>
          </ac:spMkLst>
        </pc:spChg>
      </pc:sldChg>
    </pc:docChg>
  </pc:docChgLst>
  <pc:docChgLst>
    <pc:chgData name="Leonie Smith" userId="fed1330f33f5650e" providerId="LiveId" clId="{56E5A605-FD19-4A86-8147-86E1D6FEAC46}"/>
    <pc:docChg chg="modSld">
      <pc:chgData name="Leonie Smith" userId="fed1330f33f5650e" providerId="LiveId" clId="{56E5A605-FD19-4A86-8147-86E1D6FEAC46}" dt="2023-11-23T06:57:46.320" v="206"/>
      <pc:docMkLst>
        <pc:docMk/>
      </pc:docMkLst>
      <pc:sldChg chg="addSp delSp modSp mod modTransition modAnim">
        <pc:chgData name="Leonie Smith" userId="fed1330f33f5650e" providerId="LiveId" clId="{56E5A605-FD19-4A86-8147-86E1D6FEAC46}" dt="2023-11-23T05:58:22.480" v="10"/>
        <pc:sldMkLst>
          <pc:docMk/>
          <pc:sldMk cId="3759221820" sldId="439"/>
        </pc:sldMkLst>
        <pc:picChg chg="add del mod">
          <ac:chgData name="Leonie Smith" userId="fed1330f33f5650e" providerId="LiveId" clId="{56E5A605-FD19-4A86-8147-86E1D6FEAC46}" dt="2023-11-23T05:58:16.301" v="9"/>
          <ac:picMkLst>
            <pc:docMk/>
            <pc:sldMk cId="3759221820" sldId="439"/>
            <ac:picMk id="6" creationId="{6C8E540C-04E4-6A4C-594D-DA8E7E58C77E}"/>
          </ac:picMkLst>
        </pc:picChg>
        <pc:picChg chg="add del mod">
          <ac:chgData name="Leonie Smith" userId="fed1330f33f5650e" providerId="LiveId" clId="{56E5A605-FD19-4A86-8147-86E1D6FEAC46}" dt="2023-11-23T05:58:22.480" v="10"/>
          <ac:picMkLst>
            <pc:docMk/>
            <pc:sldMk cId="3759221820" sldId="439"/>
            <ac:picMk id="11" creationId="{BA378C2A-16D1-1AE1-5649-A14B29F90BD6}"/>
          </ac:picMkLst>
        </pc:picChg>
        <pc:picChg chg="add mod">
          <ac:chgData name="Leonie Smith" userId="fed1330f33f5650e" providerId="LiveId" clId="{56E5A605-FD19-4A86-8147-86E1D6FEAC46}" dt="2023-11-23T05:58:22.480" v="10"/>
          <ac:picMkLst>
            <pc:docMk/>
            <pc:sldMk cId="3759221820" sldId="439"/>
            <ac:picMk id="12" creationId="{36E6530E-4824-84F4-B501-851AB6C0CADF}"/>
          </ac:picMkLst>
        </pc:picChg>
      </pc:sldChg>
      <pc:sldChg chg="addSp delSp modSp mod modTransition modAnim">
        <pc:chgData name="Leonie Smith" userId="fed1330f33f5650e" providerId="LiveId" clId="{56E5A605-FD19-4A86-8147-86E1D6FEAC46}" dt="2023-11-23T06:57:46.320" v="206"/>
        <pc:sldMkLst>
          <pc:docMk/>
          <pc:sldMk cId="923867738" sldId="440"/>
        </pc:sldMkLst>
        <pc:picChg chg="add del mod">
          <ac:chgData name="Leonie Smith" userId="fed1330f33f5650e" providerId="LiveId" clId="{56E5A605-FD19-4A86-8147-86E1D6FEAC46}" dt="2023-11-23T06:51:19.359" v="185"/>
          <ac:picMkLst>
            <pc:docMk/>
            <pc:sldMk cId="923867738" sldId="440"/>
            <ac:picMk id="7" creationId="{9A17190C-163B-6E2F-0700-6B995D563CAF}"/>
          </ac:picMkLst>
        </pc:picChg>
        <pc:picChg chg="add del mod">
          <ac:chgData name="Leonie Smith" userId="fed1330f33f5650e" providerId="LiveId" clId="{56E5A605-FD19-4A86-8147-86E1D6FEAC46}" dt="2023-11-23T06:51:33.495" v="186"/>
          <ac:picMkLst>
            <pc:docMk/>
            <pc:sldMk cId="923867738" sldId="440"/>
            <ac:picMk id="12" creationId="{DF3EC934-FA75-6710-CDE0-02D07E64FE9F}"/>
          </ac:picMkLst>
        </pc:picChg>
        <pc:picChg chg="add del mod">
          <ac:chgData name="Leonie Smith" userId="fed1330f33f5650e" providerId="LiveId" clId="{56E5A605-FD19-4A86-8147-86E1D6FEAC46}" dt="2023-11-23T06:51:35.007" v="188"/>
          <ac:picMkLst>
            <pc:docMk/>
            <pc:sldMk cId="923867738" sldId="440"/>
            <ac:picMk id="13" creationId="{FC61BEA3-8238-1EC6-8E0E-CDEC6CDD5256}"/>
          </ac:picMkLst>
        </pc:picChg>
        <pc:picChg chg="add del mod ord">
          <ac:chgData name="Leonie Smith" userId="fed1330f33f5650e" providerId="LiveId" clId="{56E5A605-FD19-4A86-8147-86E1D6FEAC46}" dt="2023-11-23T06:51:47.726" v="189"/>
          <ac:picMkLst>
            <pc:docMk/>
            <pc:sldMk cId="923867738" sldId="440"/>
            <ac:picMk id="16" creationId="{4E94743A-B20C-B668-A160-B5F2E5D0812E}"/>
          </ac:picMkLst>
        </pc:picChg>
        <pc:picChg chg="add del mod">
          <ac:chgData name="Leonie Smith" userId="fed1330f33f5650e" providerId="LiveId" clId="{56E5A605-FD19-4A86-8147-86E1D6FEAC46}" dt="2023-11-23T06:57:15.677" v="202"/>
          <ac:picMkLst>
            <pc:docMk/>
            <pc:sldMk cId="923867738" sldId="440"/>
            <ac:picMk id="17" creationId="{4B7F6C4B-F396-0783-D3FF-8E2885456F09}"/>
          </ac:picMkLst>
        </pc:picChg>
        <pc:picChg chg="add del mod ord">
          <ac:chgData name="Leonie Smith" userId="fed1330f33f5650e" providerId="LiveId" clId="{56E5A605-FD19-4A86-8147-86E1D6FEAC46}" dt="2023-11-23T06:57:19.744" v="203"/>
          <ac:picMkLst>
            <pc:docMk/>
            <pc:sldMk cId="923867738" sldId="440"/>
            <ac:picMk id="23" creationId="{5AC9CFF9-4B8A-0D15-42D3-EB71B2F3AE47}"/>
          </ac:picMkLst>
        </pc:picChg>
        <pc:picChg chg="add del mod">
          <ac:chgData name="Leonie Smith" userId="fed1330f33f5650e" providerId="LiveId" clId="{56E5A605-FD19-4A86-8147-86E1D6FEAC46}" dt="2023-11-23T06:57:31.240" v="205"/>
          <ac:picMkLst>
            <pc:docMk/>
            <pc:sldMk cId="923867738" sldId="440"/>
            <ac:picMk id="24" creationId="{2C24DA5B-2A5B-B3AB-406A-1EA7E43B8E01}"/>
          </ac:picMkLst>
        </pc:picChg>
        <pc:picChg chg="add del mod ord">
          <ac:chgData name="Leonie Smith" userId="fed1330f33f5650e" providerId="LiveId" clId="{56E5A605-FD19-4A86-8147-86E1D6FEAC46}" dt="2023-11-23T06:57:46.320" v="206"/>
          <ac:picMkLst>
            <pc:docMk/>
            <pc:sldMk cId="923867738" sldId="440"/>
            <ac:picMk id="27" creationId="{4B125115-98F0-D1C7-4C6D-7E2C9B247527}"/>
          </ac:picMkLst>
        </pc:picChg>
        <pc:picChg chg="add mod">
          <ac:chgData name="Leonie Smith" userId="fed1330f33f5650e" providerId="LiveId" clId="{56E5A605-FD19-4A86-8147-86E1D6FEAC46}" dt="2023-11-23T06:57:46.320" v="206"/>
          <ac:picMkLst>
            <pc:docMk/>
            <pc:sldMk cId="923867738" sldId="440"/>
            <ac:picMk id="28" creationId="{F0616CAD-1D9F-7A43-E8BE-8EEEE8163C5B}"/>
          </ac:picMkLst>
        </pc:picChg>
      </pc:sldChg>
      <pc:sldChg chg="addSp delSp modSp mod modTransition modAnim">
        <pc:chgData name="Leonie Smith" userId="fed1330f33f5650e" providerId="LiveId" clId="{56E5A605-FD19-4A86-8147-86E1D6FEAC46}" dt="2023-11-23T06:51:04.674" v="183"/>
        <pc:sldMkLst>
          <pc:docMk/>
          <pc:sldMk cId="2180228365" sldId="442"/>
        </pc:sldMkLst>
        <pc:picChg chg="add del mod">
          <ac:chgData name="Leonie Smith" userId="fed1330f33f5650e" providerId="LiveId" clId="{56E5A605-FD19-4A86-8147-86E1D6FEAC46}" dt="2023-11-23T06:07:00.922" v="14"/>
          <ac:picMkLst>
            <pc:docMk/>
            <pc:sldMk cId="2180228365" sldId="442"/>
            <ac:picMk id="7" creationId="{B2BE5DA3-293B-DCC0-ACB3-D4F6B72636EE}"/>
          </ac:picMkLst>
        </pc:picChg>
        <pc:picChg chg="add del mod">
          <ac:chgData name="Leonie Smith" userId="fed1330f33f5650e" providerId="LiveId" clId="{56E5A605-FD19-4A86-8147-86E1D6FEAC46}" dt="2023-11-23T06:07:14.495" v="15"/>
          <ac:picMkLst>
            <pc:docMk/>
            <pc:sldMk cId="2180228365" sldId="442"/>
            <ac:picMk id="11" creationId="{07BBC114-8039-10D7-430F-F0143C51DC87}"/>
          </ac:picMkLst>
        </pc:picChg>
        <pc:picChg chg="add del mod">
          <ac:chgData name="Leonie Smith" userId="fed1330f33f5650e" providerId="LiveId" clId="{56E5A605-FD19-4A86-8147-86E1D6FEAC46}" dt="2023-11-23T06:07:45.734" v="17"/>
          <ac:picMkLst>
            <pc:docMk/>
            <pc:sldMk cId="2180228365" sldId="442"/>
            <ac:picMk id="12" creationId="{4BEF740A-D174-1B16-1E76-D858C0E8F62F}"/>
          </ac:picMkLst>
        </pc:picChg>
        <pc:picChg chg="add del mod ord">
          <ac:chgData name="Leonie Smith" userId="fed1330f33f5650e" providerId="LiveId" clId="{56E5A605-FD19-4A86-8147-86E1D6FEAC46}" dt="2023-11-23T06:07:58.379" v="18"/>
          <ac:picMkLst>
            <pc:docMk/>
            <pc:sldMk cId="2180228365" sldId="442"/>
            <ac:picMk id="18" creationId="{212AD2BD-BE19-24AA-2172-4E7673875A2A}"/>
          </ac:picMkLst>
        </pc:picChg>
        <pc:picChg chg="add del mod">
          <ac:chgData name="Leonie Smith" userId="fed1330f33f5650e" providerId="LiveId" clId="{56E5A605-FD19-4A86-8147-86E1D6FEAC46}" dt="2023-11-23T06:47:58.050" v="161"/>
          <ac:picMkLst>
            <pc:docMk/>
            <pc:sldMk cId="2180228365" sldId="442"/>
            <ac:picMk id="19" creationId="{6D2C630E-2950-41F8-7E54-E9D8A2BEBCFD}"/>
          </ac:picMkLst>
        </pc:picChg>
        <pc:picChg chg="add del mod ord">
          <ac:chgData name="Leonie Smith" userId="fed1330f33f5650e" providerId="LiveId" clId="{56E5A605-FD19-4A86-8147-86E1D6FEAC46}" dt="2023-11-23T06:48:09.108" v="162"/>
          <ac:picMkLst>
            <pc:docMk/>
            <pc:sldMk cId="2180228365" sldId="442"/>
            <ac:picMk id="27" creationId="{3B604003-8C1C-A514-26CD-B2E863470223}"/>
          </ac:picMkLst>
        </pc:picChg>
        <pc:picChg chg="add del mod">
          <ac:chgData name="Leonie Smith" userId="fed1330f33f5650e" providerId="LiveId" clId="{56E5A605-FD19-4A86-8147-86E1D6FEAC46}" dt="2023-11-23T06:48:10.386" v="164"/>
          <ac:picMkLst>
            <pc:docMk/>
            <pc:sldMk cId="2180228365" sldId="442"/>
            <ac:picMk id="28" creationId="{F66A7F92-A0E4-6D82-D691-3944BD1606EB}"/>
          </ac:picMkLst>
        </pc:picChg>
        <pc:picChg chg="add del mod ord">
          <ac:chgData name="Leonie Smith" userId="fed1330f33f5650e" providerId="LiveId" clId="{56E5A605-FD19-4A86-8147-86E1D6FEAC46}" dt="2023-11-23T06:48:22.953" v="165"/>
          <ac:picMkLst>
            <pc:docMk/>
            <pc:sldMk cId="2180228365" sldId="442"/>
            <ac:picMk id="30" creationId="{03CE5006-8AC6-1C89-747C-A96641EBF54D}"/>
          </ac:picMkLst>
        </pc:picChg>
        <pc:picChg chg="add del mod">
          <ac:chgData name="Leonie Smith" userId="fed1330f33f5650e" providerId="LiveId" clId="{56E5A605-FD19-4A86-8147-86E1D6FEAC46}" dt="2023-11-23T06:48:47.803" v="167"/>
          <ac:picMkLst>
            <pc:docMk/>
            <pc:sldMk cId="2180228365" sldId="442"/>
            <ac:picMk id="31" creationId="{080D0795-6148-E7C1-300E-3D0BFD294A30}"/>
          </ac:picMkLst>
        </pc:picChg>
        <pc:picChg chg="add del mod ord">
          <ac:chgData name="Leonie Smith" userId="fed1330f33f5650e" providerId="LiveId" clId="{56E5A605-FD19-4A86-8147-86E1D6FEAC46}" dt="2023-11-23T06:48:55.478" v="168"/>
          <ac:picMkLst>
            <pc:docMk/>
            <pc:sldMk cId="2180228365" sldId="442"/>
            <ac:picMk id="35" creationId="{7B964AFA-AADF-FF85-319E-FEFEA03A536A}"/>
          </ac:picMkLst>
        </pc:picChg>
        <pc:picChg chg="add del mod">
          <ac:chgData name="Leonie Smith" userId="fed1330f33f5650e" providerId="LiveId" clId="{56E5A605-FD19-4A86-8147-86E1D6FEAC46}" dt="2023-11-23T06:48:57.226" v="170"/>
          <ac:picMkLst>
            <pc:docMk/>
            <pc:sldMk cId="2180228365" sldId="442"/>
            <ac:picMk id="36" creationId="{13EBD293-5EBD-712F-84EB-34C49BB15B39}"/>
          </ac:picMkLst>
        </pc:picChg>
        <pc:picChg chg="add del mod ord">
          <ac:chgData name="Leonie Smith" userId="fed1330f33f5650e" providerId="LiveId" clId="{56E5A605-FD19-4A86-8147-86E1D6FEAC46}" dt="2023-11-23T06:49:09.246" v="171"/>
          <ac:picMkLst>
            <pc:docMk/>
            <pc:sldMk cId="2180228365" sldId="442"/>
            <ac:picMk id="39" creationId="{2BA7A1C4-E9E8-4F11-3AA6-5889D3A96266}"/>
          </ac:picMkLst>
        </pc:picChg>
        <pc:picChg chg="add del mod">
          <ac:chgData name="Leonie Smith" userId="fed1330f33f5650e" providerId="LiveId" clId="{56E5A605-FD19-4A86-8147-86E1D6FEAC46}" dt="2023-11-23T06:49:20.854" v="173"/>
          <ac:picMkLst>
            <pc:docMk/>
            <pc:sldMk cId="2180228365" sldId="442"/>
            <ac:picMk id="40" creationId="{6BB1FDEC-620F-093B-7CB6-94E74588EDF8}"/>
          </ac:picMkLst>
        </pc:picChg>
        <pc:picChg chg="add del mod ord">
          <ac:chgData name="Leonie Smith" userId="fed1330f33f5650e" providerId="LiveId" clId="{56E5A605-FD19-4A86-8147-86E1D6FEAC46}" dt="2023-11-23T06:49:33.632" v="174"/>
          <ac:picMkLst>
            <pc:docMk/>
            <pc:sldMk cId="2180228365" sldId="442"/>
            <ac:picMk id="44" creationId="{3BB1D38F-66CD-0227-1003-FB8EBFF9D89E}"/>
          </ac:picMkLst>
        </pc:picChg>
        <pc:picChg chg="add del mod">
          <ac:chgData name="Leonie Smith" userId="fed1330f33f5650e" providerId="LiveId" clId="{56E5A605-FD19-4A86-8147-86E1D6FEAC46}" dt="2023-11-23T06:49:43.095" v="176"/>
          <ac:picMkLst>
            <pc:docMk/>
            <pc:sldMk cId="2180228365" sldId="442"/>
            <ac:picMk id="45" creationId="{6C20F344-7B6A-1121-B9F0-140BF4375A50}"/>
          </ac:picMkLst>
        </pc:picChg>
        <pc:picChg chg="add del mod ord">
          <ac:chgData name="Leonie Smith" userId="fed1330f33f5650e" providerId="LiveId" clId="{56E5A605-FD19-4A86-8147-86E1D6FEAC46}" dt="2023-11-23T06:49:55.718" v="177"/>
          <ac:picMkLst>
            <pc:docMk/>
            <pc:sldMk cId="2180228365" sldId="442"/>
            <ac:picMk id="49" creationId="{0FECE302-28BA-BC2E-22DA-2DC4605D5DA7}"/>
          </ac:picMkLst>
        </pc:picChg>
        <pc:picChg chg="add del mod">
          <ac:chgData name="Leonie Smith" userId="fed1330f33f5650e" providerId="LiveId" clId="{56E5A605-FD19-4A86-8147-86E1D6FEAC46}" dt="2023-11-23T06:50:25.947" v="179"/>
          <ac:picMkLst>
            <pc:docMk/>
            <pc:sldMk cId="2180228365" sldId="442"/>
            <ac:picMk id="50" creationId="{37045795-62A4-4CD7-99D7-AE06DF70F534}"/>
          </ac:picMkLst>
        </pc:picChg>
        <pc:picChg chg="add del mod ord">
          <ac:chgData name="Leonie Smith" userId="fed1330f33f5650e" providerId="LiveId" clId="{56E5A605-FD19-4A86-8147-86E1D6FEAC46}" dt="2023-11-23T06:50:38.769" v="180"/>
          <ac:picMkLst>
            <pc:docMk/>
            <pc:sldMk cId="2180228365" sldId="442"/>
            <ac:picMk id="55" creationId="{F30CC332-0C8C-8D4A-4EDF-3783F6970D1E}"/>
          </ac:picMkLst>
        </pc:picChg>
        <pc:picChg chg="add del mod">
          <ac:chgData name="Leonie Smith" userId="fed1330f33f5650e" providerId="LiveId" clId="{56E5A605-FD19-4A86-8147-86E1D6FEAC46}" dt="2023-11-23T06:50:51.809" v="182"/>
          <ac:picMkLst>
            <pc:docMk/>
            <pc:sldMk cId="2180228365" sldId="442"/>
            <ac:picMk id="56" creationId="{379ACFE1-F323-C9EE-E35E-70805AED62FA}"/>
          </ac:picMkLst>
        </pc:picChg>
        <pc:picChg chg="add del mod ord">
          <ac:chgData name="Leonie Smith" userId="fed1330f33f5650e" providerId="LiveId" clId="{56E5A605-FD19-4A86-8147-86E1D6FEAC46}" dt="2023-11-23T06:51:04.674" v="183"/>
          <ac:picMkLst>
            <pc:docMk/>
            <pc:sldMk cId="2180228365" sldId="442"/>
            <ac:picMk id="61" creationId="{87B93455-906D-8B87-B72E-64FD3DB3D90C}"/>
          </ac:picMkLst>
        </pc:picChg>
        <pc:picChg chg="add mod">
          <ac:chgData name="Leonie Smith" userId="fed1330f33f5650e" providerId="LiveId" clId="{56E5A605-FD19-4A86-8147-86E1D6FEAC46}" dt="2023-11-23T06:51:04.674" v="183"/>
          <ac:picMkLst>
            <pc:docMk/>
            <pc:sldMk cId="2180228365" sldId="442"/>
            <ac:picMk id="62" creationId="{6DC9673A-101D-9C80-8A14-FF51E8C3B4E0}"/>
          </ac:picMkLst>
        </pc:picChg>
      </pc:sldChg>
      <pc:sldChg chg="addSp delSp modSp mod modTransition modAnim">
        <pc:chgData name="Leonie Smith" userId="fed1330f33f5650e" providerId="LiveId" clId="{56E5A605-FD19-4A86-8147-86E1D6FEAC46}" dt="2023-11-23T06:56:51.703" v="200"/>
        <pc:sldMkLst>
          <pc:docMk/>
          <pc:sldMk cId="1718612039" sldId="444"/>
        </pc:sldMkLst>
        <pc:picChg chg="add del mod">
          <ac:chgData name="Leonie Smith" userId="fed1330f33f5650e" providerId="LiveId" clId="{56E5A605-FD19-4A86-8147-86E1D6FEAC46}" dt="2023-11-23T06:09:15.842" v="21"/>
          <ac:picMkLst>
            <pc:docMk/>
            <pc:sldMk cId="1718612039" sldId="444"/>
            <ac:picMk id="7" creationId="{CEA64FEF-B1D5-8D92-5A37-B40FD00F3053}"/>
          </ac:picMkLst>
        </pc:picChg>
        <pc:picChg chg="add del mod">
          <ac:chgData name="Leonie Smith" userId="fed1330f33f5650e" providerId="LiveId" clId="{56E5A605-FD19-4A86-8147-86E1D6FEAC46}" dt="2023-11-23T06:09:35.214" v="22"/>
          <ac:picMkLst>
            <pc:docMk/>
            <pc:sldMk cId="1718612039" sldId="444"/>
            <ac:picMk id="10" creationId="{C7842D2F-1208-E3CC-2AD5-110BE02722D1}"/>
          </ac:picMkLst>
        </pc:picChg>
        <pc:picChg chg="add del mod">
          <ac:chgData name="Leonie Smith" userId="fed1330f33f5650e" providerId="LiveId" clId="{56E5A605-FD19-4A86-8147-86E1D6FEAC46}" dt="2023-11-23T06:10:19.410" v="24"/>
          <ac:picMkLst>
            <pc:docMk/>
            <pc:sldMk cId="1718612039" sldId="444"/>
            <ac:picMk id="11" creationId="{DAC4962B-A305-F11E-E4FD-F34025761492}"/>
          </ac:picMkLst>
        </pc:picChg>
        <pc:picChg chg="add del mod ord">
          <ac:chgData name="Leonie Smith" userId="fed1330f33f5650e" providerId="LiveId" clId="{56E5A605-FD19-4A86-8147-86E1D6FEAC46}" dt="2023-11-23T06:10:37.218" v="25"/>
          <ac:picMkLst>
            <pc:docMk/>
            <pc:sldMk cId="1718612039" sldId="444"/>
            <ac:picMk id="16" creationId="{45693EE6-2B99-4658-F0EC-63274EC78C39}"/>
          </ac:picMkLst>
        </pc:picChg>
        <pc:picChg chg="add del mod">
          <ac:chgData name="Leonie Smith" userId="fed1330f33f5650e" providerId="LiveId" clId="{56E5A605-FD19-4A86-8147-86E1D6FEAC46}" dt="2023-11-23T06:10:40.960" v="27"/>
          <ac:picMkLst>
            <pc:docMk/>
            <pc:sldMk cId="1718612039" sldId="444"/>
            <ac:picMk id="17" creationId="{D75DE128-6BE7-CBB8-5939-5ECE37097A63}"/>
          </ac:picMkLst>
        </pc:picChg>
        <pc:picChg chg="add del mod ord">
          <ac:chgData name="Leonie Smith" userId="fed1330f33f5650e" providerId="LiveId" clId="{56E5A605-FD19-4A86-8147-86E1D6FEAC46}" dt="2023-11-23T06:11:06.822" v="28"/>
          <ac:picMkLst>
            <pc:docMk/>
            <pc:sldMk cId="1718612039" sldId="444"/>
            <ac:picMk id="20" creationId="{6339E549-6658-90CA-49B6-100FCECF2401}"/>
          </ac:picMkLst>
        </pc:picChg>
        <pc:picChg chg="add del mod">
          <ac:chgData name="Leonie Smith" userId="fed1330f33f5650e" providerId="LiveId" clId="{56E5A605-FD19-4A86-8147-86E1D6FEAC46}" dt="2023-11-23T06:53:29.650" v="191"/>
          <ac:picMkLst>
            <pc:docMk/>
            <pc:sldMk cId="1718612039" sldId="444"/>
            <ac:picMk id="21" creationId="{8F3CEA17-115B-5F83-1251-570969E45F39}"/>
          </ac:picMkLst>
        </pc:picChg>
        <pc:picChg chg="add del mod ord">
          <ac:chgData name="Leonie Smith" userId="fed1330f33f5650e" providerId="LiveId" clId="{56E5A605-FD19-4A86-8147-86E1D6FEAC46}" dt="2023-11-23T06:53:52.920" v="192"/>
          <ac:picMkLst>
            <pc:docMk/>
            <pc:sldMk cId="1718612039" sldId="444"/>
            <ac:picMk id="27" creationId="{0F96A6FD-FE5A-39D0-A3B7-4930A0139794}"/>
          </ac:picMkLst>
        </pc:picChg>
        <pc:picChg chg="add del mod">
          <ac:chgData name="Leonie Smith" userId="fed1330f33f5650e" providerId="LiveId" clId="{56E5A605-FD19-4A86-8147-86E1D6FEAC46}" dt="2023-11-23T06:53:56.609" v="194"/>
          <ac:picMkLst>
            <pc:docMk/>
            <pc:sldMk cId="1718612039" sldId="444"/>
            <ac:picMk id="28" creationId="{E964DB4B-C601-9246-3CEE-CA3465FEB2CB}"/>
          </ac:picMkLst>
        </pc:picChg>
        <pc:picChg chg="add del mod ord">
          <ac:chgData name="Leonie Smith" userId="fed1330f33f5650e" providerId="LiveId" clId="{56E5A605-FD19-4A86-8147-86E1D6FEAC46}" dt="2023-11-23T06:54:19.376" v="195"/>
          <ac:picMkLst>
            <pc:docMk/>
            <pc:sldMk cId="1718612039" sldId="444"/>
            <ac:picMk id="31" creationId="{1AA6325D-C5CD-341F-3D03-B1BB47E29F74}"/>
          </ac:picMkLst>
        </pc:picChg>
        <pc:picChg chg="add del mod">
          <ac:chgData name="Leonie Smith" userId="fed1330f33f5650e" providerId="LiveId" clId="{56E5A605-FD19-4A86-8147-86E1D6FEAC46}" dt="2023-11-23T06:56:51.703" v="200"/>
          <ac:picMkLst>
            <pc:docMk/>
            <pc:sldMk cId="1718612039" sldId="444"/>
            <ac:picMk id="32" creationId="{CA8E4745-C757-FF23-9337-412DB7CFB20E}"/>
          </ac:picMkLst>
        </pc:picChg>
        <pc:picChg chg="add del mod ord">
          <ac:chgData name="Leonie Smith" userId="fed1330f33f5650e" providerId="LiveId" clId="{56E5A605-FD19-4A86-8147-86E1D6FEAC46}" dt="2023-11-23T06:56:51.230" v="199"/>
          <ac:picMkLst>
            <pc:docMk/>
            <pc:sldMk cId="1718612039" sldId="444"/>
            <ac:picMk id="35" creationId="{D17E80EF-2FFC-D5DE-6A9B-7A7FD3C6CB32}"/>
          </ac:picMkLst>
        </pc:picChg>
        <pc:picChg chg="add mod">
          <ac:chgData name="Leonie Smith" userId="fed1330f33f5650e" providerId="LiveId" clId="{56E5A605-FD19-4A86-8147-86E1D6FEAC46}" dt="2023-11-23T06:56:51.230" v="199"/>
          <ac:picMkLst>
            <pc:docMk/>
            <pc:sldMk cId="1718612039" sldId="444"/>
            <ac:picMk id="36" creationId="{95F67689-7AD2-00BE-CACB-E907D2B7012F}"/>
          </ac:picMkLst>
        </pc:picChg>
      </pc:sldChg>
      <pc:sldChg chg="addSp delSp modSp mod modTransition modAnim">
        <pc:chgData name="Leonie Smith" userId="fed1330f33f5650e" providerId="LiveId" clId="{56E5A605-FD19-4A86-8147-86E1D6FEAC46}" dt="2023-11-23T06:15:40.606" v="33"/>
        <pc:sldMkLst>
          <pc:docMk/>
          <pc:sldMk cId="2422728137" sldId="447"/>
        </pc:sldMkLst>
        <pc:picChg chg="add del mod">
          <ac:chgData name="Leonie Smith" userId="fed1330f33f5650e" providerId="LiveId" clId="{56E5A605-FD19-4A86-8147-86E1D6FEAC46}" dt="2023-11-23T06:15:24.519" v="32"/>
          <ac:picMkLst>
            <pc:docMk/>
            <pc:sldMk cId="2422728137" sldId="447"/>
            <ac:picMk id="6" creationId="{71D7FFBE-4835-F641-74F5-CDECB519287C}"/>
          </ac:picMkLst>
        </pc:picChg>
        <pc:picChg chg="add del mod">
          <ac:chgData name="Leonie Smith" userId="fed1330f33f5650e" providerId="LiveId" clId="{56E5A605-FD19-4A86-8147-86E1D6FEAC46}" dt="2023-11-23T06:15:40.606" v="33"/>
          <ac:picMkLst>
            <pc:docMk/>
            <pc:sldMk cId="2422728137" sldId="447"/>
            <ac:picMk id="9" creationId="{BEB631C8-1919-C2CB-1DE7-4F615C0A71EA}"/>
          </ac:picMkLst>
        </pc:picChg>
        <pc:picChg chg="add mod">
          <ac:chgData name="Leonie Smith" userId="fed1330f33f5650e" providerId="LiveId" clId="{56E5A605-FD19-4A86-8147-86E1D6FEAC46}" dt="2023-11-23T06:15:40.606" v="33"/>
          <ac:picMkLst>
            <pc:docMk/>
            <pc:sldMk cId="2422728137" sldId="447"/>
            <ac:picMk id="10" creationId="{F7B34E77-A8BC-6330-1427-52F108317851}"/>
          </ac:picMkLst>
        </pc:picChg>
      </pc:sldChg>
      <pc:sldChg chg="addSp modSp">
        <pc:chgData name="Leonie Smith" userId="fed1330f33f5650e" providerId="LiveId" clId="{56E5A605-FD19-4A86-8147-86E1D6FEAC46}" dt="2023-11-23T06:13:38.162" v="29"/>
        <pc:sldMkLst>
          <pc:docMk/>
          <pc:sldMk cId="843663555" sldId="448"/>
        </pc:sldMkLst>
        <pc:picChg chg="add mod">
          <ac:chgData name="Leonie Smith" userId="fed1330f33f5650e" providerId="LiveId" clId="{56E5A605-FD19-4A86-8147-86E1D6FEAC46}" dt="2023-11-23T06:13:38.162" v="29"/>
          <ac:picMkLst>
            <pc:docMk/>
            <pc:sldMk cId="843663555" sldId="448"/>
            <ac:picMk id="7" creationId="{5A4AFDEE-5042-4401-EFD1-27A43AC4F173}"/>
          </ac:picMkLst>
        </pc:picChg>
      </pc:sldChg>
      <pc:sldChg chg="addSp delSp modSp mod modTransition modAnim">
        <pc:chgData name="Leonie Smith" userId="fed1330f33f5650e" providerId="LiveId" clId="{56E5A605-FD19-4A86-8147-86E1D6FEAC46}" dt="2023-11-23T06:17:13.075" v="37"/>
        <pc:sldMkLst>
          <pc:docMk/>
          <pc:sldMk cId="538051216" sldId="450"/>
        </pc:sldMkLst>
        <pc:picChg chg="add del mod">
          <ac:chgData name="Leonie Smith" userId="fed1330f33f5650e" providerId="LiveId" clId="{56E5A605-FD19-4A86-8147-86E1D6FEAC46}" dt="2023-11-23T06:16:57.663" v="36"/>
          <ac:picMkLst>
            <pc:docMk/>
            <pc:sldMk cId="538051216" sldId="450"/>
            <ac:picMk id="6" creationId="{F9E1B48C-1714-55E3-1200-9EA3FF1C6A8E}"/>
          </ac:picMkLst>
        </pc:picChg>
        <pc:picChg chg="add del mod">
          <ac:chgData name="Leonie Smith" userId="fed1330f33f5650e" providerId="LiveId" clId="{56E5A605-FD19-4A86-8147-86E1D6FEAC46}" dt="2023-11-23T06:17:13.075" v="37"/>
          <ac:picMkLst>
            <pc:docMk/>
            <pc:sldMk cId="538051216" sldId="450"/>
            <ac:picMk id="10" creationId="{8BC3BBA1-E1A1-6207-A7E6-F990892440CA}"/>
          </ac:picMkLst>
        </pc:picChg>
        <pc:picChg chg="add mod">
          <ac:chgData name="Leonie Smith" userId="fed1330f33f5650e" providerId="LiveId" clId="{56E5A605-FD19-4A86-8147-86E1D6FEAC46}" dt="2023-11-23T06:17:13.075" v="37"/>
          <ac:picMkLst>
            <pc:docMk/>
            <pc:sldMk cId="538051216" sldId="450"/>
            <ac:picMk id="11" creationId="{905EB35A-AF07-5F1E-F549-A1C720A70460}"/>
          </ac:picMkLst>
        </pc:picChg>
      </pc:sldChg>
      <pc:sldChg chg="addSp modSp">
        <pc:chgData name="Leonie Smith" userId="fed1330f33f5650e" providerId="LiveId" clId="{56E5A605-FD19-4A86-8147-86E1D6FEAC46}" dt="2023-11-23T06:18:15.432" v="38"/>
        <pc:sldMkLst>
          <pc:docMk/>
          <pc:sldMk cId="4002949039" sldId="452"/>
        </pc:sldMkLst>
        <pc:picChg chg="add mod">
          <ac:chgData name="Leonie Smith" userId="fed1330f33f5650e" providerId="LiveId" clId="{56E5A605-FD19-4A86-8147-86E1D6FEAC46}" dt="2023-11-23T06:18:15.432" v="38"/>
          <ac:picMkLst>
            <pc:docMk/>
            <pc:sldMk cId="4002949039" sldId="452"/>
            <ac:picMk id="6" creationId="{9EF1FC77-7627-22F5-548E-309696DB5113}"/>
          </ac:picMkLst>
        </pc:picChg>
      </pc:sldChg>
      <pc:sldChg chg="addSp delSp modSp mod modTransition modAnim">
        <pc:chgData name="Leonie Smith" userId="fed1330f33f5650e" providerId="LiveId" clId="{56E5A605-FD19-4A86-8147-86E1D6FEAC46}" dt="2023-11-23T06:20:32.275" v="51"/>
        <pc:sldMkLst>
          <pc:docMk/>
          <pc:sldMk cId="2511564658" sldId="454"/>
        </pc:sldMkLst>
        <pc:picChg chg="add del mod">
          <ac:chgData name="Leonie Smith" userId="fed1330f33f5650e" providerId="LiveId" clId="{56E5A605-FD19-4A86-8147-86E1D6FEAC46}" dt="2023-11-23T06:19:37.668" v="41"/>
          <ac:picMkLst>
            <pc:docMk/>
            <pc:sldMk cId="2511564658" sldId="454"/>
            <ac:picMk id="6" creationId="{BB760136-8CF0-7CA0-3CB7-1670942E7B63}"/>
          </ac:picMkLst>
        </pc:picChg>
        <pc:picChg chg="add del mod">
          <ac:chgData name="Leonie Smith" userId="fed1330f33f5650e" providerId="LiveId" clId="{56E5A605-FD19-4A86-8147-86E1D6FEAC46}" dt="2023-11-23T06:19:45.995" v="42"/>
          <ac:picMkLst>
            <pc:docMk/>
            <pc:sldMk cId="2511564658" sldId="454"/>
            <ac:picMk id="9" creationId="{4909C33C-3DA0-C0CE-5D42-1F164A4F16E5}"/>
          </ac:picMkLst>
        </pc:picChg>
        <pc:picChg chg="add del mod">
          <ac:chgData name="Leonie Smith" userId="fed1330f33f5650e" providerId="LiveId" clId="{56E5A605-FD19-4A86-8147-86E1D6FEAC46}" dt="2023-11-23T06:19:47.151" v="44"/>
          <ac:picMkLst>
            <pc:docMk/>
            <pc:sldMk cId="2511564658" sldId="454"/>
            <ac:picMk id="10" creationId="{23A70539-3887-A6F2-651C-34A995475E59}"/>
          </ac:picMkLst>
        </pc:picChg>
        <pc:picChg chg="add del mod ord">
          <ac:chgData name="Leonie Smith" userId="fed1330f33f5650e" providerId="LiveId" clId="{56E5A605-FD19-4A86-8147-86E1D6FEAC46}" dt="2023-11-23T06:19:56.749" v="45"/>
          <ac:picMkLst>
            <pc:docMk/>
            <pc:sldMk cId="2511564658" sldId="454"/>
            <ac:picMk id="13" creationId="{B4A89F32-102D-15B2-389B-33F3BB8B8A35}"/>
          </ac:picMkLst>
        </pc:picChg>
        <pc:picChg chg="add del mod">
          <ac:chgData name="Leonie Smith" userId="fed1330f33f5650e" providerId="LiveId" clId="{56E5A605-FD19-4A86-8147-86E1D6FEAC46}" dt="2023-11-23T06:19:58.120" v="47"/>
          <ac:picMkLst>
            <pc:docMk/>
            <pc:sldMk cId="2511564658" sldId="454"/>
            <ac:picMk id="14" creationId="{6A1A77DD-275F-D7EB-8876-6819EE0C8F5C}"/>
          </ac:picMkLst>
        </pc:picChg>
        <pc:picChg chg="add del mod ord">
          <ac:chgData name="Leonie Smith" userId="fed1330f33f5650e" providerId="LiveId" clId="{56E5A605-FD19-4A86-8147-86E1D6FEAC46}" dt="2023-11-23T06:20:11.738" v="48"/>
          <ac:picMkLst>
            <pc:docMk/>
            <pc:sldMk cId="2511564658" sldId="454"/>
            <ac:picMk id="17" creationId="{2D9C5947-CCD0-57DF-2CE5-9EBF681DD232}"/>
          </ac:picMkLst>
        </pc:picChg>
        <pc:picChg chg="add del mod">
          <ac:chgData name="Leonie Smith" userId="fed1330f33f5650e" providerId="LiveId" clId="{56E5A605-FD19-4A86-8147-86E1D6FEAC46}" dt="2023-11-23T06:20:12.941" v="50"/>
          <ac:picMkLst>
            <pc:docMk/>
            <pc:sldMk cId="2511564658" sldId="454"/>
            <ac:picMk id="18" creationId="{6CF6D505-A879-A4C5-29F9-7AF41C40C113}"/>
          </ac:picMkLst>
        </pc:picChg>
        <pc:picChg chg="add del mod ord">
          <ac:chgData name="Leonie Smith" userId="fed1330f33f5650e" providerId="LiveId" clId="{56E5A605-FD19-4A86-8147-86E1D6FEAC46}" dt="2023-11-23T06:20:32.275" v="51"/>
          <ac:picMkLst>
            <pc:docMk/>
            <pc:sldMk cId="2511564658" sldId="454"/>
            <ac:picMk id="21" creationId="{481036BF-8622-7A8E-B3F5-C1E68D70FEC6}"/>
          </ac:picMkLst>
        </pc:picChg>
        <pc:picChg chg="add mod">
          <ac:chgData name="Leonie Smith" userId="fed1330f33f5650e" providerId="LiveId" clId="{56E5A605-FD19-4A86-8147-86E1D6FEAC46}" dt="2023-11-23T06:20:32.275" v="51"/>
          <ac:picMkLst>
            <pc:docMk/>
            <pc:sldMk cId="2511564658" sldId="454"/>
            <ac:picMk id="22" creationId="{54F48A83-9D59-9F54-73BE-AFB2617A1A07}"/>
          </ac:picMkLst>
        </pc:picChg>
      </pc:sldChg>
      <pc:sldChg chg="addSp modSp">
        <pc:chgData name="Leonie Smith" userId="fed1330f33f5650e" providerId="LiveId" clId="{56E5A605-FD19-4A86-8147-86E1D6FEAC46}" dt="2023-11-23T06:21:42.596" v="52"/>
        <pc:sldMkLst>
          <pc:docMk/>
          <pc:sldMk cId="4049696417" sldId="456"/>
        </pc:sldMkLst>
        <pc:picChg chg="add mod">
          <ac:chgData name="Leonie Smith" userId="fed1330f33f5650e" providerId="LiveId" clId="{56E5A605-FD19-4A86-8147-86E1D6FEAC46}" dt="2023-11-23T06:21:42.596" v="52"/>
          <ac:picMkLst>
            <pc:docMk/>
            <pc:sldMk cId="4049696417" sldId="456"/>
            <ac:picMk id="6" creationId="{CC79C36A-D8EA-8D18-2C25-FDD7252FF97D}"/>
          </ac:picMkLst>
        </pc:picChg>
      </pc:sldChg>
      <pc:sldChg chg="addSp modSp">
        <pc:chgData name="Leonie Smith" userId="fed1330f33f5650e" providerId="LiveId" clId="{56E5A605-FD19-4A86-8147-86E1D6FEAC46}" dt="2023-11-23T06:22:30.574" v="53"/>
        <pc:sldMkLst>
          <pc:docMk/>
          <pc:sldMk cId="2789980734" sldId="458"/>
        </pc:sldMkLst>
        <pc:picChg chg="add mod">
          <ac:chgData name="Leonie Smith" userId="fed1330f33f5650e" providerId="LiveId" clId="{56E5A605-FD19-4A86-8147-86E1D6FEAC46}" dt="2023-11-23T06:22:30.574" v="53"/>
          <ac:picMkLst>
            <pc:docMk/>
            <pc:sldMk cId="2789980734" sldId="458"/>
            <ac:picMk id="6" creationId="{49A1AAF0-029C-E899-6BD3-2CB73819F0FC}"/>
          </ac:picMkLst>
        </pc:picChg>
      </pc:sldChg>
      <pc:sldChg chg="addSp delSp modSp mod modTransition modAnim">
        <pc:chgData name="Leonie Smith" userId="fed1330f33f5650e" providerId="LiveId" clId="{56E5A605-FD19-4A86-8147-86E1D6FEAC46}" dt="2023-11-23T06:23:56.579" v="66"/>
        <pc:sldMkLst>
          <pc:docMk/>
          <pc:sldMk cId="2691432836" sldId="460"/>
        </pc:sldMkLst>
        <pc:picChg chg="add del mod">
          <ac:chgData name="Leonie Smith" userId="fed1330f33f5650e" providerId="LiveId" clId="{56E5A605-FD19-4A86-8147-86E1D6FEAC46}" dt="2023-11-23T06:23:06.919" v="56"/>
          <ac:picMkLst>
            <pc:docMk/>
            <pc:sldMk cId="2691432836" sldId="460"/>
            <ac:picMk id="6" creationId="{03768B66-737B-677C-91EE-6A3B7CE485DA}"/>
          </ac:picMkLst>
        </pc:picChg>
        <pc:picChg chg="add del mod">
          <ac:chgData name="Leonie Smith" userId="fed1330f33f5650e" providerId="LiveId" clId="{56E5A605-FD19-4A86-8147-86E1D6FEAC46}" dt="2023-11-23T06:23:17.438" v="57"/>
          <ac:picMkLst>
            <pc:docMk/>
            <pc:sldMk cId="2691432836" sldId="460"/>
            <ac:picMk id="9" creationId="{1419398F-DA27-8D1E-5683-8C1EDA20A1C7}"/>
          </ac:picMkLst>
        </pc:picChg>
        <pc:picChg chg="add del mod">
          <ac:chgData name="Leonie Smith" userId="fed1330f33f5650e" providerId="LiveId" clId="{56E5A605-FD19-4A86-8147-86E1D6FEAC46}" dt="2023-11-23T06:23:18.782" v="59"/>
          <ac:picMkLst>
            <pc:docMk/>
            <pc:sldMk cId="2691432836" sldId="460"/>
            <ac:picMk id="10" creationId="{25B4D222-4D69-5A72-03E2-87BA5C352369}"/>
          </ac:picMkLst>
        </pc:picChg>
        <pc:picChg chg="add del mod ord">
          <ac:chgData name="Leonie Smith" userId="fed1330f33f5650e" providerId="LiveId" clId="{56E5A605-FD19-4A86-8147-86E1D6FEAC46}" dt="2023-11-23T06:23:28.783" v="60"/>
          <ac:picMkLst>
            <pc:docMk/>
            <pc:sldMk cId="2691432836" sldId="460"/>
            <ac:picMk id="13" creationId="{18239D2F-C1E5-1202-C1A9-67423BE74682}"/>
          </ac:picMkLst>
        </pc:picChg>
        <pc:picChg chg="add del mod">
          <ac:chgData name="Leonie Smith" userId="fed1330f33f5650e" providerId="LiveId" clId="{56E5A605-FD19-4A86-8147-86E1D6FEAC46}" dt="2023-11-23T06:23:30.307" v="62"/>
          <ac:picMkLst>
            <pc:docMk/>
            <pc:sldMk cId="2691432836" sldId="460"/>
            <ac:picMk id="14" creationId="{77109B3A-0C16-DA26-151F-299A5BEC7D40}"/>
          </ac:picMkLst>
        </pc:picChg>
        <pc:picChg chg="add del mod ord">
          <ac:chgData name="Leonie Smith" userId="fed1330f33f5650e" providerId="LiveId" clId="{56E5A605-FD19-4A86-8147-86E1D6FEAC46}" dt="2023-11-23T06:23:41.265" v="63"/>
          <ac:picMkLst>
            <pc:docMk/>
            <pc:sldMk cId="2691432836" sldId="460"/>
            <ac:picMk id="17" creationId="{5A0A3E77-2742-3B80-D17C-5443DA8EF159}"/>
          </ac:picMkLst>
        </pc:picChg>
        <pc:picChg chg="add del mod">
          <ac:chgData name="Leonie Smith" userId="fed1330f33f5650e" providerId="LiveId" clId="{56E5A605-FD19-4A86-8147-86E1D6FEAC46}" dt="2023-11-23T06:23:42.558" v="65"/>
          <ac:picMkLst>
            <pc:docMk/>
            <pc:sldMk cId="2691432836" sldId="460"/>
            <ac:picMk id="18" creationId="{C1982231-61B0-7B23-58BA-456E7D5A7EBB}"/>
          </ac:picMkLst>
        </pc:picChg>
        <pc:picChg chg="add del mod ord">
          <ac:chgData name="Leonie Smith" userId="fed1330f33f5650e" providerId="LiveId" clId="{56E5A605-FD19-4A86-8147-86E1D6FEAC46}" dt="2023-11-23T06:23:56.579" v="66"/>
          <ac:picMkLst>
            <pc:docMk/>
            <pc:sldMk cId="2691432836" sldId="460"/>
            <ac:picMk id="21" creationId="{6527D26B-641A-0F43-ACD6-C15E1C4923B3}"/>
          </ac:picMkLst>
        </pc:picChg>
        <pc:picChg chg="add mod">
          <ac:chgData name="Leonie Smith" userId="fed1330f33f5650e" providerId="LiveId" clId="{56E5A605-FD19-4A86-8147-86E1D6FEAC46}" dt="2023-11-23T06:23:56.579" v="66"/>
          <ac:picMkLst>
            <pc:docMk/>
            <pc:sldMk cId="2691432836" sldId="460"/>
            <ac:picMk id="22" creationId="{83012740-51E0-FB4C-46C2-A0B582B5ACF4}"/>
          </ac:picMkLst>
        </pc:picChg>
      </pc:sldChg>
      <pc:sldChg chg="addSp delSp modSp mod modTransition modAnim">
        <pc:chgData name="Leonie Smith" userId="fed1330f33f5650e" providerId="LiveId" clId="{56E5A605-FD19-4A86-8147-86E1D6FEAC46}" dt="2023-11-23T06:32:53.837" v="121"/>
        <pc:sldMkLst>
          <pc:docMk/>
          <pc:sldMk cId="3941201962" sldId="462"/>
        </pc:sldMkLst>
        <pc:picChg chg="add del mod">
          <ac:chgData name="Leonie Smith" userId="fed1330f33f5650e" providerId="LiveId" clId="{56E5A605-FD19-4A86-8147-86E1D6FEAC46}" dt="2023-11-23T06:27:24.700" v="69"/>
          <ac:picMkLst>
            <pc:docMk/>
            <pc:sldMk cId="3941201962" sldId="462"/>
            <ac:picMk id="6" creationId="{36CBDD9A-FB84-EC3A-B9D3-6E85F5ADFECF}"/>
          </ac:picMkLst>
        </pc:picChg>
        <pc:picChg chg="add del mod">
          <ac:chgData name="Leonie Smith" userId="fed1330f33f5650e" providerId="LiveId" clId="{56E5A605-FD19-4A86-8147-86E1D6FEAC46}" dt="2023-11-23T06:27:32.363" v="70"/>
          <ac:picMkLst>
            <pc:docMk/>
            <pc:sldMk cId="3941201962" sldId="462"/>
            <ac:picMk id="9" creationId="{05723487-6CD4-FF0C-24D4-13F7DC7121B3}"/>
          </ac:picMkLst>
        </pc:picChg>
        <pc:picChg chg="add del mod">
          <ac:chgData name="Leonie Smith" userId="fed1330f33f5650e" providerId="LiveId" clId="{56E5A605-FD19-4A86-8147-86E1D6FEAC46}" dt="2023-11-23T06:27:33.630" v="72"/>
          <ac:picMkLst>
            <pc:docMk/>
            <pc:sldMk cId="3941201962" sldId="462"/>
            <ac:picMk id="10" creationId="{475C1417-DD1E-93E1-486E-FED6B180CC5F}"/>
          </ac:picMkLst>
        </pc:picChg>
        <pc:picChg chg="add del mod ord">
          <ac:chgData name="Leonie Smith" userId="fed1330f33f5650e" providerId="LiveId" clId="{56E5A605-FD19-4A86-8147-86E1D6FEAC46}" dt="2023-11-23T06:27:42.533" v="73"/>
          <ac:picMkLst>
            <pc:docMk/>
            <pc:sldMk cId="3941201962" sldId="462"/>
            <ac:picMk id="13" creationId="{40E82A92-73BF-E5AF-E619-C5263E8CAAE5}"/>
          </ac:picMkLst>
        </pc:picChg>
        <pc:picChg chg="add del mod">
          <ac:chgData name="Leonie Smith" userId="fed1330f33f5650e" providerId="LiveId" clId="{56E5A605-FD19-4A86-8147-86E1D6FEAC46}" dt="2023-11-23T06:27:44.137" v="75"/>
          <ac:picMkLst>
            <pc:docMk/>
            <pc:sldMk cId="3941201962" sldId="462"/>
            <ac:picMk id="14" creationId="{472E3F3D-98B9-4416-1EE3-DB52B514C9B9}"/>
          </ac:picMkLst>
        </pc:picChg>
        <pc:picChg chg="add del mod ord">
          <ac:chgData name="Leonie Smith" userId="fed1330f33f5650e" providerId="LiveId" clId="{56E5A605-FD19-4A86-8147-86E1D6FEAC46}" dt="2023-11-23T06:27:55.275" v="76"/>
          <ac:picMkLst>
            <pc:docMk/>
            <pc:sldMk cId="3941201962" sldId="462"/>
            <ac:picMk id="16" creationId="{A2A0E2D6-1A33-3CB0-CC11-FE08FE71DC52}"/>
          </ac:picMkLst>
        </pc:picChg>
        <pc:picChg chg="add del mod">
          <ac:chgData name="Leonie Smith" userId="fed1330f33f5650e" providerId="LiveId" clId="{56E5A605-FD19-4A86-8147-86E1D6FEAC46}" dt="2023-11-23T06:27:56.736" v="78"/>
          <ac:picMkLst>
            <pc:docMk/>
            <pc:sldMk cId="3941201962" sldId="462"/>
            <ac:picMk id="17" creationId="{32E220DE-AF23-5843-4700-92D3A0401568}"/>
          </ac:picMkLst>
        </pc:picChg>
        <pc:picChg chg="add del mod ord">
          <ac:chgData name="Leonie Smith" userId="fed1330f33f5650e" providerId="LiveId" clId="{56E5A605-FD19-4A86-8147-86E1D6FEAC46}" dt="2023-11-23T06:28:03.806" v="79"/>
          <ac:picMkLst>
            <pc:docMk/>
            <pc:sldMk cId="3941201962" sldId="462"/>
            <ac:picMk id="20" creationId="{41D7FA9A-123E-584B-A5B3-3CAE12F92781}"/>
          </ac:picMkLst>
        </pc:picChg>
        <pc:picChg chg="add del mod">
          <ac:chgData name="Leonie Smith" userId="fed1330f33f5650e" providerId="LiveId" clId="{56E5A605-FD19-4A86-8147-86E1D6FEAC46}" dt="2023-11-23T06:28:05.257" v="81"/>
          <ac:picMkLst>
            <pc:docMk/>
            <pc:sldMk cId="3941201962" sldId="462"/>
            <ac:picMk id="21" creationId="{DCD1B684-250D-7145-7EEE-B0B4F0A9162E}"/>
          </ac:picMkLst>
        </pc:picChg>
        <pc:picChg chg="add del mod ord">
          <ac:chgData name="Leonie Smith" userId="fed1330f33f5650e" providerId="LiveId" clId="{56E5A605-FD19-4A86-8147-86E1D6FEAC46}" dt="2023-11-23T06:28:23.866" v="82"/>
          <ac:picMkLst>
            <pc:docMk/>
            <pc:sldMk cId="3941201962" sldId="462"/>
            <ac:picMk id="24" creationId="{FBA765D8-1F96-90A0-02B7-69C1A4A6C978}"/>
          </ac:picMkLst>
        </pc:picChg>
        <pc:picChg chg="add del mod">
          <ac:chgData name="Leonie Smith" userId="fed1330f33f5650e" providerId="LiveId" clId="{56E5A605-FD19-4A86-8147-86E1D6FEAC46}" dt="2023-11-23T06:28:26.807" v="84"/>
          <ac:picMkLst>
            <pc:docMk/>
            <pc:sldMk cId="3941201962" sldId="462"/>
            <ac:picMk id="25" creationId="{665F43F8-9B7B-62B1-0290-300203CDEAD1}"/>
          </ac:picMkLst>
        </pc:picChg>
        <pc:picChg chg="add del mod ord">
          <ac:chgData name="Leonie Smith" userId="fed1330f33f5650e" providerId="LiveId" clId="{56E5A605-FD19-4A86-8147-86E1D6FEAC46}" dt="2023-11-23T06:28:37.515" v="85"/>
          <ac:picMkLst>
            <pc:docMk/>
            <pc:sldMk cId="3941201962" sldId="462"/>
            <ac:picMk id="28" creationId="{307F1582-054C-716E-B83D-DB2E74A7F11B}"/>
          </ac:picMkLst>
        </pc:picChg>
        <pc:picChg chg="add del mod">
          <ac:chgData name="Leonie Smith" userId="fed1330f33f5650e" providerId="LiveId" clId="{56E5A605-FD19-4A86-8147-86E1D6FEAC46}" dt="2023-11-23T06:28:38.945" v="87"/>
          <ac:picMkLst>
            <pc:docMk/>
            <pc:sldMk cId="3941201962" sldId="462"/>
            <ac:picMk id="29" creationId="{A7A0B539-4FAC-B222-742E-9CB182B25DC2}"/>
          </ac:picMkLst>
        </pc:picChg>
        <pc:picChg chg="add del mod ord">
          <ac:chgData name="Leonie Smith" userId="fed1330f33f5650e" providerId="LiveId" clId="{56E5A605-FD19-4A86-8147-86E1D6FEAC46}" dt="2023-11-23T06:28:49.257" v="88"/>
          <ac:picMkLst>
            <pc:docMk/>
            <pc:sldMk cId="3941201962" sldId="462"/>
            <ac:picMk id="32" creationId="{0BC3587A-B419-D80D-020E-C6B0D763295C}"/>
          </ac:picMkLst>
        </pc:picChg>
        <pc:picChg chg="add del mod">
          <ac:chgData name="Leonie Smith" userId="fed1330f33f5650e" providerId="LiveId" clId="{56E5A605-FD19-4A86-8147-86E1D6FEAC46}" dt="2023-11-23T06:28:51.413" v="90"/>
          <ac:picMkLst>
            <pc:docMk/>
            <pc:sldMk cId="3941201962" sldId="462"/>
            <ac:picMk id="33" creationId="{B0B8C181-4B70-B2DA-F61A-573195B11B2D}"/>
          </ac:picMkLst>
        </pc:picChg>
        <pc:picChg chg="add del mod ord">
          <ac:chgData name="Leonie Smith" userId="fed1330f33f5650e" providerId="LiveId" clId="{56E5A605-FD19-4A86-8147-86E1D6FEAC46}" dt="2023-11-23T06:28:56.184" v="91"/>
          <ac:picMkLst>
            <pc:docMk/>
            <pc:sldMk cId="3941201962" sldId="462"/>
            <ac:picMk id="36" creationId="{745F2D22-F4F9-452D-93DC-11E9D05EC91C}"/>
          </ac:picMkLst>
        </pc:picChg>
        <pc:picChg chg="add del mod">
          <ac:chgData name="Leonie Smith" userId="fed1330f33f5650e" providerId="LiveId" clId="{56E5A605-FD19-4A86-8147-86E1D6FEAC46}" dt="2023-11-23T06:29:00.833" v="93"/>
          <ac:picMkLst>
            <pc:docMk/>
            <pc:sldMk cId="3941201962" sldId="462"/>
            <ac:picMk id="37" creationId="{36837192-2F96-9285-DD1B-F058F3554501}"/>
          </ac:picMkLst>
        </pc:picChg>
        <pc:picChg chg="add del mod ord">
          <ac:chgData name="Leonie Smith" userId="fed1330f33f5650e" providerId="LiveId" clId="{56E5A605-FD19-4A86-8147-86E1D6FEAC46}" dt="2023-11-23T06:29:21.543" v="94"/>
          <ac:picMkLst>
            <pc:docMk/>
            <pc:sldMk cId="3941201962" sldId="462"/>
            <ac:picMk id="40" creationId="{AA30702D-49C6-F1B8-61B7-A8B562657F61}"/>
          </ac:picMkLst>
        </pc:picChg>
        <pc:picChg chg="add del mod">
          <ac:chgData name="Leonie Smith" userId="fed1330f33f5650e" providerId="LiveId" clId="{56E5A605-FD19-4A86-8147-86E1D6FEAC46}" dt="2023-11-23T06:29:28.383" v="96"/>
          <ac:picMkLst>
            <pc:docMk/>
            <pc:sldMk cId="3941201962" sldId="462"/>
            <ac:picMk id="41" creationId="{622ED763-178F-7805-6851-8EF3A4CE0F6C}"/>
          </ac:picMkLst>
        </pc:picChg>
        <pc:picChg chg="add del mod ord">
          <ac:chgData name="Leonie Smith" userId="fed1330f33f5650e" providerId="LiveId" clId="{56E5A605-FD19-4A86-8147-86E1D6FEAC46}" dt="2023-11-23T06:29:35.111" v="97"/>
          <ac:picMkLst>
            <pc:docMk/>
            <pc:sldMk cId="3941201962" sldId="462"/>
            <ac:picMk id="44" creationId="{D8A0BD4B-F08A-0E64-D646-33A2BF965FBA}"/>
          </ac:picMkLst>
        </pc:picChg>
        <pc:picChg chg="add del mod">
          <ac:chgData name="Leonie Smith" userId="fed1330f33f5650e" providerId="LiveId" clId="{56E5A605-FD19-4A86-8147-86E1D6FEAC46}" dt="2023-11-23T06:29:36.725" v="99"/>
          <ac:picMkLst>
            <pc:docMk/>
            <pc:sldMk cId="3941201962" sldId="462"/>
            <ac:picMk id="45" creationId="{21380F55-3699-E2A5-4611-C55ACA5230CB}"/>
          </ac:picMkLst>
        </pc:picChg>
        <pc:picChg chg="add del mod ord">
          <ac:chgData name="Leonie Smith" userId="fed1330f33f5650e" providerId="LiveId" clId="{56E5A605-FD19-4A86-8147-86E1D6FEAC46}" dt="2023-11-23T06:29:43.753" v="100"/>
          <ac:picMkLst>
            <pc:docMk/>
            <pc:sldMk cId="3941201962" sldId="462"/>
            <ac:picMk id="48" creationId="{DD3390D9-E885-8D18-F0A7-2B1696048A22}"/>
          </ac:picMkLst>
        </pc:picChg>
        <pc:picChg chg="add del mod">
          <ac:chgData name="Leonie Smith" userId="fed1330f33f5650e" providerId="LiveId" clId="{56E5A605-FD19-4A86-8147-86E1D6FEAC46}" dt="2023-11-23T06:29:44.953" v="102"/>
          <ac:picMkLst>
            <pc:docMk/>
            <pc:sldMk cId="3941201962" sldId="462"/>
            <ac:picMk id="49" creationId="{27362A05-C619-19F7-13E8-62A570BFCC2F}"/>
          </ac:picMkLst>
        </pc:picChg>
        <pc:picChg chg="add del mod ord">
          <ac:chgData name="Leonie Smith" userId="fed1330f33f5650e" providerId="LiveId" clId="{56E5A605-FD19-4A86-8147-86E1D6FEAC46}" dt="2023-11-23T06:30:11.555" v="103"/>
          <ac:picMkLst>
            <pc:docMk/>
            <pc:sldMk cId="3941201962" sldId="462"/>
            <ac:picMk id="51" creationId="{057361B4-1C53-4706-5065-689C5BE7B575}"/>
          </ac:picMkLst>
        </pc:picChg>
        <pc:picChg chg="add del mod">
          <ac:chgData name="Leonie Smith" userId="fed1330f33f5650e" providerId="LiveId" clId="{56E5A605-FD19-4A86-8147-86E1D6FEAC46}" dt="2023-11-23T06:30:20.410" v="105"/>
          <ac:picMkLst>
            <pc:docMk/>
            <pc:sldMk cId="3941201962" sldId="462"/>
            <ac:picMk id="52" creationId="{EF79527C-0686-8833-9479-A224742136E6}"/>
          </ac:picMkLst>
        </pc:picChg>
        <pc:picChg chg="add del mod ord">
          <ac:chgData name="Leonie Smith" userId="fed1330f33f5650e" providerId="LiveId" clId="{56E5A605-FD19-4A86-8147-86E1D6FEAC46}" dt="2023-11-23T06:30:26.697" v="106"/>
          <ac:picMkLst>
            <pc:docMk/>
            <pc:sldMk cId="3941201962" sldId="462"/>
            <ac:picMk id="55" creationId="{9B093DBF-9CD5-7112-D616-9641B6CED334}"/>
          </ac:picMkLst>
        </pc:picChg>
        <pc:picChg chg="add del mod">
          <ac:chgData name="Leonie Smith" userId="fed1330f33f5650e" providerId="LiveId" clId="{56E5A605-FD19-4A86-8147-86E1D6FEAC46}" dt="2023-11-23T06:30:27.765" v="108"/>
          <ac:picMkLst>
            <pc:docMk/>
            <pc:sldMk cId="3941201962" sldId="462"/>
            <ac:picMk id="56" creationId="{0BE79DBC-3271-48C6-38A1-C9770236E370}"/>
          </ac:picMkLst>
        </pc:picChg>
        <pc:picChg chg="add del mod ord">
          <ac:chgData name="Leonie Smith" userId="fed1330f33f5650e" providerId="LiveId" clId="{56E5A605-FD19-4A86-8147-86E1D6FEAC46}" dt="2023-11-23T06:30:37.234" v="109"/>
          <ac:picMkLst>
            <pc:docMk/>
            <pc:sldMk cId="3941201962" sldId="462"/>
            <ac:picMk id="59" creationId="{1C0EB44E-5D51-A21B-9F4C-A9AA6D7B549A}"/>
          </ac:picMkLst>
        </pc:picChg>
        <pc:picChg chg="add del mod">
          <ac:chgData name="Leonie Smith" userId="fed1330f33f5650e" providerId="LiveId" clId="{56E5A605-FD19-4A86-8147-86E1D6FEAC46}" dt="2023-11-23T06:30:38.543" v="111"/>
          <ac:picMkLst>
            <pc:docMk/>
            <pc:sldMk cId="3941201962" sldId="462"/>
            <ac:picMk id="60" creationId="{8C7A0C7A-03C5-FA1C-ABC5-69D7DC0B1F6C}"/>
          </ac:picMkLst>
        </pc:picChg>
        <pc:picChg chg="add del mod ord">
          <ac:chgData name="Leonie Smith" userId="fed1330f33f5650e" providerId="LiveId" clId="{56E5A605-FD19-4A86-8147-86E1D6FEAC46}" dt="2023-11-23T06:31:09.530" v="112"/>
          <ac:picMkLst>
            <pc:docMk/>
            <pc:sldMk cId="3941201962" sldId="462"/>
            <ac:picMk id="63" creationId="{80F0B2C8-98BC-C483-6312-CCC1AA6A954C}"/>
          </ac:picMkLst>
        </pc:picChg>
        <pc:picChg chg="add del mod">
          <ac:chgData name="Leonie Smith" userId="fed1330f33f5650e" providerId="LiveId" clId="{56E5A605-FD19-4A86-8147-86E1D6FEAC46}" dt="2023-11-23T06:31:28.417" v="114"/>
          <ac:picMkLst>
            <pc:docMk/>
            <pc:sldMk cId="3941201962" sldId="462"/>
            <ac:picMk id="64" creationId="{C30C0F88-3AD4-395C-98C3-151764BB9CAF}"/>
          </ac:picMkLst>
        </pc:picChg>
        <pc:picChg chg="add del mod ord">
          <ac:chgData name="Leonie Smith" userId="fed1330f33f5650e" providerId="LiveId" clId="{56E5A605-FD19-4A86-8147-86E1D6FEAC46}" dt="2023-11-23T06:32:01.459" v="115"/>
          <ac:picMkLst>
            <pc:docMk/>
            <pc:sldMk cId="3941201962" sldId="462"/>
            <ac:picMk id="67" creationId="{05F024C4-6E1F-D3C0-48F9-DCDDECB30A21}"/>
          </ac:picMkLst>
        </pc:picChg>
        <pc:picChg chg="add del mod">
          <ac:chgData name="Leonie Smith" userId="fed1330f33f5650e" providerId="LiveId" clId="{56E5A605-FD19-4A86-8147-86E1D6FEAC46}" dt="2023-11-23T06:32:03.264" v="117"/>
          <ac:picMkLst>
            <pc:docMk/>
            <pc:sldMk cId="3941201962" sldId="462"/>
            <ac:picMk id="68" creationId="{EF14E0D8-68D1-28E5-2E2C-A360FA1E315B}"/>
          </ac:picMkLst>
        </pc:picChg>
        <pc:picChg chg="add del mod ord">
          <ac:chgData name="Leonie Smith" userId="fed1330f33f5650e" providerId="LiveId" clId="{56E5A605-FD19-4A86-8147-86E1D6FEAC46}" dt="2023-11-23T06:32:12.881" v="118"/>
          <ac:picMkLst>
            <pc:docMk/>
            <pc:sldMk cId="3941201962" sldId="462"/>
            <ac:picMk id="71" creationId="{778C3FAB-BC51-E7D3-812D-566740DA5886}"/>
          </ac:picMkLst>
        </pc:picChg>
        <pc:picChg chg="add del mod">
          <ac:chgData name="Leonie Smith" userId="fed1330f33f5650e" providerId="LiveId" clId="{56E5A605-FD19-4A86-8147-86E1D6FEAC46}" dt="2023-11-23T06:32:13.986" v="120"/>
          <ac:picMkLst>
            <pc:docMk/>
            <pc:sldMk cId="3941201962" sldId="462"/>
            <ac:picMk id="72" creationId="{F05D475F-335F-CFC6-AB74-D5D44FE6B68A}"/>
          </ac:picMkLst>
        </pc:picChg>
        <pc:picChg chg="add del mod ord">
          <ac:chgData name="Leonie Smith" userId="fed1330f33f5650e" providerId="LiveId" clId="{56E5A605-FD19-4A86-8147-86E1D6FEAC46}" dt="2023-11-23T06:32:53.837" v="121"/>
          <ac:picMkLst>
            <pc:docMk/>
            <pc:sldMk cId="3941201962" sldId="462"/>
            <ac:picMk id="75" creationId="{034059B3-F873-6160-B82E-79C624BBCBE8}"/>
          </ac:picMkLst>
        </pc:picChg>
        <pc:picChg chg="add mod">
          <ac:chgData name="Leonie Smith" userId="fed1330f33f5650e" providerId="LiveId" clId="{56E5A605-FD19-4A86-8147-86E1D6FEAC46}" dt="2023-11-23T06:32:53.837" v="121"/>
          <ac:picMkLst>
            <pc:docMk/>
            <pc:sldMk cId="3941201962" sldId="462"/>
            <ac:picMk id="76" creationId="{D16ECAD0-A0BF-EB2B-39D9-A1D44A1C5905}"/>
          </ac:picMkLst>
        </pc:picChg>
      </pc:sldChg>
      <pc:sldChg chg="addSp delSp modSp mod modTransition modAnim">
        <pc:chgData name="Leonie Smith" userId="fed1330f33f5650e" providerId="LiveId" clId="{56E5A605-FD19-4A86-8147-86E1D6FEAC46}" dt="2023-11-23T06:36:11.835" v="137"/>
        <pc:sldMkLst>
          <pc:docMk/>
          <pc:sldMk cId="3471468068" sldId="464"/>
        </pc:sldMkLst>
        <pc:picChg chg="add del mod">
          <ac:chgData name="Leonie Smith" userId="fed1330f33f5650e" providerId="LiveId" clId="{56E5A605-FD19-4A86-8147-86E1D6FEAC46}" dt="2023-11-23T06:34:59.356" v="124"/>
          <ac:picMkLst>
            <pc:docMk/>
            <pc:sldMk cId="3471468068" sldId="464"/>
            <ac:picMk id="6" creationId="{1EE63485-51D0-D75D-ED42-6E6A414FB65E}"/>
          </ac:picMkLst>
        </pc:picChg>
        <pc:picChg chg="add del mod">
          <ac:chgData name="Leonie Smith" userId="fed1330f33f5650e" providerId="LiveId" clId="{56E5A605-FD19-4A86-8147-86E1D6FEAC46}" dt="2023-11-23T06:35:13.951" v="125"/>
          <ac:picMkLst>
            <pc:docMk/>
            <pc:sldMk cId="3471468068" sldId="464"/>
            <ac:picMk id="9" creationId="{C4E6A9C8-9B17-32A2-E02E-7972DB39DCE1}"/>
          </ac:picMkLst>
        </pc:picChg>
        <pc:picChg chg="add del mod">
          <ac:chgData name="Leonie Smith" userId="fed1330f33f5650e" providerId="LiveId" clId="{56E5A605-FD19-4A86-8147-86E1D6FEAC46}" dt="2023-11-23T06:35:18.912" v="127"/>
          <ac:picMkLst>
            <pc:docMk/>
            <pc:sldMk cId="3471468068" sldId="464"/>
            <ac:picMk id="10" creationId="{09BDD4E6-386D-4411-90D0-DB86C880CA1E}"/>
          </ac:picMkLst>
        </pc:picChg>
        <pc:picChg chg="add del mod ord">
          <ac:chgData name="Leonie Smith" userId="fed1330f33f5650e" providerId="LiveId" clId="{56E5A605-FD19-4A86-8147-86E1D6FEAC46}" dt="2023-11-23T06:35:26.846" v="128"/>
          <ac:picMkLst>
            <pc:docMk/>
            <pc:sldMk cId="3471468068" sldId="464"/>
            <ac:picMk id="13" creationId="{6EAF55D2-926A-A737-75CF-3B42540B9B17}"/>
          </ac:picMkLst>
        </pc:picChg>
        <pc:picChg chg="add del mod">
          <ac:chgData name="Leonie Smith" userId="fed1330f33f5650e" providerId="LiveId" clId="{56E5A605-FD19-4A86-8147-86E1D6FEAC46}" dt="2023-11-23T06:35:27.926" v="130"/>
          <ac:picMkLst>
            <pc:docMk/>
            <pc:sldMk cId="3471468068" sldId="464"/>
            <ac:picMk id="14" creationId="{9550E6F9-203B-F479-A5EB-01C791268228}"/>
          </ac:picMkLst>
        </pc:picChg>
        <pc:picChg chg="add del mod ord">
          <ac:chgData name="Leonie Smith" userId="fed1330f33f5650e" providerId="LiveId" clId="{56E5A605-FD19-4A86-8147-86E1D6FEAC46}" dt="2023-11-23T06:35:35.679" v="131"/>
          <ac:picMkLst>
            <pc:docMk/>
            <pc:sldMk cId="3471468068" sldId="464"/>
            <ac:picMk id="17" creationId="{3D54D5AF-9EAC-178F-4B5C-49A7D3BADFA2}"/>
          </ac:picMkLst>
        </pc:picChg>
        <pc:picChg chg="add del mod">
          <ac:chgData name="Leonie Smith" userId="fed1330f33f5650e" providerId="LiveId" clId="{56E5A605-FD19-4A86-8147-86E1D6FEAC46}" dt="2023-11-23T06:35:36.709" v="133"/>
          <ac:picMkLst>
            <pc:docMk/>
            <pc:sldMk cId="3471468068" sldId="464"/>
            <ac:picMk id="18" creationId="{569813AC-910D-C3B2-E712-06C5190D8E1E}"/>
          </ac:picMkLst>
        </pc:picChg>
        <pc:picChg chg="add del mod ord">
          <ac:chgData name="Leonie Smith" userId="fed1330f33f5650e" providerId="LiveId" clId="{56E5A605-FD19-4A86-8147-86E1D6FEAC46}" dt="2023-11-23T06:35:50.473" v="134"/>
          <ac:picMkLst>
            <pc:docMk/>
            <pc:sldMk cId="3471468068" sldId="464"/>
            <ac:picMk id="21" creationId="{113C4B79-68E5-6039-F649-BC184A2D2381}"/>
          </ac:picMkLst>
        </pc:picChg>
        <pc:picChg chg="add del mod">
          <ac:chgData name="Leonie Smith" userId="fed1330f33f5650e" providerId="LiveId" clId="{56E5A605-FD19-4A86-8147-86E1D6FEAC46}" dt="2023-11-23T06:35:58.057" v="136"/>
          <ac:picMkLst>
            <pc:docMk/>
            <pc:sldMk cId="3471468068" sldId="464"/>
            <ac:picMk id="22" creationId="{7A596AA1-9689-E3E2-BA2E-95A298630279}"/>
          </ac:picMkLst>
        </pc:picChg>
        <pc:picChg chg="add del mod ord">
          <ac:chgData name="Leonie Smith" userId="fed1330f33f5650e" providerId="LiveId" clId="{56E5A605-FD19-4A86-8147-86E1D6FEAC46}" dt="2023-11-23T06:36:11.835" v="137"/>
          <ac:picMkLst>
            <pc:docMk/>
            <pc:sldMk cId="3471468068" sldId="464"/>
            <ac:picMk id="25" creationId="{7154FD1A-CDF2-078B-8A57-2756B1F3CA4F}"/>
          </ac:picMkLst>
        </pc:picChg>
        <pc:picChg chg="add mod">
          <ac:chgData name="Leonie Smith" userId="fed1330f33f5650e" providerId="LiveId" clId="{56E5A605-FD19-4A86-8147-86E1D6FEAC46}" dt="2023-11-23T06:36:11.835" v="137"/>
          <ac:picMkLst>
            <pc:docMk/>
            <pc:sldMk cId="3471468068" sldId="464"/>
            <ac:picMk id="26" creationId="{05884C34-9496-C0E2-8D94-1CE35C41D8E8}"/>
          </ac:picMkLst>
        </pc:picChg>
      </pc:sldChg>
      <pc:sldChg chg="addSp delSp modSp mod modTransition modAnim">
        <pc:chgData name="Leonie Smith" userId="fed1330f33f5650e" providerId="LiveId" clId="{56E5A605-FD19-4A86-8147-86E1D6FEAC46}" dt="2023-11-23T06:38:41.619" v="147"/>
        <pc:sldMkLst>
          <pc:docMk/>
          <pc:sldMk cId="581074576" sldId="466"/>
        </pc:sldMkLst>
        <pc:picChg chg="add del mod">
          <ac:chgData name="Leonie Smith" userId="fed1330f33f5650e" providerId="LiveId" clId="{56E5A605-FD19-4A86-8147-86E1D6FEAC46}" dt="2023-11-23T06:37:51.987" v="140"/>
          <ac:picMkLst>
            <pc:docMk/>
            <pc:sldMk cId="581074576" sldId="466"/>
            <ac:picMk id="6" creationId="{DD64FA07-A547-1C36-A2C5-CD6EC4641005}"/>
          </ac:picMkLst>
        </pc:picChg>
        <pc:picChg chg="add del mod">
          <ac:chgData name="Leonie Smith" userId="fed1330f33f5650e" providerId="LiveId" clId="{56E5A605-FD19-4A86-8147-86E1D6FEAC46}" dt="2023-11-23T06:38:05.471" v="141"/>
          <ac:picMkLst>
            <pc:docMk/>
            <pc:sldMk cId="581074576" sldId="466"/>
            <ac:picMk id="9" creationId="{23A2842F-8E3B-4484-61AD-5CBB9A73A898}"/>
          </ac:picMkLst>
        </pc:picChg>
        <pc:picChg chg="add del mod">
          <ac:chgData name="Leonie Smith" userId="fed1330f33f5650e" providerId="LiveId" clId="{56E5A605-FD19-4A86-8147-86E1D6FEAC46}" dt="2023-11-23T06:38:07.035" v="143"/>
          <ac:picMkLst>
            <pc:docMk/>
            <pc:sldMk cId="581074576" sldId="466"/>
            <ac:picMk id="10" creationId="{0567E678-D331-2F7E-F7EA-72DB746017FB}"/>
          </ac:picMkLst>
        </pc:picChg>
        <pc:picChg chg="add del mod ord">
          <ac:chgData name="Leonie Smith" userId="fed1330f33f5650e" providerId="LiveId" clId="{56E5A605-FD19-4A86-8147-86E1D6FEAC46}" dt="2023-11-23T06:38:15.151" v="144"/>
          <ac:picMkLst>
            <pc:docMk/>
            <pc:sldMk cId="581074576" sldId="466"/>
            <ac:picMk id="12" creationId="{FDCEEA1C-8616-984D-8733-E3BFA2C5C982}"/>
          </ac:picMkLst>
        </pc:picChg>
        <pc:picChg chg="add del mod">
          <ac:chgData name="Leonie Smith" userId="fed1330f33f5650e" providerId="LiveId" clId="{56E5A605-FD19-4A86-8147-86E1D6FEAC46}" dt="2023-11-23T06:38:16.538" v="146"/>
          <ac:picMkLst>
            <pc:docMk/>
            <pc:sldMk cId="581074576" sldId="466"/>
            <ac:picMk id="13" creationId="{01A206BD-78E3-6144-2F1F-B47E05A321A2}"/>
          </ac:picMkLst>
        </pc:picChg>
        <pc:picChg chg="add del mod ord">
          <ac:chgData name="Leonie Smith" userId="fed1330f33f5650e" providerId="LiveId" clId="{56E5A605-FD19-4A86-8147-86E1D6FEAC46}" dt="2023-11-23T06:38:41.619" v="147"/>
          <ac:picMkLst>
            <pc:docMk/>
            <pc:sldMk cId="581074576" sldId="466"/>
            <ac:picMk id="16" creationId="{515BD4CE-3C6A-0535-BB44-0EEEBCB8D249}"/>
          </ac:picMkLst>
        </pc:picChg>
        <pc:picChg chg="add mod">
          <ac:chgData name="Leonie Smith" userId="fed1330f33f5650e" providerId="LiveId" clId="{56E5A605-FD19-4A86-8147-86E1D6FEAC46}" dt="2023-11-23T06:38:41.619" v="147"/>
          <ac:picMkLst>
            <pc:docMk/>
            <pc:sldMk cId="581074576" sldId="466"/>
            <ac:picMk id="17" creationId="{97B63685-EFD5-6C18-200A-B40C62DF810F}"/>
          </ac:picMkLst>
        </pc:picChg>
      </pc:sldChg>
      <pc:sldChg chg="addSp delSp modSp mod modTransition modAnim">
        <pc:chgData name="Leonie Smith" userId="fed1330f33f5650e" providerId="LiveId" clId="{56E5A605-FD19-4A86-8147-86E1D6FEAC46}" dt="2023-11-23T05:57:48.495" v="6"/>
        <pc:sldMkLst>
          <pc:docMk/>
          <pc:sldMk cId="3596600315" sldId="468"/>
        </pc:sldMkLst>
        <pc:picChg chg="add del mod">
          <ac:chgData name="Leonie Smith" userId="fed1330f33f5650e" providerId="LiveId" clId="{56E5A605-FD19-4A86-8147-86E1D6FEAC46}" dt="2023-11-23T05:57:09.332" v="2"/>
          <ac:picMkLst>
            <pc:docMk/>
            <pc:sldMk cId="3596600315" sldId="468"/>
            <ac:picMk id="7" creationId="{4D0C69A5-D390-B05B-2F2D-F9A674A079CB}"/>
          </ac:picMkLst>
        </pc:picChg>
        <pc:picChg chg="add del mod">
          <ac:chgData name="Leonie Smith" userId="fed1330f33f5650e" providerId="LiveId" clId="{56E5A605-FD19-4A86-8147-86E1D6FEAC46}" dt="2023-11-23T05:57:16.068" v="3"/>
          <ac:picMkLst>
            <pc:docMk/>
            <pc:sldMk cId="3596600315" sldId="468"/>
            <ac:picMk id="12" creationId="{3ED8AF2B-0515-8A7D-F9C1-47C3667FE88E}"/>
          </ac:picMkLst>
        </pc:picChg>
        <pc:picChg chg="add del mod">
          <ac:chgData name="Leonie Smith" userId="fed1330f33f5650e" providerId="LiveId" clId="{56E5A605-FD19-4A86-8147-86E1D6FEAC46}" dt="2023-11-23T05:57:42.160" v="5"/>
          <ac:picMkLst>
            <pc:docMk/>
            <pc:sldMk cId="3596600315" sldId="468"/>
            <ac:picMk id="13" creationId="{B11EAB68-66FB-25B9-2A7F-18A48D3766F6}"/>
          </ac:picMkLst>
        </pc:picChg>
        <pc:picChg chg="add del mod ord">
          <ac:chgData name="Leonie Smith" userId="fed1330f33f5650e" providerId="LiveId" clId="{56E5A605-FD19-4A86-8147-86E1D6FEAC46}" dt="2023-11-23T05:57:48.495" v="6"/>
          <ac:picMkLst>
            <pc:docMk/>
            <pc:sldMk cId="3596600315" sldId="468"/>
            <ac:picMk id="22" creationId="{87A643BF-7750-6E74-FE13-E5A18B9808FC}"/>
          </ac:picMkLst>
        </pc:picChg>
        <pc:picChg chg="add mod">
          <ac:chgData name="Leonie Smith" userId="fed1330f33f5650e" providerId="LiveId" clId="{56E5A605-FD19-4A86-8147-86E1D6FEAC46}" dt="2023-11-23T05:57:48.495" v="6"/>
          <ac:picMkLst>
            <pc:docMk/>
            <pc:sldMk cId="3596600315" sldId="468"/>
            <ac:picMk id="23" creationId="{7471A0D3-88D5-0015-5A56-DD2BE16F1594}"/>
          </ac:picMkLst>
        </pc:picChg>
      </pc:sldChg>
      <pc:sldChg chg="addSp delSp modSp mod modTransition modAnim">
        <pc:chgData name="Leonie Smith" userId="fed1330f33f5650e" providerId="LiveId" clId="{56E5A605-FD19-4A86-8147-86E1D6FEAC46}" dt="2023-11-23T06:42:40.020" v="157"/>
        <pc:sldMkLst>
          <pc:docMk/>
          <pc:sldMk cId="3665601240" sldId="469"/>
        </pc:sldMkLst>
        <pc:picChg chg="add del mod">
          <ac:chgData name="Leonie Smith" userId="fed1330f33f5650e" providerId="LiveId" clId="{56E5A605-FD19-4A86-8147-86E1D6FEAC46}" dt="2023-11-23T06:40:39.778" v="150"/>
          <ac:picMkLst>
            <pc:docMk/>
            <pc:sldMk cId="3665601240" sldId="469"/>
            <ac:picMk id="6" creationId="{46BF3DB3-8FA0-4597-2658-37228F87B673}"/>
          </ac:picMkLst>
        </pc:picChg>
        <pc:picChg chg="add del mod">
          <ac:chgData name="Leonie Smith" userId="fed1330f33f5650e" providerId="LiveId" clId="{56E5A605-FD19-4A86-8147-86E1D6FEAC46}" dt="2023-11-23T06:41:07.686" v="151"/>
          <ac:picMkLst>
            <pc:docMk/>
            <pc:sldMk cId="3665601240" sldId="469"/>
            <ac:picMk id="9" creationId="{C71C5B87-A3F7-B0E2-7956-E0D02429F862}"/>
          </ac:picMkLst>
        </pc:picChg>
        <pc:picChg chg="add del mod">
          <ac:chgData name="Leonie Smith" userId="fed1330f33f5650e" providerId="LiveId" clId="{56E5A605-FD19-4A86-8147-86E1D6FEAC46}" dt="2023-11-23T06:42:04.595" v="153"/>
          <ac:picMkLst>
            <pc:docMk/>
            <pc:sldMk cId="3665601240" sldId="469"/>
            <ac:picMk id="10" creationId="{E3294033-B148-88A3-0C2E-FC6D81AF1C9E}"/>
          </ac:picMkLst>
        </pc:picChg>
        <pc:picChg chg="add del mod ord">
          <ac:chgData name="Leonie Smith" userId="fed1330f33f5650e" providerId="LiveId" clId="{56E5A605-FD19-4A86-8147-86E1D6FEAC46}" dt="2023-11-23T06:42:09.807" v="154"/>
          <ac:picMkLst>
            <pc:docMk/>
            <pc:sldMk cId="3665601240" sldId="469"/>
            <ac:picMk id="15" creationId="{E66BDBDE-6CAB-6945-6334-6171859D05E0}"/>
          </ac:picMkLst>
        </pc:picChg>
        <pc:picChg chg="add del mod">
          <ac:chgData name="Leonie Smith" userId="fed1330f33f5650e" providerId="LiveId" clId="{56E5A605-FD19-4A86-8147-86E1D6FEAC46}" dt="2023-11-23T06:42:11.347" v="156"/>
          <ac:picMkLst>
            <pc:docMk/>
            <pc:sldMk cId="3665601240" sldId="469"/>
            <ac:picMk id="16" creationId="{B33CE47C-EF15-629C-A3ED-C7A534BA9241}"/>
          </ac:picMkLst>
        </pc:picChg>
        <pc:picChg chg="add del mod ord">
          <ac:chgData name="Leonie Smith" userId="fed1330f33f5650e" providerId="LiveId" clId="{56E5A605-FD19-4A86-8147-86E1D6FEAC46}" dt="2023-11-23T06:42:40.020" v="157"/>
          <ac:picMkLst>
            <pc:docMk/>
            <pc:sldMk cId="3665601240" sldId="469"/>
            <ac:picMk id="18" creationId="{148F114B-16FC-F9F9-FE64-2A24B1A2041B}"/>
          </ac:picMkLst>
        </pc:picChg>
        <pc:picChg chg="add mod">
          <ac:chgData name="Leonie Smith" userId="fed1330f33f5650e" providerId="LiveId" clId="{56E5A605-FD19-4A86-8147-86E1D6FEAC46}" dt="2023-11-23T06:42:40.020" v="157"/>
          <ac:picMkLst>
            <pc:docMk/>
            <pc:sldMk cId="3665601240" sldId="469"/>
            <ac:picMk id="19" creationId="{3022FDAB-8F74-6711-D96E-2A77F625B7D8}"/>
          </ac:picMkLst>
        </pc:picChg>
      </pc:sldChg>
      <pc:sldChg chg="addSp modSp">
        <pc:chgData name="Leonie Smith" userId="fed1330f33f5650e" providerId="LiveId" clId="{56E5A605-FD19-4A86-8147-86E1D6FEAC46}" dt="2023-11-23T06:44:08.785" v="158"/>
        <pc:sldMkLst>
          <pc:docMk/>
          <pc:sldMk cId="2162376334" sldId="473"/>
        </pc:sldMkLst>
        <pc:picChg chg="add mod">
          <ac:chgData name="Leonie Smith" userId="fed1330f33f5650e" providerId="LiveId" clId="{56E5A605-FD19-4A86-8147-86E1D6FEAC46}" dt="2023-11-23T06:44:08.785" v="158"/>
          <ac:picMkLst>
            <pc:docMk/>
            <pc:sldMk cId="2162376334" sldId="473"/>
            <ac:picMk id="7" creationId="{246F49AF-691C-DC88-3F1E-C9713C162DD4}"/>
          </ac:picMkLst>
        </pc:picChg>
      </pc:sldChg>
      <pc:sldChg chg="addSp modSp">
        <pc:chgData name="Leonie Smith" userId="fed1330f33f5650e" providerId="LiveId" clId="{56E5A605-FD19-4A86-8147-86E1D6FEAC46}" dt="2023-11-23T06:45:18.866" v="159"/>
        <pc:sldMkLst>
          <pc:docMk/>
          <pc:sldMk cId="173328674" sldId="475"/>
        </pc:sldMkLst>
        <pc:picChg chg="add mod">
          <ac:chgData name="Leonie Smith" userId="fed1330f33f5650e" providerId="LiveId" clId="{56E5A605-FD19-4A86-8147-86E1D6FEAC46}" dt="2023-11-23T06:45:18.866" v="159"/>
          <ac:picMkLst>
            <pc:docMk/>
            <pc:sldMk cId="173328674" sldId="475"/>
            <ac:picMk id="6" creationId="{502508CB-792A-63B7-8399-456348907A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Guards Plot against King - 2:21-23 (At Palace Gate)</a:t>
            </a:r>
          </a:p>
          <a:p>
            <a:pPr algn="l"/>
            <a:r>
              <a:rPr lang="en-US" sz="1200" b="0" i="0" u="none" strike="noStrike" baseline="0" dirty="0">
                <a:latin typeface="TimesNewRomanPSMT"/>
              </a:rPr>
              <a:t>4. Mordecai won’t bow to Haman - 3:1-6 (Right side of Palace Gate)</a:t>
            </a:r>
          </a:p>
          <a:p>
            <a:pPr algn="l"/>
            <a:r>
              <a:rPr lang="en-US" sz="1200" b="0" i="0" u="none" strike="noStrike" baseline="0" dirty="0">
                <a:latin typeface="TimesNewRomanPSMT"/>
              </a:rPr>
              <a:t>5. Haman Plots to kill the Jews - 3:7 – 4:17 (On Palace Roof and Top Left)</a:t>
            </a:r>
          </a:p>
          <a:p>
            <a:pPr algn="l"/>
            <a:r>
              <a:rPr lang="en-US" sz="1200" b="0" i="0" u="none" strike="noStrike" baseline="0" dirty="0">
                <a:latin typeface="TimesNewRomanPSMT"/>
              </a:rPr>
              <a:t>6. Esther enters the Throne Room - 5:1-8 (Palace Center)</a:t>
            </a:r>
          </a:p>
          <a:p>
            <a:pPr algn="l"/>
            <a:r>
              <a:rPr lang="en-US" sz="1200" b="0" i="0" u="none" strike="noStrike" baseline="0" dirty="0">
                <a:latin typeface="TimesNewRomanPSMT"/>
              </a:rPr>
              <a:t>7. Haman builds gallows - 5:9-14 (Right Top)</a:t>
            </a:r>
          </a:p>
          <a:p>
            <a:pPr algn="l"/>
            <a:r>
              <a:rPr lang="en-US" sz="1200" b="0" i="0" u="none" strike="noStrike" baseline="0" dirty="0">
                <a:latin typeface="TimesNewRomanPSMT"/>
              </a:rPr>
              <a:t>8. The King asks Haman what should be done- 6:1-9 (Left Top Room in Palace)</a:t>
            </a:r>
          </a:p>
          <a:p>
            <a:pPr algn="l"/>
            <a:r>
              <a:rPr lang="en-US" sz="1200" b="0" i="0" u="none" strike="noStrike" baseline="0" dirty="0">
                <a:latin typeface="TimesNewRomanPSMT"/>
              </a:rPr>
              <a:t>9. Haman leads Mordecai on King’s Horse - 6:10-14 (Right Bottom)</a:t>
            </a:r>
          </a:p>
          <a:p>
            <a:pPr algn="l"/>
            <a:r>
              <a:rPr lang="en-US" sz="1200" b="0" i="0" u="none" strike="noStrike" baseline="0" dirty="0">
                <a:latin typeface="TimesNewRomanPSMT"/>
              </a:rPr>
              <a:t>10. Esther exposes Haman - 7:1-10 (Right Top Room in Palace)</a:t>
            </a:r>
          </a:p>
          <a:p>
            <a:pPr algn="l"/>
            <a:r>
              <a:rPr lang="en-US" sz="1200" b="0" i="0" u="none" strike="noStrike" baseline="0" dirty="0">
                <a:latin typeface="TimesNewRomanPSMT"/>
              </a:rPr>
              <a:t>11.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3" name="Audio 22">
            <a:hlinkClick r:id="" action="ppaction://media"/>
            <a:extLst>
              <a:ext uri="{FF2B5EF4-FFF2-40B4-BE49-F238E27FC236}">
                <a16:creationId xmlns:a16="http://schemas.microsoft.com/office/drawing/2014/main" id="{7471A0D3-88D5-0015-5A56-DD2BE16F159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971"/>
    </mc:Choice>
    <mc:Fallback xmlns="">
      <p:transition spd="slow" advTm="2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F084022-DAE6-10B2-4C21-84CD03361430}"/>
              </a:ext>
            </a:extLst>
          </p:cNvPr>
          <p:cNvPicPr>
            <a:picLocks noChangeAspect="1"/>
          </p:cNvPicPr>
          <p:nvPr/>
        </p:nvPicPr>
        <p:blipFill>
          <a:blip r:embed="rId2"/>
          <a:stretch>
            <a:fillRect/>
          </a:stretch>
        </p:blipFill>
        <p:spPr>
          <a:xfrm>
            <a:off x="0" y="-395468"/>
            <a:ext cx="12191999" cy="7253468"/>
          </a:xfrm>
          <a:prstGeom prst="rect">
            <a:avLst/>
          </a:prstGeom>
        </p:spPr>
      </p:pic>
      <p:sp>
        <p:nvSpPr>
          <p:cNvPr id="2" name="TextBox 1">
            <a:extLst>
              <a:ext uri="{FF2B5EF4-FFF2-40B4-BE49-F238E27FC236}">
                <a16:creationId xmlns:a16="http://schemas.microsoft.com/office/drawing/2014/main" id="{D2F58AF5-3427-DDA2-A480-3966B33C4F00}"/>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a:t>
            </a:r>
            <a:r>
              <a:rPr lang="en-US" sz="280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Then let the young woman who pleases the king become queen in place of Vashti.”</a:t>
            </a:r>
          </a:p>
          <a:p>
            <a:pPr algn="l"/>
            <a:r>
              <a:rPr lang="en-US" sz="4000" b="0" i="0">
                <a:solidFill>
                  <a:srgbClr val="121212"/>
                </a:solidFill>
                <a:effectLst/>
                <a:latin typeface="Inter" panose="020B0502030000000004" pitchFamily="34" charset="0"/>
              </a:rPr>
              <a:t>This suggestion pleased the king, and he acted accordingly.</a:t>
            </a:r>
          </a:p>
        </p:txBody>
      </p:sp>
      <p:sp>
        <p:nvSpPr>
          <p:cNvPr id="3" name="TextBox 2">
            <a:extLst>
              <a:ext uri="{FF2B5EF4-FFF2-40B4-BE49-F238E27FC236}">
                <a16:creationId xmlns:a16="http://schemas.microsoft.com/office/drawing/2014/main" id="{ECC9D92D-462B-E06A-2E71-9A5701DEFCB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 तब उनमें से जो कुँवारी राजा की दृष्टि में उत्तम ठहरे, वह रानी वशती के स्थान पर पटरानी बनाई जाए।” यह बात राजा को पसन्द आई और उसने ऐसा ही किया।</a:t>
            </a:r>
            <a:endParaRPr lang="en-IN" sz="3600" dirty="0"/>
          </a:p>
        </p:txBody>
      </p:sp>
      <p:pic>
        <p:nvPicPr>
          <p:cNvPr id="7" name="Audio 6">
            <a:hlinkClick r:id="" action="ppaction://media"/>
            <a:extLst>
              <a:ext uri="{FF2B5EF4-FFF2-40B4-BE49-F238E27FC236}">
                <a16:creationId xmlns:a16="http://schemas.microsoft.com/office/drawing/2014/main" id="{5A4AFDEE-5042-4401-EFD1-27A43AC4F1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768"/>
    </mc:Choice>
    <mc:Fallback xmlns="">
      <p:transition spd="slow" advTm="11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DB0FC84-52F5-4457-E0DB-DA3A233DF008}"/>
              </a:ext>
            </a:extLst>
          </p:cNvPr>
          <p:cNvPicPr>
            <a:picLocks noChangeAspect="1"/>
          </p:cNvPicPr>
          <p:nvPr/>
        </p:nvPicPr>
        <p:blipFill>
          <a:blip r:embed="rId2"/>
          <a:stretch>
            <a:fillRect/>
          </a:stretch>
        </p:blipFill>
        <p:spPr>
          <a:xfrm>
            <a:off x="-1347129" y="-50109"/>
            <a:ext cx="13816219" cy="6908110"/>
          </a:xfrm>
          <a:prstGeom prst="rect">
            <a:avLst/>
          </a:prstGeom>
        </p:spPr>
      </p:pic>
      <p:sp>
        <p:nvSpPr>
          <p:cNvPr id="2" name="TextBox 1">
            <a:extLst>
              <a:ext uri="{FF2B5EF4-FFF2-40B4-BE49-F238E27FC236}">
                <a16:creationId xmlns:a16="http://schemas.microsoft.com/office/drawing/2014/main" id="{FC533623-6DC5-82DA-48F3-5E4AA8857F84}"/>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a:t>
            </a:r>
            <a:r>
              <a:rPr lang="en-US" sz="280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Now there was at the citadel of Susa a Jewish man from the tribe of Benjamin named Mordecai son of Jair, the son of Shimei, the son of Kish.</a:t>
            </a:r>
            <a:endParaRPr lang="en-ZA" sz="1600" dirty="0"/>
          </a:p>
        </p:txBody>
      </p:sp>
      <p:sp>
        <p:nvSpPr>
          <p:cNvPr id="3" name="TextBox 2">
            <a:extLst>
              <a:ext uri="{FF2B5EF4-FFF2-40B4-BE49-F238E27FC236}">
                <a16:creationId xmlns:a16="http://schemas.microsoft.com/office/drawing/2014/main" id="{6BCC6368-5193-768F-131F-73436CCF8543}"/>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5 शूशन गढ़ में मोर्दकै नामक एक यहूदी रहता था, जो कीश नाम के एक बिन्यामीनी का परपोता, शिमी का पोता, और याईर का पुत्र था।</a:t>
            </a:r>
            <a:endParaRPr lang="en-IN" sz="4000" dirty="0"/>
          </a:p>
        </p:txBody>
      </p:sp>
      <p:pic>
        <p:nvPicPr>
          <p:cNvPr id="10" name="Audio 9">
            <a:hlinkClick r:id="" action="ppaction://media"/>
            <a:extLst>
              <a:ext uri="{FF2B5EF4-FFF2-40B4-BE49-F238E27FC236}">
                <a16:creationId xmlns:a16="http://schemas.microsoft.com/office/drawing/2014/main" id="{F7B34E77-A8BC-6330-1427-52F1083178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728"/>
    </mc:Choice>
    <mc:Fallback xmlns="">
      <p:transition spd="slow" advTm="1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49FDB1-D29A-8CE6-DD88-669CA7ED8DA9}"/>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77C5175-B8DC-E59F-1244-D5C13A126203}"/>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a:t>
            </a:r>
            <a:r>
              <a:rPr lang="en-US" sz="280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He had been carried into exile from Jerusalem by Nebuchadnezzar king of Babylon among those taken captive with Jeconiah  king of Judah.</a:t>
            </a:r>
            <a:endParaRPr lang="en-ZA" dirty="0"/>
          </a:p>
        </p:txBody>
      </p:sp>
      <p:sp>
        <p:nvSpPr>
          <p:cNvPr id="2" name="TextBox 1">
            <a:extLst>
              <a:ext uri="{FF2B5EF4-FFF2-40B4-BE49-F238E27FC236}">
                <a16:creationId xmlns:a16="http://schemas.microsoft.com/office/drawing/2014/main" id="{36C91808-71BC-397C-1FED-236A0DD23CE1}"/>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6 वह उन बन्दियों के साथ यरूशलेम से बँधुआई में गया था, जिन्हें बाबेल का राजा नबूकदनेस्सर, यहूदा के राजा यकोन्याह के संग बन्दी बना के ले गया था।</a:t>
            </a:r>
            <a:endParaRPr lang="en-IN" sz="4000" dirty="0"/>
          </a:p>
        </p:txBody>
      </p:sp>
      <p:pic>
        <p:nvPicPr>
          <p:cNvPr id="11" name="Audio 10">
            <a:hlinkClick r:id="" action="ppaction://media"/>
            <a:extLst>
              <a:ext uri="{FF2B5EF4-FFF2-40B4-BE49-F238E27FC236}">
                <a16:creationId xmlns:a16="http://schemas.microsoft.com/office/drawing/2014/main" id="{905EB35A-AF07-5F1E-F549-A1C720A704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2029"/>
    </mc:Choice>
    <mc:Fallback xmlns="">
      <p:transition spd="slow" advTm="1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16C032-A955-C75C-6830-E128B89E178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E7B89DC-A58A-F1DC-7046-B12AF0F1AE3C}"/>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a:t>
            </a:r>
            <a:r>
              <a:rPr lang="en-US" sz="280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And Mordecai had brought up Hadassah (that is, Esther), the daughter of his uncle, because she did not have a father or mother. The young woman was lovely in form and appearance, and when her father and mother had died, Mordecai had taken her in as his own daughter.</a:t>
            </a:r>
            <a:endParaRPr lang="en-ZA" dirty="0"/>
          </a:p>
        </p:txBody>
      </p:sp>
      <p:sp>
        <p:nvSpPr>
          <p:cNvPr id="3" name="TextBox 2">
            <a:extLst>
              <a:ext uri="{FF2B5EF4-FFF2-40B4-BE49-F238E27FC236}">
                <a16:creationId xmlns:a16="http://schemas.microsoft.com/office/drawing/2014/main" id="{25C9839F-C241-D582-619F-ECE8212979B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7 उसने हदास्सा</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नामक अपनी चचेरी बहन को, जो एस्तेर भी कहलाती थी, पाला-पोसा था; क्योंकि उसके माता-पिता कोई न थे, और वह लड़की सुन्दर और रूपवती थी, और जब उसके माता-पिता मर गए, तब मोर्दकै ने उसको अपनी बेटी करके पाला।</a:t>
            </a:r>
            <a:endParaRPr lang="en-IN" sz="3600" dirty="0"/>
          </a:p>
        </p:txBody>
      </p:sp>
      <p:pic>
        <p:nvPicPr>
          <p:cNvPr id="6" name="Audio 5">
            <a:hlinkClick r:id="" action="ppaction://media"/>
            <a:extLst>
              <a:ext uri="{FF2B5EF4-FFF2-40B4-BE49-F238E27FC236}">
                <a16:creationId xmlns:a16="http://schemas.microsoft.com/office/drawing/2014/main" id="{9EF1FC77-7627-22F5-548E-309696DB51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9315"/>
    </mc:Choice>
    <mc:Fallback xmlns="">
      <p:transition spd="slow" advTm="1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FE8EC3-96AC-979F-7D43-A4B103741FA2}"/>
              </a:ext>
            </a:extLst>
          </p:cNvPr>
          <p:cNvPicPr>
            <a:picLocks noChangeAspect="1"/>
          </p:cNvPicPr>
          <p:nvPr/>
        </p:nvPicPr>
        <p:blipFill>
          <a:blip r:embed="rId2"/>
          <a:stretch>
            <a:fillRect/>
          </a:stretch>
        </p:blipFill>
        <p:spPr>
          <a:xfrm>
            <a:off x="0" y="-75153"/>
            <a:ext cx="12818853" cy="6933154"/>
          </a:xfrm>
          <a:prstGeom prst="rect">
            <a:avLst/>
          </a:prstGeom>
        </p:spPr>
      </p:pic>
      <p:sp>
        <p:nvSpPr>
          <p:cNvPr id="2" name="TextBox 1">
            <a:extLst>
              <a:ext uri="{FF2B5EF4-FFF2-40B4-BE49-F238E27FC236}">
                <a16:creationId xmlns:a16="http://schemas.microsoft.com/office/drawing/2014/main" id="{A51D4B7F-16AA-34BA-F2BB-1E13AD7AE2E6}"/>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a:t>
            </a:r>
            <a:r>
              <a:rPr lang="en-US" sz="280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When the king’s command and edict had been proclaimed, many young women gathered at the citadel of Susa under the care of Hegai. Esther was also taken to the palace and placed under the care of Hegai, the custodian of the women.</a:t>
            </a:r>
            <a:endParaRPr lang="en-ZA" dirty="0"/>
          </a:p>
        </p:txBody>
      </p:sp>
      <p:sp>
        <p:nvSpPr>
          <p:cNvPr id="2" name="TextBox 1">
            <a:extLst>
              <a:ext uri="{FF2B5EF4-FFF2-40B4-BE49-F238E27FC236}">
                <a16:creationId xmlns:a16="http://schemas.microsoft.com/office/drawing/2014/main" id="{48E96888-F186-82FE-D06B-42EC239789E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8 जब राजा की आज्ञा और नियम सुनाए गए, और बहुत सी युवा स्त्रियाँ, शूशन गढ़ में हेगे के अधिकार में इकट्ठी की गईं, तब एस्तेर भी राजभवन में स्त्रियों के प्रबन्धक हेगे के अधिकार में सौंपी गई।</a:t>
            </a:r>
            <a:endParaRPr lang="en-IN" sz="3600" dirty="0"/>
          </a:p>
        </p:txBody>
      </p:sp>
      <p:pic>
        <p:nvPicPr>
          <p:cNvPr id="22" name="Audio 21">
            <a:hlinkClick r:id="" action="ppaction://media"/>
            <a:extLst>
              <a:ext uri="{FF2B5EF4-FFF2-40B4-BE49-F238E27FC236}">
                <a16:creationId xmlns:a16="http://schemas.microsoft.com/office/drawing/2014/main" id="{54F48A83-9D59-9F54-73BE-AFB2617A1A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5973"/>
    </mc:Choice>
    <mc:Fallback xmlns="">
      <p:transition spd="slow" advTm="15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76586B-28E6-5D0C-BB90-EE02E923D6C8}"/>
              </a:ext>
            </a:extLst>
          </p:cNvPr>
          <p:cNvPicPr>
            <a:picLocks noChangeAspect="1"/>
          </p:cNvPicPr>
          <p:nvPr/>
        </p:nvPicPr>
        <p:blipFill rotWithShape="1">
          <a:blip r:embed="rId2"/>
          <a:srcRect t="372" b="30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71DE181-578D-464F-7CD9-7BFA7EA32226}"/>
              </a:ext>
            </a:extLst>
          </p:cNvPr>
          <p:cNvSpPr txBox="1"/>
          <p:nvPr/>
        </p:nvSpPr>
        <p:spPr>
          <a:xfrm>
            <a:off x="339798" y="3901639"/>
            <a:ext cx="5451401" cy="1800261"/>
          </a:xfrm>
          <a:prstGeom prst="rect">
            <a:avLst/>
          </a:prstGeom>
          <a:noFill/>
        </p:spPr>
        <p:txBody>
          <a:bodyPr wrap="square" rtlCol="0">
            <a:noAutofit/>
          </a:bodyPr>
          <a:lstStyle/>
          <a:p>
            <a:r>
              <a:rPr lang="hi-IN" sz="6000" i="0" dirty="0">
                <a:solidFill>
                  <a:schemeClr val="bg1"/>
                </a:solidFill>
                <a:effectLst/>
                <a:latin typeface="Times New Roman" panose="02020603050405020304" pitchFamily="18" charset="0"/>
                <a:cs typeface="Times New Roman" panose="02020603050405020304" pitchFamily="18" charset="0"/>
              </a:rPr>
              <a:t>एस्तेर फारस की रानी बनी - एस्तेर </a:t>
            </a:r>
            <a:r>
              <a:rPr lang="hi-IN" sz="4800" i="0" dirty="0">
                <a:solidFill>
                  <a:schemeClr val="bg1"/>
                </a:solidFill>
                <a:effectLst/>
                <a:latin typeface="Times New Roman" panose="02020603050405020304" pitchFamily="18" charset="0"/>
                <a:cs typeface="Times New Roman" panose="02020603050405020304" pitchFamily="18" charset="0"/>
              </a:rPr>
              <a:t>2:1-20</a:t>
            </a:r>
            <a:endParaRPr lang="hi-IN" sz="6000" i="0" dirty="0">
              <a:solidFill>
                <a:schemeClr val="bg1"/>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3503DB3-039B-D777-68E9-53B01080C021}"/>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297954-2F61-53A2-696E-B9655FD38A14}"/>
              </a:ext>
            </a:extLst>
          </p:cNvPr>
          <p:cNvPicPr>
            <a:picLocks noChangeAspect="1"/>
          </p:cNvPicPr>
          <p:nvPr/>
        </p:nvPicPr>
        <p:blipFill rotWithShape="1">
          <a:blip r:embed="rId2"/>
          <a:srcRect r="1315"/>
          <a:stretch/>
        </p:blipFill>
        <p:spPr>
          <a:xfrm>
            <a:off x="20" y="-120770"/>
            <a:ext cx="12409002" cy="6978770"/>
          </a:xfrm>
          <a:prstGeom prst="rect">
            <a:avLst/>
          </a:prstGeom>
        </p:spPr>
      </p:pic>
      <p:sp>
        <p:nvSpPr>
          <p:cNvPr id="2" name="TextBox 1">
            <a:extLst>
              <a:ext uri="{FF2B5EF4-FFF2-40B4-BE49-F238E27FC236}">
                <a16:creationId xmlns:a16="http://schemas.microsoft.com/office/drawing/2014/main" id="{9EE32AA5-AA6C-545A-BAAB-438065A9C404}"/>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a:t>
            </a:r>
            <a:r>
              <a:rPr lang="en-US" sz="280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And the young woman pleased him and obtained his favor, so he quickly provided her with beauty treatments and the special diet. He assigned to her seven select maidservants from the palace and transferred her with them to the best place in the harem.</a:t>
            </a:r>
            <a:endParaRPr lang="en-ZA" dirty="0"/>
          </a:p>
        </p:txBody>
      </p:sp>
      <p:sp>
        <p:nvSpPr>
          <p:cNvPr id="3" name="TextBox 2">
            <a:extLst>
              <a:ext uri="{FF2B5EF4-FFF2-40B4-BE49-F238E27FC236}">
                <a16:creationId xmlns:a16="http://schemas.microsoft.com/office/drawing/2014/main" id="{BD19CAFB-5103-CBB4-4C99-6DCFFCDAB89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9 वह युवती उसकी दृष्टि में अच्छी लगी; और वह उससे प्रसन्न हुआ, तब उसने बिना विलम्ब उसे राजभवन में से शुद्ध करने की वस्तुएँ, और उसका भोजन, और उसके लिये चुनी हुई सात सहेलियाँ भी दीं, और उसको और उसकी सहेलियों को रनवास में सबसे अच्छा रहने का स्थान दिया।</a:t>
            </a:r>
            <a:endParaRPr lang="en-IN" sz="3600" dirty="0"/>
          </a:p>
        </p:txBody>
      </p:sp>
      <p:pic>
        <p:nvPicPr>
          <p:cNvPr id="6" name="Audio 5">
            <a:hlinkClick r:id="" action="ppaction://media"/>
            <a:extLst>
              <a:ext uri="{FF2B5EF4-FFF2-40B4-BE49-F238E27FC236}">
                <a16:creationId xmlns:a16="http://schemas.microsoft.com/office/drawing/2014/main" id="{CC79C36A-D8EA-8D18-2C25-FDD7252FF9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9773"/>
    </mc:Choice>
    <mc:Fallback xmlns="">
      <p:transition spd="slow" advTm="19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at a table with food&#10;&#10;Description automatically generated with medium confidence">
            <a:extLst>
              <a:ext uri="{FF2B5EF4-FFF2-40B4-BE49-F238E27FC236}">
                <a16:creationId xmlns:a16="http://schemas.microsoft.com/office/drawing/2014/main" id="{B4622A2E-4416-EA4C-CED0-71D94E1D5CD6}"/>
              </a:ext>
            </a:extLst>
          </p:cNvPr>
          <p:cNvPicPr>
            <a:picLocks noChangeAspect="1"/>
          </p:cNvPicPr>
          <p:nvPr/>
        </p:nvPicPr>
        <p:blipFill rotWithShape="1">
          <a:blip r:embed="rId2"/>
          <a:srcRect r="798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0916292-EDD9-65DD-146A-69A52426096B}"/>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a:t>
            </a:r>
            <a:r>
              <a:rPr lang="en-US" sz="280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10</a:t>
            </a:r>
            <a:r>
              <a:rPr lang="en-US" sz="4000" b="0" i="0" dirty="0">
                <a:solidFill>
                  <a:srgbClr val="121212"/>
                </a:solidFill>
                <a:effectLst/>
                <a:latin typeface="Inter" panose="020B0502030000000004" pitchFamily="34" charset="0"/>
              </a:rPr>
              <a:t>Esther did not reveal her people or her lineage, because Mordecai had instructed her not to do so.</a:t>
            </a:r>
            <a:endParaRPr lang="en-ZA" sz="1600" dirty="0"/>
          </a:p>
        </p:txBody>
      </p:sp>
      <p:sp>
        <p:nvSpPr>
          <p:cNvPr id="5" name="TextBox 4">
            <a:extLst>
              <a:ext uri="{FF2B5EF4-FFF2-40B4-BE49-F238E27FC236}">
                <a16:creationId xmlns:a16="http://schemas.microsoft.com/office/drawing/2014/main" id="{B87FD8CF-2356-D988-A8C0-E1309F85CE9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10 एस्तेर ने न अपनी जाति बताई थी, न अपना कुल; क्योंकि मोर्दकै ने उसको आज्ञा दी थी, कि उसे न बताना।</a:t>
            </a:r>
            <a:endParaRPr lang="en-IN" sz="3600" dirty="0"/>
          </a:p>
        </p:txBody>
      </p:sp>
      <p:pic>
        <p:nvPicPr>
          <p:cNvPr id="6" name="Audio 5">
            <a:hlinkClick r:id="" action="ppaction://media"/>
            <a:extLst>
              <a:ext uri="{FF2B5EF4-FFF2-40B4-BE49-F238E27FC236}">
                <a16:creationId xmlns:a16="http://schemas.microsoft.com/office/drawing/2014/main" id="{49A1AAF0-029C-E899-6BD3-2CB73819F0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9433"/>
    </mc:Choice>
    <mc:Fallback xmlns="">
      <p:transition spd="slow" advTm="9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FE8EC3-96AC-979F-7D43-A4B103741FA2}"/>
              </a:ext>
            </a:extLst>
          </p:cNvPr>
          <p:cNvPicPr>
            <a:picLocks noChangeAspect="1"/>
          </p:cNvPicPr>
          <p:nvPr/>
        </p:nvPicPr>
        <p:blipFill>
          <a:blip r:embed="rId2"/>
          <a:stretch>
            <a:fillRect/>
          </a:stretch>
        </p:blipFill>
        <p:spPr>
          <a:xfrm flipH="1">
            <a:off x="0" y="-75153"/>
            <a:ext cx="12818853" cy="6933154"/>
          </a:xfrm>
          <a:prstGeom prst="rect">
            <a:avLst/>
          </a:prstGeom>
        </p:spPr>
      </p:pic>
      <p:sp>
        <p:nvSpPr>
          <p:cNvPr id="2" name="TextBox 1">
            <a:extLst>
              <a:ext uri="{FF2B5EF4-FFF2-40B4-BE49-F238E27FC236}">
                <a16:creationId xmlns:a16="http://schemas.microsoft.com/office/drawing/2014/main" id="{4FD89C58-15D7-D94D-1504-9035992AEC8C}"/>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2:1</a:t>
            </a:r>
            <a:r>
              <a:rPr lang="en-US" sz="2800" i="0" u="none" strike="noStrike" baseline="0" dirty="0">
                <a:solidFill>
                  <a:schemeClr val="bg1"/>
                </a:solidFill>
                <a:latin typeface="Mangal" panose="02040503050203030202" pitchFamily="18" charset="0"/>
                <a:cs typeface="Mangal" panose="02040503050203030202" pitchFamily="18" charset="0"/>
              </a:rPr>
              <a:t>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17991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And every day Mordecai would walk back and forth in front of the court of the harem to learn about Esther’s welfare and what was happening to her.</a:t>
            </a:r>
            <a:endParaRPr lang="en-ZA" dirty="0"/>
          </a:p>
        </p:txBody>
      </p:sp>
      <p:sp>
        <p:nvSpPr>
          <p:cNvPr id="3" name="TextBox 2">
            <a:extLst>
              <a:ext uri="{FF2B5EF4-FFF2-40B4-BE49-F238E27FC236}">
                <a16:creationId xmlns:a16="http://schemas.microsoft.com/office/drawing/2014/main" id="{759CC469-EE24-E5BF-D4A9-2FE82103B97F}"/>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11 मोर्दकै तो प्रतिदिन रनवास के आँगन के सामने टहलता था ताकि जाने कि एस्तेर कैसी है और उसके साथ क्या हो रहा है?</a:t>
            </a:r>
            <a:endParaRPr lang="en-IN" sz="4000" dirty="0"/>
          </a:p>
        </p:txBody>
      </p:sp>
      <p:pic>
        <p:nvPicPr>
          <p:cNvPr id="22" name="Audio 21">
            <a:hlinkClick r:id="" action="ppaction://media"/>
            <a:extLst>
              <a:ext uri="{FF2B5EF4-FFF2-40B4-BE49-F238E27FC236}">
                <a16:creationId xmlns:a16="http://schemas.microsoft.com/office/drawing/2014/main" id="{83012740-51E0-FB4C-46C2-A0B582B5AC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0680"/>
    </mc:Choice>
    <mc:Fallback xmlns="">
      <p:transition spd="slow" advTm="10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A663B1-4E97-895E-454F-8195CF827D0D}"/>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820181E-A547-43E5-5A5E-B49EDD66E1B0}"/>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2:1</a:t>
            </a:r>
            <a:r>
              <a:rPr lang="en-US" sz="280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In the twelve months before her turn to go to King Xerxes, the harem regulation required each young woman to receive beauty treatments with oil of myrrh for six months, and then with perfumes and cosmetics for another six months. </a:t>
            </a:r>
            <a:endParaRPr lang="en-ZA" dirty="0"/>
          </a:p>
        </p:txBody>
      </p:sp>
      <p:sp>
        <p:nvSpPr>
          <p:cNvPr id="3" name="TextBox 2">
            <a:extLst>
              <a:ext uri="{FF2B5EF4-FFF2-40B4-BE49-F238E27FC236}">
                <a16:creationId xmlns:a16="http://schemas.microsoft.com/office/drawing/2014/main" id="{7BBB5156-4317-F2A4-1EA3-34A143056080}"/>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121212"/>
                </a:solidFill>
                <a:effectLst/>
                <a:latin typeface="Inter" panose="020B0502030000000004" pitchFamily="34" charset="0"/>
              </a:rPr>
              <a:t>12 जब एक-एक कन्या की बारी आई, कि वह क्षयर्ष राजा के पास जाए, और यह उस समय हुआ जब उसके साथ स्त्रियों के लिये ठहराए हुए नियम के अनुसार बारह माह तक व्यवहार किया गया था; अर्थात् उनके शुद्ध करने के दिन इस रीति से बीत गए, कि छः माह तक गन्धरस का तेल लगाया जाता था, और छः माह तक सुगन्ध-द्रव्य, और स्त्रियों के शुद्ध करने का अन्य सामान लगाया जाता था।</a:t>
            </a:r>
            <a:endParaRPr lang="en-IN" sz="3200" dirty="0"/>
          </a:p>
        </p:txBody>
      </p:sp>
      <p:pic>
        <p:nvPicPr>
          <p:cNvPr id="76" name="Audio 75">
            <a:hlinkClick r:id="" action="ppaction://media"/>
            <a:extLst>
              <a:ext uri="{FF2B5EF4-FFF2-40B4-BE49-F238E27FC236}">
                <a16:creationId xmlns:a16="http://schemas.microsoft.com/office/drawing/2014/main" id="{D16ECAD0-A0BF-EB2B-39D9-A1D44A1C59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36491"/>
    </mc:Choice>
    <mc:Fallback xmlns="">
      <p:transition spd="slow" advTm="36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7E01F6-51C8-27EB-BBEE-79CBCA567789}"/>
              </a:ext>
            </a:extLst>
          </p:cNvPr>
          <p:cNvPicPr>
            <a:picLocks noChangeAspect="1"/>
          </p:cNvPicPr>
          <p:nvPr/>
        </p:nvPicPr>
        <p:blipFill rotWithShape="1">
          <a:blip r:embed="rId2"/>
          <a:srcRect l="12704" r="372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2B69DBB-9736-D4D7-1C77-AA4316C9B316}"/>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2:1</a:t>
            </a:r>
            <a:r>
              <a:rPr lang="en-US" sz="280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When the young woman would go to the king, she was given whatever she requested to take with her from the harem to the king’s palace.</a:t>
            </a:r>
            <a:endParaRPr lang="en-ZA" sz="1600" dirty="0"/>
          </a:p>
        </p:txBody>
      </p:sp>
      <p:sp>
        <p:nvSpPr>
          <p:cNvPr id="2" name="TextBox 1">
            <a:extLst>
              <a:ext uri="{FF2B5EF4-FFF2-40B4-BE49-F238E27FC236}">
                <a16:creationId xmlns:a16="http://schemas.microsoft.com/office/drawing/2014/main" id="{BF4E2353-6BA8-82B5-9B9E-F3AACBF257C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13 इस प्रकार से वह कन्या जब राजा के पास जाती थी, तब जो कुछ वह चाहती कि रनवास से राजभवन में ले जाए, वह उसको दिया जाता था।</a:t>
            </a:r>
            <a:endParaRPr lang="en-IN" sz="3600" dirty="0"/>
          </a:p>
        </p:txBody>
      </p:sp>
      <p:pic>
        <p:nvPicPr>
          <p:cNvPr id="26" name="Audio 25">
            <a:hlinkClick r:id="" action="ppaction://media"/>
            <a:extLst>
              <a:ext uri="{FF2B5EF4-FFF2-40B4-BE49-F238E27FC236}">
                <a16:creationId xmlns:a16="http://schemas.microsoft.com/office/drawing/2014/main" id="{05884C34-9496-C0E2-8D94-1CE35C41D8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442"/>
    </mc:Choice>
    <mc:Fallback xmlns="">
      <p:transition spd="slow" advTm="10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i="0" dirty="0">
                <a:solidFill>
                  <a:srgbClr val="121212"/>
                </a:solidFill>
                <a:effectLst/>
                <a:latin typeface="Times New Roman" panose="02020603050405020304" pitchFamily="18" charset="0"/>
                <a:cs typeface="Times New Roman" panose="02020603050405020304" pitchFamily="18" charset="0"/>
              </a:rPr>
              <a:t>Esther Becomes Queen of Persia</a:t>
            </a:r>
            <a:r>
              <a:rPr lang="en-US" sz="5400" i="0" u="none" strike="noStrike" baseline="0" dirty="0">
                <a:latin typeface="Times New Roman" panose="02020603050405020304" pitchFamily="18" charset="0"/>
                <a:cs typeface="Times New Roman" panose="02020603050405020304" pitchFamily="18" charset="0"/>
              </a:rPr>
              <a:t>- Esther </a:t>
            </a:r>
            <a:r>
              <a:rPr lang="en-US" sz="5400" b="0" i="0" u="none" strike="noStrike" baseline="0" dirty="0">
                <a:latin typeface="TimesNewRomanPSMT"/>
              </a:rPr>
              <a:t>2:1-20</a:t>
            </a:r>
          </a:p>
        </p:txBody>
      </p:sp>
      <p:sp>
        <p:nvSpPr>
          <p:cNvPr id="2" name="TextBox 1">
            <a:extLst>
              <a:ext uri="{FF2B5EF4-FFF2-40B4-BE49-F238E27FC236}">
                <a16:creationId xmlns:a16="http://schemas.microsoft.com/office/drawing/2014/main" id="{ED872140-3CBF-C315-3852-DB52D11E2FF6}"/>
              </a:ext>
            </a:extLst>
          </p:cNvPr>
          <p:cNvSpPr txBox="1"/>
          <p:nvPr/>
        </p:nvSpPr>
        <p:spPr>
          <a:xfrm>
            <a:off x="6096000" y="166255"/>
            <a:ext cx="6096000" cy="6558101"/>
          </a:xfrm>
          <a:prstGeom prst="rect">
            <a:avLst/>
          </a:prstGeom>
          <a:noFill/>
        </p:spPr>
        <p:txBody>
          <a:bodyPr wrap="square" rtlCol="0">
            <a:noAutofit/>
          </a:bodyPr>
          <a:lstStyle/>
          <a:p>
            <a:r>
              <a:rPr lang="hi-IN" sz="5400" dirty="0"/>
              <a:t>एस्तेर फारस की रानी बनी - एस्तेर 2:1-20</a:t>
            </a:r>
            <a:endParaRPr lang="en-IN" sz="5400" dirty="0"/>
          </a:p>
        </p:txBody>
      </p:sp>
      <p:pic>
        <p:nvPicPr>
          <p:cNvPr id="12" name="Audio 11">
            <a:hlinkClick r:id="" action="ppaction://media"/>
            <a:extLst>
              <a:ext uri="{FF2B5EF4-FFF2-40B4-BE49-F238E27FC236}">
                <a16:creationId xmlns:a16="http://schemas.microsoft.com/office/drawing/2014/main" id="{36E6530E-4824-84F4-B501-851AB6C0CA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827"/>
    </mc:Choice>
    <mc:Fallback xmlns="">
      <p:transition spd="slow" advTm="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56418D-F39B-8E80-5D2F-C4CF827479FD}"/>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DAC88DE-5825-51C6-13DE-C19E163714A6}"/>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2:1</a:t>
            </a:r>
            <a:r>
              <a:rPr lang="en-US" sz="280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She would go there in the evening, and in the morning she would return to a second harem  under the care of Shaashgaz, the king’s eunuch in charge of the concubines. She would not return to the king unless he delighted in her and summoned her by name.</a:t>
            </a:r>
            <a:endParaRPr lang="en-ZA" sz="2000" dirty="0"/>
          </a:p>
        </p:txBody>
      </p:sp>
      <p:sp>
        <p:nvSpPr>
          <p:cNvPr id="2" name="TextBox 1">
            <a:extLst>
              <a:ext uri="{FF2B5EF4-FFF2-40B4-BE49-F238E27FC236}">
                <a16:creationId xmlns:a16="http://schemas.microsoft.com/office/drawing/2014/main" id="{3257B62D-E963-2B1E-A5CF-882FEB0BE28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14 साँझ को तो वह जाती थी और सवेरे को वह लौटकर रनवास के दूसरे घर में</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जाकर रखैलों के प्रबन्धक राजा के खोजे शाशगज के अधिकार में हो जाती थी, और राजा के पास फिर नहीं जाती थी। और यदि राजा उससे प्रसन्न हो जाता था, तब वह नाम लेकर बुलाई जाती थी।</a:t>
            </a:r>
            <a:endParaRPr lang="en-IN" sz="3600" dirty="0"/>
          </a:p>
        </p:txBody>
      </p:sp>
      <p:pic>
        <p:nvPicPr>
          <p:cNvPr id="17" name="Audio 16">
            <a:hlinkClick r:id="" action="ppaction://media"/>
            <a:extLst>
              <a:ext uri="{FF2B5EF4-FFF2-40B4-BE49-F238E27FC236}">
                <a16:creationId xmlns:a16="http://schemas.microsoft.com/office/drawing/2014/main" id="{97B63685-EFD5-6C18-200A-B40C62DF81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21745"/>
    </mc:Choice>
    <mc:Fallback xmlns="">
      <p:transition spd="slow" advTm="21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810CAD7-2559-77AD-3702-E966E033034E}"/>
              </a:ext>
            </a:extLst>
          </p:cNvPr>
          <p:cNvPicPr>
            <a:picLocks noChangeAspect="1"/>
          </p:cNvPicPr>
          <p:nvPr/>
        </p:nvPicPr>
        <p:blipFill>
          <a:blip r:embed="rId2"/>
          <a:stretch>
            <a:fillRect/>
          </a:stretch>
        </p:blipFill>
        <p:spPr>
          <a:xfrm>
            <a:off x="0" y="-510725"/>
            <a:ext cx="12715336" cy="7368726"/>
          </a:xfrm>
          <a:prstGeom prst="rect">
            <a:avLst/>
          </a:prstGeom>
        </p:spPr>
      </p:pic>
      <p:sp>
        <p:nvSpPr>
          <p:cNvPr id="2" name="TextBox 1">
            <a:extLst>
              <a:ext uri="{FF2B5EF4-FFF2-40B4-BE49-F238E27FC236}">
                <a16:creationId xmlns:a16="http://schemas.microsoft.com/office/drawing/2014/main" id="{6898A382-5B28-EDB8-D1EF-8891FAB6079A}"/>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2:1</a:t>
            </a:r>
            <a:r>
              <a:rPr lang="en-US" sz="280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15</a:t>
            </a:r>
            <a:r>
              <a:rPr lang="en-US" sz="3200" b="0" i="0">
                <a:solidFill>
                  <a:srgbClr val="121212"/>
                </a:solidFill>
                <a:effectLst/>
                <a:latin typeface="Inter" panose="020B0502030000000004" pitchFamily="34" charset="0"/>
              </a:rPr>
              <a:t>Now Esther was the daughter of Abihail, the uncle from whom Mordecai had adopted her as his own daughter. And when it was her turn to go to the king, she did not ask for anything except what Hegai, the king’s trusted official in charge of the harem, had advised. And Esther found favor in the eyes of everyone who saw her.</a:t>
            </a:r>
            <a:endParaRPr lang="en-ZA" sz="1600" dirty="0"/>
          </a:p>
        </p:txBody>
      </p:sp>
      <p:sp>
        <p:nvSpPr>
          <p:cNvPr id="3" name="TextBox 2">
            <a:extLst>
              <a:ext uri="{FF2B5EF4-FFF2-40B4-BE49-F238E27FC236}">
                <a16:creationId xmlns:a16="http://schemas.microsoft.com/office/drawing/2014/main" id="{D505A872-870C-5EDD-F61D-EF9C08FAD0E0}"/>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15 जब मोर्दकै के चाचा अबीहैल की बेटी एस्तेर, जिसको मोर्दकै ने बेटी मानकर रखा था, उसकी बारी आई कि राजा के पास जाए, तब जो कुछ स्त्रियों के प्रबन्धक राजा के खोजे हेगे ने उसके लिये ठहराया था, उससे अधिक उसने और कुछ न माँगा। जितनों ने एस्तेर को देखा, वे सब उससे प्रसन्न हुए।</a:t>
            </a:r>
            <a:endParaRPr lang="en-IN" sz="3600" dirty="0"/>
          </a:p>
        </p:txBody>
      </p:sp>
      <p:pic>
        <p:nvPicPr>
          <p:cNvPr id="19" name="Audio 18">
            <a:hlinkClick r:id="" action="ppaction://media"/>
            <a:extLst>
              <a:ext uri="{FF2B5EF4-FFF2-40B4-BE49-F238E27FC236}">
                <a16:creationId xmlns:a16="http://schemas.microsoft.com/office/drawing/2014/main" id="{3022FDAB-8F74-6711-D96E-2A77F625B7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65601240"/>
      </p:ext>
    </p:extLst>
  </p:cSld>
  <p:clrMapOvr>
    <a:masterClrMapping/>
  </p:clrMapOvr>
  <mc:AlternateContent xmlns:mc="http://schemas.openxmlformats.org/markup-compatibility/2006" xmlns:p14="http://schemas.microsoft.com/office/powerpoint/2010/main">
    <mc:Choice Requires="p14">
      <p:transition spd="slow" p14:dur="2000" advTm="25264"/>
    </mc:Choice>
    <mc:Fallback xmlns="">
      <p:transition spd="slow" advTm="25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FE8EC3-96AC-979F-7D43-A4B103741FA2}"/>
              </a:ext>
            </a:extLst>
          </p:cNvPr>
          <p:cNvPicPr>
            <a:picLocks noChangeAspect="1"/>
          </p:cNvPicPr>
          <p:nvPr/>
        </p:nvPicPr>
        <p:blipFill>
          <a:blip r:embed="rId2"/>
          <a:stretch>
            <a:fillRect/>
          </a:stretch>
        </p:blipFill>
        <p:spPr>
          <a:xfrm flipH="1">
            <a:off x="0" y="-75153"/>
            <a:ext cx="12818853" cy="6933154"/>
          </a:xfrm>
          <a:prstGeom prst="rect">
            <a:avLst/>
          </a:prstGeom>
        </p:spPr>
      </p:pic>
      <p:sp>
        <p:nvSpPr>
          <p:cNvPr id="2" name="TextBox 1">
            <a:extLst>
              <a:ext uri="{FF2B5EF4-FFF2-40B4-BE49-F238E27FC236}">
                <a16:creationId xmlns:a16="http://schemas.microsoft.com/office/drawing/2014/main" id="{907F77B3-82C1-9D29-4758-FE2786CEF398}"/>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2:1</a:t>
            </a:r>
            <a:r>
              <a:rPr lang="en-US" sz="280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3442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16So Esther was taken to King Ahasuerus into his royal house… </a:t>
            </a:r>
            <a:r>
              <a:rPr lang="en-US" sz="3600" b="0" i="0" dirty="0">
                <a:solidFill>
                  <a:srgbClr val="777A7B"/>
                </a:solidFill>
                <a:effectLst/>
                <a:latin typeface="Inter" panose="020B0502030000000004" pitchFamily="34" charset="0"/>
              </a:rPr>
              <a:t>17</a:t>
            </a:r>
            <a:r>
              <a:rPr lang="en-US" sz="3600" b="0" i="0" dirty="0">
                <a:solidFill>
                  <a:srgbClr val="121212"/>
                </a:solidFill>
                <a:effectLst/>
                <a:latin typeface="Inter" panose="020B0502030000000004" pitchFamily="34" charset="0"/>
              </a:rPr>
              <a:t>And the king loved Esther more than all the other women, and she found grace and favor in his sight more than all of the other virgins. So he placed the royal crown upon her head and made her queen in place of Vashti.</a:t>
            </a:r>
            <a:endParaRPr lang="en-ZA" sz="1600" dirty="0"/>
          </a:p>
        </p:txBody>
      </p:sp>
      <p:sp>
        <p:nvSpPr>
          <p:cNvPr id="2" name="TextBox 1">
            <a:extLst>
              <a:ext uri="{FF2B5EF4-FFF2-40B4-BE49-F238E27FC236}">
                <a16:creationId xmlns:a16="http://schemas.microsoft.com/office/drawing/2014/main" id="{0CB22C1F-87A4-4936-4BDE-89CE72613F2B}"/>
              </a:ext>
            </a:extLst>
          </p:cNvPr>
          <p:cNvSpPr txBox="1"/>
          <p:nvPr/>
        </p:nvSpPr>
        <p:spPr>
          <a:xfrm>
            <a:off x="6096000" y="166255"/>
            <a:ext cx="6096000" cy="6558101"/>
          </a:xfrm>
          <a:prstGeom prst="rect">
            <a:avLst/>
          </a:prstGeom>
          <a:noFill/>
        </p:spPr>
        <p:txBody>
          <a:bodyPr wrap="square" rtlCol="0">
            <a:noAutofit/>
          </a:bodyPr>
          <a:lstStyle/>
          <a:p>
            <a:pPr algn="l"/>
            <a:r>
              <a:rPr lang="hi-IN" sz="3200" b="0" i="0" dirty="0">
                <a:solidFill>
                  <a:srgbClr val="121212"/>
                </a:solidFill>
                <a:effectLst/>
                <a:latin typeface="Inter" panose="020B0502030000000004" pitchFamily="34" charset="0"/>
              </a:rPr>
              <a:t>16 अतः एस्तेर राजभवन में राजा क्षयर्ष के पास उसके राज्य के सातवें वर्ष के तेबेत नामक दसवें महीने में पहुँचाई गई। 17 और राजा ने एस्तेर को और सब स्त्रियों से अधिक प्यार किया, और अन्य सब कुँवारियों से अधिक उसके अनुग्रह और कृपा की दृष्टि उसी पर हुई, इस कारण उसने उसके सिर पर राजमुकुट रखा और उसको वशती के स्थान पर रानी बनाया।</a:t>
            </a:r>
          </a:p>
        </p:txBody>
      </p:sp>
      <p:pic>
        <p:nvPicPr>
          <p:cNvPr id="7" name="Audio 6">
            <a:hlinkClick r:id="" action="ppaction://media"/>
            <a:extLst>
              <a:ext uri="{FF2B5EF4-FFF2-40B4-BE49-F238E27FC236}">
                <a16:creationId xmlns:a16="http://schemas.microsoft.com/office/drawing/2014/main" id="{246F49AF-691C-DC88-3F1E-C9713C162D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2376334"/>
      </p:ext>
    </p:extLst>
  </p:cSld>
  <p:clrMapOvr>
    <a:masterClrMapping/>
  </p:clrMapOvr>
  <mc:AlternateContent xmlns:mc="http://schemas.openxmlformats.org/markup-compatibility/2006" xmlns:p14="http://schemas.microsoft.com/office/powerpoint/2010/main">
    <mc:Choice Requires="p14">
      <p:transition spd="slow" p14:dur="2000" advTm="26853"/>
    </mc:Choice>
    <mc:Fallback xmlns="">
      <p:transition spd="slow" advTm="2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B6E8F0-7C5C-C45D-B89E-A584348D6F5B}"/>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07117C4-A127-AD59-8FA9-54208AAB4D6E}"/>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2:1</a:t>
            </a:r>
            <a:r>
              <a:rPr lang="en-US" sz="280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51588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Then the king held a great banquet, Esther’s banquet, for all his officials and servants. He proclaimed a tax holiday in the provinces and gave gifts worthy of the king’s bounty.</a:t>
            </a:r>
            <a:endParaRPr lang="en-ZA" dirty="0"/>
          </a:p>
        </p:txBody>
      </p:sp>
      <p:sp>
        <p:nvSpPr>
          <p:cNvPr id="3" name="TextBox 2">
            <a:extLst>
              <a:ext uri="{FF2B5EF4-FFF2-40B4-BE49-F238E27FC236}">
                <a16:creationId xmlns:a16="http://schemas.microsoft.com/office/drawing/2014/main" id="{082F3098-4E40-F293-7E6B-52C0C697927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18 तब राजा ने अपने सब हाकिमों और कर्मचारियों को एक बड़ा भोज दिया, और उसे एस्तेर का भोज कहा; और प्रान्तों में छुट्टी दिलाई, और अपनी उदारता के योग्य इनाम भी बाँटे।</a:t>
            </a:r>
            <a:endParaRPr lang="en-IN" sz="3600" dirty="0"/>
          </a:p>
        </p:txBody>
      </p:sp>
      <p:pic>
        <p:nvPicPr>
          <p:cNvPr id="6" name="Audio 5">
            <a:hlinkClick r:id="" action="ppaction://media"/>
            <a:extLst>
              <a:ext uri="{FF2B5EF4-FFF2-40B4-BE49-F238E27FC236}">
                <a16:creationId xmlns:a16="http://schemas.microsoft.com/office/drawing/2014/main" id="{502508CB-792A-63B7-8399-456348907A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328674"/>
      </p:ext>
    </p:extLst>
  </p:cSld>
  <p:clrMapOvr>
    <a:masterClrMapping/>
  </p:clrMapOvr>
  <mc:AlternateContent xmlns:mc="http://schemas.openxmlformats.org/markup-compatibility/2006" xmlns:p14="http://schemas.microsoft.com/office/powerpoint/2010/main">
    <mc:Choice Requires="p14">
      <p:transition spd="slow" p14:dur="2000" advTm="13160"/>
    </mc:Choice>
    <mc:Fallback xmlns="">
      <p:transition spd="slow" advTm="1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6586B-28E6-5D0C-BB90-EE02E923D6C8}"/>
              </a:ext>
            </a:extLst>
          </p:cNvPr>
          <p:cNvPicPr>
            <a:picLocks noChangeAspect="1"/>
          </p:cNvPicPr>
          <p:nvPr/>
        </p:nvPicPr>
        <p:blipFill rotWithShape="1">
          <a:blip r:embed="rId2"/>
          <a:srcRect t="372" b="30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D39A8D2-A580-E8F7-20E3-F14B631956A0}"/>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2:1</a:t>
            </a:r>
            <a:r>
              <a:rPr lang="en-US" sz="280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4050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6586B-28E6-5D0C-BB90-EE02E923D6C8}"/>
              </a:ext>
            </a:extLst>
          </p:cNvPr>
          <p:cNvPicPr>
            <a:picLocks noChangeAspect="1"/>
          </p:cNvPicPr>
          <p:nvPr/>
        </p:nvPicPr>
        <p:blipFill rotWithShape="1">
          <a:blip r:embed="rId2"/>
          <a:srcRect t="372" b="30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504ED96-9F3A-8BC7-CBFB-038276C7841B}"/>
              </a:ext>
            </a:extLst>
          </p:cNvPr>
          <p:cNvSpPr txBox="1"/>
          <p:nvPr/>
        </p:nvSpPr>
        <p:spPr>
          <a:xfrm>
            <a:off x="339798" y="3901639"/>
            <a:ext cx="5451401" cy="1800261"/>
          </a:xfrm>
          <a:prstGeom prst="rect">
            <a:avLst/>
          </a:prstGeom>
          <a:noFill/>
        </p:spPr>
        <p:txBody>
          <a:bodyPr wrap="square" rtlCol="0">
            <a:noAutofit/>
          </a:bodyPr>
          <a:lstStyle/>
          <a:p>
            <a:r>
              <a:rPr lang="hi-IN" sz="6000" i="0" dirty="0">
                <a:solidFill>
                  <a:schemeClr val="bg1"/>
                </a:solidFill>
                <a:effectLst/>
                <a:latin typeface="Times New Roman" panose="02020603050405020304" pitchFamily="18" charset="0"/>
                <a:cs typeface="Times New Roman" panose="02020603050405020304" pitchFamily="18" charset="0"/>
              </a:rPr>
              <a:t>एस्तेर फारस की रानी बनी - एस्तेर </a:t>
            </a:r>
            <a:r>
              <a:rPr lang="hi-IN" sz="4800" i="0" dirty="0">
                <a:solidFill>
                  <a:schemeClr val="bg1"/>
                </a:solidFill>
                <a:effectLst/>
                <a:latin typeface="Times New Roman" panose="02020603050405020304" pitchFamily="18" charset="0"/>
                <a:cs typeface="Times New Roman" panose="02020603050405020304" pitchFamily="18" charset="0"/>
              </a:rPr>
              <a:t>2:1-20</a:t>
            </a:r>
            <a:endParaRPr lang="hi-IN" sz="60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1620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Some time later, when the anger of King Xerxes had subsided, he remembered Vashti and what she had done, and what had been decreed against her.</a:t>
            </a:r>
            <a:endParaRPr lang="en-ZA" sz="1600" dirty="0"/>
          </a:p>
        </p:txBody>
      </p:sp>
      <p:sp>
        <p:nvSpPr>
          <p:cNvPr id="3" name="TextBox 2">
            <a:extLst>
              <a:ext uri="{FF2B5EF4-FFF2-40B4-BE49-F238E27FC236}">
                <a16:creationId xmlns:a16="http://schemas.microsoft.com/office/drawing/2014/main" id="{B6B6E809-54BA-DDD2-A042-809EB7CB8A2D}"/>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इन बातों के बाद जब राजा क्षयर्ष का गुस्सा ठंडा हो गया, तब उसने रानी वशती की, और जो काम उसने किया था, और जो उसके विषय में आज्ञा निकली थी उसकी भी सुधि ली।</a:t>
            </a:r>
            <a:endParaRPr lang="en-IN" sz="3600" dirty="0"/>
          </a:p>
        </p:txBody>
      </p:sp>
      <p:pic>
        <p:nvPicPr>
          <p:cNvPr id="28" name="Audio 27">
            <a:hlinkClick r:id="" action="ppaction://media"/>
            <a:extLst>
              <a:ext uri="{FF2B5EF4-FFF2-40B4-BE49-F238E27FC236}">
                <a16:creationId xmlns:a16="http://schemas.microsoft.com/office/drawing/2014/main" id="{F0616CAD-1D9F-7A43-E8BE-8EEEE8163C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1712"/>
    </mc:Choice>
    <mc:Fallback xmlns="">
      <p:transition spd="slow" advTm="1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25026B62-D477-5C7F-161C-BB3BDCBA2311}"/>
              </a:ext>
            </a:extLst>
          </p:cNvPr>
          <p:cNvPicPr>
            <a:picLocks noChangeAspect="1"/>
          </p:cNvPicPr>
          <p:nvPr/>
        </p:nvPicPr>
        <p:blipFill rotWithShape="1">
          <a:blip r:embed="rId2"/>
          <a:srcRect b="2192"/>
          <a:stretch/>
        </p:blipFill>
        <p:spPr>
          <a:xfrm>
            <a:off x="-950430" y="-266195"/>
            <a:ext cx="13140906" cy="7390390"/>
          </a:xfrm>
          <a:prstGeom prst="rect">
            <a:avLst/>
          </a:prstGeom>
        </p:spPr>
      </p:pic>
      <p:sp>
        <p:nvSpPr>
          <p:cNvPr id="5" name="TextBox 4">
            <a:extLst>
              <a:ext uri="{FF2B5EF4-FFF2-40B4-BE49-F238E27FC236}">
                <a16:creationId xmlns:a16="http://schemas.microsoft.com/office/drawing/2014/main" id="{8E366099-7E2E-5D0F-63AB-A71AA9B98CED}"/>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a:t>
            </a:r>
            <a:r>
              <a:rPr lang="en-US" sz="4400" b="0" i="0">
                <a:solidFill>
                  <a:srgbClr val="121212"/>
                </a:solidFill>
                <a:effectLst/>
                <a:latin typeface="Inter" panose="020B0502030000000004" pitchFamily="34" charset="0"/>
              </a:rPr>
              <a:t>Then the king’s attendants proposed, “Let a search be made for beautiful young virgins for the king,</a:t>
            </a:r>
            <a:endParaRPr lang="en-ZA" dirty="0"/>
          </a:p>
        </p:txBody>
      </p:sp>
      <p:sp>
        <p:nvSpPr>
          <p:cNvPr id="3" name="TextBox 2">
            <a:extLst>
              <a:ext uri="{FF2B5EF4-FFF2-40B4-BE49-F238E27FC236}">
                <a16:creationId xmlns:a16="http://schemas.microsoft.com/office/drawing/2014/main" id="{958B1420-33F8-4519-313B-3EE63E28CE45}"/>
              </a:ext>
            </a:extLst>
          </p:cNvPr>
          <p:cNvSpPr txBox="1"/>
          <p:nvPr/>
        </p:nvSpPr>
        <p:spPr>
          <a:xfrm>
            <a:off x="6096000" y="166255"/>
            <a:ext cx="6096000" cy="6558101"/>
          </a:xfrm>
          <a:prstGeom prst="rect">
            <a:avLst/>
          </a:prstGeom>
          <a:noFill/>
        </p:spPr>
        <p:txBody>
          <a:bodyPr wrap="square" rtlCol="0">
            <a:noAutofit/>
          </a:bodyPr>
          <a:lstStyle/>
          <a:p>
            <a:r>
              <a:rPr lang="hi-IN" sz="4400" b="0" i="0" dirty="0">
                <a:solidFill>
                  <a:srgbClr val="121212"/>
                </a:solidFill>
                <a:effectLst/>
                <a:latin typeface="Inter" panose="020B0502030000000004" pitchFamily="34" charset="0"/>
              </a:rPr>
              <a:t>2 तब राजा के सेवक जो उसके टहलुए थे, कहने लगे, “राजा के लिये सुन्दर तथा युवा कुँवारियाँ ढूँढ़ी जाएँ।</a:t>
            </a:r>
            <a:endParaRPr lang="en-IN" sz="4400" dirty="0"/>
          </a:p>
        </p:txBody>
      </p:sp>
      <p:pic>
        <p:nvPicPr>
          <p:cNvPr id="62" name="Audio 61">
            <a:hlinkClick r:id="" action="ppaction://media"/>
            <a:extLst>
              <a:ext uri="{FF2B5EF4-FFF2-40B4-BE49-F238E27FC236}">
                <a16:creationId xmlns:a16="http://schemas.microsoft.com/office/drawing/2014/main" id="{6DC9673A-101D-9C80-8A14-FF51E8C3B4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528"/>
    </mc:Choice>
    <mc:Fallback xmlns="">
      <p:transition spd="slow" advTm="9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AEEFAB4-56B3-ECF0-31EE-E98DA8949576}"/>
              </a:ext>
            </a:extLst>
          </p:cNvPr>
          <p:cNvPicPr>
            <a:picLocks noChangeAspect="1"/>
          </p:cNvPicPr>
          <p:nvPr/>
        </p:nvPicPr>
        <p:blipFill rotWithShape="1">
          <a:blip r:embed="rId2"/>
          <a:srcRect b="76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9EA86EF-E8C0-E853-0BA1-E7A130B66E46}"/>
              </a:ext>
            </a:extLst>
          </p:cNvPr>
          <p:cNvSpPr txBox="1"/>
          <p:nvPr/>
        </p:nvSpPr>
        <p:spPr>
          <a:xfrm>
            <a:off x="394973" y="417295"/>
            <a:ext cx="2709453" cy="584775"/>
          </a:xfrm>
          <a:prstGeom prst="rect">
            <a:avLst/>
          </a:prstGeom>
          <a:noFill/>
        </p:spPr>
        <p:txBody>
          <a:bodyPr wrap="square" rtlCol="0">
            <a:spAutoFit/>
          </a:bodyPr>
          <a:lstStyle/>
          <a:p>
            <a:r>
              <a:rPr lang="hi-IN" sz="3200" i="0" u="none" strike="noStrike" baseline="0" dirty="0">
                <a:solidFill>
                  <a:schemeClr val="bg1"/>
                </a:solidFill>
                <a:latin typeface="Mangal" panose="02040503050203030202" pitchFamily="18" charset="0"/>
                <a:cs typeface="Mangal" panose="02040503050203030202" pitchFamily="18" charset="0"/>
              </a:rPr>
              <a:t>एस्तेर</a:t>
            </a:r>
            <a:r>
              <a:rPr lang="hi-IN" sz="2800" i="0" u="none" strike="noStrike" baseline="0" dirty="0">
                <a:solidFill>
                  <a:schemeClr val="bg1"/>
                </a:solidFill>
                <a:latin typeface="Mangal" panose="02040503050203030202" pitchFamily="18" charset="0"/>
                <a:cs typeface="Mangal" panose="02040503050203030202" pitchFamily="18" charset="0"/>
              </a:rPr>
              <a:t> 2:</a:t>
            </a:r>
            <a:r>
              <a:rPr lang="en-US" sz="280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20869" y="-24063"/>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3</a:t>
            </a:r>
            <a:r>
              <a:rPr lang="en-US" sz="3400" b="0" i="0">
                <a:solidFill>
                  <a:srgbClr val="121212"/>
                </a:solidFill>
                <a:effectLst/>
                <a:latin typeface="Inter" panose="020B0502030000000004" pitchFamily="34" charset="0"/>
              </a:rPr>
              <a:t>and let the king appoint commissioners in each province of his kingdom to assemble all the beautiful young women into the harem at the citadel of Susa. Let them be placed under the care of Hegai, the king’s eunuch in charge of the women, and let them be given beauty treatments.</a:t>
            </a:r>
            <a:endParaRPr lang="en-ZA" sz="3400" dirty="0"/>
          </a:p>
        </p:txBody>
      </p:sp>
      <p:sp>
        <p:nvSpPr>
          <p:cNvPr id="2" name="TextBox 1">
            <a:extLst>
              <a:ext uri="{FF2B5EF4-FFF2-40B4-BE49-F238E27FC236}">
                <a16:creationId xmlns:a16="http://schemas.microsoft.com/office/drawing/2014/main" id="{D589DD4B-8005-A56B-AD6F-2D01905DCBA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 और राजा ने अपने राज्य के सब प्रान्तों में लोगों को इसलिए नियुक्त किया कि वे सब सुन्दर युवा कुँवारियों को शूशन गढ़ के रनवास में इकट्ठा करें और स्त्रियों के प्रबन्धक हेगे को जो राजा का खोजा था सौंप दें; और शुद्ध करने के योग्य वस्तुएँ उन्हें दी जाएँ।</a:t>
            </a:r>
            <a:endParaRPr lang="en-IN" sz="3600" dirty="0"/>
          </a:p>
        </p:txBody>
      </p:sp>
      <p:pic>
        <p:nvPicPr>
          <p:cNvPr id="32" name="Audio 31">
            <a:hlinkClick r:id="" action="ppaction://media"/>
            <a:extLst>
              <a:ext uri="{FF2B5EF4-FFF2-40B4-BE49-F238E27FC236}">
                <a16:creationId xmlns:a16="http://schemas.microsoft.com/office/drawing/2014/main" id="{CA8E4745-C757-FF23-9337-412DB7CFB2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9407"/>
    </mc:Choice>
    <mc:Fallback xmlns="">
      <p:transition spd="slow" advTm="19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1840</Words>
  <Application>Microsoft Office PowerPoint</Application>
  <PresentationFormat>Widescreen</PresentationFormat>
  <Paragraphs>80</Paragraphs>
  <Slides>38</Slides>
  <Notes>1</Notes>
  <HiddenSlides>0</HiddenSlides>
  <MMClips>19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Aptos</vt:lpstr>
      <vt:lpstr>Arial</vt:lpstr>
      <vt:lpstr>ArialMT</vt:lpstr>
      <vt:lpstr>Calibri</vt:lpstr>
      <vt:lpstr>Calibri Light</vt:lpstr>
      <vt:lpstr>Inter</vt:lpstr>
      <vt:lpstr>Mangal</vt:lpstr>
      <vt:lpstr>PT Serif</vt:lpstr>
      <vt:lpstr>Symbol</vt:lpstr>
      <vt:lpstr>Times New Roman</vt:lpstr>
      <vt:lpstr>TimesNewRomanPS-BoldMT</vt:lpstr>
      <vt:lpstr>TimesNewRomanPSMT</vt:lpstr>
      <vt:lpstr>Office Theme</vt:lpstr>
      <vt:lpstr>28-2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92</cp:revision>
  <dcterms:created xsi:type="dcterms:W3CDTF">2021-07-20T09:23:46Z</dcterms:created>
  <dcterms:modified xsi:type="dcterms:W3CDTF">2024-08-03T17:54:34Z</dcterms:modified>
</cp:coreProperties>
</file>