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715F1-7A2A-4C2A-ABA8-295E380CA93D}" v="122" dt="2023-11-24T06:23:50.7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65" autoAdjust="0"/>
    <p:restoredTop sz="94951" autoAdjust="0"/>
  </p:normalViewPr>
  <p:slideViewPr>
    <p:cSldViewPr snapToGrid="0">
      <p:cViewPr varScale="1">
        <p:scale>
          <a:sx n="55" d="100"/>
          <a:sy n="55" d="100"/>
        </p:scale>
        <p:origin x="102" y="1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D78A7B6-87E6-4228-A1DF-07192EDF7827}"/>
    <pc:docChg chg="undo custSel modSld">
      <pc:chgData name="Alfred Smith" userId="3c60a3631c0db8ad" providerId="LiveId" clId="{4D78A7B6-87E6-4228-A1DF-07192EDF7827}" dt="2023-01-18T11:46:08.803" v="49"/>
      <pc:docMkLst>
        <pc:docMk/>
      </pc:docMkLst>
      <pc:sldChg chg="modSp mod modTransition">
        <pc:chgData name="Alfred Smith" userId="3c60a3631c0db8ad" providerId="LiveId" clId="{4D78A7B6-87E6-4228-A1DF-07192EDF7827}" dt="2023-01-18T11:44:43.083" v="24"/>
        <pc:sldMkLst>
          <pc:docMk/>
          <pc:sldMk cId="3261377596" sldId="438"/>
        </pc:sldMkLst>
        <pc:spChg chg="mod">
          <ac:chgData name="Alfred Smith" userId="3c60a3631c0db8ad" providerId="LiveId" clId="{4D78A7B6-87E6-4228-A1DF-07192EDF7827}" dt="2023-01-18T11:41:46.887" v="4" actId="20577"/>
          <ac:spMkLst>
            <pc:docMk/>
            <pc:sldMk cId="3261377596" sldId="438"/>
            <ac:spMk id="2" creationId="{EDC2B99F-6AB6-8747-7B1F-087013DD97A0}"/>
          </ac:spMkLst>
        </pc:spChg>
        <pc:picChg chg="mod">
          <ac:chgData name="Alfred Smith" userId="3c60a3631c0db8ad" providerId="LiveId" clId="{4D78A7B6-87E6-4228-A1DF-07192EDF7827}" dt="2023-01-18T11:41:58.144" v="5" actId="1076"/>
          <ac:picMkLst>
            <pc:docMk/>
            <pc:sldMk cId="3261377596" sldId="438"/>
            <ac:picMk id="3" creationId="{F6848A83-8E67-A743-456B-BCEBFDCA7EFB}"/>
          </ac:picMkLst>
        </pc:picChg>
      </pc:sldChg>
      <pc:sldChg chg="addSp delSp modSp mod modTransition modAnim">
        <pc:chgData name="Alfred Smith" userId="3c60a3631c0db8ad" providerId="LiveId" clId="{4D78A7B6-87E6-4228-A1DF-07192EDF7827}" dt="2023-01-18T11:45:50.648" v="39"/>
        <pc:sldMkLst>
          <pc:docMk/>
          <pc:sldMk cId="3759221820" sldId="439"/>
        </pc:sldMkLst>
        <pc:spChg chg="add del">
          <ac:chgData name="Alfred Smith" userId="3c60a3631c0db8ad" providerId="LiveId" clId="{4D78A7B6-87E6-4228-A1DF-07192EDF7827}" dt="2023-01-18T11:45:39.461" v="38" actId="22"/>
          <ac:spMkLst>
            <pc:docMk/>
            <pc:sldMk cId="3759221820" sldId="439"/>
            <ac:spMk id="5" creationId="{C2350239-58B2-E19F-BB2E-4F405239C68E}"/>
          </ac:spMkLst>
        </pc:spChg>
        <pc:spChg chg="del">
          <ac:chgData name="Alfred Smith" userId="3c60a3631c0db8ad" providerId="LiveId" clId="{4D78A7B6-87E6-4228-A1DF-07192EDF7827}" dt="2023-01-18T11:45:18.409" v="35" actId="478"/>
          <ac:spMkLst>
            <pc:docMk/>
            <pc:sldMk cId="3759221820" sldId="439"/>
            <ac:spMk id="6" creationId="{416C064E-628E-47C0-A712-DB178FE9901E}"/>
          </ac:spMkLst>
        </pc:spChg>
        <pc:spChg chg="add mod">
          <ac:chgData name="Alfred Smith" userId="3c60a3631c0db8ad" providerId="LiveId" clId="{4D78A7B6-87E6-4228-A1DF-07192EDF7827}" dt="2023-01-18T11:45:50.648" v="39"/>
          <ac:spMkLst>
            <pc:docMk/>
            <pc:sldMk cId="3759221820" sldId="439"/>
            <ac:spMk id="7" creationId="{FBC5A729-AE91-F71A-298A-CE4A5787E6A5}"/>
          </ac:spMkLst>
        </pc:spChg>
        <pc:picChg chg="del">
          <ac:chgData name="Alfred Smith" userId="3c60a3631c0db8ad" providerId="LiveId" clId="{4D78A7B6-87E6-4228-A1DF-07192EDF7827}" dt="2023-01-18T11:44:43.083" v="24"/>
          <ac:picMkLst>
            <pc:docMk/>
            <pc:sldMk cId="3759221820" sldId="439"/>
            <ac:picMk id="2" creationId="{0E5BB4D8-8D06-FBC2-630A-566F671306E2}"/>
          </ac:picMkLst>
        </pc:picChg>
      </pc:sldChg>
      <pc:sldChg chg="addSp delSp modSp mod modTransition modAnim">
        <pc:chgData name="Alfred Smith" userId="3c60a3631c0db8ad" providerId="LiveId" clId="{4D78A7B6-87E6-4228-A1DF-07192EDF7827}" dt="2023-01-18T11:45:52.600" v="40"/>
        <pc:sldMkLst>
          <pc:docMk/>
          <pc:sldMk cId="3676245138" sldId="441"/>
        </pc:sldMkLst>
        <pc:spChg chg="add mod">
          <ac:chgData name="Alfred Smith" userId="3c60a3631c0db8ad" providerId="LiveId" clId="{4D78A7B6-87E6-4228-A1DF-07192EDF7827}" dt="2023-01-18T11:45:52.600" v="40"/>
          <ac:spMkLst>
            <pc:docMk/>
            <pc:sldMk cId="3676245138" sldId="441"/>
            <ac:spMk id="3" creationId="{C148E261-B692-9FE2-4774-6435EB0C255F}"/>
          </ac:spMkLst>
        </pc:spChg>
        <pc:spChg chg="del">
          <ac:chgData name="Alfred Smith" userId="3c60a3631c0db8ad" providerId="LiveId" clId="{4D78A7B6-87E6-4228-A1DF-07192EDF7827}" dt="2023-01-18T11:45:16.498" v="34" actId="478"/>
          <ac:spMkLst>
            <pc:docMk/>
            <pc:sldMk cId="3676245138" sldId="441"/>
            <ac:spMk id="6" creationId="{416C064E-628E-47C0-A712-DB178FE9901E}"/>
          </ac:spMkLst>
        </pc:spChg>
        <pc:picChg chg="del">
          <ac:chgData name="Alfred Smith" userId="3c60a3631c0db8ad" providerId="LiveId" clId="{4D78A7B6-87E6-4228-A1DF-07192EDF7827}" dt="2023-01-18T11:44:43.083" v="24"/>
          <ac:picMkLst>
            <pc:docMk/>
            <pc:sldMk cId="3676245138" sldId="441"/>
            <ac:picMk id="2" creationId="{ACD22B52-3985-0DB5-ED12-36DBB48A7B33}"/>
          </ac:picMkLst>
        </pc:picChg>
      </pc:sldChg>
      <pc:sldChg chg="modSp mod modTransition">
        <pc:chgData name="Alfred Smith" userId="3c60a3631c0db8ad" providerId="LiveId" clId="{4D78A7B6-87E6-4228-A1DF-07192EDF7827}" dt="2023-01-18T11:44:43.083" v="24"/>
        <pc:sldMkLst>
          <pc:docMk/>
          <pc:sldMk cId="2180228365" sldId="442"/>
        </pc:sldMkLst>
        <pc:spChg chg="mod">
          <ac:chgData name="Alfred Smith" userId="3c60a3631c0db8ad" providerId="LiveId" clId="{4D78A7B6-87E6-4228-A1DF-07192EDF7827}" dt="2023-01-18T11:42:32.947" v="8"/>
          <ac:spMkLst>
            <pc:docMk/>
            <pc:sldMk cId="2180228365" sldId="442"/>
            <ac:spMk id="2" creationId="{DE3EA0E2-0F91-BCBD-6C2F-CFCBA3069E1C}"/>
          </ac:spMkLst>
        </pc:spChg>
      </pc:sldChg>
      <pc:sldChg chg="addSp delSp modSp mod modTransition modAnim">
        <pc:chgData name="Alfred Smith" userId="3c60a3631c0db8ad" providerId="LiveId" clId="{4D78A7B6-87E6-4228-A1DF-07192EDF7827}" dt="2023-01-18T11:45:54.411" v="41"/>
        <pc:sldMkLst>
          <pc:docMk/>
          <pc:sldMk cId="3095902142" sldId="443"/>
        </pc:sldMkLst>
        <pc:spChg chg="add mod">
          <ac:chgData name="Alfred Smith" userId="3c60a3631c0db8ad" providerId="LiveId" clId="{4D78A7B6-87E6-4228-A1DF-07192EDF7827}" dt="2023-01-18T11:45:54.411" v="41"/>
          <ac:spMkLst>
            <pc:docMk/>
            <pc:sldMk cId="3095902142" sldId="443"/>
            <ac:spMk id="2" creationId="{4D0B0A4F-9F8D-8B7F-EB56-F9B8DAF63580}"/>
          </ac:spMkLst>
        </pc:spChg>
        <pc:spChg chg="del">
          <ac:chgData name="Alfred Smith" userId="3c60a3631c0db8ad" providerId="LiveId" clId="{4D78A7B6-87E6-4228-A1DF-07192EDF7827}" dt="2023-01-18T11:45:14.626" v="33" actId="478"/>
          <ac:spMkLst>
            <pc:docMk/>
            <pc:sldMk cId="3095902142" sldId="443"/>
            <ac:spMk id="6" creationId="{416C064E-628E-47C0-A712-DB178FE9901E}"/>
          </ac:spMkLst>
        </pc:spChg>
        <pc:picChg chg="del">
          <ac:chgData name="Alfred Smith" userId="3c60a3631c0db8ad" providerId="LiveId" clId="{4D78A7B6-87E6-4228-A1DF-07192EDF7827}" dt="2023-01-18T11:44:43.083" v="24"/>
          <ac:picMkLst>
            <pc:docMk/>
            <pc:sldMk cId="3095902142" sldId="443"/>
            <ac:picMk id="3" creationId="{5691FCEC-9ECE-FA4E-187E-13A4D71C8D3A}"/>
          </ac:picMkLst>
        </pc:picChg>
      </pc:sldChg>
      <pc:sldChg chg="modSp mod modTransition">
        <pc:chgData name="Alfred Smith" userId="3c60a3631c0db8ad" providerId="LiveId" clId="{4D78A7B6-87E6-4228-A1DF-07192EDF7827}" dt="2023-01-18T11:44:43.083" v="24"/>
        <pc:sldMkLst>
          <pc:docMk/>
          <pc:sldMk cId="1718612039" sldId="444"/>
        </pc:sldMkLst>
        <pc:spChg chg="mod">
          <ac:chgData name="Alfred Smith" userId="3c60a3631c0db8ad" providerId="LiveId" clId="{4D78A7B6-87E6-4228-A1DF-07192EDF7827}" dt="2023-01-18T11:42:35.945" v="9"/>
          <ac:spMkLst>
            <pc:docMk/>
            <pc:sldMk cId="1718612039" sldId="444"/>
            <ac:spMk id="2" creationId="{06ADFCDE-31B8-AC9B-CD1B-9E1758B5DC60}"/>
          </ac:spMkLst>
        </pc:spChg>
      </pc:sldChg>
      <pc:sldChg chg="addSp delSp modSp mod modTransition modAnim">
        <pc:chgData name="Alfred Smith" userId="3c60a3631c0db8ad" providerId="LiveId" clId="{4D78A7B6-87E6-4228-A1DF-07192EDF7827}" dt="2023-01-18T11:45:56.404" v="42"/>
        <pc:sldMkLst>
          <pc:docMk/>
          <pc:sldMk cId="2166098122" sldId="445"/>
        </pc:sldMkLst>
        <pc:spChg chg="add mod">
          <ac:chgData name="Alfred Smith" userId="3c60a3631c0db8ad" providerId="LiveId" clId="{4D78A7B6-87E6-4228-A1DF-07192EDF7827}" dt="2023-01-18T11:45:56.404" v="42"/>
          <ac:spMkLst>
            <pc:docMk/>
            <pc:sldMk cId="2166098122" sldId="445"/>
            <ac:spMk id="2" creationId="{B511E01C-CE0F-0C4D-6D2C-F45CDB45F0DF}"/>
          </ac:spMkLst>
        </pc:spChg>
        <pc:spChg chg="del">
          <ac:chgData name="Alfred Smith" userId="3c60a3631c0db8ad" providerId="LiveId" clId="{4D78A7B6-87E6-4228-A1DF-07192EDF7827}" dt="2023-01-18T11:45:12.902" v="32" actId="478"/>
          <ac:spMkLst>
            <pc:docMk/>
            <pc:sldMk cId="2166098122" sldId="445"/>
            <ac:spMk id="6" creationId="{416C064E-628E-47C0-A712-DB178FE9901E}"/>
          </ac:spMkLst>
        </pc:spChg>
        <pc:picChg chg="del">
          <ac:chgData name="Alfred Smith" userId="3c60a3631c0db8ad" providerId="LiveId" clId="{4D78A7B6-87E6-4228-A1DF-07192EDF7827}" dt="2023-01-18T11:44:43.083" v="24"/>
          <ac:picMkLst>
            <pc:docMk/>
            <pc:sldMk cId="2166098122" sldId="445"/>
            <ac:picMk id="11" creationId="{E8CC92C2-4DA8-1582-0FE4-99A84337D562}"/>
          </ac:picMkLst>
        </pc:picChg>
      </pc:sldChg>
      <pc:sldChg chg="modSp mod modTransition">
        <pc:chgData name="Alfred Smith" userId="3c60a3631c0db8ad" providerId="LiveId" clId="{4D78A7B6-87E6-4228-A1DF-07192EDF7827}" dt="2023-01-18T11:44:43.083" v="24"/>
        <pc:sldMkLst>
          <pc:docMk/>
          <pc:sldMk cId="665805102" sldId="446"/>
        </pc:sldMkLst>
        <pc:spChg chg="mod">
          <ac:chgData name="Alfred Smith" userId="3c60a3631c0db8ad" providerId="LiveId" clId="{4D78A7B6-87E6-4228-A1DF-07192EDF7827}" dt="2023-01-18T11:42:39.205" v="10"/>
          <ac:spMkLst>
            <pc:docMk/>
            <pc:sldMk cId="665805102" sldId="446"/>
            <ac:spMk id="2" creationId="{6940EE49-0EFD-9AF1-2B68-515A84816459}"/>
          </ac:spMkLst>
        </pc:spChg>
      </pc:sldChg>
      <pc:sldChg chg="addSp delSp modSp mod modTransition modAnim">
        <pc:chgData name="Alfred Smith" userId="3c60a3631c0db8ad" providerId="LiveId" clId="{4D78A7B6-87E6-4228-A1DF-07192EDF7827}" dt="2023-01-18T11:45:58.299" v="43"/>
        <pc:sldMkLst>
          <pc:docMk/>
          <pc:sldMk cId="2422728137" sldId="447"/>
        </pc:sldMkLst>
        <pc:spChg chg="add mod">
          <ac:chgData name="Alfred Smith" userId="3c60a3631c0db8ad" providerId="LiveId" clId="{4D78A7B6-87E6-4228-A1DF-07192EDF7827}" dt="2023-01-18T11:45:58.299" v="43"/>
          <ac:spMkLst>
            <pc:docMk/>
            <pc:sldMk cId="2422728137" sldId="447"/>
            <ac:spMk id="2" creationId="{9509DDE1-868B-2A94-D743-0B0C73D403DF}"/>
          </ac:spMkLst>
        </pc:spChg>
        <pc:spChg chg="del">
          <ac:chgData name="Alfred Smith" userId="3c60a3631c0db8ad" providerId="LiveId" clId="{4D78A7B6-87E6-4228-A1DF-07192EDF7827}" dt="2023-01-18T11:45:11.123" v="31" actId="478"/>
          <ac:spMkLst>
            <pc:docMk/>
            <pc:sldMk cId="2422728137" sldId="447"/>
            <ac:spMk id="6" creationId="{416C064E-628E-47C0-A712-DB178FE9901E}"/>
          </ac:spMkLst>
        </pc:spChg>
        <pc:picChg chg="del">
          <ac:chgData name="Alfred Smith" userId="3c60a3631c0db8ad" providerId="LiveId" clId="{4D78A7B6-87E6-4228-A1DF-07192EDF7827}" dt="2023-01-18T11:44:43.083" v="24"/>
          <ac:picMkLst>
            <pc:docMk/>
            <pc:sldMk cId="2422728137" sldId="447"/>
            <ac:picMk id="7" creationId="{C25CC332-46AC-5162-AAF0-6AF9B7B3B8F7}"/>
          </ac:picMkLst>
        </pc:picChg>
      </pc:sldChg>
      <pc:sldChg chg="modSp mod modTransition">
        <pc:chgData name="Alfred Smith" userId="3c60a3631c0db8ad" providerId="LiveId" clId="{4D78A7B6-87E6-4228-A1DF-07192EDF7827}" dt="2023-01-18T11:44:43.083" v="24"/>
        <pc:sldMkLst>
          <pc:docMk/>
          <pc:sldMk cId="843663555" sldId="448"/>
        </pc:sldMkLst>
        <pc:spChg chg="mod">
          <ac:chgData name="Alfred Smith" userId="3c60a3631c0db8ad" providerId="LiveId" clId="{4D78A7B6-87E6-4228-A1DF-07192EDF7827}" dt="2023-01-18T11:42:42.477" v="11"/>
          <ac:spMkLst>
            <pc:docMk/>
            <pc:sldMk cId="843663555" sldId="448"/>
            <ac:spMk id="2" creationId="{861F7695-8AC8-8930-5141-32D5719F8F4B}"/>
          </ac:spMkLst>
        </pc:spChg>
      </pc:sldChg>
      <pc:sldChg chg="addSp delSp modSp mod modTransition modAnim">
        <pc:chgData name="Alfred Smith" userId="3c60a3631c0db8ad" providerId="LiveId" clId="{4D78A7B6-87E6-4228-A1DF-07192EDF7827}" dt="2023-01-18T11:46:00.008" v="44"/>
        <pc:sldMkLst>
          <pc:docMk/>
          <pc:sldMk cId="4160448636" sldId="449"/>
        </pc:sldMkLst>
        <pc:spChg chg="add mod">
          <ac:chgData name="Alfred Smith" userId="3c60a3631c0db8ad" providerId="LiveId" clId="{4D78A7B6-87E6-4228-A1DF-07192EDF7827}" dt="2023-01-18T11:46:00.008" v="44"/>
          <ac:spMkLst>
            <pc:docMk/>
            <pc:sldMk cId="4160448636" sldId="449"/>
            <ac:spMk id="2" creationId="{ABB8E8B5-CFF5-388E-C224-F9FC369B8D2D}"/>
          </ac:spMkLst>
        </pc:spChg>
        <pc:spChg chg="mod">
          <ac:chgData name="Alfred Smith" userId="3c60a3631c0db8ad" providerId="LiveId" clId="{4D78A7B6-87E6-4228-A1DF-07192EDF7827}" dt="2023-01-18T11:43:07.691" v="17"/>
          <ac:spMkLst>
            <pc:docMk/>
            <pc:sldMk cId="4160448636" sldId="449"/>
            <ac:spMk id="4" creationId="{9A13E2D8-2F59-44C1-B1D2-79C300C26DD4}"/>
          </ac:spMkLst>
        </pc:spChg>
        <pc:spChg chg="del">
          <ac:chgData name="Alfred Smith" userId="3c60a3631c0db8ad" providerId="LiveId" clId="{4D78A7B6-87E6-4228-A1DF-07192EDF7827}" dt="2023-01-18T11:45:08.274" v="30" actId="478"/>
          <ac:spMkLst>
            <pc:docMk/>
            <pc:sldMk cId="4160448636" sldId="449"/>
            <ac:spMk id="6" creationId="{416C064E-628E-47C0-A712-DB178FE9901E}"/>
          </ac:spMkLst>
        </pc:spChg>
        <pc:picChg chg="del">
          <ac:chgData name="Alfred Smith" userId="3c60a3631c0db8ad" providerId="LiveId" clId="{4D78A7B6-87E6-4228-A1DF-07192EDF7827}" dt="2023-01-18T11:44:43.083" v="24"/>
          <ac:picMkLst>
            <pc:docMk/>
            <pc:sldMk cId="4160448636" sldId="449"/>
            <ac:picMk id="3" creationId="{6854A433-DE6C-75A6-BC88-1ED75718D635}"/>
          </ac:picMkLst>
        </pc:picChg>
      </pc:sldChg>
      <pc:sldChg chg="modSp mod modTransition">
        <pc:chgData name="Alfred Smith" userId="3c60a3631c0db8ad" providerId="LiveId" clId="{4D78A7B6-87E6-4228-A1DF-07192EDF7827}" dt="2023-01-18T11:44:43.083" v="24"/>
        <pc:sldMkLst>
          <pc:docMk/>
          <pc:sldMk cId="538051216" sldId="450"/>
        </pc:sldMkLst>
        <pc:spChg chg="mod">
          <ac:chgData name="Alfred Smith" userId="3c60a3631c0db8ad" providerId="LiveId" clId="{4D78A7B6-87E6-4228-A1DF-07192EDF7827}" dt="2023-01-18T11:43:18.470" v="18"/>
          <ac:spMkLst>
            <pc:docMk/>
            <pc:sldMk cId="538051216" sldId="450"/>
            <ac:spMk id="2" creationId="{56A8808C-0DE8-7988-F250-BEF837C02E99}"/>
          </ac:spMkLst>
        </pc:spChg>
      </pc:sldChg>
      <pc:sldChg chg="addSp delSp modSp mod modTransition modAnim">
        <pc:chgData name="Alfred Smith" userId="3c60a3631c0db8ad" providerId="LiveId" clId="{4D78A7B6-87E6-4228-A1DF-07192EDF7827}" dt="2023-01-18T11:46:01.761" v="45"/>
        <pc:sldMkLst>
          <pc:docMk/>
          <pc:sldMk cId="3386340796" sldId="451"/>
        </pc:sldMkLst>
        <pc:spChg chg="add mod">
          <ac:chgData name="Alfred Smith" userId="3c60a3631c0db8ad" providerId="LiveId" clId="{4D78A7B6-87E6-4228-A1DF-07192EDF7827}" dt="2023-01-18T11:46:01.761" v="45"/>
          <ac:spMkLst>
            <pc:docMk/>
            <pc:sldMk cId="3386340796" sldId="451"/>
            <ac:spMk id="2" creationId="{EDCE7445-190F-CBD5-D723-C47536BDA14D}"/>
          </ac:spMkLst>
        </pc:spChg>
        <pc:spChg chg="del">
          <ac:chgData name="Alfred Smith" userId="3c60a3631c0db8ad" providerId="LiveId" clId="{4D78A7B6-87E6-4228-A1DF-07192EDF7827}" dt="2023-01-18T11:45:06.608" v="29" actId="478"/>
          <ac:spMkLst>
            <pc:docMk/>
            <pc:sldMk cId="3386340796" sldId="451"/>
            <ac:spMk id="6" creationId="{416C064E-628E-47C0-A712-DB178FE9901E}"/>
          </ac:spMkLst>
        </pc:spChg>
        <pc:picChg chg="del">
          <ac:chgData name="Alfred Smith" userId="3c60a3631c0db8ad" providerId="LiveId" clId="{4D78A7B6-87E6-4228-A1DF-07192EDF7827}" dt="2023-01-18T11:44:43.083" v="24"/>
          <ac:picMkLst>
            <pc:docMk/>
            <pc:sldMk cId="3386340796" sldId="451"/>
            <ac:picMk id="8" creationId="{53B33EA5-8A8C-EF11-7670-28470C305A23}"/>
          </ac:picMkLst>
        </pc:picChg>
      </pc:sldChg>
      <pc:sldChg chg="modSp mod modTransition">
        <pc:chgData name="Alfred Smith" userId="3c60a3631c0db8ad" providerId="LiveId" clId="{4D78A7B6-87E6-4228-A1DF-07192EDF7827}" dt="2023-01-18T11:44:43.083" v="24"/>
        <pc:sldMkLst>
          <pc:docMk/>
          <pc:sldMk cId="4002949039" sldId="452"/>
        </pc:sldMkLst>
        <pc:spChg chg="mod">
          <ac:chgData name="Alfred Smith" userId="3c60a3631c0db8ad" providerId="LiveId" clId="{4D78A7B6-87E6-4228-A1DF-07192EDF7827}" dt="2023-01-18T11:43:26.239" v="19"/>
          <ac:spMkLst>
            <pc:docMk/>
            <pc:sldMk cId="4002949039" sldId="452"/>
            <ac:spMk id="2" creationId="{22204F33-745A-DD4C-48B6-96CACE5C2718}"/>
          </ac:spMkLst>
        </pc:spChg>
      </pc:sldChg>
      <pc:sldChg chg="addSp delSp modSp mod modTransition modAnim">
        <pc:chgData name="Alfred Smith" userId="3c60a3631c0db8ad" providerId="LiveId" clId="{4D78A7B6-87E6-4228-A1DF-07192EDF7827}" dt="2023-01-18T11:46:03.316" v="46"/>
        <pc:sldMkLst>
          <pc:docMk/>
          <pc:sldMk cId="283334129" sldId="453"/>
        </pc:sldMkLst>
        <pc:spChg chg="add mod">
          <ac:chgData name="Alfred Smith" userId="3c60a3631c0db8ad" providerId="LiveId" clId="{4D78A7B6-87E6-4228-A1DF-07192EDF7827}" dt="2023-01-18T11:46:03.316" v="46"/>
          <ac:spMkLst>
            <pc:docMk/>
            <pc:sldMk cId="283334129" sldId="453"/>
            <ac:spMk id="2" creationId="{BA60E2B8-F50D-BFBE-E996-FC42F8BEB817}"/>
          </ac:spMkLst>
        </pc:spChg>
        <pc:spChg chg="del">
          <ac:chgData name="Alfred Smith" userId="3c60a3631c0db8ad" providerId="LiveId" clId="{4D78A7B6-87E6-4228-A1DF-07192EDF7827}" dt="2023-01-18T11:45:04.971" v="28" actId="478"/>
          <ac:spMkLst>
            <pc:docMk/>
            <pc:sldMk cId="283334129" sldId="453"/>
            <ac:spMk id="6" creationId="{416C064E-628E-47C0-A712-DB178FE9901E}"/>
          </ac:spMkLst>
        </pc:spChg>
        <pc:picChg chg="del">
          <ac:chgData name="Alfred Smith" userId="3c60a3631c0db8ad" providerId="LiveId" clId="{4D78A7B6-87E6-4228-A1DF-07192EDF7827}" dt="2023-01-18T11:44:43.083" v="24"/>
          <ac:picMkLst>
            <pc:docMk/>
            <pc:sldMk cId="283334129" sldId="453"/>
            <ac:picMk id="5" creationId="{ED935D1E-728F-F90B-A1B8-8A5FDFF85935}"/>
          </ac:picMkLst>
        </pc:picChg>
      </pc:sldChg>
      <pc:sldChg chg="modSp mod modTransition">
        <pc:chgData name="Alfred Smith" userId="3c60a3631c0db8ad" providerId="LiveId" clId="{4D78A7B6-87E6-4228-A1DF-07192EDF7827}" dt="2023-01-18T11:44:43.083" v="24"/>
        <pc:sldMkLst>
          <pc:docMk/>
          <pc:sldMk cId="2511564658" sldId="454"/>
        </pc:sldMkLst>
        <pc:spChg chg="mod">
          <ac:chgData name="Alfred Smith" userId="3c60a3631c0db8ad" providerId="LiveId" clId="{4D78A7B6-87E6-4228-A1DF-07192EDF7827}" dt="2023-01-18T11:43:30.027" v="20"/>
          <ac:spMkLst>
            <pc:docMk/>
            <pc:sldMk cId="2511564658" sldId="454"/>
            <ac:spMk id="2" creationId="{FFCD5FD6-8D46-B4B1-4C75-F81CFFB41F3A}"/>
          </ac:spMkLst>
        </pc:spChg>
      </pc:sldChg>
      <pc:sldChg chg="addSp delSp modSp mod modTransition modAnim">
        <pc:chgData name="Alfred Smith" userId="3c60a3631c0db8ad" providerId="LiveId" clId="{4D78A7B6-87E6-4228-A1DF-07192EDF7827}" dt="2023-01-18T11:46:05.104" v="47"/>
        <pc:sldMkLst>
          <pc:docMk/>
          <pc:sldMk cId="1799939013" sldId="455"/>
        </pc:sldMkLst>
        <pc:spChg chg="add mod">
          <ac:chgData name="Alfred Smith" userId="3c60a3631c0db8ad" providerId="LiveId" clId="{4D78A7B6-87E6-4228-A1DF-07192EDF7827}" dt="2023-01-18T11:46:05.104" v="47"/>
          <ac:spMkLst>
            <pc:docMk/>
            <pc:sldMk cId="1799939013" sldId="455"/>
            <ac:spMk id="2" creationId="{75FA1CB8-0F47-5F1B-2A60-8D9D460700D8}"/>
          </ac:spMkLst>
        </pc:spChg>
        <pc:spChg chg="del">
          <ac:chgData name="Alfred Smith" userId="3c60a3631c0db8ad" providerId="LiveId" clId="{4D78A7B6-87E6-4228-A1DF-07192EDF7827}" dt="2023-01-18T11:45:03.190" v="27" actId="478"/>
          <ac:spMkLst>
            <pc:docMk/>
            <pc:sldMk cId="1799939013" sldId="455"/>
            <ac:spMk id="6" creationId="{416C064E-628E-47C0-A712-DB178FE9901E}"/>
          </ac:spMkLst>
        </pc:spChg>
        <pc:picChg chg="del">
          <ac:chgData name="Alfred Smith" userId="3c60a3631c0db8ad" providerId="LiveId" clId="{4D78A7B6-87E6-4228-A1DF-07192EDF7827}" dt="2023-01-18T11:44:43.083" v="24"/>
          <ac:picMkLst>
            <pc:docMk/>
            <pc:sldMk cId="1799939013" sldId="455"/>
            <ac:picMk id="8" creationId="{7E143D4A-070B-9372-0DDA-21A9B12C8D45}"/>
          </ac:picMkLst>
        </pc:picChg>
      </pc:sldChg>
      <pc:sldChg chg="modSp mod modTransition">
        <pc:chgData name="Alfred Smith" userId="3c60a3631c0db8ad" providerId="LiveId" clId="{4D78A7B6-87E6-4228-A1DF-07192EDF7827}" dt="2023-01-18T11:44:43.083" v="24"/>
        <pc:sldMkLst>
          <pc:docMk/>
          <pc:sldMk cId="4049696417" sldId="456"/>
        </pc:sldMkLst>
        <pc:spChg chg="mod">
          <ac:chgData name="Alfred Smith" userId="3c60a3631c0db8ad" providerId="LiveId" clId="{4D78A7B6-87E6-4228-A1DF-07192EDF7827}" dt="2023-01-18T11:43:33.384" v="21"/>
          <ac:spMkLst>
            <pc:docMk/>
            <pc:sldMk cId="4049696417" sldId="456"/>
            <ac:spMk id="2" creationId="{20116AB5-A725-3441-85EF-6D47C44B51EB}"/>
          </ac:spMkLst>
        </pc:spChg>
      </pc:sldChg>
      <pc:sldChg chg="addSp delSp modSp mod modTransition modAnim">
        <pc:chgData name="Alfred Smith" userId="3c60a3631c0db8ad" providerId="LiveId" clId="{4D78A7B6-87E6-4228-A1DF-07192EDF7827}" dt="2023-01-18T11:46:07.078" v="48"/>
        <pc:sldMkLst>
          <pc:docMk/>
          <pc:sldMk cId="2618424304" sldId="457"/>
        </pc:sldMkLst>
        <pc:spChg chg="add mod">
          <ac:chgData name="Alfred Smith" userId="3c60a3631c0db8ad" providerId="LiveId" clId="{4D78A7B6-87E6-4228-A1DF-07192EDF7827}" dt="2023-01-18T11:46:07.078" v="48"/>
          <ac:spMkLst>
            <pc:docMk/>
            <pc:sldMk cId="2618424304" sldId="457"/>
            <ac:spMk id="3" creationId="{1C335676-22AF-77A5-33E1-05B746471BE3}"/>
          </ac:spMkLst>
        </pc:spChg>
        <pc:spChg chg="del">
          <ac:chgData name="Alfred Smith" userId="3c60a3631c0db8ad" providerId="LiveId" clId="{4D78A7B6-87E6-4228-A1DF-07192EDF7827}" dt="2023-01-18T11:44:59.552" v="26" actId="478"/>
          <ac:spMkLst>
            <pc:docMk/>
            <pc:sldMk cId="2618424304" sldId="457"/>
            <ac:spMk id="6" creationId="{416C064E-628E-47C0-A712-DB178FE9901E}"/>
          </ac:spMkLst>
        </pc:spChg>
        <pc:picChg chg="del">
          <ac:chgData name="Alfred Smith" userId="3c60a3631c0db8ad" providerId="LiveId" clId="{4D78A7B6-87E6-4228-A1DF-07192EDF7827}" dt="2023-01-18T11:44:43.083" v="24"/>
          <ac:picMkLst>
            <pc:docMk/>
            <pc:sldMk cId="2618424304" sldId="457"/>
            <ac:picMk id="2" creationId="{6308D22B-CF3F-3D38-2737-4561094746A9}"/>
          </ac:picMkLst>
        </pc:picChg>
      </pc:sldChg>
      <pc:sldChg chg="modSp mod modTransition">
        <pc:chgData name="Alfred Smith" userId="3c60a3631c0db8ad" providerId="LiveId" clId="{4D78A7B6-87E6-4228-A1DF-07192EDF7827}" dt="2023-01-18T11:44:43.083" v="24"/>
        <pc:sldMkLst>
          <pc:docMk/>
          <pc:sldMk cId="2789980734" sldId="458"/>
        </pc:sldMkLst>
        <pc:spChg chg="mod">
          <ac:chgData name="Alfred Smith" userId="3c60a3631c0db8ad" providerId="LiveId" clId="{4D78A7B6-87E6-4228-A1DF-07192EDF7827}" dt="2023-01-18T11:43:38.085" v="22"/>
          <ac:spMkLst>
            <pc:docMk/>
            <pc:sldMk cId="2789980734" sldId="458"/>
            <ac:spMk id="2" creationId="{89472476-E488-DDD2-65D4-CA4CD369B95B}"/>
          </ac:spMkLst>
        </pc:spChg>
      </pc:sldChg>
      <pc:sldChg chg="addSp delSp modSp mod modTransition modAnim">
        <pc:chgData name="Alfred Smith" userId="3c60a3631c0db8ad" providerId="LiveId" clId="{4D78A7B6-87E6-4228-A1DF-07192EDF7827}" dt="2023-01-18T11:46:08.803" v="49"/>
        <pc:sldMkLst>
          <pc:docMk/>
          <pc:sldMk cId="783514268" sldId="459"/>
        </pc:sldMkLst>
        <pc:spChg chg="add mod">
          <ac:chgData name="Alfred Smith" userId="3c60a3631c0db8ad" providerId="LiveId" clId="{4D78A7B6-87E6-4228-A1DF-07192EDF7827}" dt="2023-01-18T11:46:08.803" v="49"/>
          <ac:spMkLst>
            <pc:docMk/>
            <pc:sldMk cId="783514268" sldId="459"/>
            <ac:spMk id="3" creationId="{30730B9A-EC05-86FB-76A6-DAD7090E3DDD}"/>
          </ac:spMkLst>
        </pc:spChg>
        <pc:spChg chg="del">
          <ac:chgData name="Alfred Smith" userId="3c60a3631c0db8ad" providerId="LiveId" clId="{4D78A7B6-87E6-4228-A1DF-07192EDF7827}" dt="2023-01-18T11:44:55.899" v="25" actId="478"/>
          <ac:spMkLst>
            <pc:docMk/>
            <pc:sldMk cId="783514268" sldId="459"/>
            <ac:spMk id="6" creationId="{416C064E-628E-47C0-A712-DB178FE9901E}"/>
          </ac:spMkLst>
        </pc:spChg>
        <pc:picChg chg="del">
          <ac:chgData name="Alfred Smith" userId="3c60a3631c0db8ad" providerId="LiveId" clId="{4D78A7B6-87E6-4228-A1DF-07192EDF7827}" dt="2023-01-18T11:44:43.083" v="24"/>
          <ac:picMkLst>
            <pc:docMk/>
            <pc:sldMk cId="783514268" sldId="459"/>
            <ac:picMk id="2" creationId="{B6F94155-4EB6-6BEC-CF13-907D5EB035FF}"/>
          </ac:picMkLst>
        </pc:picChg>
      </pc:sldChg>
      <pc:sldChg chg="delSp modSp mod modTransition modAnim">
        <pc:chgData name="Alfred Smith" userId="3c60a3631c0db8ad" providerId="LiveId" clId="{4D78A7B6-87E6-4228-A1DF-07192EDF7827}" dt="2023-01-18T11:45:30.985" v="36"/>
        <pc:sldMkLst>
          <pc:docMk/>
          <pc:sldMk cId="3596600315" sldId="468"/>
        </pc:sldMkLst>
        <pc:spChg chg="mod">
          <ac:chgData name="Alfred Smith" userId="3c60a3631c0db8ad" providerId="LiveId" clId="{4D78A7B6-87E6-4228-A1DF-07192EDF7827}" dt="2023-01-18T11:45:30.985" v="36"/>
          <ac:spMkLst>
            <pc:docMk/>
            <pc:sldMk cId="3596600315" sldId="468"/>
            <ac:spMk id="3" creationId="{0162BEE1-134B-8B70-2BB8-9226F1DF1614}"/>
          </ac:spMkLst>
        </pc:spChg>
        <pc:picChg chg="del">
          <ac:chgData name="Alfred Smith" userId="3c60a3631c0db8ad" providerId="LiveId" clId="{4D78A7B6-87E6-4228-A1DF-07192EDF7827}" dt="2023-01-18T11:44:43.083" v="24"/>
          <ac:picMkLst>
            <pc:docMk/>
            <pc:sldMk cId="3596600315" sldId="468"/>
            <ac:picMk id="4" creationId="{8D32B6A6-6D9F-7C28-8434-2ED65CA690F9}"/>
          </ac:picMkLst>
        </pc:picChg>
      </pc:sldChg>
      <pc:sldChg chg="addSp delSp modSp mod modTransition">
        <pc:chgData name="Alfred Smith" userId="3c60a3631c0db8ad" providerId="LiveId" clId="{4D78A7B6-87E6-4228-A1DF-07192EDF7827}" dt="2023-01-18T11:44:43.083" v="24"/>
        <pc:sldMkLst>
          <pc:docMk/>
          <pc:sldMk cId="1716397521" sldId="469"/>
        </pc:sldMkLst>
        <pc:spChg chg="del">
          <ac:chgData name="Alfred Smith" userId="3c60a3631c0db8ad" providerId="LiveId" clId="{4D78A7B6-87E6-4228-A1DF-07192EDF7827}" dt="2023-01-18T11:42:05.394" v="6" actId="478"/>
          <ac:spMkLst>
            <pc:docMk/>
            <pc:sldMk cId="1716397521" sldId="469"/>
            <ac:spMk id="2" creationId="{6DCE61E1-18D2-344F-6E15-5F422F5F24AB}"/>
          </ac:spMkLst>
        </pc:spChg>
        <pc:spChg chg="add mod">
          <ac:chgData name="Alfred Smith" userId="3c60a3631c0db8ad" providerId="LiveId" clId="{4D78A7B6-87E6-4228-A1DF-07192EDF7827}" dt="2023-01-18T11:42:06.348" v="7"/>
          <ac:spMkLst>
            <pc:docMk/>
            <pc:sldMk cId="1716397521" sldId="469"/>
            <ac:spMk id="5" creationId="{A1D923BE-509B-8678-5773-02078C1116C6}"/>
          </ac:spMkLst>
        </pc:spChg>
      </pc:sldChg>
      <pc:sldChg chg="modSp mod modTransition">
        <pc:chgData name="Alfred Smith" userId="3c60a3631c0db8ad" providerId="LiveId" clId="{4D78A7B6-87E6-4228-A1DF-07192EDF7827}" dt="2023-01-18T11:44:43.083" v="24"/>
        <pc:sldMkLst>
          <pc:docMk/>
          <pc:sldMk cId="2378742087" sldId="470"/>
        </pc:sldMkLst>
        <pc:spChg chg="mod">
          <ac:chgData name="Alfred Smith" userId="3c60a3631c0db8ad" providerId="LiveId" clId="{4D78A7B6-87E6-4228-A1DF-07192EDF7827}" dt="2023-01-18T11:43:42.218" v="23"/>
          <ac:spMkLst>
            <pc:docMk/>
            <pc:sldMk cId="2378742087" sldId="470"/>
            <ac:spMk id="2" creationId="{93256C5A-63FE-C3CD-2E36-7C7CDF069DEA}"/>
          </ac:spMkLst>
        </pc:spChg>
      </pc:sldChg>
    </pc:docChg>
  </pc:docChgLst>
  <pc:docChgLst>
    <pc:chgData name="Leonie Smith" userId="fed1330f33f5650e" providerId="LiveId" clId="{090715F1-7A2A-4C2A-ABA8-295E380CA93D}"/>
    <pc:docChg chg="custSel modSld">
      <pc:chgData name="Leonie Smith" userId="fed1330f33f5650e" providerId="LiveId" clId="{090715F1-7A2A-4C2A-ABA8-295E380CA93D}" dt="2023-11-24T06:23:56.266" v="176" actId="478"/>
      <pc:docMkLst>
        <pc:docMk/>
      </pc:docMkLst>
      <pc:sldChg chg="addSp delSp modSp mod modTransition modAnim">
        <pc:chgData name="Leonie Smith" userId="fed1330f33f5650e" providerId="LiveId" clId="{090715F1-7A2A-4C2A-ABA8-295E380CA93D}" dt="2023-11-24T06:23:56.266" v="176" actId="478"/>
        <pc:sldMkLst>
          <pc:docMk/>
          <pc:sldMk cId="3759221820" sldId="439"/>
        </pc:sldMkLst>
        <pc:picChg chg="add del mod ord">
          <ac:chgData name="Leonie Smith" userId="fed1330f33f5650e" providerId="LiveId" clId="{090715F1-7A2A-4C2A-ABA8-295E380CA93D}" dt="2023-11-24T06:23:56.266" v="176" actId="478"/>
          <ac:picMkLst>
            <pc:docMk/>
            <pc:sldMk cId="3759221820" sldId="439"/>
            <ac:picMk id="3" creationId="{5629BD80-3909-BB17-9B3E-C9E205D46A25}"/>
          </ac:picMkLst>
        </pc:picChg>
        <pc:picChg chg="add del mod">
          <ac:chgData name="Leonie Smith" userId="fed1330f33f5650e" providerId="LiveId" clId="{090715F1-7A2A-4C2A-ABA8-295E380CA93D}" dt="2023-11-24T05:49:41.996" v="3"/>
          <ac:picMkLst>
            <pc:docMk/>
            <pc:sldMk cId="3759221820" sldId="439"/>
            <ac:picMk id="5" creationId="{4CC07203-DDC5-11E6-8873-7D127A0D00F5}"/>
          </ac:picMkLst>
        </pc:picChg>
        <pc:picChg chg="add mod">
          <ac:chgData name="Leonie Smith" userId="fed1330f33f5650e" providerId="LiveId" clId="{090715F1-7A2A-4C2A-ABA8-295E380CA93D}" dt="2023-11-24T06:23:50.743" v="174"/>
          <ac:picMkLst>
            <pc:docMk/>
            <pc:sldMk cId="3759221820" sldId="439"/>
            <ac:picMk id="5" creationId="{5C98F45F-2F29-18F3-49DA-7F2FDF8A0F51}"/>
          </ac:picMkLst>
        </pc:picChg>
        <pc:picChg chg="add del mod">
          <ac:chgData name="Leonie Smith" userId="fed1330f33f5650e" providerId="LiveId" clId="{090715F1-7A2A-4C2A-ABA8-295E380CA93D}" dt="2023-11-24T05:49:49.328" v="4"/>
          <ac:picMkLst>
            <pc:docMk/>
            <pc:sldMk cId="3759221820" sldId="439"/>
            <ac:picMk id="9" creationId="{85353F81-4ED8-7C3A-37D3-0F9E27789F84}"/>
          </ac:picMkLst>
        </pc:picChg>
        <pc:picChg chg="add del mod">
          <ac:chgData name="Leonie Smith" userId="fed1330f33f5650e" providerId="LiveId" clId="{090715F1-7A2A-4C2A-ABA8-295E380CA93D}" dt="2023-11-24T05:50:00.974" v="6"/>
          <ac:picMkLst>
            <pc:docMk/>
            <pc:sldMk cId="3759221820" sldId="439"/>
            <ac:picMk id="10" creationId="{BB72822F-364F-BB79-22FC-6A65CA1E8CFE}"/>
          </ac:picMkLst>
        </pc:picChg>
        <pc:picChg chg="add del mod ord">
          <ac:chgData name="Leonie Smith" userId="fed1330f33f5650e" providerId="LiveId" clId="{090715F1-7A2A-4C2A-ABA8-295E380CA93D}" dt="2023-11-24T05:50:07.366" v="7"/>
          <ac:picMkLst>
            <pc:docMk/>
            <pc:sldMk cId="3759221820" sldId="439"/>
            <ac:picMk id="14" creationId="{3222AF28-D040-575C-22F4-E1C472C1F376}"/>
          </ac:picMkLst>
        </pc:picChg>
        <pc:picChg chg="add del mod">
          <ac:chgData name="Leonie Smith" userId="fed1330f33f5650e" providerId="LiveId" clId="{090715F1-7A2A-4C2A-ABA8-295E380CA93D}" dt="2023-11-24T06:23:50.747" v="175"/>
          <ac:picMkLst>
            <pc:docMk/>
            <pc:sldMk cId="3759221820" sldId="439"/>
            <ac:picMk id="15" creationId="{99CA4434-3768-5462-965B-4A7477AA1FB0}"/>
          </ac:picMkLst>
        </pc:picChg>
      </pc:sldChg>
      <pc:sldChg chg="addSp modSp">
        <pc:chgData name="Leonie Smith" userId="fed1330f33f5650e" providerId="LiveId" clId="{090715F1-7A2A-4C2A-ABA8-295E380CA93D}" dt="2023-11-24T05:51:37.292" v="8"/>
        <pc:sldMkLst>
          <pc:docMk/>
          <pc:sldMk cId="3676245138" sldId="441"/>
        </pc:sldMkLst>
        <pc:picChg chg="add mod">
          <ac:chgData name="Leonie Smith" userId="fed1330f33f5650e" providerId="LiveId" clId="{090715F1-7A2A-4C2A-ABA8-295E380CA93D}" dt="2023-11-24T05:51:37.292" v="8"/>
          <ac:picMkLst>
            <pc:docMk/>
            <pc:sldMk cId="3676245138" sldId="441"/>
            <ac:picMk id="6" creationId="{25CA4B7C-0167-19AA-DAA7-700B521D3F95}"/>
          </ac:picMkLst>
        </pc:picChg>
      </pc:sldChg>
      <pc:sldChg chg="addSp delSp modSp mod modTransition modAnim">
        <pc:chgData name="Leonie Smith" userId="fed1330f33f5650e" providerId="LiveId" clId="{090715F1-7A2A-4C2A-ABA8-295E380CA93D}" dt="2023-11-24T05:52:59.085" v="12"/>
        <pc:sldMkLst>
          <pc:docMk/>
          <pc:sldMk cId="3095902142" sldId="443"/>
        </pc:sldMkLst>
        <pc:picChg chg="add del mod">
          <ac:chgData name="Leonie Smith" userId="fed1330f33f5650e" providerId="LiveId" clId="{090715F1-7A2A-4C2A-ABA8-295E380CA93D}" dt="2023-11-24T05:52:39.044" v="11"/>
          <ac:picMkLst>
            <pc:docMk/>
            <pc:sldMk cId="3095902142" sldId="443"/>
            <ac:picMk id="6" creationId="{513F482F-57FB-2581-5633-0E163ADEE581}"/>
          </ac:picMkLst>
        </pc:picChg>
        <pc:picChg chg="add del mod">
          <ac:chgData name="Leonie Smith" userId="fed1330f33f5650e" providerId="LiveId" clId="{090715F1-7A2A-4C2A-ABA8-295E380CA93D}" dt="2023-11-24T05:52:59.085" v="12"/>
          <ac:picMkLst>
            <pc:docMk/>
            <pc:sldMk cId="3095902142" sldId="443"/>
            <ac:picMk id="9" creationId="{A9A6F62F-6E1F-0212-A795-E6245B016F21}"/>
          </ac:picMkLst>
        </pc:picChg>
        <pc:picChg chg="add mod">
          <ac:chgData name="Leonie Smith" userId="fed1330f33f5650e" providerId="LiveId" clId="{090715F1-7A2A-4C2A-ABA8-295E380CA93D}" dt="2023-11-24T05:52:59.085" v="12"/>
          <ac:picMkLst>
            <pc:docMk/>
            <pc:sldMk cId="3095902142" sldId="443"/>
            <ac:picMk id="10" creationId="{60A2EA61-7938-20FD-CF8C-C797F84C60E2}"/>
          </ac:picMkLst>
        </pc:picChg>
      </pc:sldChg>
      <pc:sldChg chg="addSp delSp modSp mod modTransition modAnim">
        <pc:chgData name="Leonie Smith" userId="fed1330f33f5650e" providerId="LiveId" clId="{090715F1-7A2A-4C2A-ABA8-295E380CA93D}" dt="2023-11-24T05:56:19.110" v="43"/>
        <pc:sldMkLst>
          <pc:docMk/>
          <pc:sldMk cId="2166098122" sldId="445"/>
        </pc:sldMkLst>
        <pc:picChg chg="add del mod">
          <ac:chgData name="Leonie Smith" userId="fed1330f33f5650e" providerId="LiveId" clId="{090715F1-7A2A-4C2A-ABA8-295E380CA93D}" dt="2023-11-24T05:54:11.095" v="15"/>
          <ac:picMkLst>
            <pc:docMk/>
            <pc:sldMk cId="2166098122" sldId="445"/>
            <ac:picMk id="6" creationId="{58C0CB94-7FA0-C67B-93B3-6E78C7F671D2}"/>
          </ac:picMkLst>
        </pc:picChg>
        <pc:picChg chg="add del mod">
          <ac:chgData name="Leonie Smith" userId="fed1330f33f5650e" providerId="LiveId" clId="{090715F1-7A2A-4C2A-ABA8-295E380CA93D}" dt="2023-11-24T05:54:24.905" v="16"/>
          <ac:picMkLst>
            <pc:docMk/>
            <pc:sldMk cId="2166098122" sldId="445"/>
            <ac:picMk id="9" creationId="{07577258-AB25-A41D-3F8E-C5CA1AA672C2}"/>
          </ac:picMkLst>
        </pc:picChg>
        <pc:picChg chg="add del mod">
          <ac:chgData name="Leonie Smith" userId="fed1330f33f5650e" providerId="LiveId" clId="{090715F1-7A2A-4C2A-ABA8-295E380CA93D}" dt="2023-11-24T05:54:25.986" v="18"/>
          <ac:picMkLst>
            <pc:docMk/>
            <pc:sldMk cId="2166098122" sldId="445"/>
            <ac:picMk id="10" creationId="{5D42D3E8-F7DD-B0F3-65CD-5F2C637DF932}"/>
          </ac:picMkLst>
        </pc:picChg>
        <pc:picChg chg="add del mod ord">
          <ac:chgData name="Leonie Smith" userId="fed1330f33f5650e" providerId="LiveId" clId="{090715F1-7A2A-4C2A-ABA8-295E380CA93D}" dt="2023-11-24T05:54:33.342" v="19"/>
          <ac:picMkLst>
            <pc:docMk/>
            <pc:sldMk cId="2166098122" sldId="445"/>
            <ac:picMk id="13" creationId="{B9A04188-0348-07A8-544F-CEC5ADA481B8}"/>
          </ac:picMkLst>
        </pc:picChg>
        <pc:picChg chg="add del mod">
          <ac:chgData name="Leonie Smith" userId="fed1330f33f5650e" providerId="LiveId" clId="{090715F1-7A2A-4C2A-ABA8-295E380CA93D}" dt="2023-11-24T05:54:34.700" v="21"/>
          <ac:picMkLst>
            <pc:docMk/>
            <pc:sldMk cId="2166098122" sldId="445"/>
            <ac:picMk id="14" creationId="{F5FD7192-35BF-89C0-2707-97D90E8F9B5F}"/>
          </ac:picMkLst>
        </pc:picChg>
        <pc:picChg chg="add del mod ord">
          <ac:chgData name="Leonie Smith" userId="fed1330f33f5650e" providerId="LiveId" clId="{090715F1-7A2A-4C2A-ABA8-295E380CA93D}" dt="2023-11-24T05:54:40.938" v="22"/>
          <ac:picMkLst>
            <pc:docMk/>
            <pc:sldMk cId="2166098122" sldId="445"/>
            <ac:picMk id="17" creationId="{F696B94C-3192-0F3C-D65D-BCC1829592D5}"/>
          </ac:picMkLst>
        </pc:picChg>
        <pc:picChg chg="add del mod">
          <ac:chgData name="Leonie Smith" userId="fed1330f33f5650e" providerId="LiveId" clId="{090715F1-7A2A-4C2A-ABA8-295E380CA93D}" dt="2023-11-24T05:54:41.930" v="24"/>
          <ac:picMkLst>
            <pc:docMk/>
            <pc:sldMk cId="2166098122" sldId="445"/>
            <ac:picMk id="18" creationId="{C13019E9-C99D-A5E5-275E-E80B5141C9C7}"/>
          </ac:picMkLst>
        </pc:picChg>
        <pc:picChg chg="add del mod ord">
          <ac:chgData name="Leonie Smith" userId="fed1330f33f5650e" providerId="LiveId" clId="{090715F1-7A2A-4C2A-ABA8-295E380CA93D}" dt="2023-11-24T05:54:53.464" v="25"/>
          <ac:picMkLst>
            <pc:docMk/>
            <pc:sldMk cId="2166098122" sldId="445"/>
            <ac:picMk id="20" creationId="{039488FF-B603-C77E-3F0E-4B50E371BE24}"/>
          </ac:picMkLst>
        </pc:picChg>
        <pc:picChg chg="add del mod">
          <ac:chgData name="Leonie Smith" userId="fed1330f33f5650e" providerId="LiveId" clId="{090715F1-7A2A-4C2A-ABA8-295E380CA93D}" dt="2023-11-24T05:54:54.556" v="27"/>
          <ac:picMkLst>
            <pc:docMk/>
            <pc:sldMk cId="2166098122" sldId="445"/>
            <ac:picMk id="21" creationId="{1B1157D7-B190-801A-2926-EE50D01CAAD4}"/>
          </ac:picMkLst>
        </pc:picChg>
        <pc:picChg chg="add del mod ord">
          <ac:chgData name="Leonie Smith" userId="fed1330f33f5650e" providerId="LiveId" clId="{090715F1-7A2A-4C2A-ABA8-295E380CA93D}" dt="2023-11-24T05:55:01.403" v="28"/>
          <ac:picMkLst>
            <pc:docMk/>
            <pc:sldMk cId="2166098122" sldId="445"/>
            <ac:picMk id="24" creationId="{96E80A4B-2C68-CBFF-9CA8-FC6639DD5DB5}"/>
          </ac:picMkLst>
        </pc:picChg>
        <pc:picChg chg="add del mod">
          <ac:chgData name="Leonie Smith" userId="fed1330f33f5650e" providerId="LiveId" clId="{090715F1-7A2A-4C2A-ABA8-295E380CA93D}" dt="2023-11-24T05:55:02.766" v="30"/>
          <ac:picMkLst>
            <pc:docMk/>
            <pc:sldMk cId="2166098122" sldId="445"/>
            <ac:picMk id="25" creationId="{3D1EBC74-38B2-3F2E-817E-E8E1BC75DA52}"/>
          </ac:picMkLst>
        </pc:picChg>
        <pc:picChg chg="add del mod ord">
          <ac:chgData name="Leonie Smith" userId="fed1330f33f5650e" providerId="LiveId" clId="{090715F1-7A2A-4C2A-ABA8-295E380CA93D}" dt="2023-11-24T05:55:16.788" v="31"/>
          <ac:picMkLst>
            <pc:docMk/>
            <pc:sldMk cId="2166098122" sldId="445"/>
            <ac:picMk id="28" creationId="{E595D0F2-D05D-B9A0-01F9-828F5F2D0286}"/>
          </ac:picMkLst>
        </pc:picChg>
        <pc:picChg chg="add del mod">
          <ac:chgData name="Leonie Smith" userId="fed1330f33f5650e" providerId="LiveId" clId="{090715F1-7A2A-4C2A-ABA8-295E380CA93D}" dt="2023-11-24T05:55:17.964" v="33"/>
          <ac:picMkLst>
            <pc:docMk/>
            <pc:sldMk cId="2166098122" sldId="445"/>
            <ac:picMk id="29" creationId="{E0181533-C94C-1F9F-56CC-CE9EA6EF4B60}"/>
          </ac:picMkLst>
        </pc:picChg>
        <pc:picChg chg="add del mod ord">
          <ac:chgData name="Leonie Smith" userId="fed1330f33f5650e" providerId="LiveId" clId="{090715F1-7A2A-4C2A-ABA8-295E380CA93D}" dt="2023-11-24T05:55:22.710" v="34"/>
          <ac:picMkLst>
            <pc:docMk/>
            <pc:sldMk cId="2166098122" sldId="445"/>
            <ac:picMk id="31" creationId="{881EE1B0-8451-06C0-70C5-CEA0E06CB8DE}"/>
          </ac:picMkLst>
        </pc:picChg>
        <pc:picChg chg="add del mod">
          <ac:chgData name="Leonie Smith" userId="fed1330f33f5650e" providerId="LiveId" clId="{090715F1-7A2A-4C2A-ABA8-295E380CA93D}" dt="2023-11-24T05:55:23.903" v="36"/>
          <ac:picMkLst>
            <pc:docMk/>
            <pc:sldMk cId="2166098122" sldId="445"/>
            <ac:picMk id="32" creationId="{81B6A99E-B52B-3D95-B116-00FF95DA71B8}"/>
          </ac:picMkLst>
        </pc:picChg>
        <pc:picChg chg="add del mod ord">
          <ac:chgData name="Leonie Smith" userId="fed1330f33f5650e" providerId="LiveId" clId="{090715F1-7A2A-4C2A-ABA8-295E380CA93D}" dt="2023-11-24T05:55:34.165" v="37"/>
          <ac:picMkLst>
            <pc:docMk/>
            <pc:sldMk cId="2166098122" sldId="445"/>
            <ac:picMk id="34" creationId="{75D14636-6C47-AA69-1CD9-E44B8B05AC58}"/>
          </ac:picMkLst>
        </pc:picChg>
        <pc:picChg chg="add del mod">
          <ac:chgData name="Leonie Smith" userId="fed1330f33f5650e" providerId="LiveId" clId="{090715F1-7A2A-4C2A-ABA8-295E380CA93D}" dt="2023-11-24T05:55:40.184" v="39"/>
          <ac:picMkLst>
            <pc:docMk/>
            <pc:sldMk cId="2166098122" sldId="445"/>
            <ac:picMk id="35" creationId="{8625642D-7310-2984-589C-1259C03A846B}"/>
          </ac:picMkLst>
        </pc:picChg>
        <pc:picChg chg="add del mod ord">
          <ac:chgData name="Leonie Smith" userId="fed1330f33f5650e" providerId="LiveId" clId="{090715F1-7A2A-4C2A-ABA8-295E380CA93D}" dt="2023-11-24T05:55:57.803" v="40"/>
          <ac:picMkLst>
            <pc:docMk/>
            <pc:sldMk cId="2166098122" sldId="445"/>
            <ac:picMk id="38" creationId="{937A4AF1-7CE6-5B4A-AB66-37C28C95CE77}"/>
          </ac:picMkLst>
        </pc:picChg>
        <pc:picChg chg="add del mod">
          <ac:chgData name="Leonie Smith" userId="fed1330f33f5650e" providerId="LiveId" clId="{090715F1-7A2A-4C2A-ABA8-295E380CA93D}" dt="2023-11-24T05:56:03.701" v="42"/>
          <ac:picMkLst>
            <pc:docMk/>
            <pc:sldMk cId="2166098122" sldId="445"/>
            <ac:picMk id="39" creationId="{60DD57A0-13AA-0009-81C8-638359DD2B46}"/>
          </ac:picMkLst>
        </pc:picChg>
        <pc:picChg chg="add del mod ord">
          <ac:chgData name="Leonie Smith" userId="fed1330f33f5650e" providerId="LiveId" clId="{090715F1-7A2A-4C2A-ABA8-295E380CA93D}" dt="2023-11-24T05:56:19.110" v="43"/>
          <ac:picMkLst>
            <pc:docMk/>
            <pc:sldMk cId="2166098122" sldId="445"/>
            <ac:picMk id="43" creationId="{E1B529B2-9AE4-4D6F-B326-9DA59FF0DA91}"/>
          </ac:picMkLst>
        </pc:picChg>
        <pc:picChg chg="add mod">
          <ac:chgData name="Leonie Smith" userId="fed1330f33f5650e" providerId="LiveId" clId="{090715F1-7A2A-4C2A-ABA8-295E380CA93D}" dt="2023-11-24T05:56:19.110" v="43"/>
          <ac:picMkLst>
            <pc:docMk/>
            <pc:sldMk cId="2166098122" sldId="445"/>
            <ac:picMk id="44" creationId="{F663DEBE-65F4-C6BF-78F3-CE6407D06C04}"/>
          </ac:picMkLst>
        </pc:picChg>
      </pc:sldChg>
      <pc:sldChg chg="addSp delSp modSp mod modTransition modAnim">
        <pc:chgData name="Leonie Smith" userId="fed1330f33f5650e" providerId="LiveId" clId="{090715F1-7A2A-4C2A-ABA8-295E380CA93D}" dt="2023-11-24T05:58:27.967" v="53"/>
        <pc:sldMkLst>
          <pc:docMk/>
          <pc:sldMk cId="2422728137" sldId="447"/>
        </pc:sldMkLst>
        <pc:picChg chg="add del mod">
          <ac:chgData name="Leonie Smith" userId="fed1330f33f5650e" providerId="LiveId" clId="{090715F1-7A2A-4C2A-ABA8-295E380CA93D}" dt="2023-11-24T05:57:23.507" v="46"/>
          <ac:picMkLst>
            <pc:docMk/>
            <pc:sldMk cId="2422728137" sldId="447"/>
            <ac:picMk id="6" creationId="{7F70E009-4BBA-B3A5-642D-D7B39EE8EE4C}"/>
          </ac:picMkLst>
        </pc:picChg>
        <pc:picChg chg="add del mod">
          <ac:chgData name="Leonie Smith" userId="fed1330f33f5650e" providerId="LiveId" clId="{090715F1-7A2A-4C2A-ABA8-295E380CA93D}" dt="2023-11-24T05:57:41.967" v="47"/>
          <ac:picMkLst>
            <pc:docMk/>
            <pc:sldMk cId="2422728137" sldId="447"/>
            <ac:picMk id="9" creationId="{3F64A545-19C9-7A0F-7CF1-2C98D50904FB}"/>
          </ac:picMkLst>
        </pc:picChg>
        <pc:picChg chg="add del mod">
          <ac:chgData name="Leonie Smith" userId="fed1330f33f5650e" providerId="LiveId" clId="{090715F1-7A2A-4C2A-ABA8-295E380CA93D}" dt="2023-11-24T05:58:01.950" v="49"/>
          <ac:picMkLst>
            <pc:docMk/>
            <pc:sldMk cId="2422728137" sldId="447"/>
            <ac:picMk id="10" creationId="{1C6B2165-92FD-863C-2CB8-79C15249BC0F}"/>
          </ac:picMkLst>
        </pc:picChg>
        <pc:picChg chg="add del mod ord">
          <ac:chgData name="Leonie Smith" userId="fed1330f33f5650e" providerId="LiveId" clId="{090715F1-7A2A-4C2A-ABA8-295E380CA93D}" dt="2023-11-24T05:58:08.558" v="50"/>
          <ac:picMkLst>
            <pc:docMk/>
            <pc:sldMk cId="2422728137" sldId="447"/>
            <ac:picMk id="15" creationId="{F8233526-F629-D93D-F243-7B9164466502}"/>
          </ac:picMkLst>
        </pc:picChg>
        <pc:picChg chg="add del mod">
          <ac:chgData name="Leonie Smith" userId="fed1330f33f5650e" providerId="LiveId" clId="{090715F1-7A2A-4C2A-ABA8-295E380CA93D}" dt="2023-11-24T05:58:10.138" v="52"/>
          <ac:picMkLst>
            <pc:docMk/>
            <pc:sldMk cId="2422728137" sldId="447"/>
            <ac:picMk id="16" creationId="{12DEB499-B077-19D4-274B-C4C59A717A61}"/>
          </ac:picMkLst>
        </pc:picChg>
        <pc:picChg chg="add del mod ord">
          <ac:chgData name="Leonie Smith" userId="fed1330f33f5650e" providerId="LiveId" clId="{090715F1-7A2A-4C2A-ABA8-295E380CA93D}" dt="2023-11-24T05:58:27.967" v="53"/>
          <ac:picMkLst>
            <pc:docMk/>
            <pc:sldMk cId="2422728137" sldId="447"/>
            <ac:picMk id="19" creationId="{58B91EA4-C5E7-0716-C7DD-01430C74E272}"/>
          </ac:picMkLst>
        </pc:picChg>
        <pc:picChg chg="add mod">
          <ac:chgData name="Leonie Smith" userId="fed1330f33f5650e" providerId="LiveId" clId="{090715F1-7A2A-4C2A-ABA8-295E380CA93D}" dt="2023-11-24T05:58:27.967" v="53"/>
          <ac:picMkLst>
            <pc:docMk/>
            <pc:sldMk cId="2422728137" sldId="447"/>
            <ac:picMk id="20" creationId="{9D4056F6-F91B-328C-5489-BD0EC71A46FB}"/>
          </ac:picMkLst>
        </pc:picChg>
      </pc:sldChg>
      <pc:sldChg chg="addSp delSp modSp mod modTransition modAnim">
        <pc:chgData name="Leonie Smith" userId="fed1330f33f5650e" providerId="LiveId" clId="{090715F1-7A2A-4C2A-ABA8-295E380CA93D}" dt="2023-11-24T06:05:46.576" v="117"/>
        <pc:sldMkLst>
          <pc:docMk/>
          <pc:sldMk cId="4160448636" sldId="449"/>
        </pc:sldMkLst>
        <pc:picChg chg="add del mod">
          <ac:chgData name="Leonie Smith" userId="fed1330f33f5650e" providerId="LiveId" clId="{090715F1-7A2A-4C2A-ABA8-295E380CA93D}" dt="2023-11-24T05:59:41.020" v="56"/>
          <ac:picMkLst>
            <pc:docMk/>
            <pc:sldMk cId="4160448636" sldId="449"/>
            <ac:picMk id="6" creationId="{0A2124D6-011F-0F5D-8E01-3673A3F771F5}"/>
          </ac:picMkLst>
        </pc:picChg>
        <pc:picChg chg="add del mod">
          <ac:chgData name="Leonie Smith" userId="fed1330f33f5650e" providerId="LiveId" clId="{090715F1-7A2A-4C2A-ABA8-295E380CA93D}" dt="2023-11-24T05:59:48.590" v="57"/>
          <ac:picMkLst>
            <pc:docMk/>
            <pc:sldMk cId="4160448636" sldId="449"/>
            <ac:picMk id="9" creationId="{4F384D19-314E-99D2-B8D5-0BAF88F615E1}"/>
          </ac:picMkLst>
        </pc:picChg>
        <pc:picChg chg="add del mod">
          <ac:chgData name="Leonie Smith" userId="fed1330f33f5650e" providerId="LiveId" clId="{090715F1-7A2A-4C2A-ABA8-295E380CA93D}" dt="2023-11-24T05:59:50.238" v="59"/>
          <ac:picMkLst>
            <pc:docMk/>
            <pc:sldMk cId="4160448636" sldId="449"/>
            <ac:picMk id="10" creationId="{D0F1B17B-F64D-C6E4-9DEE-C0DA2235D36B}"/>
          </ac:picMkLst>
        </pc:picChg>
        <pc:picChg chg="add del mod ord">
          <ac:chgData name="Leonie Smith" userId="fed1330f33f5650e" providerId="LiveId" clId="{090715F1-7A2A-4C2A-ABA8-295E380CA93D}" dt="2023-11-24T05:59:59.323" v="60"/>
          <ac:picMkLst>
            <pc:docMk/>
            <pc:sldMk cId="4160448636" sldId="449"/>
            <ac:picMk id="13" creationId="{6C3A0E2F-8CB1-CDA7-8036-562A53ECC824}"/>
          </ac:picMkLst>
        </pc:picChg>
        <pc:picChg chg="add del mod">
          <ac:chgData name="Leonie Smith" userId="fed1330f33f5650e" providerId="LiveId" clId="{090715F1-7A2A-4C2A-ABA8-295E380CA93D}" dt="2023-11-24T06:00:00.407" v="62"/>
          <ac:picMkLst>
            <pc:docMk/>
            <pc:sldMk cId="4160448636" sldId="449"/>
            <ac:picMk id="14" creationId="{9B1CE964-6E61-B915-4D5D-8B715A239941}"/>
          </ac:picMkLst>
        </pc:picChg>
        <pc:picChg chg="add del mod ord">
          <ac:chgData name="Leonie Smith" userId="fed1330f33f5650e" providerId="LiveId" clId="{090715F1-7A2A-4C2A-ABA8-295E380CA93D}" dt="2023-11-24T06:00:12.083" v="63"/>
          <ac:picMkLst>
            <pc:docMk/>
            <pc:sldMk cId="4160448636" sldId="449"/>
            <ac:picMk id="17" creationId="{2FDE1B1D-DF65-3ECF-EF8D-4F17FCBF4FE2}"/>
          </ac:picMkLst>
        </pc:picChg>
        <pc:picChg chg="add del mod">
          <ac:chgData name="Leonie Smith" userId="fed1330f33f5650e" providerId="LiveId" clId="{090715F1-7A2A-4C2A-ABA8-295E380CA93D}" dt="2023-11-24T06:00:13.118" v="65"/>
          <ac:picMkLst>
            <pc:docMk/>
            <pc:sldMk cId="4160448636" sldId="449"/>
            <ac:picMk id="18" creationId="{B692C256-7E97-B1AD-E96A-8E4442CB7A52}"/>
          </ac:picMkLst>
        </pc:picChg>
        <pc:picChg chg="add del mod ord">
          <ac:chgData name="Leonie Smith" userId="fed1330f33f5650e" providerId="LiveId" clId="{090715F1-7A2A-4C2A-ABA8-295E380CA93D}" dt="2023-11-24T06:00:27.350" v="66"/>
          <ac:picMkLst>
            <pc:docMk/>
            <pc:sldMk cId="4160448636" sldId="449"/>
            <ac:picMk id="21" creationId="{47CDDB06-A515-AB43-09DC-8F78CBC23D4B}"/>
          </ac:picMkLst>
        </pc:picChg>
        <pc:picChg chg="add del mod">
          <ac:chgData name="Leonie Smith" userId="fed1330f33f5650e" providerId="LiveId" clId="{090715F1-7A2A-4C2A-ABA8-295E380CA93D}" dt="2023-11-24T06:00:28.418" v="68"/>
          <ac:picMkLst>
            <pc:docMk/>
            <pc:sldMk cId="4160448636" sldId="449"/>
            <ac:picMk id="22" creationId="{41C4DF3C-E1B5-8B44-E16A-00E65235B258}"/>
          </ac:picMkLst>
        </pc:picChg>
        <pc:picChg chg="add del mod ord">
          <ac:chgData name="Leonie Smith" userId="fed1330f33f5650e" providerId="LiveId" clId="{090715F1-7A2A-4C2A-ABA8-295E380CA93D}" dt="2023-11-24T06:00:34.417" v="69"/>
          <ac:picMkLst>
            <pc:docMk/>
            <pc:sldMk cId="4160448636" sldId="449"/>
            <ac:picMk id="25" creationId="{28B18103-4B1A-DBC1-B6C3-ADC27C33804C}"/>
          </ac:picMkLst>
        </pc:picChg>
        <pc:picChg chg="add del mod">
          <ac:chgData name="Leonie Smith" userId="fed1330f33f5650e" providerId="LiveId" clId="{090715F1-7A2A-4C2A-ABA8-295E380CA93D}" dt="2023-11-24T06:00:35.622" v="71"/>
          <ac:picMkLst>
            <pc:docMk/>
            <pc:sldMk cId="4160448636" sldId="449"/>
            <ac:picMk id="26" creationId="{20D3D712-575E-8AB4-599E-2FE964DB70B8}"/>
          </ac:picMkLst>
        </pc:picChg>
        <pc:picChg chg="add del mod ord">
          <ac:chgData name="Leonie Smith" userId="fed1330f33f5650e" providerId="LiveId" clId="{090715F1-7A2A-4C2A-ABA8-295E380CA93D}" dt="2023-11-24T06:00:54.476" v="72"/>
          <ac:picMkLst>
            <pc:docMk/>
            <pc:sldMk cId="4160448636" sldId="449"/>
            <ac:picMk id="29" creationId="{4AC612C4-ED8E-AB7C-FD06-C1DBEE732AC2}"/>
          </ac:picMkLst>
        </pc:picChg>
        <pc:picChg chg="add del mod">
          <ac:chgData name="Leonie Smith" userId="fed1330f33f5650e" providerId="LiveId" clId="{090715F1-7A2A-4C2A-ABA8-295E380CA93D}" dt="2023-11-24T06:00:55.810" v="74"/>
          <ac:picMkLst>
            <pc:docMk/>
            <pc:sldMk cId="4160448636" sldId="449"/>
            <ac:picMk id="30" creationId="{51D4598F-1622-2185-5231-C47C4383BA8F}"/>
          </ac:picMkLst>
        </pc:picChg>
        <pc:picChg chg="add del mod ord">
          <ac:chgData name="Leonie Smith" userId="fed1330f33f5650e" providerId="LiveId" clId="{090715F1-7A2A-4C2A-ABA8-295E380CA93D}" dt="2023-11-24T06:01:13.856" v="75"/>
          <ac:picMkLst>
            <pc:docMk/>
            <pc:sldMk cId="4160448636" sldId="449"/>
            <ac:picMk id="33" creationId="{A531E698-A79A-A9AF-B16D-8B2B24237655}"/>
          </ac:picMkLst>
        </pc:picChg>
        <pc:picChg chg="add del mod">
          <ac:chgData name="Leonie Smith" userId="fed1330f33f5650e" providerId="LiveId" clId="{090715F1-7A2A-4C2A-ABA8-295E380CA93D}" dt="2023-11-24T06:01:32.625" v="77"/>
          <ac:picMkLst>
            <pc:docMk/>
            <pc:sldMk cId="4160448636" sldId="449"/>
            <ac:picMk id="34" creationId="{33127D91-39AA-EAA7-EECC-381209B3327F}"/>
          </ac:picMkLst>
        </pc:picChg>
        <pc:picChg chg="add del mod ord">
          <ac:chgData name="Leonie Smith" userId="fed1330f33f5650e" providerId="LiveId" clId="{090715F1-7A2A-4C2A-ABA8-295E380CA93D}" dt="2023-11-24T06:01:38.899" v="78"/>
          <ac:picMkLst>
            <pc:docMk/>
            <pc:sldMk cId="4160448636" sldId="449"/>
            <ac:picMk id="39" creationId="{23163D2F-8102-9702-01C6-8A3144EFE7D9}"/>
          </ac:picMkLst>
        </pc:picChg>
        <pc:picChg chg="add del mod">
          <ac:chgData name="Leonie Smith" userId="fed1330f33f5650e" providerId="LiveId" clId="{090715F1-7A2A-4C2A-ABA8-295E380CA93D}" dt="2023-11-24T06:01:40.181" v="80"/>
          <ac:picMkLst>
            <pc:docMk/>
            <pc:sldMk cId="4160448636" sldId="449"/>
            <ac:picMk id="40" creationId="{EBEF96E5-CCAD-BB25-52FB-F90CF513DC2A}"/>
          </ac:picMkLst>
        </pc:picChg>
        <pc:picChg chg="add del mod ord">
          <ac:chgData name="Leonie Smith" userId="fed1330f33f5650e" providerId="LiveId" clId="{090715F1-7A2A-4C2A-ABA8-295E380CA93D}" dt="2023-11-24T06:01:58.661" v="81"/>
          <ac:picMkLst>
            <pc:docMk/>
            <pc:sldMk cId="4160448636" sldId="449"/>
            <ac:picMk id="43" creationId="{218DB539-C530-1B75-C449-A0E12686CEC7}"/>
          </ac:picMkLst>
        </pc:picChg>
        <pc:picChg chg="add del mod">
          <ac:chgData name="Leonie Smith" userId="fed1330f33f5650e" providerId="LiveId" clId="{090715F1-7A2A-4C2A-ABA8-295E380CA93D}" dt="2023-11-24T06:02:05.172" v="83"/>
          <ac:picMkLst>
            <pc:docMk/>
            <pc:sldMk cId="4160448636" sldId="449"/>
            <ac:picMk id="44" creationId="{F5F0722B-7402-2C1A-23C2-DA4CB78C418C}"/>
          </ac:picMkLst>
        </pc:picChg>
        <pc:picChg chg="add del mod ord">
          <ac:chgData name="Leonie Smith" userId="fed1330f33f5650e" providerId="LiveId" clId="{090715F1-7A2A-4C2A-ABA8-295E380CA93D}" dt="2023-11-24T06:02:14.708" v="84"/>
          <ac:picMkLst>
            <pc:docMk/>
            <pc:sldMk cId="4160448636" sldId="449"/>
            <ac:picMk id="48" creationId="{F772660B-153B-D40F-DFD8-170FDE23D537}"/>
          </ac:picMkLst>
        </pc:picChg>
        <pc:picChg chg="add del mod">
          <ac:chgData name="Leonie Smith" userId="fed1330f33f5650e" providerId="LiveId" clId="{090715F1-7A2A-4C2A-ABA8-295E380CA93D}" dt="2023-11-24T06:02:15.949" v="86"/>
          <ac:picMkLst>
            <pc:docMk/>
            <pc:sldMk cId="4160448636" sldId="449"/>
            <ac:picMk id="49" creationId="{885D8A4A-8980-A2C9-9E42-90646E43A906}"/>
          </ac:picMkLst>
        </pc:picChg>
        <pc:picChg chg="add del mod ord">
          <ac:chgData name="Leonie Smith" userId="fed1330f33f5650e" providerId="LiveId" clId="{090715F1-7A2A-4C2A-ABA8-295E380CA93D}" dt="2023-11-24T06:02:37.017" v="87"/>
          <ac:picMkLst>
            <pc:docMk/>
            <pc:sldMk cId="4160448636" sldId="449"/>
            <ac:picMk id="52" creationId="{77432216-875C-F0A6-4517-5A0648DE5476}"/>
          </ac:picMkLst>
        </pc:picChg>
        <pc:picChg chg="add del mod">
          <ac:chgData name="Leonie Smith" userId="fed1330f33f5650e" providerId="LiveId" clId="{090715F1-7A2A-4C2A-ABA8-295E380CA93D}" dt="2023-11-24T06:02:48.109" v="89"/>
          <ac:picMkLst>
            <pc:docMk/>
            <pc:sldMk cId="4160448636" sldId="449"/>
            <ac:picMk id="53" creationId="{4B175C12-67B5-0418-2581-2B887FF2A589}"/>
          </ac:picMkLst>
        </pc:picChg>
        <pc:picChg chg="add del mod ord">
          <ac:chgData name="Leonie Smith" userId="fed1330f33f5650e" providerId="LiveId" clId="{090715F1-7A2A-4C2A-ABA8-295E380CA93D}" dt="2023-11-24T06:03:04.816" v="90"/>
          <ac:picMkLst>
            <pc:docMk/>
            <pc:sldMk cId="4160448636" sldId="449"/>
            <ac:picMk id="56" creationId="{2377E242-9A47-91B6-90D3-4F82EB91F83E}"/>
          </ac:picMkLst>
        </pc:picChg>
        <pc:picChg chg="add del mod">
          <ac:chgData name="Leonie Smith" userId="fed1330f33f5650e" providerId="LiveId" clId="{090715F1-7A2A-4C2A-ABA8-295E380CA93D}" dt="2023-11-24T06:03:29.080" v="92"/>
          <ac:picMkLst>
            <pc:docMk/>
            <pc:sldMk cId="4160448636" sldId="449"/>
            <ac:picMk id="57" creationId="{B5AC145A-4DD9-CEA2-1D64-4234851BB715}"/>
          </ac:picMkLst>
        </pc:picChg>
        <pc:picChg chg="add del mod ord">
          <ac:chgData name="Leonie Smith" userId="fed1330f33f5650e" providerId="LiveId" clId="{090715F1-7A2A-4C2A-ABA8-295E380CA93D}" dt="2023-11-24T06:03:35.961" v="93"/>
          <ac:picMkLst>
            <pc:docMk/>
            <pc:sldMk cId="4160448636" sldId="449"/>
            <ac:picMk id="60" creationId="{43141CAA-85B9-77D8-4689-82AFC34B72B5}"/>
          </ac:picMkLst>
        </pc:picChg>
        <pc:picChg chg="add del mod">
          <ac:chgData name="Leonie Smith" userId="fed1330f33f5650e" providerId="LiveId" clId="{090715F1-7A2A-4C2A-ABA8-295E380CA93D}" dt="2023-11-24T06:03:37.360" v="95"/>
          <ac:picMkLst>
            <pc:docMk/>
            <pc:sldMk cId="4160448636" sldId="449"/>
            <ac:picMk id="61" creationId="{A0D63550-F198-E38D-BA63-8702691AD1CC}"/>
          </ac:picMkLst>
        </pc:picChg>
        <pc:picChg chg="add del mod ord">
          <ac:chgData name="Leonie Smith" userId="fed1330f33f5650e" providerId="LiveId" clId="{090715F1-7A2A-4C2A-ABA8-295E380CA93D}" dt="2023-11-24T06:03:52.106" v="96"/>
          <ac:picMkLst>
            <pc:docMk/>
            <pc:sldMk cId="4160448636" sldId="449"/>
            <ac:picMk id="64" creationId="{DB2E77E5-D390-FE1A-D074-5D3F6B7FEFAF}"/>
          </ac:picMkLst>
        </pc:picChg>
        <pc:picChg chg="add del mod">
          <ac:chgData name="Leonie Smith" userId="fed1330f33f5650e" providerId="LiveId" clId="{090715F1-7A2A-4C2A-ABA8-295E380CA93D}" dt="2023-11-24T06:03:58.537" v="98"/>
          <ac:picMkLst>
            <pc:docMk/>
            <pc:sldMk cId="4160448636" sldId="449"/>
            <ac:picMk id="65" creationId="{96F3B94F-3639-278B-C4FF-D3632965A858}"/>
          </ac:picMkLst>
        </pc:picChg>
        <pc:picChg chg="add del mod ord">
          <ac:chgData name="Leonie Smith" userId="fed1330f33f5650e" providerId="LiveId" clId="{090715F1-7A2A-4C2A-ABA8-295E380CA93D}" dt="2023-11-24T06:04:06.732" v="99"/>
          <ac:picMkLst>
            <pc:docMk/>
            <pc:sldMk cId="4160448636" sldId="449"/>
            <ac:picMk id="68" creationId="{78AD04D1-2B2E-4F45-4EF5-C5824B0FC748}"/>
          </ac:picMkLst>
        </pc:picChg>
        <pc:picChg chg="add del mod">
          <ac:chgData name="Leonie Smith" userId="fed1330f33f5650e" providerId="LiveId" clId="{090715F1-7A2A-4C2A-ABA8-295E380CA93D}" dt="2023-11-24T06:04:07.927" v="101"/>
          <ac:picMkLst>
            <pc:docMk/>
            <pc:sldMk cId="4160448636" sldId="449"/>
            <ac:picMk id="69" creationId="{A3C05694-3BD0-6CE4-A804-7777B2F3309D}"/>
          </ac:picMkLst>
        </pc:picChg>
        <pc:picChg chg="add del mod ord">
          <ac:chgData name="Leonie Smith" userId="fed1330f33f5650e" providerId="LiveId" clId="{090715F1-7A2A-4C2A-ABA8-295E380CA93D}" dt="2023-11-24T06:04:25.372" v="102"/>
          <ac:picMkLst>
            <pc:docMk/>
            <pc:sldMk cId="4160448636" sldId="449"/>
            <ac:picMk id="71" creationId="{DB34DC0C-4D7C-EDBC-F59C-8C4AEB2BE342}"/>
          </ac:picMkLst>
        </pc:picChg>
        <pc:picChg chg="add del mod">
          <ac:chgData name="Leonie Smith" userId="fed1330f33f5650e" providerId="LiveId" clId="{090715F1-7A2A-4C2A-ABA8-295E380CA93D}" dt="2023-11-24T06:04:32.451" v="104"/>
          <ac:picMkLst>
            <pc:docMk/>
            <pc:sldMk cId="4160448636" sldId="449"/>
            <ac:picMk id="72" creationId="{361208FA-BF34-2839-50B4-1A87829BC24C}"/>
          </ac:picMkLst>
        </pc:picChg>
        <pc:picChg chg="add del mod ord">
          <ac:chgData name="Leonie Smith" userId="fed1330f33f5650e" providerId="LiveId" clId="{090715F1-7A2A-4C2A-ABA8-295E380CA93D}" dt="2023-11-24T06:04:42.041" v="105"/>
          <ac:picMkLst>
            <pc:docMk/>
            <pc:sldMk cId="4160448636" sldId="449"/>
            <ac:picMk id="76" creationId="{8935A7BE-7E87-0019-3BC0-0A105B2DF636}"/>
          </ac:picMkLst>
        </pc:picChg>
        <pc:picChg chg="add del mod">
          <ac:chgData name="Leonie Smith" userId="fed1330f33f5650e" providerId="LiveId" clId="{090715F1-7A2A-4C2A-ABA8-295E380CA93D}" dt="2023-11-24T06:04:43.325" v="107"/>
          <ac:picMkLst>
            <pc:docMk/>
            <pc:sldMk cId="4160448636" sldId="449"/>
            <ac:picMk id="77" creationId="{B8712021-D5ED-20A9-6209-1C2F712EBDE5}"/>
          </ac:picMkLst>
        </pc:picChg>
        <pc:picChg chg="add del mod ord">
          <ac:chgData name="Leonie Smith" userId="fed1330f33f5650e" providerId="LiveId" clId="{090715F1-7A2A-4C2A-ABA8-295E380CA93D}" dt="2023-11-24T06:04:58.471" v="108"/>
          <ac:picMkLst>
            <pc:docMk/>
            <pc:sldMk cId="4160448636" sldId="449"/>
            <ac:picMk id="80" creationId="{C0C06D76-8CA6-DCD0-8471-B5659C37BEA5}"/>
          </ac:picMkLst>
        </pc:picChg>
        <pc:picChg chg="add del mod">
          <ac:chgData name="Leonie Smith" userId="fed1330f33f5650e" providerId="LiveId" clId="{090715F1-7A2A-4C2A-ABA8-295E380CA93D}" dt="2023-11-24T06:05:00.173" v="110"/>
          <ac:picMkLst>
            <pc:docMk/>
            <pc:sldMk cId="4160448636" sldId="449"/>
            <ac:picMk id="81" creationId="{EA88984E-5350-662C-9DB9-6A3A216B1E74}"/>
          </ac:picMkLst>
        </pc:picChg>
        <pc:picChg chg="add del mod ord">
          <ac:chgData name="Leonie Smith" userId="fed1330f33f5650e" providerId="LiveId" clId="{090715F1-7A2A-4C2A-ABA8-295E380CA93D}" dt="2023-11-24T06:05:07.941" v="111"/>
          <ac:picMkLst>
            <pc:docMk/>
            <pc:sldMk cId="4160448636" sldId="449"/>
            <ac:picMk id="84" creationId="{AEC0D339-C5E3-883E-EA13-DAA64E0BCA2D}"/>
          </ac:picMkLst>
        </pc:picChg>
        <pc:picChg chg="add del mod">
          <ac:chgData name="Leonie Smith" userId="fed1330f33f5650e" providerId="LiveId" clId="{090715F1-7A2A-4C2A-ABA8-295E380CA93D}" dt="2023-11-24T06:05:09.082" v="113"/>
          <ac:picMkLst>
            <pc:docMk/>
            <pc:sldMk cId="4160448636" sldId="449"/>
            <ac:picMk id="85" creationId="{4A70927A-FC8F-B02E-2105-88737421570D}"/>
          </ac:picMkLst>
        </pc:picChg>
        <pc:picChg chg="add del mod ord">
          <ac:chgData name="Leonie Smith" userId="fed1330f33f5650e" providerId="LiveId" clId="{090715F1-7A2A-4C2A-ABA8-295E380CA93D}" dt="2023-11-24T06:05:27.669" v="114"/>
          <ac:picMkLst>
            <pc:docMk/>
            <pc:sldMk cId="4160448636" sldId="449"/>
            <ac:picMk id="88" creationId="{AC0B4928-B7AB-CA0A-FD32-C4D91F15726D}"/>
          </ac:picMkLst>
        </pc:picChg>
        <pc:picChg chg="add del mod">
          <ac:chgData name="Leonie Smith" userId="fed1330f33f5650e" providerId="LiveId" clId="{090715F1-7A2A-4C2A-ABA8-295E380CA93D}" dt="2023-11-24T06:05:29.094" v="116"/>
          <ac:picMkLst>
            <pc:docMk/>
            <pc:sldMk cId="4160448636" sldId="449"/>
            <ac:picMk id="89" creationId="{529C90E4-DE30-4C04-D4D3-2B7C9F34CDFE}"/>
          </ac:picMkLst>
        </pc:picChg>
        <pc:picChg chg="add del mod ord">
          <ac:chgData name="Leonie Smith" userId="fed1330f33f5650e" providerId="LiveId" clId="{090715F1-7A2A-4C2A-ABA8-295E380CA93D}" dt="2023-11-24T06:05:46.576" v="117"/>
          <ac:picMkLst>
            <pc:docMk/>
            <pc:sldMk cId="4160448636" sldId="449"/>
            <ac:picMk id="92" creationId="{C4B0A9D2-86D1-AB7D-5140-6C960A91DFCE}"/>
          </ac:picMkLst>
        </pc:picChg>
        <pc:picChg chg="add mod">
          <ac:chgData name="Leonie Smith" userId="fed1330f33f5650e" providerId="LiveId" clId="{090715F1-7A2A-4C2A-ABA8-295E380CA93D}" dt="2023-11-24T06:05:46.576" v="117"/>
          <ac:picMkLst>
            <pc:docMk/>
            <pc:sldMk cId="4160448636" sldId="449"/>
            <ac:picMk id="93" creationId="{5D25DCAA-EE61-20E1-5D84-2D116E2AA373}"/>
          </ac:picMkLst>
        </pc:picChg>
      </pc:sldChg>
      <pc:sldChg chg="addSp modSp">
        <pc:chgData name="Leonie Smith" userId="fed1330f33f5650e" providerId="LiveId" clId="{090715F1-7A2A-4C2A-ABA8-295E380CA93D}" dt="2023-11-24T06:07:23.881" v="118"/>
        <pc:sldMkLst>
          <pc:docMk/>
          <pc:sldMk cId="3386340796" sldId="451"/>
        </pc:sldMkLst>
        <pc:picChg chg="add mod">
          <ac:chgData name="Leonie Smith" userId="fed1330f33f5650e" providerId="LiveId" clId="{090715F1-7A2A-4C2A-ABA8-295E380CA93D}" dt="2023-11-24T06:07:23.881" v="118"/>
          <ac:picMkLst>
            <pc:docMk/>
            <pc:sldMk cId="3386340796" sldId="451"/>
            <ac:picMk id="6" creationId="{6EDB8C42-F5DE-0874-124C-43E177640164}"/>
          </ac:picMkLst>
        </pc:picChg>
      </pc:sldChg>
      <pc:sldChg chg="addSp delSp modSp mod modTransition modAnim">
        <pc:chgData name="Leonie Smith" userId="fed1330f33f5650e" providerId="LiveId" clId="{090715F1-7A2A-4C2A-ABA8-295E380CA93D}" dt="2023-11-24T06:08:29.585" v="122"/>
        <pc:sldMkLst>
          <pc:docMk/>
          <pc:sldMk cId="283334129" sldId="453"/>
        </pc:sldMkLst>
        <pc:picChg chg="add del mod">
          <ac:chgData name="Leonie Smith" userId="fed1330f33f5650e" providerId="LiveId" clId="{090715F1-7A2A-4C2A-ABA8-295E380CA93D}" dt="2023-11-24T06:08:16.023" v="121"/>
          <ac:picMkLst>
            <pc:docMk/>
            <pc:sldMk cId="283334129" sldId="453"/>
            <ac:picMk id="6" creationId="{8806527F-EEB6-8A88-D68D-103A6F7D65A3}"/>
          </ac:picMkLst>
        </pc:picChg>
        <pc:picChg chg="add del mod">
          <ac:chgData name="Leonie Smith" userId="fed1330f33f5650e" providerId="LiveId" clId="{090715F1-7A2A-4C2A-ABA8-295E380CA93D}" dt="2023-11-24T06:08:29.585" v="122"/>
          <ac:picMkLst>
            <pc:docMk/>
            <pc:sldMk cId="283334129" sldId="453"/>
            <ac:picMk id="9" creationId="{31D368E5-5337-A773-D5B6-5AF463BCC371}"/>
          </ac:picMkLst>
        </pc:picChg>
        <pc:picChg chg="add mod">
          <ac:chgData name="Leonie Smith" userId="fed1330f33f5650e" providerId="LiveId" clId="{090715F1-7A2A-4C2A-ABA8-295E380CA93D}" dt="2023-11-24T06:08:29.585" v="122"/>
          <ac:picMkLst>
            <pc:docMk/>
            <pc:sldMk cId="283334129" sldId="453"/>
            <ac:picMk id="10" creationId="{107784CD-4B0A-9322-75A1-777EC118067E}"/>
          </ac:picMkLst>
        </pc:picChg>
      </pc:sldChg>
      <pc:sldChg chg="addSp delSp modSp mod modTransition modAnim">
        <pc:chgData name="Leonie Smith" userId="fed1330f33f5650e" providerId="LiveId" clId="{090715F1-7A2A-4C2A-ABA8-295E380CA93D}" dt="2023-11-24T06:13:57.168" v="138"/>
        <pc:sldMkLst>
          <pc:docMk/>
          <pc:sldMk cId="1799939013" sldId="455"/>
        </pc:sldMkLst>
        <pc:picChg chg="add del mod">
          <ac:chgData name="Leonie Smith" userId="fed1330f33f5650e" providerId="LiveId" clId="{090715F1-7A2A-4C2A-ABA8-295E380CA93D}" dt="2023-11-24T06:11:02.726" v="125"/>
          <ac:picMkLst>
            <pc:docMk/>
            <pc:sldMk cId="1799939013" sldId="455"/>
            <ac:picMk id="6" creationId="{685B5BC6-68F8-573B-1DE7-356180E23BAC}"/>
          </ac:picMkLst>
        </pc:picChg>
        <pc:picChg chg="add del mod">
          <ac:chgData name="Leonie Smith" userId="fed1330f33f5650e" providerId="LiveId" clId="{090715F1-7A2A-4C2A-ABA8-295E380CA93D}" dt="2023-11-24T06:11:24.060" v="126"/>
          <ac:picMkLst>
            <pc:docMk/>
            <pc:sldMk cId="1799939013" sldId="455"/>
            <ac:picMk id="9" creationId="{42718BEF-C80F-A534-76E5-1B8C6666F095}"/>
          </ac:picMkLst>
        </pc:picChg>
        <pc:picChg chg="add del mod">
          <ac:chgData name="Leonie Smith" userId="fed1330f33f5650e" providerId="LiveId" clId="{090715F1-7A2A-4C2A-ABA8-295E380CA93D}" dt="2023-11-24T06:11:48.888" v="128"/>
          <ac:picMkLst>
            <pc:docMk/>
            <pc:sldMk cId="1799939013" sldId="455"/>
            <ac:picMk id="10" creationId="{08233C16-EED8-545A-E4EE-7981869276E3}"/>
          </ac:picMkLst>
        </pc:picChg>
        <pc:picChg chg="add del mod ord">
          <ac:chgData name="Leonie Smith" userId="fed1330f33f5650e" providerId="LiveId" clId="{090715F1-7A2A-4C2A-ABA8-295E380CA93D}" dt="2023-11-24T06:11:53.044" v="129"/>
          <ac:picMkLst>
            <pc:docMk/>
            <pc:sldMk cId="1799939013" sldId="455"/>
            <ac:picMk id="13" creationId="{72A3699D-7D45-46DB-C172-A9A6AFE38A82}"/>
          </ac:picMkLst>
        </pc:picChg>
        <pc:picChg chg="add del mod">
          <ac:chgData name="Leonie Smith" userId="fed1330f33f5650e" providerId="LiveId" clId="{090715F1-7A2A-4C2A-ABA8-295E380CA93D}" dt="2023-11-24T06:12:01.035" v="131"/>
          <ac:picMkLst>
            <pc:docMk/>
            <pc:sldMk cId="1799939013" sldId="455"/>
            <ac:picMk id="14" creationId="{3BD7413A-4DE6-2902-129D-DB4E09FB9805}"/>
          </ac:picMkLst>
        </pc:picChg>
        <pc:picChg chg="add del mod ord">
          <ac:chgData name="Leonie Smith" userId="fed1330f33f5650e" providerId="LiveId" clId="{090715F1-7A2A-4C2A-ABA8-295E380CA93D}" dt="2023-11-24T06:12:29.041" v="132"/>
          <ac:picMkLst>
            <pc:docMk/>
            <pc:sldMk cId="1799939013" sldId="455"/>
            <ac:picMk id="18" creationId="{4D862A87-2E4D-FAD6-862B-DFDA50DFA2F8}"/>
          </ac:picMkLst>
        </pc:picChg>
        <pc:picChg chg="add del mod">
          <ac:chgData name="Leonie Smith" userId="fed1330f33f5650e" providerId="LiveId" clId="{090715F1-7A2A-4C2A-ABA8-295E380CA93D}" dt="2023-11-24T06:13:14.573" v="134"/>
          <ac:picMkLst>
            <pc:docMk/>
            <pc:sldMk cId="1799939013" sldId="455"/>
            <ac:picMk id="19" creationId="{9C95569C-DAF4-942E-2973-7207315B9E3E}"/>
          </ac:picMkLst>
        </pc:picChg>
        <pc:picChg chg="add del mod ord">
          <ac:chgData name="Leonie Smith" userId="fed1330f33f5650e" providerId="LiveId" clId="{090715F1-7A2A-4C2A-ABA8-295E380CA93D}" dt="2023-11-24T06:13:31.078" v="135"/>
          <ac:picMkLst>
            <pc:docMk/>
            <pc:sldMk cId="1799939013" sldId="455"/>
            <ac:picMk id="25" creationId="{4EDAAC16-BF2C-40D5-E3D2-FFA8C6E4CAF5}"/>
          </ac:picMkLst>
        </pc:picChg>
        <pc:picChg chg="add del mod">
          <ac:chgData name="Leonie Smith" userId="fed1330f33f5650e" providerId="LiveId" clId="{090715F1-7A2A-4C2A-ABA8-295E380CA93D}" dt="2023-11-24T06:13:32.473" v="137"/>
          <ac:picMkLst>
            <pc:docMk/>
            <pc:sldMk cId="1799939013" sldId="455"/>
            <ac:picMk id="26" creationId="{99A01F72-5A3A-45DF-5428-4E14937EF9FE}"/>
          </ac:picMkLst>
        </pc:picChg>
        <pc:picChg chg="add del mod ord">
          <ac:chgData name="Leonie Smith" userId="fed1330f33f5650e" providerId="LiveId" clId="{090715F1-7A2A-4C2A-ABA8-295E380CA93D}" dt="2023-11-24T06:13:57.168" v="138"/>
          <ac:picMkLst>
            <pc:docMk/>
            <pc:sldMk cId="1799939013" sldId="455"/>
            <ac:picMk id="29" creationId="{DA8BE9C0-B6AB-4581-8D3B-6E9F876FC929}"/>
          </ac:picMkLst>
        </pc:picChg>
        <pc:picChg chg="add mod">
          <ac:chgData name="Leonie Smith" userId="fed1330f33f5650e" providerId="LiveId" clId="{090715F1-7A2A-4C2A-ABA8-295E380CA93D}" dt="2023-11-24T06:13:57.168" v="138"/>
          <ac:picMkLst>
            <pc:docMk/>
            <pc:sldMk cId="1799939013" sldId="455"/>
            <ac:picMk id="30" creationId="{F243A8F6-6B43-790D-C6E1-7DC1726D9EB6}"/>
          </ac:picMkLst>
        </pc:picChg>
      </pc:sldChg>
      <pc:sldChg chg="addSp modSp">
        <pc:chgData name="Leonie Smith" userId="fed1330f33f5650e" providerId="LiveId" clId="{090715F1-7A2A-4C2A-ABA8-295E380CA93D}" dt="2023-11-24T06:14:39.692" v="139"/>
        <pc:sldMkLst>
          <pc:docMk/>
          <pc:sldMk cId="2618424304" sldId="457"/>
        </pc:sldMkLst>
        <pc:picChg chg="add mod">
          <ac:chgData name="Leonie Smith" userId="fed1330f33f5650e" providerId="LiveId" clId="{090715F1-7A2A-4C2A-ABA8-295E380CA93D}" dt="2023-11-24T06:14:39.692" v="139"/>
          <ac:picMkLst>
            <pc:docMk/>
            <pc:sldMk cId="2618424304" sldId="457"/>
            <ac:picMk id="6" creationId="{79215429-3750-41E4-85E6-EA3B2807EDE3}"/>
          </ac:picMkLst>
        </pc:picChg>
      </pc:sldChg>
      <pc:sldChg chg="addSp delSp modSp mod modTransition modAnim">
        <pc:chgData name="Leonie Smith" userId="fed1330f33f5650e" providerId="LiveId" clId="{090715F1-7A2A-4C2A-ABA8-295E380CA93D}" dt="2023-11-24T06:18:48.847" v="164"/>
        <pc:sldMkLst>
          <pc:docMk/>
          <pc:sldMk cId="783514268" sldId="459"/>
        </pc:sldMkLst>
        <pc:picChg chg="add del mod">
          <ac:chgData name="Leonie Smith" userId="fed1330f33f5650e" providerId="LiveId" clId="{090715F1-7A2A-4C2A-ABA8-295E380CA93D}" dt="2023-11-24T06:16:53.909" v="142"/>
          <ac:picMkLst>
            <pc:docMk/>
            <pc:sldMk cId="783514268" sldId="459"/>
            <ac:picMk id="6" creationId="{8886A6E1-634D-7C4F-DB82-BCE2E8093A9B}"/>
          </ac:picMkLst>
        </pc:picChg>
        <pc:picChg chg="add del mod">
          <ac:chgData name="Leonie Smith" userId="fed1330f33f5650e" providerId="LiveId" clId="{090715F1-7A2A-4C2A-ABA8-295E380CA93D}" dt="2023-11-24T06:17:02.781" v="143"/>
          <ac:picMkLst>
            <pc:docMk/>
            <pc:sldMk cId="783514268" sldId="459"/>
            <ac:picMk id="10" creationId="{033B2F7A-CD2E-4787-B964-60445B33F88A}"/>
          </ac:picMkLst>
        </pc:picChg>
        <pc:picChg chg="add del mod">
          <ac:chgData name="Leonie Smith" userId="fed1330f33f5650e" providerId="LiveId" clId="{090715F1-7A2A-4C2A-ABA8-295E380CA93D}" dt="2023-11-24T06:17:03.966" v="145"/>
          <ac:picMkLst>
            <pc:docMk/>
            <pc:sldMk cId="783514268" sldId="459"/>
            <ac:picMk id="11" creationId="{90F326CD-B714-5939-E928-64D724D73612}"/>
          </ac:picMkLst>
        </pc:picChg>
        <pc:picChg chg="add del mod ord">
          <ac:chgData name="Leonie Smith" userId="fed1330f33f5650e" providerId="LiveId" clId="{090715F1-7A2A-4C2A-ABA8-295E380CA93D}" dt="2023-11-24T06:17:21.941" v="146"/>
          <ac:picMkLst>
            <pc:docMk/>
            <pc:sldMk cId="783514268" sldId="459"/>
            <ac:picMk id="14" creationId="{233E627F-661E-A1F3-24A0-C9BC1EF5F5FF}"/>
          </ac:picMkLst>
        </pc:picChg>
        <pc:picChg chg="add del mod">
          <ac:chgData name="Leonie Smith" userId="fed1330f33f5650e" providerId="LiveId" clId="{090715F1-7A2A-4C2A-ABA8-295E380CA93D}" dt="2023-11-24T06:17:27.988" v="148"/>
          <ac:picMkLst>
            <pc:docMk/>
            <pc:sldMk cId="783514268" sldId="459"/>
            <ac:picMk id="15" creationId="{2B63D889-008D-6B57-935E-549081ACB92F}"/>
          </ac:picMkLst>
        </pc:picChg>
        <pc:picChg chg="add del mod ord">
          <ac:chgData name="Leonie Smith" userId="fed1330f33f5650e" providerId="LiveId" clId="{090715F1-7A2A-4C2A-ABA8-295E380CA93D}" dt="2023-11-24T06:17:33.457" v="149"/>
          <ac:picMkLst>
            <pc:docMk/>
            <pc:sldMk cId="783514268" sldId="459"/>
            <ac:picMk id="18" creationId="{4284114D-A70E-6451-3123-15014988CB09}"/>
          </ac:picMkLst>
        </pc:picChg>
        <pc:picChg chg="add del mod">
          <ac:chgData name="Leonie Smith" userId="fed1330f33f5650e" providerId="LiveId" clId="{090715F1-7A2A-4C2A-ABA8-295E380CA93D}" dt="2023-11-24T06:17:34.435" v="151"/>
          <ac:picMkLst>
            <pc:docMk/>
            <pc:sldMk cId="783514268" sldId="459"/>
            <ac:picMk id="19" creationId="{D3F64781-2CF4-B70D-5E60-479BC67A10A9}"/>
          </ac:picMkLst>
        </pc:picChg>
        <pc:picChg chg="add del mod ord">
          <ac:chgData name="Leonie Smith" userId="fed1330f33f5650e" providerId="LiveId" clId="{090715F1-7A2A-4C2A-ABA8-295E380CA93D}" dt="2023-11-24T06:17:51.013" v="152"/>
          <ac:picMkLst>
            <pc:docMk/>
            <pc:sldMk cId="783514268" sldId="459"/>
            <ac:picMk id="21" creationId="{6295FAA6-DB7B-F81C-AB2A-F0047CD70B31}"/>
          </ac:picMkLst>
        </pc:picChg>
        <pc:picChg chg="add del mod">
          <ac:chgData name="Leonie Smith" userId="fed1330f33f5650e" providerId="LiveId" clId="{090715F1-7A2A-4C2A-ABA8-295E380CA93D}" dt="2023-11-24T06:17:52.251" v="154"/>
          <ac:picMkLst>
            <pc:docMk/>
            <pc:sldMk cId="783514268" sldId="459"/>
            <ac:picMk id="22" creationId="{95AEE496-7A9C-8552-D126-06C41285E2BF}"/>
          </ac:picMkLst>
        </pc:picChg>
        <pc:picChg chg="add del mod ord">
          <ac:chgData name="Leonie Smith" userId="fed1330f33f5650e" providerId="LiveId" clId="{090715F1-7A2A-4C2A-ABA8-295E380CA93D}" dt="2023-11-24T06:18:09.884" v="155"/>
          <ac:picMkLst>
            <pc:docMk/>
            <pc:sldMk cId="783514268" sldId="459"/>
            <ac:picMk id="25" creationId="{A99B7B71-C767-4EE0-37DB-CB9A510D6131}"/>
          </ac:picMkLst>
        </pc:picChg>
        <pc:picChg chg="add del mod">
          <ac:chgData name="Leonie Smith" userId="fed1330f33f5650e" providerId="LiveId" clId="{090715F1-7A2A-4C2A-ABA8-295E380CA93D}" dt="2023-11-24T06:18:12.243" v="157"/>
          <ac:picMkLst>
            <pc:docMk/>
            <pc:sldMk cId="783514268" sldId="459"/>
            <ac:picMk id="26" creationId="{E868CDE2-38FA-6BE9-0A7A-D5723D526EA9}"/>
          </ac:picMkLst>
        </pc:picChg>
        <pc:picChg chg="add del mod ord">
          <ac:chgData name="Leonie Smith" userId="fed1330f33f5650e" providerId="LiveId" clId="{090715F1-7A2A-4C2A-ABA8-295E380CA93D}" dt="2023-11-24T06:18:17.519" v="158"/>
          <ac:picMkLst>
            <pc:docMk/>
            <pc:sldMk cId="783514268" sldId="459"/>
            <ac:picMk id="29" creationId="{1E8CEE4A-9F22-5BD5-0195-52850318A08C}"/>
          </ac:picMkLst>
        </pc:picChg>
        <pc:picChg chg="add del mod">
          <ac:chgData name="Leonie Smith" userId="fed1330f33f5650e" providerId="LiveId" clId="{090715F1-7A2A-4C2A-ABA8-295E380CA93D}" dt="2023-11-24T06:18:18.777" v="160"/>
          <ac:picMkLst>
            <pc:docMk/>
            <pc:sldMk cId="783514268" sldId="459"/>
            <ac:picMk id="30" creationId="{055251A8-6875-C42C-30C4-04C257033D51}"/>
          </ac:picMkLst>
        </pc:picChg>
        <pc:picChg chg="add del mod ord">
          <ac:chgData name="Leonie Smith" userId="fed1330f33f5650e" providerId="LiveId" clId="{090715F1-7A2A-4C2A-ABA8-295E380CA93D}" dt="2023-11-24T06:18:25.971" v="161"/>
          <ac:picMkLst>
            <pc:docMk/>
            <pc:sldMk cId="783514268" sldId="459"/>
            <ac:picMk id="33" creationId="{56D7D548-87B4-23F8-129A-829F6C763C0C}"/>
          </ac:picMkLst>
        </pc:picChg>
        <pc:picChg chg="add del mod">
          <ac:chgData name="Leonie Smith" userId="fed1330f33f5650e" providerId="LiveId" clId="{090715F1-7A2A-4C2A-ABA8-295E380CA93D}" dt="2023-11-24T06:18:27.332" v="163"/>
          <ac:picMkLst>
            <pc:docMk/>
            <pc:sldMk cId="783514268" sldId="459"/>
            <ac:picMk id="34" creationId="{9722124F-0FC1-235E-7480-EDC6C5E4F7C2}"/>
          </ac:picMkLst>
        </pc:picChg>
        <pc:picChg chg="add del mod ord">
          <ac:chgData name="Leonie Smith" userId="fed1330f33f5650e" providerId="LiveId" clId="{090715F1-7A2A-4C2A-ABA8-295E380CA93D}" dt="2023-11-24T06:18:48.847" v="164"/>
          <ac:picMkLst>
            <pc:docMk/>
            <pc:sldMk cId="783514268" sldId="459"/>
            <ac:picMk id="37" creationId="{66F66DF8-0B4D-FAAE-9B6D-1D4D1274C6A7}"/>
          </ac:picMkLst>
        </pc:picChg>
        <pc:picChg chg="add mod">
          <ac:chgData name="Leonie Smith" userId="fed1330f33f5650e" providerId="LiveId" clId="{090715F1-7A2A-4C2A-ABA8-295E380CA93D}" dt="2023-11-24T06:18:48.847" v="164"/>
          <ac:picMkLst>
            <pc:docMk/>
            <pc:sldMk cId="783514268" sldId="459"/>
            <ac:picMk id="38" creationId="{E5B41EE2-8114-E762-FF20-9E8F6EF17238}"/>
          </ac:picMkLst>
        </pc:picChg>
      </pc:sldChg>
      <pc:sldChg chg="addSp delSp modSp mod modTransition modAnim">
        <pc:chgData name="Leonie Smith" userId="fed1330f33f5650e" providerId="LiveId" clId="{090715F1-7A2A-4C2A-ABA8-295E380CA93D}" dt="2023-11-24T06:22:39.345" v="170"/>
        <pc:sldMkLst>
          <pc:docMk/>
          <pc:sldMk cId="3596600315" sldId="468"/>
        </pc:sldMkLst>
        <pc:picChg chg="add del mod">
          <ac:chgData name="Leonie Smith" userId="fed1330f33f5650e" providerId="LiveId" clId="{090715F1-7A2A-4C2A-ABA8-295E380CA93D}" dt="2023-11-24T06:22:27.271" v="167"/>
          <ac:picMkLst>
            <pc:docMk/>
            <pc:sldMk cId="3596600315" sldId="468"/>
            <ac:picMk id="6" creationId="{F4E6D35B-8D0E-9868-0AC0-6CC2EA235DD5}"/>
          </ac:picMkLst>
        </pc:picChg>
        <pc:picChg chg="add del mod">
          <ac:chgData name="Leonie Smith" userId="fed1330f33f5650e" providerId="LiveId" clId="{090715F1-7A2A-4C2A-ABA8-295E380CA93D}" dt="2023-11-24T06:22:21.160" v="166"/>
          <ac:picMkLst>
            <pc:docMk/>
            <pc:sldMk cId="3596600315" sldId="468"/>
            <ac:picMk id="7" creationId="{0A173BAF-7CAE-CCF1-DC10-B9C1510ECA83}"/>
          </ac:picMkLst>
        </pc:picChg>
        <pc:picChg chg="add del mod">
          <ac:chgData name="Leonie Smith" userId="fed1330f33f5650e" providerId="LiveId" clId="{090715F1-7A2A-4C2A-ABA8-295E380CA93D}" dt="2023-11-24T06:22:33.366" v="169"/>
          <ac:picMkLst>
            <pc:docMk/>
            <pc:sldMk cId="3596600315" sldId="468"/>
            <ac:picMk id="8" creationId="{202392BA-E868-40B8-190F-D0D25E179CCB}"/>
          </ac:picMkLst>
        </pc:picChg>
        <pc:picChg chg="add del mod ord">
          <ac:chgData name="Leonie Smith" userId="fed1330f33f5650e" providerId="LiveId" clId="{090715F1-7A2A-4C2A-ABA8-295E380CA93D}" dt="2023-11-24T06:22:39.345" v="170"/>
          <ac:picMkLst>
            <pc:docMk/>
            <pc:sldMk cId="3596600315" sldId="468"/>
            <ac:picMk id="13" creationId="{920552D4-9B24-AD72-BC9E-65E7EB1F95EB}"/>
          </ac:picMkLst>
        </pc:picChg>
        <pc:picChg chg="add mod">
          <ac:chgData name="Leonie Smith" userId="fed1330f33f5650e" providerId="LiveId" clId="{090715F1-7A2A-4C2A-ABA8-295E380CA93D}" dt="2023-11-24T06:22:39.345" v="170"/>
          <ac:picMkLst>
            <pc:docMk/>
            <pc:sldMk cId="3596600315" sldId="468"/>
            <ac:picMk id="14" creationId="{69F78F40-DEFD-8076-D283-2DE3659DBDD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6. Haman builds gallows - 5:9-14 (Right Top)</a:t>
            </a:r>
          </a:p>
          <a:p>
            <a:pPr algn="l"/>
            <a:r>
              <a:rPr lang="en-US" sz="1200" b="0" i="0" u="none" strike="noStrike" baseline="0" dirty="0">
                <a:latin typeface="TimesNewRomanPSMT"/>
              </a:rPr>
              <a:t>7. The King asks Haman what should be done- 6:1-9 (Left Top Room in Palace)</a:t>
            </a:r>
          </a:p>
          <a:p>
            <a:pPr algn="l"/>
            <a:r>
              <a:rPr lang="en-US" sz="1200" b="0" i="0" u="none" strike="noStrike" baseline="0" dirty="0">
                <a:latin typeface="TimesNewRomanPSMT"/>
              </a:rPr>
              <a:t>8.  Haman leads Mordecai on King’s Horse - 6:10-14 (Right Bottom)</a:t>
            </a:r>
          </a:p>
          <a:p>
            <a:pPr algn="l"/>
            <a:r>
              <a:rPr lang="en-US" sz="1200" b="0" i="0" u="none" strike="noStrike" baseline="0" dirty="0">
                <a:latin typeface="TimesNewRomanPSMT"/>
              </a:rPr>
              <a:t>9.  Esther exposes Haman - 7:1-10 (Right Top Room in Palace)</a:t>
            </a:r>
          </a:p>
          <a:p>
            <a:pPr algn="l"/>
            <a:r>
              <a:rPr lang="en-US" sz="1200" b="0" i="0" u="none" strike="noStrike" baseline="0" dirty="0">
                <a:latin typeface="TimesNewRomanPSMT"/>
              </a:rPr>
              <a:t>10.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69F78F40-DEFD-8076-D283-2DE3659DBDD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652"/>
    </mc:Choice>
    <mc:Fallback xmlns="">
      <p:transition spd="slow" advTm="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2A1577-3445-3163-8443-8114FBECA52C}"/>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9D94435-3918-0FA4-2961-2CA26BEAFFBE}"/>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2:2</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After the report had been investigated and verified, both officials were hanged on the gallows. And all this was recorded in the Book of the Chronicles  in the presence of the king.</a:t>
            </a:r>
            <a:endParaRPr lang="en-ZA" dirty="0"/>
          </a:p>
        </p:txBody>
      </p:sp>
      <p:sp>
        <p:nvSpPr>
          <p:cNvPr id="3" name="TextBox 2">
            <a:extLst>
              <a:ext uri="{FF2B5EF4-FFF2-40B4-BE49-F238E27FC236}">
                <a16:creationId xmlns:a16="http://schemas.microsoft.com/office/drawing/2014/main" id="{187ED009-ED30-8232-36EF-40BFA14C4F6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23 तब जाँच पड़ताल होने पर यह बात सच निकली और वे दोनों वृक्ष पर लटका दिए गए, और यह वृत्तान्त राजा के सामने इतिहास की पुस्तक में लिख लिया गया।</a:t>
            </a:r>
            <a:endParaRPr lang="en-IN" sz="3600" dirty="0"/>
          </a:p>
        </p:txBody>
      </p:sp>
      <p:pic>
        <p:nvPicPr>
          <p:cNvPr id="20" name="Audio 19">
            <a:hlinkClick r:id="" action="ppaction://media"/>
            <a:extLst>
              <a:ext uri="{FF2B5EF4-FFF2-40B4-BE49-F238E27FC236}">
                <a16:creationId xmlns:a16="http://schemas.microsoft.com/office/drawing/2014/main" id="{9D4056F6-F91B-328C-5489-BD0EC71A46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4497"/>
    </mc:Choice>
    <mc:Fallback xmlns="">
      <p:transition spd="slow" advTm="14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6D3DB00-AA2A-9E04-3761-47C082A75B16}"/>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18D86A2-60F1-9435-3891-7BEA991DBFF4}"/>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2:2</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After these events, King Xerxes honored Haman son of Hammedatha, the Agagite, elevating him to a position above all the princes who were with him.</a:t>
            </a:r>
            <a:endParaRPr lang="en-ZA" dirty="0"/>
          </a:p>
        </p:txBody>
      </p:sp>
      <p:sp>
        <p:nvSpPr>
          <p:cNvPr id="3" name="TextBox 2">
            <a:extLst>
              <a:ext uri="{FF2B5EF4-FFF2-40B4-BE49-F238E27FC236}">
                <a16:creationId xmlns:a16="http://schemas.microsoft.com/office/drawing/2014/main" id="{2F35E0CB-A8CE-0FA5-F31D-A51C8EBE837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इन बातों के बाद राजा क्षयर्ष ने अगागी हम्मदाता के पुत्र हामान को उच्च पद दिया, और उसको महत्त्व देकर उसके लिये उसके साथी हाकिमों के सिंहासनों से ऊँचा सिंहासन ठहराया।</a:t>
            </a:r>
            <a:endParaRPr lang="en-IN" sz="3600" dirty="0"/>
          </a:p>
        </p:txBody>
      </p:sp>
      <p:pic>
        <p:nvPicPr>
          <p:cNvPr id="93" name="Audio 92">
            <a:hlinkClick r:id="" action="ppaction://media"/>
            <a:extLst>
              <a:ext uri="{FF2B5EF4-FFF2-40B4-BE49-F238E27FC236}">
                <a16:creationId xmlns:a16="http://schemas.microsoft.com/office/drawing/2014/main" id="{5D25DCAA-EE61-20E1-5D84-2D116E2AA3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4145"/>
    </mc:Choice>
    <mc:Fallback xmlns="">
      <p:transition spd="slow" advTm="14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4B9BCC-C759-5F8C-6CA0-27FFB1144FBF}"/>
              </a:ext>
            </a:extLst>
          </p:cNvPr>
          <p:cNvPicPr>
            <a:picLocks noChangeAspect="1"/>
          </p:cNvPicPr>
          <p:nvPr/>
        </p:nvPicPr>
        <p:blipFill rotWithShape="1">
          <a:blip r:embed="rId2"/>
          <a:srcRect l="3019" r="452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4B1B877-CC3E-C3AC-DCCE-6E89932CF279}"/>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All the royal servants at the king’s gate bowed down and paid homage to Haman, because the king had commanded that this be done for him. But Mordecai would not bow down or pay homage.</a:t>
            </a:r>
            <a:endParaRPr lang="en-ZA" dirty="0"/>
          </a:p>
        </p:txBody>
      </p:sp>
      <p:sp>
        <p:nvSpPr>
          <p:cNvPr id="3" name="TextBox 2">
            <a:extLst>
              <a:ext uri="{FF2B5EF4-FFF2-40B4-BE49-F238E27FC236}">
                <a16:creationId xmlns:a16="http://schemas.microsoft.com/office/drawing/2014/main" id="{49ABFAD1-7CA8-DE2B-A8BB-5014B154A6A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 राजा के सब कर्मचारी जो राजभवन के फाटक में रहा करते थे, वे हामान के सामने झुककर दण्डवत् किया करते थे क्योंकि राजा ने उसके विषय ऐसी ही आज्ञा दी थी; परन्तु मोर्दकै न तो झुकता था और न उसको दण्डवत् करता था</a:t>
            </a:r>
            <a:r>
              <a:rPr lang="en-US" sz="3600" b="0" i="0" dirty="0">
                <a:solidFill>
                  <a:srgbClr val="121212"/>
                </a:solidFill>
                <a:effectLst/>
                <a:latin typeface="Inter" panose="020B0502030000000004" pitchFamily="34" charset="0"/>
              </a:rPr>
              <a:t>a।</a:t>
            </a:r>
            <a:endParaRPr lang="en-IN" sz="3600" dirty="0"/>
          </a:p>
        </p:txBody>
      </p:sp>
      <p:pic>
        <p:nvPicPr>
          <p:cNvPr id="6" name="Audio 5">
            <a:hlinkClick r:id="" action="ppaction://media"/>
            <a:extLst>
              <a:ext uri="{FF2B5EF4-FFF2-40B4-BE49-F238E27FC236}">
                <a16:creationId xmlns:a16="http://schemas.microsoft.com/office/drawing/2014/main" id="{6EDB8C42-F5DE-0874-124C-43E1776401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819"/>
    </mc:Choice>
    <mc:Fallback xmlns="">
      <p:transition spd="slow" advTm="1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F87594-C683-222D-0BF8-1E4CBD3802AA}"/>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B7A5125-6B92-B2FE-1717-19D1D1E77078}"/>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Then the royal servants at the king’s gate asked Mordecai, “Why do you disobey the command of the king?”</a:t>
            </a:r>
            <a:endParaRPr lang="en-ZA" sz="1600" dirty="0"/>
          </a:p>
        </p:txBody>
      </p:sp>
      <p:sp>
        <p:nvSpPr>
          <p:cNvPr id="3" name="TextBox 2">
            <a:extLst>
              <a:ext uri="{FF2B5EF4-FFF2-40B4-BE49-F238E27FC236}">
                <a16:creationId xmlns:a16="http://schemas.microsoft.com/office/drawing/2014/main" id="{C7E484A7-5794-281B-00E4-A6BB902604B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 तब राजा के कर्मचारी जो राजभवन के फाटक में रहा करते थे, उन्होंने मोर्दकै से पूछा, “तू राजा की आज्ञा का क्यों उल्लंघन करता है?”</a:t>
            </a:r>
            <a:endParaRPr lang="en-IN" sz="4000" dirty="0"/>
          </a:p>
        </p:txBody>
      </p:sp>
      <p:pic>
        <p:nvPicPr>
          <p:cNvPr id="10" name="Audio 9">
            <a:hlinkClick r:id="" action="ppaction://media"/>
            <a:extLst>
              <a:ext uri="{FF2B5EF4-FFF2-40B4-BE49-F238E27FC236}">
                <a16:creationId xmlns:a16="http://schemas.microsoft.com/office/drawing/2014/main" id="{107784CD-4B0A-9322-75A1-777EC11806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218"/>
    </mc:Choice>
    <mc:Fallback xmlns="">
      <p:transition spd="slow" advTm="10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EE9BFF-A90E-A325-A593-470476E85C2C}"/>
              </a:ext>
            </a:extLst>
          </p:cNvPr>
          <p:cNvPicPr>
            <a:picLocks noChangeAspect="1"/>
          </p:cNvPicPr>
          <p:nvPr/>
        </p:nvPicPr>
        <p:blipFill rotWithShape="1">
          <a:blip r:embed="rId2"/>
          <a:srcRect t="4325" b="11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265E18F-A28E-3CF6-E8D3-EDEAD0115671}"/>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Day after day they warned him, but he would not comply. So they reported it to Haman to see whether Mordecai’s behavior would be tolerated, since he had told them he was a Jew.</a:t>
            </a:r>
            <a:endParaRPr lang="en-ZA" dirty="0"/>
          </a:p>
        </p:txBody>
      </p:sp>
      <p:sp>
        <p:nvSpPr>
          <p:cNvPr id="3" name="TextBox 2">
            <a:extLst>
              <a:ext uri="{FF2B5EF4-FFF2-40B4-BE49-F238E27FC236}">
                <a16:creationId xmlns:a16="http://schemas.microsoft.com/office/drawing/2014/main" id="{EA1918DF-C267-B452-20E0-A99F86ADC79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 जब वे उससे प्रतिदिन ऐसा ही कहते रहे, और उसने उनकी एक न मानी, तब उन्होंने यह देखने की इच्छा से कि मोर्दकै की यह बात चलेगी कि नहीं, हामान को बता दिया; उसने उनको बता दिया था कि मैं यहूदी हूँ।</a:t>
            </a:r>
            <a:endParaRPr lang="en-IN" sz="3600" dirty="0"/>
          </a:p>
        </p:txBody>
      </p:sp>
      <p:pic>
        <p:nvPicPr>
          <p:cNvPr id="30" name="Audio 29">
            <a:hlinkClick r:id="" action="ppaction://media"/>
            <a:extLst>
              <a:ext uri="{FF2B5EF4-FFF2-40B4-BE49-F238E27FC236}">
                <a16:creationId xmlns:a16="http://schemas.microsoft.com/office/drawing/2014/main" id="{F243A8F6-6B43-790D-C6E1-7DC1726D9E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1348"/>
    </mc:Choice>
    <mc:Fallback xmlns="">
      <p:transition spd="slow" advTm="2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1504" y="0"/>
            <a:ext cx="12191980" cy="6856718"/>
          </a:xfrm>
          <a:prstGeom prst="rect">
            <a:avLst/>
          </a:prstGeom>
        </p:spPr>
      </p:pic>
      <p:sp>
        <p:nvSpPr>
          <p:cNvPr id="2" name="TextBox 1">
            <a:extLst>
              <a:ext uri="{FF2B5EF4-FFF2-40B4-BE49-F238E27FC236}">
                <a16:creationId xmlns:a16="http://schemas.microsoft.com/office/drawing/2014/main" id="{EDC2B99F-6AB6-8747-7B1F-087013DD97A0}"/>
              </a:ext>
            </a:extLst>
          </p:cNvPr>
          <p:cNvSpPr txBox="1"/>
          <p:nvPr/>
        </p:nvSpPr>
        <p:spPr>
          <a:xfrm>
            <a:off x="6436370" y="444661"/>
            <a:ext cx="5754106" cy="2983698"/>
          </a:xfrm>
          <a:prstGeom prst="rect">
            <a:avLst/>
          </a:prstGeom>
          <a:noFill/>
        </p:spPr>
        <p:txBody>
          <a:bodyPr wrap="square" rtlCol="0">
            <a:noAutofit/>
          </a:bodyPr>
          <a:lstStyle/>
          <a:p>
            <a:r>
              <a:rPr lang="hi-IN" sz="4400" b="0" i="0" u="none" strike="noStrike" baseline="0" dirty="0">
                <a:solidFill>
                  <a:schemeClr val="bg1"/>
                </a:solidFill>
                <a:latin typeface="TimesNewRomanPSMT"/>
              </a:rPr>
              <a:t>मोर्दकै हामान के सामने</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न झुका -</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एस्तेर 2:20-23, 3:1-6</a:t>
            </a:r>
            <a:endParaRPr lang="bo-CN" sz="4400" b="1" dirty="0">
              <a:solidFill>
                <a:schemeClr val="bg1"/>
              </a:solidFill>
              <a:latin typeface="ArialMT"/>
            </a:endParaRPr>
          </a:p>
        </p:txBody>
      </p:sp>
      <p:sp>
        <p:nvSpPr>
          <p:cNvPr id="4" name="TextBox 3">
            <a:extLst>
              <a:ext uri="{FF2B5EF4-FFF2-40B4-BE49-F238E27FC236}">
                <a16:creationId xmlns:a16="http://schemas.microsoft.com/office/drawing/2014/main" id="{3D070A59-FDC9-7B7C-70BC-0C4939D6F90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1E5EDD-5720-A318-E2F3-864AC6F4503A}"/>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B178A66-6E16-D1F0-A0BE-E8075A19B392}"/>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When Haman saw that Mordecai would not bow down or pay him homage, he was filled with rage.</a:t>
            </a:r>
            <a:endParaRPr lang="en-ZA" sz="1600" dirty="0"/>
          </a:p>
        </p:txBody>
      </p:sp>
      <p:sp>
        <p:nvSpPr>
          <p:cNvPr id="2" name="TextBox 1">
            <a:extLst>
              <a:ext uri="{FF2B5EF4-FFF2-40B4-BE49-F238E27FC236}">
                <a16:creationId xmlns:a16="http://schemas.microsoft.com/office/drawing/2014/main" id="{DA4AFEC6-EA54-A66C-4BEE-2E0643129422}"/>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5 जब हामान ने देखा, कि मोर्दकै नहीं झुकता, और न मुझ को दण्डवत् करता है, तब हामान बहुत ही क्रोधित हुआ।</a:t>
            </a:r>
            <a:endParaRPr lang="en-IN" sz="3600" dirty="0"/>
          </a:p>
        </p:txBody>
      </p:sp>
      <p:pic>
        <p:nvPicPr>
          <p:cNvPr id="6" name="Audio 5">
            <a:hlinkClick r:id="" action="ppaction://media"/>
            <a:extLst>
              <a:ext uri="{FF2B5EF4-FFF2-40B4-BE49-F238E27FC236}">
                <a16:creationId xmlns:a16="http://schemas.microsoft.com/office/drawing/2014/main" id="{79215429-3750-41E4-85E6-EA3B2807ED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9298"/>
    </mc:Choice>
    <mc:Fallback xmlns="">
      <p:transition spd="slow" advTm="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66E38EE-8BF4-3D27-4CBE-00E2996BC777}"/>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48FE95E-3F35-75B4-B2A3-932CA35248B1}"/>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And when he learned the identity of Mordecai’s people, he scorned the notion of  laying hands on Mordecai alone. Instead, he sought to destroy all of Mordecai’s people, the Jews, throughout the kingdom of Xerxes.</a:t>
            </a:r>
            <a:endParaRPr lang="en-ZA" sz="1600" dirty="0"/>
          </a:p>
        </p:txBody>
      </p:sp>
      <p:sp>
        <p:nvSpPr>
          <p:cNvPr id="2" name="TextBox 1">
            <a:extLst>
              <a:ext uri="{FF2B5EF4-FFF2-40B4-BE49-F238E27FC236}">
                <a16:creationId xmlns:a16="http://schemas.microsoft.com/office/drawing/2014/main" id="{C1344724-C90C-1638-BF95-5B458DCF48F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6 उसने केवल मोर्दकै पर हाथ उठाना अपनी मर्यादा से कम जाना। क्योंकि उन्होंने हामान को यह बता दिया था, कि मोर्दकै किस जाति का है, इसलिए हामान ने क्षयर्ष के साम्राज्य में रहनेवाले सारे यहूदियों को भी मोर्दकै की जाति जानकर, विनाश कर डालने की युक्ति निकाली।</a:t>
            </a:r>
            <a:endParaRPr lang="en-IN" sz="3600" dirty="0"/>
          </a:p>
        </p:txBody>
      </p:sp>
      <p:pic>
        <p:nvPicPr>
          <p:cNvPr id="38" name="Audio 37">
            <a:hlinkClick r:id="" action="ppaction://media"/>
            <a:extLst>
              <a:ext uri="{FF2B5EF4-FFF2-40B4-BE49-F238E27FC236}">
                <a16:creationId xmlns:a16="http://schemas.microsoft.com/office/drawing/2014/main" id="{E5B41EE2-8114-E762-FF20-9E8F6EF172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8177"/>
    </mc:Choice>
    <mc:Fallback xmlns="">
      <p:transition spd="slow" advTm="1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E6CD5B2-E222-FED7-A1A3-E12C19AFC1C1}"/>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7874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Mordecai won’t bow to Haman – Esther 2:20-23, 3:1-6</a:t>
            </a:r>
          </a:p>
        </p:txBody>
      </p:sp>
      <p:sp>
        <p:nvSpPr>
          <p:cNvPr id="7" name="TextBox 6">
            <a:extLst>
              <a:ext uri="{FF2B5EF4-FFF2-40B4-BE49-F238E27FC236}">
                <a16:creationId xmlns:a16="http://schemas.microsoft.com/office/drawing/2014/main" id="{FBC5A729-AE91-F71A-298A-CE4A5787E6A5}"/>
              </a:ext>
            </a:extLst>
          </p:cNvPr>
          <p:cNvSpPr txBox="1"/>
          <p:nvPr/>
        </p:nvSpPr>
        <p:spPr>
          <a:xfrm>
            <a:off x="6096000" y="166255"/>
            <a:ext cx="6096000" cy="6558101"/>
          </a:xfrm>
          <a:prstGeom prst="rect">
            <a:avLst/>
          </a:prstGeom>
          <a:noFill/>
        </p:spPr>
        <p:txBody>
          <a:bodyPr wrap="square" rtlCol="0">
            <a:noAutofit/>
          </a:bodyPr>
          <a:lstStyle/>
          <a:p>
            <a:r>
              <a:rPr lang="hi-IN" sz="5400" dirty="0"/>
              <a:t>मोर्दकै हामान के सामने न झुका -</a:t>
            </a:r>
          </a:p>
          <a:p>
            <a:r>
              <a:rPr lang="hi-IN" sz="5400" dirty="0"/>
              <a:t>एस्तेर 2:20-23, 3:1-6</a:t>
            </a:r>
            <a:endParaRPr lang="en-IN" sz="5400" dirty="0"/>
          </a:p>
        </p:txBody>
      </p:sp>
      <p:pic>
        <p:nvPicPr>
          <p:cNvPr id="15" name="Audio 14">
            <a:hlinkClick r:id="" action="ppaction://media"/>
            <a:extLst>
              <a:ext uri="{FF2B5EF4-FFF2-40B4-BE49-F238E27FC236}">
                <a16:creationId xmlns:a16="http://schemas.microsoft.com/office/drawing/2014/main" id="{99CA4434-3768-5462-965B-4A7477AA1F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068"/>
    </mc:Choice>
    <mc:Fallback xmlns="">
      <p:transition spd="slow" advTm="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526AF24-E2A7-027B-E3FD-2E349257A72C}"/>
              </a:ext>
            </a:extLst>
          </p:cNvPr>
          <p:cNvSpPr txBox="1"/>
          <p:nvPr/>
        </p:nvSpPr>
        <p:spPr>
          <a:xfrm>
            <a:off x="6436370" y="444661"/>
            <a:ext cx="5754106" cy="2983698"/>
          </a:xfrm>
          <a:prstGeom prst="rect">
            <a:avLst/>
          </a:prstGeom>
          <a:noFill/>
        </p:spPr>
        <p:txBody>
          <a:bodyPr wrap="square" rtlCol="0">
            <a:noAutofit/>
          </a:bodyPr>
          <a:lstStyle/>
          <a:p>
            <a:r>
              <a:rPr lang="hi-IN" sz="4400" b="0" i="0" u="none" strike="noStrike" baseline="0" dirty="0">
                <a:solidFill>
                  <a:schemeClr val="bg1"/>
                </a:solidFill>
                <a:latin typeface="TimesNewRomanPSMT"/>
              </a:rPr>
              <a:t>मोर्दकै हामान के सामने</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न झुका -</a:t>
            </a:r>
            <a:r>
              <a:rPr lang="en-US" sz="4400" b="0" i="0" u="none" strike="noStrike" baseline="0" dirty="0">
                <a:solidFill>
                  <a:schemeClr val="bg1"/>
                </a:solidFill>
                <a:latin typeface="TimesNewRomanPSMT"/>
              </a:rPr>
              <a:t> </a:t>
            </a:r>
            <a:r>
              <a:rPr lang="hi-IN" sz="4400" b="0" i="0" u="none" strike="noStrike" baseline="0" dirty="0">
                <a:solidFill>
                  <a:schemeClr val="bg1"/>
                </a:solidFill>
                <a:latin typeface="TimesNewRomanPSMT"/>
              </a:rPr>
              <a:t>एस्तेर 2:20-23, 3:1-6</a:t>
            </a:r>
            <a:endParaRPr lang="bo-CN" sz="4400" b="1" dirty="0">
              <a:solidFill>
                <a:schemeClr val="bg1"/>
              </a:solidFill>
              <a:latin typeface="ArialMT"/>
            </a:endParaRPr>
          </a:p>
        </p:txBody>
      </p:sp>
    </p:spTree>
    <p:extLst>
      <p:ext uri="{BB962C8B-B14F-4D97-AF65-F5344CB8AC3E}">
        <p14:creationId xmlns:p14="http://schemas.microsoft.com/office/powerpoint/2010/main" val="171639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Esther still had not revealed her lineage or her people, just as Mordecai had instructed. She obeyed Mordecai’s command, as she had done under his care.</a:t>
            </a:r>
            <a:endParaRPr lang="en-ZA" dirty="0"/>
          </a:p>
        </p:txBody>
      </p:sp>
      <p:sp>
        <p:nvSpPr>
          <p:cNvPr id="3" name="TextBox 2">
            <a:extLst>
              <a:ext uri="{FF2B5EF4-FFF2-40B4-BE49-F238E27FC236}">
                <a16:creationId xmlns:a16="http://schemas.microsoft.com/office/drawing/2014/main" id="{C148E261-B692-9FE2-4774-6435EB0C255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20 एस्तेर ने अपनी जाति और कुल का पता नहीं दिया था, क्योंकि मोर्दकै ने उसको ऐसी आज्ञा दी थी कि न बताए; और एस्तेर मोर्दकै की बात ऐसी मानती थी जैसे कि उसके यहाँ अपने पालन-पोषण के समय मानती थी।</a:t>
            </a:r>
            <a:endParaRPr lang="en-IN" sz="3600" dirty="0"/>
          </a:p>
        </p:txBody>
      </p:sp>
      <p:pic>
        <p:nvPicPr>
          <p:cNvPr id="6" name="Audio 5">
            <a:hlinkClick r:id="" action="ppaction://media"/>
            <a:extLst>
              <a:ext uri="{FF2B5EF4-FFF2-40B4-BE49-F238E27FC236}">
                <a16:creationId xmlns:a16="http://schemas.microsoft.com/office/drawing/2014/main" id="{25CA4B7C-0167-19AA-DAA7-700B521D3F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0284"/>
    </mc:Choice>
    <mc:Fallback xmlns="">
      <p:transition spd="slow" advTm="20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F6D0209-DCA0-4D54-5522-D70B64692738}"/>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E3EA0E2-0F91-BCBD-6C2F-CFCBA3069E1C}"/>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2:20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In those days, while Mordecai was sitting at the king’s gate, Bigthan  and Teresh, two of the king’s eunuchs who guarded the entrance, grew angry and conspired to assassinate King Xerxes.</a:t>
            </a:r>
            <a:endParaRPr lang="en-ZA" dirty="0"/>
          </a:p>
        </p:txBody>
      </p:sp>
      <p:sp>
        <p:nvSpPr>
          <p:cNvPr id="3" name="TextBox 2">
            <a:extLst>
              <a:ext uri="{FF2B5EF4-FFF2-40B4-BE49-F238E27FC236}">
                <a16:creationId xmlns:a16="http://schemas.microsoft.com/office/drawing/2014/main" id="{54CE8C87-93FA-3A18-055D-8D5DA0E1A37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21 उन्हीं दिनों में जब मोर्दकै राजा के राजभवन के फाटक में बैठा करता था, तब राजा के खोजे जो द्वारपाल भी थे, उनमें से बिगताना और तेरेश नामक दो जनों ने राजा क्षयर्ष से रूठकर उस पर हाथ चलाने की युक्ति की।</a:t>
            </a:r>
            <a:endParaRPr lang="en-IN" sz="3600" dirty="0"/>
          </a:p>
        </p:txBody>
      </p:sp>
      <p:pic>
        <p:nvPicPr>
          <p:cNvPr id="10" name="Audio 9">
            <a:hlinkClick r:id="" action="ppaction://media"/>
            <a:extLst>
              <a:ext uri="{FF2B5EF4-FFF2-40B4-BE49-F238E27FC236}">
                <a16:creationId xmlns:a16="http://schemas.microsoft.com/office/drawing/2014/main" id="{60A2EA61-7938-20FD-CF8C-C797F84C60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6733"/>
    </mc:Choice>
    <mc:Fallback xmlns="">
      <p:transition spd="slow" advTm="16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7671F2-FE21-EB53-B028-B6B1D5EED520}"/>
              </a:ext>
            </a:extLst>
          </p:cNvPr>
          <p:cNvPicPr>
            <a:picLocks noChangeAspect="1"/>
          </p:cNvPicPr>
          <p:nvPr/>
        </p:nvPicPr>
        <p:blipFill rotWithShape="1">
          <a:blip r:embed="rId2"/>
          <a:srcRect l="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82C102C-5591-FBAF-FCB9-898EAB386A00}"/>
              </a:ext>
            </a:extLst>
          </p:cNvPr>
          <p:cNvSpPr txBox="1"/>
          <p:nvPr/>
        </p:nvSpPr>
        <p:spPr>
          <a:xfrm>
            <a:off x="394973" y="417295"/>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2:2</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When Mordecai learned of the plot, he reported it to Queen Esther, and she informed the king on Mordecai’s behalf.</a:t>
            </a:r>
            <a:endParaRPr lang="en-ZA" sz="1600" dirty="0"/>
          </a:p>
        </p:txBody>
      </p:sp>
      <p:sp>
        <p:nvSpPr>
          <p:cNvPr id="3" name="TextBox 2">
            <a:extLst>
              <a:ext uri="{FF2B5EF4-FFF2-40B4-BE49-F238E27FC236}">
                <a16:creationId xmlns:a16="http://schemas.microsoft.com/office/drawing/2014/main" id="{5283B4F4-C5EC-6B10-96BC-89BDDC2611A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22 यह बात मोर्दकै को मालूम हुई, और उसने एस्तेर रानी को यह बात बताई, और एस्तेर ने मोर्दकै का नाम लेकर राजा को चितौनी दी।</a:t>
            </a:r>
            <a:endParaRPr lang="en-IN" sz="3600" dirty="0"/>
          </a:p>
        </p:txBody>
      </p:sp>
      <p:pic>
        <p:nvPicPr>
          <p:cNvPr id="44" name="Audio 43">
            <a:hlinkClick r:id="" action="ppaction://media"/>
            <a:extLst>
              <a:ext uri="{FF2B5EF4-FFF2-40B4-BE49-F238E27FC236}">
                <a16:creationId xmlns:a16="http://schemas.microsoft.com/office/drawing/2014/main" id="{F663DEBE-65F4-C6BF-78F3-CE6407D06C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090"/>
    </mc:Choice>
    <mc:Fallback xmlns="">
      <p:transition spd="slow" advTm="1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TotalTime>
  <Words>1100</Words>
  <Application>Microsoft Office PowerPoint</Application>
  <PresentationFormat>Widescreen</PresentationFormat>
  <Paragraphs>58</Paragraphs>
  <Slides>24</Slides>
  <Notes>1</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28-3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51</cp:revision>
  <dcterms:created xsi:type="dcterms:W3CDTF">2021-07-20T09:23:46Z</dcterms:created>
  <dcterms:modified xsi:type="dcterms:W3CDTF">2024-08-03T17:59:12Z</dcterms:modified>
</cp:coreProperties>
</file>