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68" r:id="rId2"/>
    <p:sldId id="438" r:id="rId3"/>
    <p:sldId id="439" r:id="rId4"/>
    <p:sldId id="487" r:id="rId5"/>
    <p:sldId id="440" r:id="rId6"/>
    <p:sldId id="441" r:id="rId7"/>
    <p:sldId id="442" r:id="rId8"/>
    <p:sldId id="443" r:id="rId9"/>
    <p:sldId id="444" r:id="rId10"/>
    <p:sldId id="445" r:id="rId11"/>
    <p:sldId id="446" r:id="rId12"/>
    <p:sldId id="447" r:id="rId13"/>
    <p:sldId id="448" r:id="rId14"/>
    <p:sldId id="488" r:id="rId15"/>
    <p:sldId id="450" r:id="rId16"/>
    <p:sldId id="451" r:id="rId17"/>
    <p:sldId id="452" r:id="rId18"/>
    <p:sldId id="453" r:id="rId19"/>
    <p:sldId id="454" r:id="rId20"/>
    <p:sldId id="455" r:id="rId21"/>
    <p:sldId id="456" r:id="rId22"/>
    <p:sldId id="457" r:id="rId23"/>
    <p:sldId id="458" r:id="rId24"/>
    <p:sldId id="459" r:id="rId25"/>
    <p:sldId id="462" r:id="rId26"/>
    <p:sldId id="463" r:id="rId27"/>
    <p:sldId id="464" r:id="rId28"/>
    <p:sldId id="465" r:id="rId29"/>
    <p:sldId id="466" r:id="rId30"/>
    <p:sldId id="467" r:id="rId31"/>
    <p:sldId id="469" r:id="rId32"/>
    <p:sldId id="470" r:id="rId33"/>
    <p:sldId id="471" r:id="rId34"/>
    <p:sldId id="472" r:id="rId35"/>
    <p:sldId id="473" r:id="rId36"/>
    <p:sldId id="474" r:id="rId37"/>
    <p:sldId id="475" r:id="rId38"/>
    <p:sldId id="476" r:id="rId39"/>
    <p:sldId id="477" r:id="rId40"/>
    <p:sldId id="478" r:id="rId41"/>
    <p:sldId id="479" r:id="rId42"/>
    <p:sldId id="480" r:id="rId43"/>
    <p:sldId id="481" r:id="rId44"/>
    <p:sldId id="482" r:id="rId45"/>
    <p:sldId id="483" r:id="rId46"/>
    <p:sldId id="48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69150C-9E94-4B5B-82A6-70A1C534DE8D}" v="137" dt="2023-11-29T05:54:56.6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49" autoAdjust="0"/>
    <p:restoredTop sz="83852" autoAdjust="0"/>
  </p:normalViewPr>
  <p:slideViewPr>
    <p:cSldViewPr snapToGrid="0">
      <p:cViewPr varScale="1">
        <p:scale>
          <a:sx n="50" d="100"/>
          <a:sy n="50" d="100"/>
        </p:scale>
        <p:origin x="78" y="9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F57CD8E-8F98-4851-B581-DFFBC389B094}"/>
    <pc:docChg chg="undo custSel modSld">
      <pc:chgData name="Leonie Smith" userId="fed1330f33f5650e" providerId="LiveId" clId="{6F57CD8E-8F98-4851-B581-DFFBC389B094}" dt="2023-11-24T06:51:59.868" v="139"/>
      <pc:docMkLst>
        <pc:docMk/>
      </pc:docMkLst>
      <pc:sldChg chg="addSp delSp modSp mod modTransition modAnim">
        <pc:chgData name="Leonie Smith" userId="fed1330f33f5650e" providerId="LiveId" clId="{6F57CD8E-8F98-4851-B581-DFFBC389B094}" dt="2023-11-24T06:25:23.175" v="7"/>
        <pc:sldMkLst>
          <pc:docMk/>
          <pc:sldMk cId="3759221820" sldId="439"/>
        </pc:sldMkLst>
        <pc:picChg chg="add del mod">
          <ac:chgData name="Leonie Smith" userId="fed1330f33f5650e" providerId="LiveId" clId="{6F57CD8E-8F98-4851-B581-DFFBC389B094}" dt="2023-11-24T06:24:59.559" v="3"/>
          <ac:picMkLst>
            <pc:docMk/>
            <pc:sldMk cId="3759221820" sldId="439"/>
            <ac:picMk id="6" creationId="{00E70090-35F1-E94E-26E7-CDE2F6655D5C}"/>
          </ac:picMkLst>
        </pc:picChg>
        <pc:picChg chg="add del mod">
          <ac:chgData name="Leonie Smith" userId="fed1330f33f5650e" providerId="LiveId" clId="{6F57CD8E-8F98-4851-B581-DFFBC389B094}" dt="2023-11-24T06:25:06.851" v="4"/>
          <ac:picMkLst>
            <pc:docMk/>
            <pc:sldMk cId="3759221820" sldId="439"/>
            <ac:picMk id="9" creationId="{C7AAA498-BAC5-00C7-96A0-8454C34DF91C}"/>
          </ac:picMkLst>
        </pc:picChg>
        <pc:picChg chg="add del mod">
          <ac:chgData name="Leonie Smith" userId="fed1330f33f5650e" providerId="LiveId" clId="{6F57CD8E-8F98-4851-B581-DFFBC389B094}" dt="2023-11-24T06:25:15.915" v="6"/>
          <ac:picMkLst>
            <pc:docMk/>
            <pc:sldMk cId="3759221820" sldId="439"/>
            <ac:picMk id="10" creationId="{7263EECF-D112-CD85-76E3-91C9AE4C6B22}"/>
          </ac:picMkLst>
        </pc:picChg>
        <pc:picChg chg="add del mod ord">
          <ac:chgData name="Leonie Smith" userId="fed1330f33f5650e" providerId="LiveId" clId="{6F57CD8E-8F98-4851-B581-DFFBC389B094}" dt="2023-11-24T06:25:23.175" v="7"/>
          <ac:picMkLst>
            <pc:docMk/>
            <pc:sldMk cId="3759221820" sldId="439"/>
            <ac:picMk id="15" creationId="{5717B100-9315-F9B8-BE84-BF9631F8BEE4}"/>
          </ac:picMkLst>
        </pc:picChg>
        <pc:picChg chg="add mod">
          <ac:chgData name="Leonie Smith" userId="fed1330f33f5650e" providerId="LiveId" clId="{6F57CD8E-8F98-4851-B581-DFFBC389B094}" dt="2023-11-24T06:25:23.175" v="7"/>
          <ac:picMkLst>
            <pc:docMk/>
            <pc:sldMk cId="3759221820" sldId="439"/>
            <ac:picMk id="16" creationId="{611DD7F3-0C15-9FC4-27CF-CC2A21C113AA}"/>
          </ac:picMkLst>
        </pc:picChg>
      </pc:sldChg>
      <pc:sldChg chg="addSp delSp modSp mod modTransition modAnim">
        <pc:chgData name="Leonie Smith" userId="fed1330f33f5650e" providerId="LiveId" clId="{6F57CD8E-8F98-4851-B581-DFFBC389B094}" dt="2023-11-24T06:30:41.224" v="47"/>
        <pc:sldMkLst>
          <pc:docMk/>
          <pc:sldMk cId="923867738" sldId="440"/>
        </pc:sldMkLst>
        <pc:picChg chg="add del mod">
          <ac:chgData name="Leonie Smith" userId="fed1330f33f5650e" providerId="LiveId" clId="{6F57CD8E-8F98-4851-B581-DFFBC389B094}" dt="2023-11-24T06:26:14.540" v="10"/>
          <ac:picMkLst>
            <pc:docMk/>
            <pc:sldMk cId="923867738" sldId="440"/>
            <ac:picMk id="6" creationId="{7102F567-79DF-D62B-8E6F-13C6097DC3EA}"/>
          </ac:picMkLst>
        </pc:picChg>
        <pc:picChg chg="add del mod">
          <ac:chgData name="Leonie Smith" userId="fed1330f33f5650e" providerId="LiveId" clId="{6F57CD8E-8F98-4851-B581-DFFBC389B094}" dt="2023-11-24T06:26:23.744" v="11"/>
          <ac:picMkLst>
            <pc:docMk/>
            <pc:sldMk cId="923867738" sldId="440"/>
            <ac:picMk id="8" creationId="{C1E4B24A-19E1-609B-590B-669328551BB7}"/>
          </ac:picMkLst>
        </pc:picChg>
        <pc:picChg chg="add del mod">
          <ac:chgData name="Leonie Smith" userId="fed1330f33f5650e" providerId="LiveId" clId="{6F57CD8E-8F98-4851-B581-DFFBC389B094}" dt="2023-11-24T06:26:27.105" v="13"/>
          <ac:picMkLst>
            <pc:docMk/>
            <pc:sldMk cId="923867738" sldId="440"/>
            <ac:picMk id="9" creationId="{BB199F67-E2E3-37C0-8ADE-BC211ECB423E}"/>
          </ac:picMkLst>
        </pc:picChg>
        <pc:picChg chg="add del mod ord">
          <ac:chgData name="Leonie Smith" userId="fed1330f33f5650e" providerId="LiveId" clId="{6F57CD8E-8F98-4851-B581-DFFBC389B094}" dt="2023-11-24T06:26:37.177" v="14"/>
          <ac:picMkLst>
            <pc:docMk/>
            <pc:sldMk cId="923867738" sldId="440"/>
            <ac:picMk id="11" creationId="{911ACF07-ADBE-5BED-AA06-1C285F669E92}"/>
          </ac:picMkLst>
        </pc:picChg>
        <pc:picChg chg="add del mod">
          <ac:chgData name="Leonie Smith" userId="fed1330f33f5650e" providerId="LiveId" clId="{6F57CD8E-8F98-4851-B581-DFFBC389B094}" dt="2023-11-24T06:26:38.273" v="16"/>
          <ac:picMkLst>
            <pc:docMk/>
            <pc:sldMk cId="923867738" sldId="440"/>
            <ac:picMk id="12" creationId="{51F9EF07-3303-6D81-7E44-E18214F5F640}"/>
          </ac:picMkLst>
        </pc:picChg>
        <pc:picChg chg="add del mod ord">
          <ac:chgData name="Leonie Smith" userId="fed1330f33f5650e" providerId="LiveId" clId="{6F57CD8E-8F98-4851-B581-DFFBC389B094}" dt="2023-11-24T06:26:48.286" v="17"/>
          <ac:picMkLst>
            <pc:docMk/>
            <pc:sldMk cId="923867738" sldId="440"/>
            <ac:picMk id="15" creationId="{20A09C55-F638-797A-0E12-014EA01CB7DC}"/>
          </ac:picMkLst>
        </pc:picChg>
        <pc:picChg chg="add del mod">
          <ac:chgData name="Leonie Smith" userId="fed1330f33f5650e" providerId="LiveId" clId="{6F57CD8E-8F98-4851-B581-DFFBC389B094}" dt="2023-11-24T06:26:49.552" v="19"/>
          <ac:picMkLst>
            <pc:docMk/>
            <pc:sldMk cId="923867738" sldId="440"/>
            <ac:picMk id="16" creationId="{7998D3E1-C2F6-B581-2736-788F73B704AB}"/>
          </ac:picMkLst>
        </pc:picChg>
        <pc:picChg chg="add del mod ord">
          <ac:chgData name="Leonie Smith" userId="fed1330f33f5650e" providerId="LiveId" clId="{6F57CD8E-8F98-4851-B581-DFFBC389B094}" dt="2023-11-24T06:26:54.033" v="20"/>
          <ac:picMkLst>
            <pc:docMk/>
            <pc:sldMk cId="923867738" sldId="440"/>
            <ac:picMk id="19" creationId="{64AE06B9-F71A-7382-444C-F286F90B9265}"/>
          </ac:picMkLst>
        </pc:picChg>
        <pc:picChg chg="add del mod">
          <ac:chgData name="Leonie Smith" userId="fed1330f33f5650e" providerId="LiveId" clId="{6F57CD8E-8F98-4851-B581-DFFBC389B094}" dt="2023-11-24T06:26:55.135" v="22"/>
          <ac:picMkLst>
            <pc:docMk/>
            <pc:sldMk cId="923867738" sldId="440"/>
            <ac:picMk id="20" creationId="{9BF67A03-2C52-B547-A3ED-65F6E4D6648B}"/>
          </ac:picMkLst>
        </pc:picChg>
        <pc:picChg chg="add del mod ord">
          <ac:chgData name="Leonie Smith" userId="fed1330f33f5650e" providerId="LiveId" clId="{6F57CD8E-8F98-4851-B581-DFFBC389B094}" dt="2023-11-24T06:27:08.030" v="23"/>
          <ac:picMkLst>
            <pc:docMk/>
            <pc:sldMk cId="923867738" sldId="440"/>
            <ac:picMk id="23" creationId="{EE774F5D-C358-5532-4C96-81E5132D7394}"/>
          </ac:picMkLst>
        </pc:picChg>
        <pc:picChg chg="add del mod">
          <ac:chgData name="Leonie Smith" userId="fed1330f33f5650e" providerId="LiveId" clId="{6F57CD8E-8F98-4851-B581-DFFBC389B094}" dt="2023-11-24T06:27:09.367" v="25"/>
          <ac:picMkLst>
            <pc:docMk/>
            <pc:sldMk cId="923867738" sldId="440"/>
            <ac:picMk id="24" creationId="{3C204D26-79CC-0CDE-9E40-64CE05F9F5A4}"/>
          </ac:picMkLst>
        </pc:picChg>
        <pc:picChg chg="add del mod ord">
          <ac:chgData name="Leonie Smith" userId="fed1330f33f5650e" providerId="LiveId" clId="{6F57CD8E-8F98-4851-B581-DFFBC389B094}" dt="2023-11-24T06:27:21.211" v="26"/>
          <ac:picMkLst>
            <pc:docMk/>
            <pc:sldMk cId="923867738" sldId="440"/>
            <ac:picMk id="27" creationId="{DB7A77DE-FEA7-6BC4-BA39-091D8B3ECB13}"/>
          </ac:picMkLst>
        </pc:picChg>
        <pc:picChg chg="add del mod">
          <ac:chgData name="Leonie Smith" userId="fed1330f33f5650e" providerId="LiveId" clId="{6F57CD8E-8F98-4851-B581-DFFBC389B094}" dt="2023-11-24T06:27:22.254" v="28"/>
          <ac:picMkLst>
            <pc:docMk/>
            <pc:sldMk cId="923867738" sldId="440"/>
            <ac:picMk id="28" creationId="{ECBB21DB-2D6B-34F4-4211-F8F90B4C3264}"/>
          </ac:picMkLst>
        </pc:picChg>
        <pc:picChg chg="add del mod ord">
          <ac:chgData name="Leonie Smith" userId="fed1330f33f5650e" providerId="LiveId" clId="{6F57CD8E-8F98-4851-B581-DFFBC389B094}" dt="2023-11-24T06:27:43.185" v="29"/>
          <ac:picMkLst>
            <pc:docMk/>
            <pc:sldMk cId="923867738" sldId="440"/>
            <ac:picMk id="31" creationId="{6E1E51EA-41B9-B159-12A5-D96E1E102C20}"/>
          </ac:picMkLst>
        </pc:picChg>
        <pc:picChg chg="add del mod">
          <ac:chgData name="Leonie Smith" userId="fed1330f33f5650e" providerId="LiveId" clId="{6F57CD8E-8F98-4851-B581-DFFBC389B094}" dt="2023-11-24T06:28:18.670" v="31"/>
          <ac:picMkLst>
            <pc:docMk/>
            <pc:sldMk cId="923867738" sldId="440"/>
            <ac:picMk id="32" creationId="{76730D90-A7F1-3B3E-8E07-F3F50BEE45FD}"/>
          </ac:picMkLst>
        </pc:picChg>
        <pc:picChg chg="add del mod ord">
          <ac:chgData name="Leonie Smith" userId="fed1330f33f5650e" providerId="LiveId" clId="{6F57CD8E-8F98-4851-B581-DFFBC389B094}" dt="2023-11-24T06:28:35.711" v="32"/>
          <ac:picMkLst>
            <pc:docMk/>
            <pc:sldMk cId="923867738" sldId="440"/>
            <ac:picMk id="37" creationId="{2559AD7F-56A2-65F2-C0BF-B32FE5CAEF1C}"/>
          </ac:picMkLst>
        </pc:picChg>
        <pc:picChg chg="add del mod">
          <ac:chgData name="Leonie Smith" userId="fed1330f33f5650e" providerId="LiveId" clId="{6F57CD8E-8F98-4851-B581-DFFBC389B094}" dt="2023-11-24T06:28:36.999" v="34"/>
          <ac:picMkLst>
            <pc:docMk/>
            <pc:sldMk cId="923867738" sldId="440"/>
            <ac:picMk id="38" creationId="{A470BF84-BBD2-B6C5-931E-A91C1D297481}"/>
          </ac:picMkLst>
        </pc:picChg>
        <pc:picChg chg="add del mod ord">
          <ac:chgData name="Leonie Smith" userId="fed1330f33f5650e" providerId="LiveId" clId="{6F57CD8E-8F98-4851-B581-DFFBC389B094}" dt="2023-11-24T06:28:56.884" v="35"/>
          <ac:picMkLst>
            <pc:docMk/>
            <pc:sldMk cId="923867738" sldId="440"/>
            <ac:picMk id="41" creationId="{D864456F-654D-DD50-1D08-56291ADF9E9C}"/>
          </ac:picMkLst>
        </pc:picChg>
        <pc:picChg chg="add del mod">
          <ac:chgData name="Leonie Smith" userId="fed1330f33f5650e" providerId="LiveId" clId="{6F57CD8E-8F98-4851-B581-DFFBC389B094}" dt="2023-11-24T06:29:08.283" v="37"/>
          <ac:picMkLst>
            <pc:docMk/>
            <pc:sldMk cId="923867738" sldId="440"/>
            <ac:picMk id="42" creationId="{E49F3124-9DDA-9DEE-73A9-726FE299D60B}"/>
          </ac:picMkLst>
        </pc:picChg>
        <pc:picChg chg="add del mod ord">
          <ac:chgData name="Leonie Smith" userId="fed1330f33f5650e" providerId="LiveId" clId="{6F57CD8E-8F98-4851-B581-DFFBC389B094}" dt="2023-11-24T06:29:24.738" v="38"/>
          <ac:picMkLst>
            <pc:docMk/>
            <pc:sldMk cId="923867738" sldId="440"/>
            <ac:picMk id="45" creationId="{228F70F6-9C06-21B1-2AF9-5FE021D06936}"/>
          </ac:picMkLst>
        </pc:picChg>
        <pc:picChg chg="add del mod">
          <ac:chgData name="Leonie Smith" userId="fed1330f33f5650e" providerId="LiveId" clId="{6F57CD8E-8F98-4851-B581-DFFBC389B094}" dt="2023-11-24T06:29:25.763" v="40"/>
          <ac:picMkLst>
            <pc:docMk/>
            <pc:sldMk cId="923867738" sldId="440"/>
            <ac:picMk id="46" creationId="{2D4601C7-E837-9307-AC23-173ACC2ACCD1}"/>
          </ac:picMkLst>
        </pc:picChg>
        <pc:picChg chg="add del mod ord">
          <ac:chgData name="Leonie Smith" userId="fed1330f33f5650e" providerId="LiveId" clId="{6F57CD8E-8F98-4851-B581-DFFBC389B094}" dt="2023-11-24T06:29:38.836" v="41"/>
          <ac:picMkLst>
            <pc:docMk/>
            <pc:sldMk cId="923867738" sldId="440"/>
            <ac:picMk id="48" creationId="{5F8CFF34-F440-E8F7-EAB0-512E4D87705D}"/>
          </ac:picMkLst>
        </pc:picChg>
        <pc:picChg chg="add del mod">
          <ac:chgData name="Leonie Smith" userId="fed1330f33f5650e" providerId="LiveId" clId="{6F57CD8E-8F98-4851-B581-DFFBC389B094}" dt="2023-11-24T06:29:40.095" v="43"/>
          <ac:picMkLst>
            <pc:docMk/>
            <pc:sldMk cId="923867738" sldId="440"/>
            <ac:picMk id="49" creationId="{8CFC056E-461B-3D98-A8E4-CA389E1F51A7}"/>
          </ac:picMkLst>
        </pc:picChg>
        <pc:picChg chg="add del mod ord">
          <ac:chgData name="Leonie Smith" userId="fed1330f33f5650e" providerId="LiveId" clId="{6F57CD8E-8F98-4851-B581-DFFBC389B094}" dt="2023-11-24T06:29:59.828" v="44"/>
          <ac:picMkLst>
            <pc:docMk/>
            <pc:sldMk cId="923867738" sldId="440"/>
            <ac:picMk id="52" creationId="{35C1D160-CBB5-363D-485B-53D98C5B5BC1}"/>
          </ac:picMkLst>
        </pc:picChg>
        <pc:picChg chg="add del mod">
          <ac:chgData name="Leonie Smith" userId="fed1330f33f5650e" providerId="LiveId" clId="{6F57CD8E-8F98-4851-B581-DFFBC389B094}" dt="2023-11-24T06:30:20.110" v="46"/>
          <ac:picMkLst>
            <pc:docMk/>
            <pc:sldMk cId="923867738" sldId="440"/>
            <ac:picMk id="53" creationId="{3226D274-5405-5D7B-2BF9-60D293F1AC64}"/>
          </ac:picMkLst>
        </pc:picChg>
        <pc:picChg chg="add del mod ord">
          <ac:chgData name="Leonie Smith" userId="fed1330f33f5650e" providerId="LiveId" clId="{6F57CD8E-8F98-4851-B581-DFFBC389B094}" dt="2023-11-24T06:30:41.224" v="47"/>
          <ac:picMkLst>
            <pc:docMk/>
            <pc:sldMk cId="923867738" sldId="440"/>
            <ac:picMk id="57" creationId="{0A616239-C1D4-336F-80F7-97A194E006DF}"/>
          </ac:picMkLst>
        </pc:picChg>
        <pc:picChg chg="add mod">
          <ac:chgData name="Leonie Smith" userId="fed1330f33f5650e" providerId="LiveId" clId="{6F57CD8E-8F98-4851-B581-DFFBC389B094}" dt="2023-11-24T06:30:41.224" v="47"/>
          <ac:picMkLst>
            <pc:docMk/>
            <pc:sldMk cId="923867738" sldId="440"/>
            <ac:picMk id="58" creationId="{99A3A425-89CD-60BC-9EBC-8D36E67D23D0}"/>
          </ac:picMkLst>
        </pc:picChg>
      </pc:sldChg>
      <pc:sldChg chg="addSp delSp modSp mod modTransition modAnim">
        <pc:chgData name="Leonie Smith" userId="fed1330f33f5650e" providerId="LiveId" clId="{6F57CD8E-8F98-4851-B581-DFFBC389B094}" dt="2023-11-24T06:35:31.158" v="81"/>
        <pc:sldMkLst>
          <pc:docMk/>
          <pc:sldMk cId="2180228365" sldId="442"/>
        </pc:sldMkLst>
        <pc:picChg chg="add del mod">
          <ac:chgData name="Leonie Smith" userId="fed1330f33f5650e" providerId="LiveId" clId="{6F57CD8E-8F98-4851-B581-DFFBC389B094}" dt="2023-11-24T06:31:49.028" v="50"/>
          <ac:picMkLst>
            <pc:docMk/>
            <pc:sldMk cId="2180228365" sldId="442"/>
            <ac:picMk id="7" creationId="{7E8A3B4F-C262-4565-D21D-AA49CEAC71E9}"/>
          </ac:picMkLst>
        </pc:picChg>
        <pc:picChg chg="add del mod">
          <ac:chgData name="Leonie Smith" userId="fed1330f33f5650e" providerId="LiveId" clId="{6F57CD8E-8F98-4851-B581-DFFBC389B094}" dt="2023-11-24T06:32:00.473" v="51"/>
          <ac:picMkLst>
            <pc:docMk/>
            <pc:sldMk cId="2180228365" sldId="442"/>
            <ac:picMk id="10" creationId="{EBEA1313-D17F-232F-E8F7-635E9E93E29B}"/>
          </ac:picMkLst>
        </pc:picChg>
        <pc:picChg chg="add del mod">
          <ac:chgData name="Leonie Smith" userId="fed1330f33f5650e" providerId="LiveId" clId="{6F57CD8E-8F98-4851-B581-DFFBC389B094}" dt="2023-11-24T06:32:01.488" v="53"/>
          <ac:picMkLst>
            <pc:docMk/>
            <pc:sldMk cId="2180228365" sldId="442"/>
            <ac:picMk id="11" creationId="{A7493BFF-D64F-FEEB-8475-F3E18F246D71}"/>
          </ac:picMkLst>
        </pc:picChg>
        <pc:picChg chg="add del mod ord">
          <ac:chgData name="Leonie Smith" userId="fed1330f33f5650e" providerId="LiveId" clId="{6F57CD8E-8F98-4851-B581-DFFBC389B094}" dt="2023-11-24T06:32:14.330" v="54"/>
          <ac:picMkLst>
            <pc:docMk/>
            <pc:sldMk cId="2180228365" sldId="442"/>
            <ac:picMk id="14" creationId="{A1369B7E-8B60-599A-F1BC-1D2EAF140CE7}"/>
          </ac:picMkLst>
        </pc:picChg>
        <pc:picChg chg="add del mod">
          <ac:chgData name="Leonie Smith" userId="fed1330f33f5650e" providerId="LiveId" clId="{6F57CD8E-8F98-4851-B581-DFFBC389B094}" dt="2023-11-24T06:32:20.987" v="56"/>
          <ac:picMkLst>
            <pc:docMk/>
            <pc:sldMk cId="2180228365" sldId="442"/>
            <ac:picMk id="15" creationId="{420D01D4-94EE-831F-E408-A4AD65BD5515}"/>
          </ac:picMkLst>
        </pc:picChg>
        <pc:picChg chg="add del mod ord">
          <ac:chgData name="Leonie Smith" userId="fed1330f33f5650e" providerId="LiveId" clId="{6F57CD8E-8F98-4851-B581-DFFBC389B094}" dt="2023-11-24T06:32:32.657" v="57"/>
          <ac:picMkLst>
            <pc:docMk/>
            <pc:sldMk cId="2180228365" sldId="442"/>
            <ac:picMk id="18" creationId="{E615EF59-3C75-B03A-18CD-311E7C6E1EFA}"/>
          </ac:picMkLst>
        </pc:picChg>
        <pc:picChg chg="add del mod">
          <ac:chgData name="Leonie Smith" userId="fed1330f33f5650e" providerId="LiveId" clId="{6F57CD8E-8F98-4851-B581-DFFBC389B094}" dt="2023-11-24T06:33:17.919" v="59"/>
          <ac:picMkLst>
            <pc:docMk/>
            <pc:sldMk cId="2180228365" sldId="442"/>
            <ac:picMk id="19" creationId="{B7B7DDEC-901B-1EDF-8447-EDF57AB0D881}"/>
          </ac:picMkLst>
        </pc:picChg>
        <pc:picChg chg="add del mod ord">
          <ac:chgData name="Leonie Smith" userId="fed1330f33f5650e" providerId="LiveId" clId="{6F57CD8E-8F98-4851-B581-DFFBC389B094}" dt="2023-11-24T06:33:24.721" v="60"/>
          <ac:picMkLst>
            <pc:docMk/>
            <pc:sldMk cId="2180228365" sldId="442"/>
            <ac:picMk id="22" creationId="{4AE48BC1-A109-63A1-3ADD-6ED3AF691F0F}"/>
          </ac:picMkLst>
        </pc:picChg>
        <pc:picChg chg="add del mod">
          <ac:chgData name="Leonie Smith" userId="fed1330f33f5650e" providerId="LiveId" clId="{6F57CD8E-8F98-4851-B581-DFFBC389B094}" dt="2023-11-24T06:33:25.901" v="62"/>
          <ac:picMkLst>
            <pc:docMk/>
            <pc:sldMk cId="2180228365" sldId="442"/>
            <ac:picMk id="23" creationId="{4C9ACB77-89F1-6F0C-AB10-0472C932BB4E}"/>
          </ac:picMkLst>
        </pc:picChg>
        <pc:picChg chg="add del mod ord">
          <ac:chgData name="Leonie Smith" userId="fed1330f33f5650e" providerId="LiveId" clId="{6F57CD8E-8F98-4851-B581-DFFBC389B094}" dt="2023-11-24T06:33:37.923" v="63"/>
          <ac:picMkLst>
            <pc:docMk/>
            <pc:sldMk cId="2180228365" sldId="442"/>
            <ac:picMk id="26" creationId="{10973BBC-E779-253E-02EE-E9863E1C0ED5}"/>
          </ac:picMkLst>
        </pc:picChg>
        <pc:picChg chg="add del mod">
          <ac:chgData name="Leonie Smith" userId="fed1330f33f5650e" providerId="LiveId" clId="{6F57CD8E-8F98-4851-B581-DFFBC389B094}" dt="2023-11-24T06:33:40.506" v="65"/>
          <ac:picMkLst>
            <pc:docMk/>
            <pc:sldMk cId="2180228365" sldId="442"/>
            <ac:picMk id="27" creationId="{96AA9117-0447-2921-9D7B-75763C300C4B}"/>
          </ac:picMkLst>
        </pc:picChg>
        <pc:picChg chg="add del mod ord">
          <ac:chgData name="Leonie Smith" userId="fed1330f33f5650e" providerId="LiveId" clId="{6F57CD8E-8F98-4851-B581-DFFBC389B094}" dt="2023-11-24T06:34:05.470" v="66"/>
          <ac:picMkLst>
            <pc:docMk/>
            <pc:sldMk cId="2180228365" sldId="442"/>
            <ac:picMk id="30" creationId="{05588B0F-F280-8062-996D-C1A0E7E2E3C7}"/>
          </ac:picMkLst>
        </pc:picChg>
        <pc:picChg chg="add del mod">
          <ac:chgData name="Leonie Smith" userId="fed1330f33f5650e" providerId="LiveId" clId="{6F57CD8E-8F98-4851-B581-DFFBC389B094}" dt="2023-11-24T06:34:18.654" v="68"/>
          <ac:picMkLst>
            <pc:docMk/>
            <pc:sldMk cId="2180228365" sldId="442"/>
            <ac:picMk id="31" creationId="{D5C96EDC-00CE-AD14-6386-1BB07788AB4F}"/>
          </ac:picMkLst>
        </pc:picChg>
        <pc:picChg chg="add del mod ord">
          <ac:chgData name="Leonie Smith" userId="fed1330f33f5650e" providerId="LiveId" clId="{6F57CD8E-8F98-4851-B581-DFFBC389B094}" dt="2023-11-24T06:34:37.091" v="69"/>
          <ac:picMkLst>
            <pc:docMk/>
            <pc:sldMk cId="2180228365" sldId="442"/>
            <ac:picMk id="35" creationId="{3A1AB72F-8910-477F-CBCE-070A78E465BB}"/>
          </ac:picMkLst>
        </pc:picChg>
        <pc:picChg chg="add del mod">
          <ac:chgData name="Leonie Smith" userId="fed1330f33f5650e" providerId="LiveId" clId="{6F57CD8E-8F98-4851-B581-DFFBC389B094}" dt="2023-11-24T06:34:38.075" v="71"/>
          <ac:picMkLst>
            <pc:docMk/>
            <pc:sldMk cId="2180228365" sldId="442"/>
            <ac:picMk id="36" creationId="{5AD6255F-E7A6-3090-2923-4B13CE224836}"/>
          </ac:picMkLst>
        </pc:picChg>
        <pc:picChg chg="add del mod ord">
          <ac:chgData name="Leonie Smith" userId="fed1330f33f5650e" providerId="LiveId" clId="{6F57CD8E-8F98-4851-B581-DFFBC389B094}" dt="2023-11-24T06:34:47.676" v="72"/>
          <ac:picMkLst>
            <pc:docMk/>
            <pc:sldMk cId="2180228365" sldId="442"/>
            <ac:picMk id="39" creationId="{69CC0430-4E55-4A99-21AD-8E710B6A7AF2}"/>
          </ac:picMkLst>
        </pc:picChg>
        <pc:picChg chg="add del mod">
          <ac:chgData name="Leonie Smith" userId="fed1330f33f5650e" providerId="LiveId" clId="{6F57CD8E-8F98-4851-B581-DFFBC389B094}" dt="2023-11-24T06:34:48.724" v="74"/>
          <ac:picMkLst>
            <pc:docMk/>
            <pc:sldMk cId="2180228365" sldId="442"/>
            <ac:picMk id="40" creationId="{E19D6B75-7A79-8048-F663-4D4F94698CE6}"/>
          </ac:picMkLst>
        </pc:picChg>
        <pc:picChg chg="add del mod ord">
          <ac:chgData name="Leonie Smith" userId="fed1330f33f5650e" providerId="LiveId" clId="{6F57CD8E-8F98-4851-B581-DFFBC389B094}" dt="2023-11-24T06:34:56.316" v="75"/>
          <ac:picMkLst>
            <pc:docMk/>
            <pc:sldMk cId="2180228365" sldId="442"/>
            <ac:picMk id="43" creationId="{DA2B7E3A-D7E0-31DD-A67F-F37F5F7FBC35}"/>
          </ac:picMkLst>
        </pc:picChg>
        <pc:picChg chg="add del mod">
          <ac:chgData name="Leonie Smith" userId="fed1330f33f5650e" providerId="LiveId" clId="{6F57CD8E-8F98-4851-B581-DFFBC389B094}" dt="2023-11-24T06:34:57.404" v="77"/>
          <ac:picMkLst>
            <pc:docMk/>
            <pc:sldMk cId="2180228365" sldId="442"/>
            <ac:picMk id="44" creationId="{01076059-A3B9-0018-D513-3A6F2A3C9D95}"/>
          </ac:picMkLst>
        </pc:picChg>
        <pc:picChg chg="add del mod ord">
          <ac:chgData name="Leonie Smith" userId="fed1330f33f5650e" providerId="LiveId" clId="{6F57CD8E-8F98-4851-B581-DFFBC389B094}" dt="2023-11-24T06:35:02.990" v="78"/>
          <ac:picMkLst>
            <pc:docMk/>
            <pc:sldMk cId="2180228365" sldId="442"/>
            <ac:picMk id="47" creationId="{FC0C6EEC-4363-DA98-8D36-BF18DF13414D}"/>
          </ac:picMkLst>
        </pc:picChg>
        <pc:picChg chg="add del mod">
          <ac:chgData name="Leonie Smith" userId="fed1330f33f5650e" providerId="LiveId" clId="{6F57CD8E-8F98-4851-B581-DFFBC389B094}" dt="2023-11-24T06:35:04.787" v="80"/>
          <ac:picMkLst>
            <pc:docMk/>
            <pc:sldMk cId="2180228365" sldId="442"/>
            <ac:picMk id="48" creationId="{F1A30026-32C4-EE0A-498A-09BFF38E97C0}"/>
          </ac:picMkLst>
        </pc:picChg>
        <pc:picChg chg="add del mod ord">
          <ac:chgData name="Leonie Smith" userId="fed1330f33f5650e" providerId="LiveId" clId="{6F57CD8E-8F98-4851-B581-DFFBC389B094}" dt="2023-11-24T06:35:31.158" v="81"/>
          <ac:picMkLst>
            <pc:docMk/>
            <pc:sldMk cId="2180228365" sldId="442"/>
            <ac:picMk id="51" creationId="{6F7D6882-57F4-7C2F-8F84-84E1C36B481D}"/>
          </ac:picMkLst>
        </pc:picChg>
        <pc:picChg chg="add mod">
          <ac:chgData name="Leonie Smith" userId="fed1330f33f5650e" providerId="LiveId" clId="{6F57CD8E-8F98-4851-B581-DFFBC389B094}" dt="2023-11-24T06:35:31.158" v="81"/>
          <ac:picMkLst>
            <pc:docMk/>
            <pc:sldMk cId="2180228365" sldId="442"/>
            <ac:picMk id="52" creationId="{B9522C1F-5B24-C7EB-D50E-9D812783AFF6}"/>
          </ac:picMkLst>
        </pc:picChg>
      </pc:sldChg>
      <pc:sldChg chg="addSp delSp modSp mod modTransition modAnim">
        <pc:chgData name="Leonie Smith" userId="fed1330f33f5650e" providerId="LiveId" clId="{6F57CD8E-8F98-4851-B581-DFFBC389B094}" dt="2023-11-24T06:37:39.427" v="94"/>
        <pc:sldMkLst>
          <pc:docMk/>
          <pc:sldMk cId="1718612039" sldId="444"/>
        </pc:sldMkLst>
        <pc:picChg chg="add del mod">
          <ac:chgData name="Leonie Smith" userId="fed1330f33f5650e" providerId="LiveId" clId="{6F57CD8E-8F98-4851-B581-DFFBC389B094}" dt="2023-11-24T06:36:34.857" v="84"/>
          <ac:picMkLst>
            <pc:docMk/>
            <pc:sldMk cId="1718612039" sldId="444"/>
            <ac:picMk id="6" creationId="{9481DD8A-8128-FF8B-2E0D-3A4F2BF64BDE}"/>
          </ac:picMkLst>
        </pc:picChg>
        <pc:picChg chg="add del mod">
          <ac:chgData name="Leonie Smith" userId="fed1330f33f5650e" providerId="LiveId" clId="{6F57CD8E-8F98-4851-B581-DFFBC389B094}" dt="2023-11-24T06:36:47.114" v="85"/>
          <ac:picMkLst>
            <pc:docMk/>
            <pc:sldMk cId="1718612039" sldId="444"/>
            <ac:picMk id="9" creationId="{4D2B0E36-3011-3778-C83F-7F80DDD11241}"/>
          </ac:picMkLst>
        </pc:picChg>
        <pc:picChg chg="add del mod">
          <ac:chgData name="Leonie Smith" userId="fed1330f33f5650e" providerId="LiveId" clId="{6F57CD8E-8F98-4851-B581-DFFBC389B094}" dt="2023-11-24T06:36:49.392" v="87"/>
          <ac:picMkLst>
            <pc:docMk/>
            <pc:sldMk cId="1718612039" sldId="444"/>
            <ac:picMk id="10" creationId="{E3219044-B39D-621D-0D4C-A093D4616C30}"/>
          </ac:picMkLst>
        </pc:picChg>
        <pc:picChg chg="add del mod ord">
          <ac:chgData name="Leonie Smith" userId="fed1330f33f5650e" providerId="LiveId" clId="{6F57CD8E-8F98-4851-B581-DFFBC389B094}" dt="2023-11-24T06:37:02.699" v="88"/>
          <ac:picMkLst>
            <pc:docMk/>
            <pc:sldMk cId="1718612039" sldId="444"/>
            <ac:picMk id="13" creationId="{9554F4CE-56C6-3713-410A-B135F262C146}"/>
          </ac:picMkLst>
        </pc:picChg>
        <pc:picChg chg="add del mod">
          <ac:chgData name="Leonie Smith" userId="fed1330f33f5650e" providerId="LiveId" clId="{6F57CD8E-8F98-4851-B581-DFFBC389B094}" dt="2023-11-24T06:37:04.818" v="90"/>
          <ac:picMkLst>
            <pc:docMk/>
            <pc:sldMk cId="1718612039" sldId="444"/>
            <ac:picMk id="14" creationId="{8CC5E351-70FD-1682-22E7-ED09EB9B8BFA}"/>
          </ac:picMkLst>
        </pc:picChg>
        <pc:picChg chg="add del mod ord">
          <ac:chgData name="Leonie Smith" userId="fed1330f33f5650e" providerId="LiveId" clId="{6F57CD8E-8F98-4851-B581-DFFBC389B094}" dt="2023-11-24T06:37:17.954" v="91"/>
          <ac:picMkLst>
            <pc:docMk/>
            <pc:sldMk cId="1718612039" sldId="444"/>
            <ac:picMk id="17" creationId="{2D9FBF10-87F7-2295-7918-F149B3ED9CBF}"/>
          </ac:picMkLst>
        </pc:picChg>
        <pc:picChg chg="add del mod">
          <ac:chgData name="Leonie Smith" userId="fed1330f33f5650e" providerId="LiveId" clId="{6F57CD8E-8F98-4851-B581-DFFBC389B094}" dt="2023-11-24T06:37:20.008" v="93"/>
          <ac:picMkLst>
            <pc:docMk/>
            <pc:sldMk cId="1718612039" sldId="444"/>
            <ac:picMk id="18" creationId="{1FF362CF-5561-30B9-A4C2-DA65D608C0FB}"/>
          </ac:picMkLst>
        </pc:picChg>
        <pc:picChg chg="add del mod ord">
          <ac:chgData name="Leonie Smith" userId="fed1330f33f5650e" providerId="LiveId" clId="{6F57CD8E-8F98-4851-B581-DFFBC389B094}" dt="2023-11-24T06:37:39.427" v="94"/>
          <ac:picMkLst>
            <pc:docMk/>
            <pc:sldMk cId="1718612039" sldId="444"/>
            <ac:picMk id="21" creationId="{D4172717-35D1-E7F2-BB42-EAA5AC8850EB}"/>
          </ac:picMkLst>
        </pc:picChg>
        <pc:picChg chg="add mod">
          <ac:chgData name="Leonie Smith" userId="fed1330f33f5650e" providerId="LiveId" clId="{6F57CD8E-8F98-4851-B581-DFFBC389B094}" dt="2023-11-24T06:37:39.427" v="94"/>
          <ac:picMkLst>
            <pc:docMk/>
            <pc:sldMk cId="1718612039" sldId="444"/>
            <ac:picMk id="22" creationId="{476D35F2-CECE-824B-6092-78E82868D80D}"/>
          </ac:picMkLst>
        </pc:picChg>
      </pc:sldChg>
      <pc:sldChg chg="addSp modSp">
        <pc:chgData name="Leonie Smith" userId="fed1330f33f5650e" providerId="LiveId" clId="{6F57CD8E-8F98-4851-B581-DFFBC389B094}" dt="2023-11-24T06:38:19.452" v="95"/>
        <pc:sldMkLst>
          <pc:docMk/>
          <pc:sldMk cId="665805102" sldId="446"/>
        </pc:sldMkLst>
        <pc:picChg chg="add mod">
          <ac:chgData name="Leonie Smith" userId="fed1330f33f5650e" providerId="LiveId" clId="{6F57CD8E-8F98-4851-B581-DFFBC389B094}" dt="2023-11-24T06:38:19.452" v="95"/>
          <ac:picMkLst>
            <pc:docMk/>
            <pc:sldMk cId="665805102" sldId="446"/>
            <ac:picMk id="6" creationId="{52B25F0B-E1F8-265F-F88B-E1D49701A50E}"/>
          </ac:picMkLst>
        </pc:picChg>
      </pc:sldChg>
      <pc:sldChg chg="addSp delSp modSp mod modTransition modAnim">
        <pc:chgData name="Leonie Smith" userId="fed1330f33f5650e" providerId="LiveId" clId="{6F57CD8E-8F98-4851-B581-DFFBC389B094}" dt="2023-11-24T06:42:17.814" v="125"/>
        <pc:sldMkLst>
          <pc:docMk/>
          <pc:sldMk cId="843663555" sldId="448"/>
        </pc:sldMkLst>
        <pc:picChg chg="add del mod">
          <ac:chgData name="Leonie Smith" userId="fed1330f33f5650e" providerId="LiveId" clId="{6F57CD8E-8F98-4851-B581-DFFBC389B094}" dt="2023-11-24T06:39:03.226" v="98"/>
          <ac:picMkLst>
            <pc:docMk/>
            <pc:sldMk cId="843663555" sldId="448"/>
            <ac:picMk id="6" creationId="{F07E0DD3-7E89-1957-3564-E6EBC1CD261E}"/>
          </ac:picMkLst>
        </pc:picChg>
        <pc:picChg chg="add del mod">
          <ac:chgData name="Leonie Smith" userId="fed1330f33f5650e" providerId="LiveId" clId="{6F57CD8E-8F98-4851-B581-DFFBC389B094}" dt="2023-11-24T06:39:14.884" v="99"/>
          <ac:picMkLst>
            <pc:docMk/>
            <pc:sldMk cId="843663555" sldId="448"/>
            <ac:picMk id="9" creationId="{F09BA6E9-9E79-815F-E016-78E7D9DEEA1B}"/>
          </ac:picMkLst>
        </pc:picChg>
        <pc:picChg chg="add del mod">
          <ac:chgData name="Leonie Smith" userId="fed1330f33f5650e" providerId="LiveId" clId="{6F57CD8E-8F98-4851-B581-DFFBC389B094}" dt="2023-11-24T06:39:16.157" v="101"/>
          <ac:picMkLst>
            <pc:docMk/>
            <pc:sldMk cId="843663555" sldId="448"/>
            <ac:picMk id="10" creationId="{889B045F-B4EC-1C61-2D1D-27E083DA0BBF}"/>
          </ac:picMkLst>
        </pc:picChg>
        <pc:picChg chg="add del mod ord">
          <ac:chgData name="Leonie Smith" userId="fed1330f33f5650e" providerId="LiveId" clId="{6F57CD8E-8F98-4851-B581-DFFBC389B094}" dt="2023-11-24T06:39:29.446" v="102"/>
          <ac:picMkLst>
            <pc:docMk/>
            <pc:sldMk cId="843663555" sldId="448"/>
            <ac:picMk id="12" creationId="{7DA3A020-AC60-1E2B-25FF-F15B6E54F7C9}"/>
          </ac:picMkLst>
        </pc:picChg>
        <pc:picChg chg="add del mod">
          <ac:chgData name="Leonie Smith" userId="fed1330f33f5650e" providerId="LiveId" clId="{6F57CD8E-8F98-4851-B581-DFFBC389B094}" dt="2023-11-24T06:39:34.510" v="104"/>
          <ac:picMkLst>
            <pc:docMk/>
            <pc:sldMk cId="843663555" sldId="448"/>
            <ac:picMk id="13" creationId="{D6AAC581-0906-A89B-B429-3B71826470A0}"/>
          </ac:picMkLst>
        </pc:picChg>
        <pc:picChg chg="add del mod ord">
          <ac:chgData name="Leonie Smith" userId="fed1330f33f5650e" providerId="LiveId" clId="{6F57CD8E-8F98-4851-B581-DFFBC389B094}" dt="2023-11-24T06:39:48.189" v="105"/>
          <ac:picMkLst>
            <pc:docMk/>
            <pc:sldMk cId="843663555" sldId="448"/>
            <ac:picMk id="17" creationId="{A805B90E-B99A-57F0-5313-CEB60F2A6E1D}"/>
          </ac:picMkLst>
        </pc:picChg>
        <pc:picChg chg="add del mod">
          <ac:chgData name="Leonie Smith" userId="fed1330f33f5650e" providerId="LiveId" clId="{6F57CD8E-8F98-4851-B581-DFFBC389B094}" dt="2023-11-24T06:39:58.332" v="107"/>
          <ac:picMkLst>
            <pc:docMk/>
            <pc:sldMk cId="843663555" sldId="448"/>
            <ac:picMk id="18" creationId="{34007CD2-2E41-A37F-4A37-2DB3FEBD195B}"/>
          </ac:picMkLst>
        </pc:picChg>
        <pc:picChg chg="add del mod ord">
          <ac:chgData name="Leonie Smith" userId="fed1330f33f5650e" providerId="LiveId" clId="{6F57CD8E-8F98-4851-B581-DFFBC389B094}" dt="2023-11-24T06:40:12.432" v="108"/>
          <ac:picMkLst>
            <pc:docMk/>
            <pc:sldMk cId="843663555" sldId="448"/>
            <ac:picMk id="22" creationId="{15E8C1FA-A217-8B94-3A05-B553B7E52D99}"/>
          </ac:picMkLst>
        </pc:picChg>
        <pc:picChg chg="add del mod">
          <ac:chgData name="Leonie Smith" userId="fed1330f33f5650e" providerId="LiveId" clId="{6F57CD8E-8F98-4851-B581-DFFBC389B094}" dt="2023-11-24T06:40:33.379" v="112"/>
          <ac:picMkLst>
            <pc:docMk/>
            <pc:sldMk cId="843663555" sldId="448"/>
            <ac:picMk id="23" creationId="{64AD74F0-4A67-EC63-0B87-2524105992AA}"/>
          </ac:picMkLst>
        </pc:picChg>
        <pc:picChg chg="add del mod ord">
          <ac:chgData name="Leonie Smith" userId="fed1330f33f5650e" providerId="LiveId" clId="{6F57CD8E-8F98-4851-B581-DFFBC389B094}" dt="2023-11-24T06:40:45.074" v="113"/>
          <ac:picMkLst>
            <pc:docMk/>
            <pc:sldMk cId="843663555" sldId="448"/>
            <ac:picMk id="29" creationId="{3E687CD9-31A8-C6CE-D216-46FDEA4BEE4F}"/>
          </ac:picMkLst>
        </pc:picChg>
        <pc:picChg chg="add del mod">
          <ac:chgData name="Leonie Smith" userId="fed1330f33f5650e" providerId="LiveId" clId="{6F57CD8E-8F98-4851-B581-DFFBC389B094}" dt="2023-11-24T06:40:46.016" v="115"/>
          <ac:picMkLst>
            <pc:docMk/>
            <pc:sldMk cId="843663555" sldId="448"/>
            <ac:picMk id="30" creationId="{B2120586-C1B4-8EA9-0D7E-D4D336F8C717}"/>
          </ac:picMkLst>
        </pc:picChg>
        <pc:picChg chg="add del mod ord">
          <ac:chgData name="Leonie Smith" userId="fed1330f33f5650e" providerId="LiveId" clId="{6F57CD8E-8F98-4851-B581-DFFBC389B094}" dt="2023-11-24T06:40:59.521" v="116"/>
          <ac:picMkLst>
            <pc:docMk/>
            <pc:sldMk cId="843663555" sldId="448"/>
            <ac:picMk id="33" creationId="{B0F24E82-95E8-3A1A-F1A2-338BA1DB25D8}"/>
          </ac:picMkLst>
        </pc:picChg>
        <pc:picChg chg="add del mod">
          <ac:chgData name="Leonie Smith" userId="fed1330f33f5650e" providerId="LiveId" clId="{6F57CD8E-8F98-4851-B581-DFFBC389B094}" dt="2023-11-24T06:41:13.811" v="118"/>
          <ac:picMkLst>
            <pc:docMk/>
            <pc:sldMk cId="843663555" sldId="448"/>
            <ac:picMk id="34" creationId="{50435CB7-409D-1EF9-F0E8-F7585CD94BDD}"/>
          </ac:picMkLst>
        </pc:picChg>
        <pc:picChg chg="add del mod ord">
          <ac:chgData name="Leonie Smith" userId="fed1330f33f5650e" providerId="LiveId" clId="{6F57CD8E-8F98-4851-B581-DFFBC389B094}" dt="2023-11-24T06:41:27.488" v="119"/>
          <ac:picMkLst>
            <pc:docMk/>
            <pc:sldMk cId="843663555" sldId="448"/>
            <ac:picMk id="39" creationId="{167C18E5-D617-EAD3-F45C-2AA35ABAF7BB}"/>
          </ac:picMkLst>
        </pc:picChg>
        <pc:picChg chg="add del mod">
          <ac:chgData name="Leonie Smith" userId="fed1330f33f5650e" providerId="LiveId" clId="{6F57CD8E-8F98-4851-B581-DFFBC389B094}" dt="2023-11-24T06:41:58.214" v="121"/>
          <ac:picMkLst>
            <pc:docMk/>
            <pc:sldMk cId="843663555" sldId="448"/>
            <ac:picMk id="40" creationId="{B8968F72-BFBB-AE61-3111-EED75C3457A3}"/>
          </ac:picMkLst>
        </pc:picChg>
        <pc:picChg chg="add del mod ord">
          <ac:chgData name="Leonie Smith" userId="fed1330f33f5650e" providerId="LiveId" clId="{6F57CD8E-8F98-4851-B581-DFFBC389B094}" dt="2023-11-24T06:42:03.748" v="122"/>
          <ac:picMkLst>
            <pc:docMk/>
            <pc:sldMk cId="843663555" sldId="448"/>
            <ac:picMk id="47" creationId="{CF3974F7-DA60-99DC-4E7F-C7B13745BF84}"/>
          </ac:picMkLst>
        </pc:picChg>
        <pc:picChg chg="add del mod">
          <ac:chgData name="Leonie Smith" userId="fed1330f33f5650e" providerId="LiveId" clId="{6F57CD8E-8F98-4851-B581-DFFBC389B094}" dt="2023-11-24T06:42:04.726" v="124"/>
          <ac:picMkLst>
            <pc:docMk/>
            <pc:sldMk cId="843663555" sldId="448"/>
            <ac:picMk id="48" creationId="{60CAA768-3246-3A95-EA37-14775A6B82C8}"/>
          </ac:picMkLst>
        </pc:picChg>
        <pc:picChg chg="add del mod ord">
          <ac:chgData name="Leonie Smith" userId="fed1330f33f5650e" providerId="LiveId" clId="{6F57CD8E-8F98-4851-B581-DFFBC389B094}" dt="2023-11-24T06:42:17.814" v="125"/>
          <ac:picMkLst>
            <pc:docMk/>
            <pc:sldMk cId="843663555" sldId="448"/>
            <ac:picMk id="51" creationId="{6C1C4803-CD26-9A43-669F-A18C52BD08C5}"/>
          </ac:picMkLst>
        </pc:picChg>
        <pc:picChg chg="add mod">
          <ac:chgData name="Leonie Smith" userId="fed1330f33f5650e" providerId="LiveId" clId="{6F57CD8E-8F98-4851-B581-DFFBC389B094}" dt="2023-11-24T06:42:17.814" v="125"/>
          <ac:picMkLst>
            <pc:docMk/>
            <pc:sldMk cId="843663555" sldId="448"/>
            <ac:picMk id="52" creationId="{E2E42AD5-C708-9B1D-7108-BB87DFA75834}"/>
          </ac:picMkLst>
        </pc:picChg>
      </pc:sldChg>
      <pc:sldChg chg="addSp modSp">
        <pc:chgData name="Leonie Smith" userId="fed1330f33f5650e" providerId="LiveId" clId="{6F57CD8E-8F98-4851-B581-DFFBC389B094}" dt="2023-11-24T06:45:09.204" v="126"/>
        <pc:sldMkLst>
          <pc:docMk/>
          <pc:sldMk cId="538051216" sldId="450"/>
        </pc:sldMkLst>
        <pc:picChg chg="add mod">
          <ac:chgData name="Leonie Smith" userId="fed1330f33f5650e" providerId="LiveId" clId="{6F57CD8E-8F98-4851-B581-DFFBC389B094}" dt="2023-11-24T06:45:09.204" v="126"/>
          <ac:picMkLst>
            <pc:docMk/>
            <pc:sldMk cId="538051216" sldId="450"/>
            <ac:picMk id="6" creationId="{224E21E8-E706-DFCA-7995-2123711BD28B}"/>
          </ac:picMkLst>
        </pc:picChg>
      </pc:sldChg>
      <pc:sldChg chg="addSp delSp modSp mod modTransition modAnim">
        <pc:chgData name="Leonie Smith" userId="fed1330f33f5650e" providerId="LiveId" clId="{6F57CD8E-8F98-4851-B581-DFFBC389B094}" dt="2023-11-24T06:48:56.666" v="136"/>
        <pc:sldMkLst>
          <pc:docMk/>
          <pc:sldMk cId="4002949039" sldId="452"/>
        </pc:sldMkLst>
        <pc:picChg chg="add del mod">
          <ac:chgData name="Leonie Smith" userId="fed1330f33f5650e" providerId="LiveId" clId="{6F57CD8E-8F98-4851-B581-DFFBC389B094}" dt="2023-11-24T06:48:03.614" v="129"/>
          <ac:picMkLst>
            <pc:docMk/>
            <pc:sldMk cId="4002949039" sldId="452"/>
            <ac:picMk id="6" creationId="{01507C50-D3B5-40AB-0D32-633B3796221A}"/>
          </ac:picMkLst>
        </pc:picChg>
        <pc:picChg chg="add del mod">
          <ac:chgData name="Leonie Smith" userId="fed1330f33f5650e" providerId="LiveId" clId="{6F57CD8E-8F98-4851-B581-DFFBC389B094}" dt="2023-11-24T06:48:07.385" v="130"/>
          <ac:picMkLst>
            <pc:docMk/>
            <pc:sldMk cId="4002949039" sldId="452"/>
            <ac:picMk id="9" creationId="{2BD4D61E-B4C0-AB30-6E49-6DB584535F74}"/>
          </ac:picMkLst>
        </pc:picChg>
        <pc:picChg chg="add del mod">
          <ac:chgData name="Leonie Smith" userId="fed1330f33f5650e" providerId="LiveId" clId="{6F57CD8E-8F98-4851-B581-DFFBC389B094}" dt="2023-11-24T06:48:08.633" v="132"/>
          <ac:picMkLst>
            <pc:docMk/>
            <pc:sldMk cId="4002949039" sldId="452"/>
            <ac:picMk id="10" creationId="{96D48CB9-B4A6-EF12-F46B-97BCEF2F5891}"/>
          </ac:picMkLst>
        </pc:picChg>
        <pc:picChg chg="add del mod ord">
          <ac:chgData name="Leonie Smith" userId="fed1330f33f5650e" providerId="LiveId" clId="{6F57CD8E-8F98-4851-B581-DFFBC389B094}" dt="2023-11-24T06:48:25.629" v="133"/>
          <ac:picMkLst>
            <pc:docMk/>
            <pc:sldMk cId="4002949039" sldId="452"/>
            <ac:picMk id="13" creationId="{3A918DB3-3D64-C817-72E5-ED9101AE70D9}"/>
          </ac:picMkLst>
        </pc:picChg>
        <pc:picChg chg="add del mod">
          <ac:chgData name="Leonie Smith" userId="fed1330f33f5650e" providerId="LiveId" clId="{6F57CD8E-8F98-4851-B581-DFFBC389B094}" dt="2023-11-24T06:48:27.667" v="135"/>
          <ac:picMkLst>
            <pc:docMk/>
            <pc:sldMk cId="4002949039" sldId="452"/>
            <ac:picMk id="14" creationId="{41454F9F-7AA4-8819-364D-43651F3CF84F}"/>
          </ac:picMkLst>
        </pc:picChg>
        <pc:picChg chg="add del mod ord">
          <ac:chgData name="Leonie Smith" userId="fed1330f33f5650e" providerId="LiveId" clId="{6F57CD8E-8F98-4851-B581-DFFBC389B094}" dt="2023-11-24T06:48:56.666" v="136"/>
          <ac:picMkLst>
            <pc:docMk/>
            <pc:sldMk cId="4002949039" sldId="452"/>
            <ac:picMk id="17" creationId="{08E95614-553D-ECFE-6F63-6D1227F7D48C}"/>
          </ac:picMkLst>
        </pc:picChg>
        <pc:picChg chg="add mod">
          <ac:chgData name="Leonie Smith" userId="fed1330f33f5650e" providerId="LiveId" clId="{6F57CD8E-8F98-4851-B581-DFFBC389B094}" dt="2023-11-24T06:48:56.666" v="136"/>
          <ac:picMkLst>
            <pc:docMk/>
            <pc:sldMk cId="4002949039" sldId="452"/>
            <ac:picMk id="18" creationId="{15963506-8983-E3FA-6F4E-495FF40A76AE}"/>
          </ac:picMkLst>
        </pc:picChg>
      </pc:sldChg>
      <pc:sldChg chg="addSp modSp">
        <pc:chgData name="Leonie Smith" userId="fed1330f33f5650e" providerId="LiveId" clId="{6F57CD8E-8F98-4851-B581-DFFBC389B094}" dt="2023-11-24T06:49:53.302" v="137"/>
        <pc:sldMkLst>
          <pc:docMk/>
          <pc:sldMk cId="2511564658" sldId="454"/>
        </pc:sldMkLst>
        <pc:picChg chg="add mod">
          <ac:chgData name="Leonie Smith" userId="fed1330f33f5650e" providerId="LiveId" clId="{6F57CD8E-8F98-4851-B581-DFFBC389B094}" dt="2023-11-24T06:49:53.302" v="137"/>
          <ac:picMkLst>
            <pc:docMk/>
            <pc:sldMk cId="2511564658" sldId="454"/>
            <ac:picMk id="6" creationId="{3DBE45B6-33D8-525D-82A9-E234F1F27193}"/>
          </ac:picMkLst>
        </pc:picChg>
      </pc:sldChg>
      <pc:sldChg chg="addSp modSp">
        <pc:chgData name="Leonie Smith" userId="fed1330f33f5650e" providerId="LiveId" clId="{6F57CD8E-8F98-4851-B581-DFFBC389B094}" dt="2023-11-24T06:50:43.795" v="138"/>
        <pc:sldMkLst>
          <pc:docMk/>
          <pc:sldMk cId="4049696417" sldId="456"/>
        </pc:sldMkLst>
        <pc:picChg chg="add mod">
          <ac:chgData name="Leonie Smith" userId="fed1330f33f5650e" providerId="LiveId" clId="{6F57CD8E-8F98-4851-B581-DFFBC389B094}" dt="2023-11-24T06:50:43.795" v="138"/>
          <ac:picMkLst>
            <pc:docMk/>
            <pc:sldMk cId="4049696417" sldId="456"/>
            <ac:picMk id="6" creationId="{DA4EE438-967A-7F08-491F-D4D9039897DD}"/>
          </ac:picMkLst>
        </pc:picChg>
      </pc:sldChg>
      <pc:sldChg chg="addSp modSp">
        <pc:chgData name="Leonie Smith" userId="fed1330f33f5650e" providerId="LiveId" clId="{6F57CD8E-8F98-4851-B581-DFFBC389B094}" dt="2023-11-24T06:51:59.868" v="139"/>
        <pc:sldMkLst>
          <pc:docMk/>
          <pc:sldMk cId="2789980734" sldId="458"/>
        </pc:sldMkLst>
        <pc:picChg chg="add mod">
          <ac:chgData name="Leonie Smith" userId="fed1330f33f5650e" providerId="LiveId" clId="{6F57CD8E-8F98-4851-B581-DFFBC389B094}" dt="2023-11-24T06:51:59.868" v="139"/>
          <ac:picMkLst>
            <pc:docMk/>
            <pc:sldMk cId="2789980734" sldId="458"/>
            <ac:picMk id="6" creationId="{6738821E-6190-F8FD-869C-FC61CCA2BEB1}"/>
          </ac:picMkLst>
        </pc:picChg>
      </pc:sldChg>
      <pc:sldChg chg="addSp modSp">
        <pc:chgData name="Leonie Smith" userId="fed1330f33f5650e" providerId="LiveId" clId="{6F57CD8E-8F98-4851-B581-DFFBC389B094}" dt="2023-11-24T06:24:43.675" v="0"/>
        <pc:sldMkLst>
          <pc:docMk/>
          <pc:sldMk cId="3596600315" sldId="468"/>
        </pc:sldMkLst>
        <pc:picChg chg="add mod">
          <ac:chgData name="Leonie Smith" userId="fed1330f33f5650e" providerId="LiveId" clId="{6F57CD8E-8F98-4851-B581-DFFBC389B094}" dt="2023-11-24T06:24:43.675" v="0"/>
          <ac:picMkLst>
            <pc:docMk/>
            <pc:sldMk cId="3596600315" sldId="468"/>
            <ac:picMk id="7" creationId="{B31F7054-BC50-8425-D7E3-014288573BF7}"/>
          </ac:picMkLst>
        </pc:picChg>
      </pc:sldChg>
    </pc:docChg>
  </pc:docChgLst>
  <pc:docChgLst>
    <pc:chgData name="Alfred Smith" userId="3c60a3631c0db8ad" providerId="LiveId" clId="{1357B540-B8E6-436C-8F15-75B0E7C1B3BD}"/>
    <pc:docChg chg="custSel modSld">
      <pc:chgData name="Alfred Smith" userId="3c60a3631c0db8ad" providerId="LiveId" clId="{1357B540-B8E6-436C-8F15-75B0E7C1B3BD}" dt="2023-01-18T12:02:29.125" v="80"/>
      <pc:docMkLst>
        <pc:docMk/>
      </pc:docMkLst>
      <pc:sldChg chg="modSp mod modTransition">
        <pc:chgData name="Alfred Smith" userId="3c60a3631c0db8ad" providerId="LiveId" clId="{1357B540-B8E6-436C-8F15-75B0E7C1B3BD}" dt="2023-01-18T12:00:58.942" v="36"/>
        <pc:sldMkLst>
          <pc:docMk/>
          <pc:sldMk cId="3261377596" sldId="438"/>
        </pc:sldMkLst>
        <pc:spChg chg="mod">
          <ac:chgData name="Alfred Smith" userId="3c60a3631c0db8ad" providerId="LiveId" clId="{1357B540-B8E6-436C-8F15-75B0E7C1B3BD}" dt="2023-01-18T11:59:14.482" v="12" actId="1076"/>
          <ac:spMkLst>
            <pc:docMk/>
            <pc:sldMk cId="3261377596" sldId="438"/>
            <ac:spMk id="2" creationId="{FBC1D9F1-5B07-39B1-A42D-2A1C90EFCE2E}"/>
          </ac:spMkLst>
        </pc:spChg>
      </pc:sldChg>
      <pc:sldChg chg="addSp delSp modSp mod modTransition modAnim">
        <pc:chgData name="Alfred Smith" userId="3c60a3631c0db8ad" providerId="LiveId" clId="{1357B540-B8E6-436C-8F15-75B0E7C1B3BD}" dt="2023-01-18T12:01:53.970" v="59"/>
        <pc:sldMkLst>
          <pc:docMk/>
          <pc:sldMk cId="3759221820" sldId="439"/>
        </pc:sldMkLst>
        <pc:spChg chg="add mod">
          <ac:chgData name="Alfred Smith" userId="3c60a3631c0db8ad" providerId="LiveId" clId="{1357B540-B8E6-436C-8F15-75B0E7C1B3BD}" dt="2023-01-18T12:01:53.970" v="59"/>
          <ac:spMkLst>
            <pc:docMk/>
            <pc:sldMk cId="3759221820" sldId="439"/>
            <ac:spMk id="2" creationId="{9F01A3C5-2A66-57E9-9E8D-FC69DDB65806}"/>
          </ac:spMkLst>
        </pc:spChg>
        <pc:spChg chg="mod">
          <ac:chgData name="Alfred Smith" userId="3c60a3631c0db8ad" providerId="LiveId" clId="{1357B540-B8E6-436C-8F15-75B0E7C1B3BD}" dt="2023-01-18T11:58:04.432" v="7" actId="5793"/>
          <ac:spMkLst>
            <pc:docMk/>
            <pc:sldMk cId="3759221820" sldId="439"/>
            <ac:spMk id="4" creationId="{9A13E2D8-2F59-44C1-B1D2-79C300C26DD4}"/>
          </ac:spMkLst>
        </pc:spChg>
        <pc:spChg chg="del">
          <ac:chgData name="Alfred Smith" userId="3c60a3631c0db8ad" providerId="LiveId" clId="{1357B540-B8E6-436C-8F15-75B0E7C1B3BD}" dt="2023-01-18T12:01:43.602" v="58" actId="478"/>
          <ac:spMkLst>
            <pc:docMk/>
            <pc:sldMk cId="3759221820" sldId="439"/>
            <ac:spMk id="6" creationId="{416C064E-628E-47C0-A712-DB178FE9901E}"/>
          </ac:spMkLst>
        </pc:spChg>
        <pc:picChg chg="del">
          <ac:chgData name="Alfred Smith" userId="3c60a3631c0db8ad" providerId="LiveId" clId="{1357B540-B8E6-436C-8F15-75B0E7C1B3BD}" dt="2023-01-18T12:00:58.942" v="36"/>
          <ac:picMkLst>
            <pc:docMk/>
            <pc:sldMk cId="3759221820" sldId="439"/>
            <ac:picMk id="7" creationId="{FC2AADA0-C339-BBFA-9110-D24F7523319B}"/>
          </ac:picMkLst>
        </pc:picChg>
      </pc:sldChg>
      <pc:sldChg chg="addSp delSp modSp mod modTransition modAnim">
        <pc:chgData name="Alfred Smith" userId="3c60a3631c0db8ad" providerId="LiveId" clId="{1357B540-B8E6-436C-8F15-75B0E7C1B3BD}" dt="2023-01-18T12:01:56.014" v="60"/>
        <pc:sldMkLst>
          <pc:docMk/>
          <pc:sldMk cId="923867738" sldId="440"/>
        </pc:sldMkLst>
        <pc:spChg chg="add mod">
          <ac:chgData name="Alfred Smith" userId="3c60a3631c0db8ad" providerId="LiveId" clId="{1357B540-B8E6-436C-8F15-75B0E7C1B3BD}" dt="2023-01-18T12:01:56.014" v="60"/>
          <ac:spMkLst>
            <pc:docMk/>
            <pc:sldMk cId="923867738" sldId="440"/>
            <ac:spMk id="2" creationId="{483D7B47-280C-7777-6180-66DF552E9445}"/>
          </ac:spMkLst>
        </pc:spChg>
        <pc:spChg chg="del">
          <ac:chgData name="Alfred Smith" userId="3c60a3631c0db8ad" providerId="LiveId" clId="{1357B540-B8E6-436C-8F15-75B0E7C1B3BD}" dt="2023-01-18T12:01:41.455" v="57" actId="478"/>
          <ac:spMkLst>
            <pc:docMk/>
            <pc:sldMk cId="923867738" sldId="440"/>
            <ac:spMk id="6" creationId="{416C064E-628E-47C0-A712-DB178FE9901E}"/>
          </ac:spMkLst>
        </pc:spChg>
        <pc:picChg chg="del">
          <ac:chgData name="Alfred Smith" userId="3c60a3631c0db8ad" providerId="LiveId" clId="{1357B540-B8E6-436C-8F15-75B0E7C1B3BD}" dt="2023-01-18T12:00:58.942" v="36"/>
          <ac:picMkLst>
            <pc:docMk/>
            <pc:sldMk cId="923867738" sldId="440"/>
            <ac:picMk id="5" creationId="{0248A0CF-2508-FE11-277D-F188A499D652}"/>
          </ac:picMkLst>
        </pc:picChg>
      </pc:sldChg>
      <pc:sldChg chg="modSp mod modTransition">
        <pc:chgData name="Alfred Smith" userId="3c60a3631c0db8ad" providerId="LiveId" clId="{1357B540-B8E6-436C-8F15-75B0E7C1B3BD}" dt="2023-01-18T12:00:58.942" v="36"/>
        <pc:sldMkLst>
          <pc:docMk/>
          <pc:sldMk cId="3676245138" sldId="441"/>
        </pc:sldMkLst>
        <pc:spChg chg="mod">
          <ac:chgData name="Alfred Smith" userId="3c60a3631c0db8ad" providerId="LiveId" clId="{1357B540-B8E6-436C-8F15-75B0E7C1B3BD}" dt="2023-01-18T11:59:36.769" v="15"/>
          <ac:spMkLst>
            <pc:docMk/>
            <pc:sldMk cId="3676245138" sldId="441"/>
            <ac:spMk id="2" creationId="{756399E8-58F9-473B-90CE-53845D78D8EE}"/>
          </ac:spMkLst>
        </pc:spChg>
      </pc:sldChg>
      <pc:sldChg chg="addSp delSp modSp mod modTransition modAnim">
        <pc:chgData name="Alfred Smith" userId="3c60a3631c0db8ad" providerId="LiveId" clId="{1357B540-B8E6-436C-8F15-75B0E7C1B3BD}" dt="2023-01-18T12:01:57.581" v="61"/>
        <pc:sldMkLst>
          <pc:docMk/>
          <pc:sldMk cId="2180228365" sldId="442"/>
        </pc:sldMkLst>
        <pc:spChg chg="add mod">
          <ac:chgData name="Alfred Smith" userId="3c60a3631c0db8ad" providerId="LiveId" clId="{1357B540-B8E6-436C-8F15-75B0E7C1B3BD}" dt="2023-01-18T12:01:57.581" v="61"/>
          <ac:spMkLst>
            <pc:docMk/>
            <pc:sldMk cId="2180228365" sldId="442"/>
            <ac:spMk id="2" creationId="{BA295F63-3FC1-3939-AE1E-AC410717CB03}"/>
          </ac:spMkLst>
        </pc:spChg>
        <pc:spChg chg="del">
          <ac:chgData name="Alfred Smith" userId="3c60a3631c0db8ad" providerId="LiveId" clId="{1357B540-B8E6-436C-8F15-75B0E7C1B3BD}" dt="2023-01-18T12:01:39.893" v="56" actId="478"/>
          <ac:spMkLst>
            <pc:docMk/>
            <pc:sldMk cId="2180228365" sldId="442"/>
            <ac:spMk id="6" creationId="{416C064E-628E-47C0-A712-DB178FE9901E}"/>
          </ac:spMkLst>
        </pc:spChg>
        <pc:picChg chg="del">
          <ac:chgData name="Alfred Smith" userId="3c60a3631c0db8ad" providerId="LiveId" clId="{1357B540-B8E6-436C-8F15-75B0E7C1B3BD}" dt="2023-01-18T12:00:58.942" v="36"/>
          <ac:picMkLst>
            <pc:docMk/>
            <pc:sldMk cId="2180228365" sldId="442"/>
            <ac:picMk id="3" creationId="{25C88F1F-2E64-1639-2389-2875FD5B8531}"/>
          </ac:picMkLst>
        </pc:picChg>
      </pc:sldChg>
      <pc:sldChg chg="modSp mod modTransition">
        <pc:chgData name="Alfred Smith" userId="3c60a3631c0db8ad" providerId="LiveId" clId="{1357B540-B8E6-436C-8F15-75B0E7C1B3BD}" dt="2023-01-18T12:00:58.942" v="36"/>
        <pc:sldMkLst>
          <pc:docMk/>
          <pc:sldMk cId="3095902142" sldId="443"/>
        </pc:sldMkLst>
        <pc:spChg chg="mod">
          <ac:chgData name="Alfred Smith" userId="3c60a3631c0db8ad" providerId="LiveId" clId="{1357B540-B8E6-436C-8F15-75B0E7C1B3BD}" dt="2023-01-18T11:59:41.022" v="16"/>
          <ac:spMkLst>
            <pc:docMk/>
            <pc:sldMk cId="3095902142" sldId="443"/>
            <ac:spMk id="2" creationId="{3BEB01FD-47AD-A59B-BBA1-B0ADD48FC646}"/>
          </ac:spMkLst>
        </pc:spChg>
      </pc:sldChg>
      <pc:sldChg chg="addSp delSp modSp mod modTransition modAnim">
        <pc:chgData name="Alfred Smith" userId="3c60a3631c0db8ad" providerId="LiveId" clId="{1357B540-B8E6-436C-8F15-75B0E7C1B3BD}" dt="2023-01-18T12:01:59.058" v="62"/>
        <pc:sldMkLst>
          <pc:docMk/>
          <pc:sldMk cId="1718612039" sldId="444"/>
        </pc:sldMkLst>
        <pc:spChg chg="add mod">
          <ac:chgData name="Alfred Smith" userId="3c60a3631c0db8ad" providerId="LiveId" clId="{1357B540-B8E6-436C-8F15-75B0E7C1B3BD}" dt="2023-01-18T12:01:59.058" v="62"/>
          <ac:spMkLst>
            <pc:docMk/>
            <pc:sldMk cId="1718612039" sldId="444"/>
            <ac:spMk id="2" creationId="{E5B72A20-2A29-4C0B-6A23-6308A40FF69F}"/>
          </ac:spMkLst>
        </pc:spChg>
        <pc:spChg chg="del">
          <ac:chgData name="Alfred Smith" userId="3c60a3631c0db8ad" providerId="LiveId" clId="{1357B540-B8E6-436C-8F15-75B0E7C1B3BD}" dt="2023-01-18T12:01:37.854" v="55" actId="478"/>
          <ac:spMkLst>
            <pc:docMk/>
            <pc:sldMk cId="1718612039" sldId="444"/>
            <ac:spMk id="6" creationId="{416C064E-628E-47C0-A712-DB178FE9901E}"/>
          </ac:spMkLst>
        </pc:spChg>
        <pc:picChg chg="del">
          <ac:chgData name="Alfred Smith" userId="3c60a3631c0db8ad" providerId="LiveId" clId="{1357B540-B8E6-436C-8F15-75B0E7C1B3BD}" dt="2023-01-18T12:00:58.942" v="36"/>
          <ac:picMkLst>
            <pc:docMk/>
            <pc:sldMk cId="1718612039" sldId="444"/>
            <ac:picMk id="3" creationId="{47E33E78-4C6E-1DA1-862D-56AF6B3B47D1}"/>
          </ac:picMkLst>
        </pc:picChg>
      </pc:sldChg>
      <pc:sldChg chg="modSp mod modTransition">
        <pc:chgData name="Alfred Smith" userId="3c60a3631c0db8ad" providerId="LiveId" clId="{1357B540-B8E6-436C-8F15-75B0E7C1B3BD}" dt="2023-01-18T12:00:58.942" v="36"/>
        <pc:sldMkLst>
          <pc:docMk/>
          <pc:sldMk cId="2166098122" sldId="445"/>
        </pc:sldMkLst>
        <pc:spChg chg="mod">
          <ac:chgData name="Alfred Smith" userId="3c60a3631c0db8ad" providerId="LiveId" clId="{1357B540-B8E6-436C-8F15-75B0E7C1B3BD}" dt="2023-01-18T11:59:44.439" v="17"/>
          <ac:spMkLst>
            <pc:docMk/>
            <pc:sldMk cId="2166098122" sldId="445"/>
            <ac:spMk id="2" creationId="{D5F58D8E-ECCA-CA29-98A9-7A46AEC6DFAF}"/>
          </ac:spMkLst>
        </pc:spChg>
      </pc:sldChg>
      <pc:sldChg chg="addSp delSp modSp mod modTransition modAnim">
        <pc:chgData name="Alfred Smith" userId="3c60a3631c0db8ad" providerId="LiveId" clId="{1357B540-B8E6-436C-8F15-75B0E7C1B3BD}" dt="2023-01-18T12:02:00.574" v="63"/>
        <pc:sldMkLst>
          <pc:docMk/>
          <pc:sldMk cId="665805102" sldId="446"/>
        </pc:sldMkLst>
        <pc:spChg chg="add mod">
          <ac:chgData name="Alfred Smith" userId="3c60a3631c0db8ad" providerId="LiveId" clId="{1357B540-B8E6-436C-8F15-75B0E7C1B3BD}" dt="2023-01-18T12:02:00.574" v="63"/>
          <ac:spMkLst>
            <pc:docMk/>
            <pc:sldMk cId="665805102" sldId="446"/>
            <ac:spMk id="2" creationId="{7B37972E-EAD3-D9BD-A825-B8669856B793}"/>
          </ac:spMkLst>
        </pc:spChg>
        <pc:spChg chg="del">
          <ac:chgData name="Alfred Smith" userId="3c60a3631c0db8ad" providerId="LiveId" clId="{1357B540-B8E6-436C-8F15-75B0E7C1B3BD}" dt="2023-01-18T12:01:36.074" v="54" actId="478"/>
          <ac:spMkLst>
            <pc:docMk/>
            <pc:sldMk cId="665805102" sldId="446"/>
            <ac:spMk id="6" creationId="{416C064E-628E-47C0-A712-DB178FE9901E}"/>
          </ac:spMkLst>
        </pc:spChg>
        <pc:picChg chg="del">
          <ac:chgData name="Alfred Smith" userId="3c60a3631c0db8ad" providerId="LiveId" clId="{1357B540-B8E6-436C-8F15-75B0E7C1B3BD}" dt="2023-01-18T12:00:58.942" v="36"/>
          <ac:picMkLst>
            <pc:docMk/>
            <pc:sldMk cId="665805102" sldId="446"/>
            <ac:picMk id="3" creationId="{C10B2B6D-AFBA-6285-C443-15649762CA13}"/>
          </ac:picMkLst>
        </pc:picChg>
      </pc:sldChg>
      <pc:sldChg chg="modSp mod modTransition">
        <pc:chgData name="Alfred Smith" userId="3c60a3631c0db8ad" providerId="LiveId" clId="{1357B540-B8E6-436C-8F15-75B0E7C1B3BD}" dt="2023-01-18T12:00:58.942" v="36"/>
        <pc:sldMkLst>
          <pc:docMk/>
          <pc:sldMk cId="2422728137" sldId="447"/>
        </pc:sldMkLst>
        <pc:spChg chg="mod">
          <ac:chgData name="Alfred Smith" userId="3c60a3631c0db8ad" providerId="LiveId" clId="{1357B540-B8E6-436C-8F15-75B0E7C1B3BD}" dt="2023-01-18T11:59:48.347" v="18"/>
          <ac:spMkLst>
            <pc:docMk/>
            <pc:sldMk cId="2422728137" sldId="447"/>
            <ac:spMk id="2" creationId="{69C2EF30-8574-05D0-4EE4-3319E7081BF7}"/>
          </ac:spMkLst>
        </pc:spChg>
      </pc:sldChg>
      <pc:sldChg chg="addSp delSp modSp mod modTransition modAnim">
        <pc:chgData name="Alfred Smith" userId="3c60a3631c0db8ad" providerId="LiveId" clId="{1357B540-B8E6-436C-8F15-75B0E7C1B3BD}" dt="2023-01-18T12:02:02.096" v="64"/>
        <pc:sldMkLst>
          <pc:docMk/>
          <pc:sldMk cId="843663555" sldId="448"/>
        </pc:sldMkLst>
        <pc:spChg chg="add mod">
          <ac:chgData name="Alfred Smith" userId="3c60a3631c0db8ad" providerId="LiveId" clId="{1357B540-B8E6-436C-8F15-75B0E7C1B3BD}" dt="2023-01-18T12:02:02.096" v="64"/>
          <ac:spMkLst>
            <pc:docMk/>
            <pc:sldMk cId="843663555" sldId="448"/>
            <ac:spMk id="2" creationId="{267515D2-D096-4156-66FB-8C5D6B3E35AD}"/>
          </ac:spMkLst>
        </pc:spChg>
        <pc:spChg chg="del">
          <ac:chgData name="Alfred Smith" userId="3c60a3631c0db8ad" providerId="LiveId" clId="{1357B540-B8E6-436C-8F15-75B0E7C1B3BD}" dt="2023-01-18T12:01:32.690" v="53" actId="478"/>
          <ac:spMkLst>
            <pc:docMk/>
            <pc:sldMk cId="843663555" sldId="448"/>
            <ac:spMk id="6" creationId="{416C064E-628E-47C0-A712-DB178FE9901E}"/>
          </ac:spMkLst>
        </pc:spChg>
        <pc:picChg chg="del">
          <ac:chgData name="Alfred Smith" userId="3c60a3631c0db8ad" providerId="LiveId" clId="{1357B540-B8E6-436C-8F15-75B0E7C1B3BD}" dt="2023-01-18T12:00:58.942" v="36"/>
          <ac:picMkLst>
            <pc:docMk/>
            <pc:sldMk cId="843663555" sldId="448"/>
            <ac:picMk id="3" creationId="{A3D90A8A-5177-0775-9EDE-F4A43B26B061}"/>
          </ac:picMkLst>
        </pc:picChg>
      </pc:sldChg>
      <pc:sldChg chg="addSp delSp modSp mod modTransition modAnim">
        <pc:chgData name="Alfred Smith" userId="3c60a3631c0db8ad" providerId="LiveId" clId="{1357B540-B8E6-436C-8F15-75B0E7C1B3BD}" dt="2023-01-18T12:02:03.737" v="65"/>
        <pc:sldMkLst>
          <pc:docMk/>
          <pc:sldMk cId="538051216" sldId="450"/>
        </pc:sldMkLst>
        <pc:spChg chg="add mod">
          <ac:chgData name="Alfred Smith" userId="3c60a3631c0db8ad" providerId="LiveId" clId="{1357B540-B8E6-436C-8F15-75B0E7C1B3BD}" dt="2023-01-18T12:02:03.737" v="65"/>
          <ac:spMkLst>
            <pc:docMk/>
            <pc:sldMk cId="538051216" sldId="450"/>
            <ac:spMk id="2" creationId="{B6A43D14-ACDC-A7FE-DF22-030057910839}"/>
          </ac:spMkLst>
        </pc:spChg>
        <pc:spChg chg="del">
          <ac:chgData name="Alfred Smith" userId="3c60a3631c0db8ad" providerId="LiveId" clId="{1357B540-B8E6-436C-8F15-75B0E7C1B3BD}" dt="2023-01-18T12:01:30.984" v="52" actId="478"/>
          <ac:spMkLst>
            <pc:docMk/>
            <pc:sldMk cId="538051216" sldId="450"/>
            <ac:spMk id="6" creationId="{416C064E-628E-47C0-A712-DB178FE9901E}"/>
          </ac:spMkLst>
        </pc:spChg>
        <pc:picChg chg="del">
          <ac:chgData name="Alfred Smith" userId="3c60a3631c0db8ad" providerId="LiveId" clId="{1357B540-B8E6-436C-8F15-75B0E7C1B3BD}" dt="2023-01-18T12:00:58.942" v="36"/>
          <ac:picMkLst>
            <pc:docMk/>
            <pc:sldMk cId="538051216" sldId="450"/>
            <ac:picMk id="5" creationId="{A6E14D0B-94BB-CF54-5023-ADC8C0535292}"/>
          </ac:picMkLst>
        </pc:picChg>
      </pc:sldChg>
      <pc:sldChg chg="modSp mod modTransition">
        <pc:chgData name="Alfred Smith" userId="3c60a3631c0db8ad" providerId="LiveId" clId="{1357B540-B8E6-436C-8F15-75B0E7C1B3BD}" dt="2023-01-18T12:00:58.942" v="36"/>
        <pc:sldMkLst>
          <pc:docMk/>
          <pc:sldMk cId="3386340796" sldId="451"/>
        </pc:sldMkLst>
        <pc:spChg chg="mod">
          <ac:chgData name="Alfred Smith" userId="3c60a3631c0db8ad" providerId="LiveId" clId="{1357B540-B8E6-436C-8F15-75B0E7C1B3BD}" dt="2023-01-18T11:59:54.984" v="20"/>
          <ac:spMkLst>
            <pc:docMk/>
            <pc:sldMk cId="3386340796" sldId="451"/>
            <ac:spMk id="2" creationId="{AD823EC5-3932-DABE-54A7-D2CC0FA14546}"/>
          </ac:spMkLst>
        </pc:spChg>
      </pc:sldChg>
      <pc:sldChg chg="addSp delSp modSp mod modTransition modAnim">
        <pc:chgData name="Alfred Smith" userId="3c60a3631c0db8ad" providerId="LiveId" clId="{1357B540-B8E6-436C-8F15-75B0E7C1B3BD}" dt="2023-01-18T12:02:05.729" v="66"/>
        <pc:sldMkLst>
          <pc:docMk/>
          <pc:sldMk cId="4002949039" sldId="452"/>
        </pc:sldMkLst>
        <pc:spChg chg="add mod">
          <ac:chgData name="Alfred Smith" userId="3c60a3631c0db8ad" providerId="LiveId" clId="{1357B540-B8E6-436C-8F15-75B0E7C1B3BD}" dt="2023-01-18T12:02:05.729" v="66"/>
          <ac:spMkLst>
            <pc:docMk/>
            <pc:sldMk cId="4002949039" sldId="452"/>
            <ac:spMk id="2" creationId="{373DA670-8F7B-9FC6-12F2-C0D255E0FFD8}"/>
          </ac:spMkLst>
        </pc:spChg>
        <pc:spChg chg="del">
          <ac:chgData name="Alfred Smith" userId="3c60a3631c0db8ad" providerId="LiveId" clId="{1357B540-B8E6-436C-8F15-75B0E7C1B3BD}" dt="2023-01-18T12:01:28.944" v="51" actId="478"/>
          <ac:spMkLst>
            <pc:docMk/>
            <pc:sldMk cId="4002949039" sldId="452"/>
            <ac:spMk id="6" creationId="{416C064E-628E-47C0-A712-DB178FE9901E}"/>
          </ac:spMkLst>
        </pc:spChg>
        <pc:picChg chg="del">
          <ac:chgData name="Alfred Smith" userId="3c60a3631c0db8ad" providerId="LiveId" clId="{1357B540-B8E6-436C-8F15-75B0E7C1B3BD}" dt="2023-01-18T12:00:58.942" v="36"/>
          <ac:picMkLst>
            <pc:docMk/>
            <pc:sldMk cId="4002949039" sldId="452"/>
            <ac:picMk id="7" creationId="{9A0CDDC1-38F5-43C2-7FCC-E0FCDE680108}"/>
          </ac:picMkLst>
        </pc:picChg>
      </pc:sldChg>
      <pc:sldChg chg="modSp mod modTransition">
        <pc:chgData name="Alfred Smith" userId="3c60a3631c0db8ad" providerId="LiveId" clId="{1357B540-B8E6-436C-8F15-75B0E7C1B3BD}" dt="2023-01-18T12:00:58.942" v="36"/>
        <pc:sldMkLst>
          <pc:docMk/>
          <pc:sldMk cId="283334129" sldId="453"/>
        </pc:sldMkLst>
        <pc:spChg chg="mod">
          <ac:chgData name="Alfred Smith" userId="3c60a3631c0db8ad" providerId="LiveId" clId="{1357B540-B8E6-436C-8F15-75B0E7C1B3BD}" dt="2023-01-18T11:59:58.203" v="21"/>
          <ac:spMkLst>
            <pc:docMk/>
            <pc:sldMk cId="283334129" sldId="453"/>
            <ac:spMk id="2" creationId="{45E9754D-0CEB-8478-D2F7-0BC07DE97FB2}"/>
          </ac:spMkLst>
        </pc:spChg>
      </pc:sldChg>
      <pc:sldChg chg="addSp delSp modSp mod modTransition modAnim">
        <pc:chgData name="Alfred Smith" userId="3c60a3631c0db8ad" providerId="LiveId" clId="{1357B540-B8E6-436C-8F15-75B0E7C1B3BD}" dt="2023-01-18T12:02:07.431" v="67"/>
        <pc:sldMkLst>
          <pc:docMk/>
          <pc:sldMk cId="2511564658" sldId="454"/>
        </pc:sldMkLst>
        <pc:spChg chg="add mod">
          <ac:chgData name="Alfred Smith" userId="3c60a3631c0db8ad" providerId="LiveId" clId="{1357B540-B8E6-436C-8F15-75B0E7C1B3BD}" dt="2023-01-18T12:02:07.431" v="67"/>
          <ac:spMkLst>
            <pc:docMk/>
            <pc:sldMk cId="2511564658" sldId="454"/>
            <ac:spMk id="3" creationId="{EA4E4223-2AFE-B2B9-3544-1488402AE688}"/>
          </ac:spMkLst>
        </pc:spChg>
        <pc:spChg chg="del">
          <ac:chgData name="Alfred Smith" userId="3c60a3631c0db8ad" providerId="LiveId" clId="{1357B540-B8E6-436C-8F15-75B0E7C1B3BD}" dt="2023-01-18T12:01:26.855" v="50" actId="478"/>
          <ac:spMkLst>
            <pc:docMk/>
            <pc:sldMk cId="2511564658" sldId="454"/>
            <ac:spMk id="6" creationId="{416C064E-628E-47C0-A712-DB178FE9901E}"/>
          </ac:spMkLst>
        </pc:spChg>
        <pc:picChg chg="del">
          <ac:chgData name="Alfred Smith" userId="3c60a3631c0db8ad" providerId="LiveId" clId="{1357B540-B8E6-436C-8F15-75B0E7C1B3BD}" dt="2023-01-18T12:00:58.942" v="36"/>
          <ac:picMkLst>
            <pc:docMk/>
            <pc:sldMk cId="2511564658" sldId="454"/>
            <ac:picMk id="2" creationId="{FB90CB9C-D601-475B-CA56-1B41FEA89202}"/>
          </ac:picMkLst>
        </pc:picChg>
      </pc:sldChg>
      <pc:sldChg chg="modSp mod modTransition">
        <pc:chgData name="Alfred Smith" userId="3c60a3631c0db8ad" providerId="LiveId" clId="{1357B540-B8E6-436C-8F15-75B0E7C1B3BD}" dt="2023-01-18T12:00:58.942" v="36"/>
        <pc:sldMkLst>
          <pc:docMk/>
          <pc:sldMk cId="1799939013" sldId="455"/>
        </pc:sldMkLst>
        <pc:spChg chg="mod">
          <ac:chgData name="Alfred Smith" userId="3c60a3631c0db8ad" providerId="LiveId" clId="{1357B540-B8E6-436C-8F15-75B0E7C1B3BD}" dt="2023-01-18T12:00:01.477" v="22"/>
          <ac:spMkLst>
            <pc:docMk/>
            <pc:sldMk cId="1799939013" sldId="455"/>
            <ac:spMk id="2" creationId="{328F5EA6-A33D-6C5A-7830-2A76FF54E26D}"/>
          </ac:spMkLst>
        </pc:spChg>
      </pc:sldChg>
      <pc:sldChg chg="addSp delSp modSp mod modTransition modAnim">
        <pc:chgData name="Alfred Smith" userId="3c60a3631c0db8ad" providerId="LiveId" clId="{1357B540-B8E6-436C-8F15-75B0E7C1B3BD}" dt="2023-01-18T12:02:09.082" v="68"/>
        <pc:sldMkLst>
          <pc:docMk/>
          <pc:sldMk cId="4049696417" sldId="456"/>
        </pc:sldMkLst>
        <pc:spChg chg="add mod">
          <ac:chgData name="Alfred Smith" userId="3c60a3631c0db8ad" providerId="LiveId" clId="{1357B540-B8E6-436C-8F15-75B0E7C1B3BD}" dt="2023-01-18T12:02:09.082" v="68"/>
          <ac:spMkLst>
            <pc:docMk/>
            <pc:sldMk cId="4049696417" sldId="456"/>
            <ac:spMk id="2" creationId="{BD5EC12D-D7CF-F9C2-DE2C-DEB2F20F1C28}"/>
          </ac:spMkLst>
        </pc:spChg>
        <pc:spChg chg="del">
          <ac:chgData name="Alfred Smith" userId="3c60a3631c0db8ad" providerId="LiveId" clId="{1357B540-B8E6-436C-8F15-75B0E7C1B3BD}" dt="2023-01-18T12:01:25.267" v="49" actId="478"/>
          <ac:spMkLst>
            <pc:docMk/>
            <pc:sldMk cId="4049696417" sldId="456"/>
            <ac:spMk id="6" creationId="{416C064E-628E-47C0-A712-DB178FE9901E}"/>
          </ac:spMkLst>
        </pc:spChg>
        <pc:picChg chg="del">
          <ac:chgData name="Alfred Smith" userId="3c60a3631c0db8ad" providerId="LiveId" clId="{1357B540-B8E6-436C-8F15-75B0E7C1B3BD}" dt="2023-01-18T12:00:58.942" v="36"/>
          <ac:picMkLst>
            <pc:docMk/>
            <pc:sldMk cId="4049696417" sldId="456"/>
            <ac:picMk id="12" creationId="{4A372E8A-3E1A-5A6D-73AF-F22543AA56E2}"/>
          </ac:picMkLst>
        </pc:picChg>
      </pc:sldChg>
      <pc:sldChg chg="modSp mod modTransition">
        <pc:chgData name="Alfred Smith" userId="3c60a3631c0db8ad" providerId="LiveId" clId="{1357B540-B8E6-436C-8F15-75B0E7C1B3BD}" dt="2023-01-18T12:00:58.942" v="36"/>
        <pc:sldMkLst>
          <pc:docMk/>
          <pc:sldMk cId="2618424304" sldId="457"/>
        </pc:sldMkLst>
        <pc:spChg chg="mod">
          <ac:chgData name="Alfred Smith" userId="3c60a3631c0db8ad" providerId="LiveId" clId="{1357B540-B8E6-436C-8F15-75B0E7C1B3BD}" dt="2023-01-18T12:00:05.874" v="23"/>
          <ac:spMkLst>
            <pc:docMk/>
            <pc:sldMk cId="2618424304" sldId="457"/>
            <ac:spMk id="2" creationId="{35638CAE-5CCB-6E8D-F4DE-7CF9FBDFB100}"/>
          </ac:spMkLst>
        </pc:spChg>
      </pc:sldChg>
      <pc:sldChg chg="addSp delSp modSp mod modTransition modAnim">
        <pc:chgData name="Alfred Smith" userId="3c60a3631c0db8ad" providerId="LiveId" clId="{1357B540-B8E6-436C-8F15-75B0E7C1B3BD}" dt="2023-01-18T12:02:10.647" v="69"/>
        <pc:sldMkLst>
          <pc:docMk/>
          <pc:sldMk cId="2789980734" sldId="458"/>
        </pc:sldMkLst>
        <pc:spChg chg="add mod">
          <ac:chgData name="Alfred Smith" userId="3c60a3631c0db8ad" providerId="LiveId" clId="{1357B540-B8E6-436C-8F15-75B0E7C1B3BD}" dt="2023-01-18T12:02:10.647" v="69"/>
          <ac:spMkLst>
            <pc:docMk/>
            <pc:sldMk cId="2789980734" sldId="458"/>
            <ac:spMk id="3" creationId="{61D1F356-6E9E-E0B6-9B9A-64C20777769D}"/>
          </ac:spMkLst>
        </pc:spChg>
        <pc:spChg chg="del">
          <ac:chgData name="Alfred Smith" userId="3c60a3631c0db8ad" providerId="LiveId" clId="{1357B540-B8E6-436C-8F15-75B0E7C1B3BD}" dt="2023-01-18T12:01:23.690" v="48" actId="478"/>
          <ac:spMkLst>
            <pc:docMk/>
            <pc:sldMk cId="2789980734" sldId="458"/>
            <ac:spMk id="6" creationId="{416C064E-628E-47C0-A712-DB178FE9901E}"/>
          </ac:spMkLst>
        </pc:spChg>
        <pc:picChg chg="del">
          <ac:chgData name="Alfred Smith" userId="3c60a3631c0db8ad" providerId="LiveId" clId="{1357B540-B8E6-436C-8F15-75B0E7C1B3BD}" dt="2023-01-18T12:00:58.942" v="36"/>
          <ac:picMkLst>
            <pc:docMk/>
            <pc:sldMk cId="2789980734" sldId="458"/>
            <ac:picMk id="2" creationId="{6C8E958A-D79F-3071-640D-3AEE9AA8439C}"/>
          </ac:picMkLst>
        </pc:picChg>
      </pc:sldChg>
      <pc:sldChg chg="modSp mod modTransition">
        <pc:chgData name="Alfred Smith" userId="3c60a3631c0db8ad" providerId="LiveId" clId="{1357B540-B8E6-436C-8F15-75B0E7C1B3BD}" dt="2023-01-18T12:00:58.942" v="36"/>
        <pc:sldMkLst>
          <pc:docMk/>
          <pc:sldMk cId="783514268" sldId="459"/>
        </pc:sldMkLst>
        <pc:spChg chg="mod">
          <ac:chgData name="Alfred Smith" userId="3c60a3631c0db8ad" providerId="LiveId" clId="{1357B540-B8E6-436C-8F15-75B0E7C1B3BD}" dt="2023-01-18T12:00:09.987" v="24"/>
          <ac:spMkLst>
            <pc:docMk/>
            <pc:sldMk cId="783514268" sldId="459"/>
            <ac:spMk id="2" creationId="{6142CF3B-0F80-D430-5EF0-8B37041DC88F}"/>
          </ac:spMkLst>
        </pc:spChg>
      </pc:sldChg>
      <pc:sldChg chg="addSp delSp modSp mod modTransition modAnim">
        <pc:chgData name="Alfred Smith" userId="3c60a3631c0db8ad" providerId="LiveId" clId="{1357B540-B8E6-436C-8F15-75B0E7C1B3BD}" dt="2023-01-18T12:02:12.210" v="70"/>
        <pc:sldMkLst>
          <pc:docMk/>
          <pc:sldMk cId="3941201962" sldId="462"/>
        </pc:sldMkLst>
        <pc:spChg chg="add mod">
          <ac:chgData name="Alfred Smith" userId="3c60a3631c0db8ad" providerId="LiveId" clId="{1357B540-B8E6-436C-8F15-75B0E7C1B3BD}" dt="2023-01-18T12:02:12.210" v="70"/>
          <ac:spMkLst>
            <pc:docMk/>
            <pc:sldMk cId="3941201962" sldId="462"/>
            <ac:spMk id="2" creationId="{1C43D6AC-CA6C-AA32-478E-23E6E6413BCF}"/>
          </ac:spMkLst>
        </pc:spChg>
        <pc:spChg chg="del">
          <ac:chgData name="Alfred Smith" userId="3c60a3631c0db8ad" providerId="LiveId" clId="{1357B540-B8E6-436C-8F15-75B0E7C1B3BD}" dt="2023-01-18T12:01:22.200" v="47" actId="478"/>
          <ac:spMkLst>
            <pc:docMk/>
            <pc:sldMk cId="3941201962" sldId="462"/>
            <ac:spMk id="6" creationId="{416C064E-628E-47C0-A712-DB178FE9901E}"/>
          </ac:spMkLst>
        </pc:spChg>
        <pc:picChg chg="del">
          <ac:chgData name="Alfred Smith" userId="3c60a3631c0db8ad" providerId="LiveId" clId="{1357B540-B8E6-436C-8F15-75B0E7C1B3BD}" dt="2023-01-18T12:00:58.942" v="36"/>
          <ac:picMkLst>
            <pc:docMk/>
            <pc:sldMk cId="3941201962" sldId="462"/>
            <ac:picMk id="3" creationId="{353C1C6E-1075-56A6-7CF0-DA1176CF15D8}"/>
          </ac:picMkLst>
        </pc:picChg>
      </pc:sldChg>
      <pc:sldChg chg="modSp mod modTransition">
        <pc:chgData name="Alfred Smith" userId="3c60a3631c0db8ad" providerId="LiveId" clId="{1357B540-B8E6-436C-8F15-75B0E7C1B3BD}" dt="2023-01-18T12:00:58.942" v="36"/>
        <pc:sldMkLst>
          <pc:docMk/>
          <pc:sldMk cId="2982327576" sldId="463"/>
        </pc:sldMkLst>
        <pc:spChg chg="mod">
          <ac:chgData name="Alfred Smith" userId="3c60a3631c0db8ad" providerId="LiveId" clId="{1357B540-B8E6-436C-8F15-75B0E7C1B3BD}" dt="2023-01-18T12:00:13.124" v="25"/>
          <ac:spMkLst>
            <pc:docMk/>
            <pc:sldMk cId="2982327576" sldId="463"/>
            <ac:spMk id="2" creationId="{48AB9CDD-8DAF-C216-2815-B31CEF5E7D21}"/>
          </ac:spMkLst>
        </pc:spChg>
      </pc:sldChg>
      <pc:sldChg chg="addSp delSp modSp mod modTransition modAnim">
        <pc:chgData name="Alfred Smith" userId="3c60a3631c0db8ad" providerId="LiveId" clId="{1357B540-B8E6-436C-8F15-75B0E7C1B3BD}" dt="2023-01-18T12:02:13.771" v="71"/>
        <pc:sldMkLst>
          <pc:docMk/>
          <pc:sldMk cId="3471468068" sldId="464"/>
        </pc:sldMkLst>
        <pc:spChg chg="add mod">
          <ac:chgData name="Alfred Smith" userId="3c60a3631c0db8ad" providerId="LiveId" clId="{1357B540-B8E6-436C-8F15-75B0E7C1B3BD}" dt="2023-01-18T12:02:13.771" v="71"/>
          <ac:spMkLst>
            <pc:docMk/>
            <pc:sldMk cId="3471468068" sldId="464"/>
            <ac:spMk id="2" creationId="{CC648833-3AE1-07E2-278E-D8B08552163E}"/>
          </ac:spMkLst>
        </pc:spChg>
        <pc:spChg chg="del">
          <ac:chgData name="Alfred Smith" userId="3c60a3631c0db8ad" providerId="LiveId" clId="{1357B540-B8E6-436C-8F15-75B0E7C1B3BD}" dt="2023-01-18T12:01:20.526" v="46" actId="478"/>
          <ac:spMkLst>
            <pc:docMk/>
            <pc:sldMk cId="3471468068" sldId="464"/>
            <ac:spMk id="6" creationId="{416C064E-628E-47C0-A712-DB178FE9901E}"/>
          </ac:spMkLst>
        </pc:spChg>
        <pc:picChg chg="del">
          <ac:chgData name="Alfred Smith" userId="3c60a3631c0db8ad" providerId="LiveId" clId="{1357B540-B8E6-436C-8F15-75B0E7C1B3BD}" dt="2023-01-18T12:00:58.942" v="36"/>
          <ac:picMkLst>
            <pc:docMk/>
            <pc:sldMk cId="3471468068" sldId="464"/>
            <ac:picMk id="9" creationId="{F57E4559-03E2-A70B-C1C8-C2C98AF49E30}"/>
          </ac:picMkLst>
        </pc:picChg>
      </pc:sldChg>
      <pc:sldChg chg="modSp mod modTransition">
        <pc:chgData name="Alfred Smith" userId="3c60a3631c0db8ad" providerId="LiveId" clId="{1357B540-B8E6-436C-8F15-75B0E7C1B3BD}" dt="2023-01-18T12:00:58.942" v="36"/>
        <pc:sldMkLst>
          <pc:docMk/>
          <pc:sldMk cId="3894174290" sldId="465"/>
        </pc:sldMkLst>
        <pc:spChg chg="mod">
          <ac:chgData name="Alfred Smith" userId="3c60a3631c0db8ad" providerId="LiveId" clId="{1357B540-B8E6-436C-8F15-75B0E7C1B3BD}" dt="2023-01-18T12:00:16.368" v="26"/>
          <ac:spMkLst>
            <pc:docMk/>
            <pc:sldMk cId="3894174290" sldId="465"/>
            <ac:spMk id="2" creationId="{9C8C1105-DF1D-B281-A6E0-4A495276C501}"/>
          </ac:spMkLst>
        </pc:spChg>
      </pc:sldChg>
      <pc:sldChg chg="addSp delSp modSp mod modTransition modAnim">
        <pc:chgData name="Alfred Smith" userId="3c60a3631c0db8ad" providerId="LiveId" clId="{1357B540-B8E6-436C-8F15-75B0E7C1B3BD}" dt="2023-01-18T12:02:15.428" v="72"/>
        <pc:sldMkLst>
          <pc:docMk/>
          <pc:sldMk cId="581074576" sldId="466"/>
        </pc:sldMkLst>
        <pc:spChg chg="add mod">
          <ac:chgData name="Alfred Smith" userId="3c60a3631c0db8ad" providerId="LiveId" clId="{1357B540-B8E6-436C-8F15-75B0E7C1B3BD}" dt="2023-01-18T12:02:15.428" v="72"/>
          <ac:spMkLst>
            <pc:docMk/>
            <pc:sldMk cId="581074576" sldId="466"/>
            <ac:spMk id="2" creationId="{D6A03DB9-EACF-0AB4-3A21-56FB44EB3B3E}"/>
          </ac:spMkLst>
        </pc:spChg>
        <pc:spChg chg="del">
          <ac:chgData name="Alfred Smith" userId="3c60a3631c0db8ad" providerId="LiveId" clId="{1357B540-B8E6-436C-8F15-75B0E7C1B3BD}" dt="2023-01-18T12:01:18.574" v="45" actId="478"/>
          <ac:spMkLst>
            <pc:docMk/>
            <pc:sldMk cId="581074576" sldId="466"/>
            <ac:spMk id="6" creationId="{416C064E-628E-47C0-A712-DB178FE9901E}"/>
          </ac:spMkLst>
        </pc:spChg>
        <pc:picChg chg="del">
          <ac:chgData name="Alfred Smith" userId="3c60a3631c0db8ad" providerId="LiveId" clId="{1357B540-B8E6-436C-8F15-75B0E7C1B3BD}" dt="2023-01-18T12:00:58.942" v="36"/>
          <ac:picMkLst>
            <pc:docMk/>
            <pc:sldMk cId="581074576" sldId="466"/>
            <ac:picMk id="8" creationId="{22DA5256-6AA6-7228-1E96-6A29938CE640}"/>
          </ac:picMkLst>
        </pc:picChg>
      </pc:sldChg>
      <pc:sldChg chg="modSp mod modTransition">
        <pc:chgData name="Alfred Smith" userId="3c60a3631c0db8ad" providerId="LiveId" clId="{1357B540-B8E6-436C-8F15-75B0E7C1B3BD}" dt="2023-01-18T12:00:58.942" v="36"/>
        <pc:sldMkLst>
          <pc:docMk/>
          <pc:sldMk cId="2711152741" sldId="467"/>
        </pc:sldMkLst>
        <pc:spChg chg="mod">
          <ac:chgData name="Alfred Smith" userId="3c60a3631c0db8ad" providerId="LiveId" clId="{1357B540-B8E6-436C-8F15-75B0E7C1B3BD}" dt="2023-01-18T12:00:19.952" v="27"/>
          <ac:spMkLst>
            <pc:docMk/>
            <pc:sldMk cId="2711152741" sldId="467"/>
            <ac:spMk id="2" creationId="{4806DD84-A4EE-6FF9-F8FE-ED9531827E23}"/>
          </ac:spMkLst>
        </pc:spChg>
      </pc:sldChg>
      <pc:sldChg chg="delSp modTransition modAnim">
        <pc:chgData name="Alfred Smith" userId="3c60a3631c0db8ad" providerId="LiveId" clId="{1357B540-B8E6-436C-8F15-75B0E7C1B3BD}" dt="2023-01-18T12:00:58.942" v="36"/>
        <pc:sldMkLst>
          <pc:docMk/>
          <pc:sldMk cId="3596600315" sldId="468"/>
        </pc:sldMkLst>
        <pc:picChg chg="del">
          <ac:chgData name="Alfred Smith" userId="3c60a3631c0db8ad" providerId="LiveId" clId="{1357B540-B8E6-436C-8F15-75B0E7C1B3BD}" dt="2023-01-18T12:00:58.942" v="36"/>
          <ac:picMkLst>
            <pc:docMk/>
            <pc:sldMk cId="3596600315" sldId="468"/>
            <ac:picMk id="5" creationId="{1B640D44-95A3-0B44-DF8E-1C5876BC1599}"/>
          </ac:picMkLst>
        </pc:picChg>
      </pc:sldChg>
      <pc:sldChg chg="addSp delSp modSp mod modTransition modAnim">
        <pc:chgData name="Alfred Smith" userId="3c60a3631c0db8ad" providerId="LiveId" clId="{1357B540-B8E6-436C-8F15-75B0E7C1B3BD}" dt="2023-01-18T12:02:17.025" v="73"/>
        <pc:sldMkLst>
          <pc:docMk/>
          <pc:sldMk cId="4276833554" sldId="469"/>
        </pc:sldMkLst>
        <pc:spChg chg="add mod">
          <ac:chgData name="Alfred Smith" userId="3c60a3631c0db8ad" providerId="LiveId" clId="{1357B540-B8E6-436C-8F15-75B0E7C1B3BD}" dt="2023-01-18T12:02:17.025" v="73"/>
          <ac:spMkLst>
            <pc:docMk/>
            <pc:sldMk cId="4276833554" sldId="469"/>
            <ac:spMk id="2" creationId="{47BE0636-944E-E66E-D1B5-EC76221580D9}"/>
          </ac:spMkLst>
        </pc:spChg>
        <pc:spChg chg="del">
          <ac:chgData name="Alfred Smith" userId="3c60a3631c0db8ad" providerId="LiveId" clId="{1357B540-B8E6-436C-8F15-75B0E7C1B3BD}" dt="2023-01-18T12:01:17.071" v="44" actId="478"/>
          <ac:spMkLst>
            <pc:docMk/>
            <pc:sldMk cId="4276833554" sldId="469"/>
            <ac:spMk id="6" creationId="{416C064E-628E-47C0-A712-DB178FE9901E}"/>
          </ac:spMkLst>
        </pc:spChg>
        <pc:picChg chg="del">
          <ac:chgData name="Alfred Smith" userId="3c60a3631c0db8ad" providerId="LiveId" clId="{1357B540-B8E6-436C-8F15-75B0E7C1B3BD}" dt="2023-01-18T12:00:58.942" v="36"/>
          <ac:picMkLst>
            <pc:docMk/>
            <pc:sldMk cId="4276833554" sldId="469"/>
            <ac:picMk id="8" creationId="{EF632E0E-6309-00F4-4E03-191821F21FCE}"/>
          </ac:picMkLst>
        </pc:picChg>
      </pc:sldChg>
      <pc:sldChg chg="modSp mod modTransition">
        <pc:chgData name="Alfred Smith" userId="3c60a3631c0db8ad" providerId="LiveId" clId="{1357B540-B8E6-436C-8F15-75B0E7C1B3BD}" dt="2023-01-18T12:00:58.942" v="36"/>
        <pc:sldMkLst>
          <pc:docMk/>
          <pc:sldMk cId="3550430021" sldId="470"/>
        </pc:sldMkLst>
        <pc:spChg chg="mod">
          <ac:chgData name="Alfred Smith" userId="3c60a3631c0db8ad" providerId="LiveId" clId="{1357B540-B8E6-436C-8F15-75B0E7C1B3BD}" dt="2023-01-18T12:00:23.665" v="28"/>
          <ac:spMkLst>
            <pc:docMk/>
            <pc:sldMk cId="3550430021" sldId="470"/>
            <ac:spMk id="2" creationId="{B38EC506-9A22-E7B0-EA0C-0F42500DBA88}"/>
          </ac:spMkLst>
        </pc:spChg>
      </pc:sldChg>
      <pc:sldChg chg="addSp delSp modSp mod modTransition modAnim">
        <pc:chgData name="Alfred Smith" userId="3c60a3631c0db8ad" providerId="LiveId" clId="{1357B540-B8E6-436C-8F15-75B0E7C1B3BD}" dt="2023-01-18T12:02:18.712" v="74"/>
        <pc:sldMkLst>
          <pc:docMk/>
          <pc:sldMk cId="2688511514" sldId="471"/>
        </pc:sldMkLst>
        <pc:spChg chg="add mod">
          <ac:chgData name="Alfred Smith" userId="3c60a3631c0db8ad" providerId="LiveId" clId="{1357B540-B8E6-436C-8F15-75B0E7C1B3BD}" dt="2023-01-18T12:02:18.712" v="74"/>
          <ac:spMkLst>
            <pc:docMk/>
            <pc:sldMk cId="2688511514" sldId="471"/>
            <ac:spMk id="2" creationId="{900AD877-7C90-8B9D-C51C-679194EC180A}"/>
          </ac:spMkLst>
        </pc:spChg>
        <pc:spChg chg="del">
          <ac:chgData name="Alfred Smith" userId="3c60a3631c0db8ad" providerId="LiveId" clId="{1357B540-B8E6-436C-8F15-75B0E7C1B3BD}" dt="2023-01-18T12:01:15.601" v="43" actId="478"/>
          <ac:spMkLst>
            <pc:docMk/>
            <pc:sldMk cId="2688511514" sldId="471"/>
            <ac:spMk id="6" creationId="{416C064E-628E-47C0-A712-DB178FE9901E}"/>
          </ac:spMkLst>
        </pc:spChg>
        <pc:picChg chg="del">
          <ac:chgData name="Alfred Smith" userId="3c60a3631c0db8ad" providerId="LiveId" clId="{1357B540-B8E6-436C-8F15-75B0E7C1B3BD}" dt="2023-01-18T12:00:58.942" v="36"/>
          <ac:picMkLst>
            <pc:docMk/>
            <pc:sldMk cId="2688511514" sldId="471"/>
            <ac:picMk id="3" creationId="{AFCBFFBC-1442-2C2A-9252-AFB23E769569}"/>
          </ac:picMkLst>
        </pc:picChg>
      </pc:sldChg>
      <pc:sldChg chg="modSp mod modTransition">
        <pc:chgData name="Alfred Smith" userId="3c60a3631c0db8ad" providerId="LiveId" clId="{1357B540-B8E6-436C-8F15-75B0E7C1B3BD}" dt="2023-01-18T12:00:58.942" v="36"/>
        <pc:sldMkLst>
          <pc:docMk/>
          <pc:sldMk cId="555363825" sldId="472"/>
        </pc:sldMkLst>
        <pc:spChg chg="mod">
          <ac:chgData name="Alfred Smith" userId="3c60a3631c0db8ad" providerId="LiveId" clId="{1357B540-B8E6-436C-8F15-75B0E7C1B3BD}" dt="2023-01-18T12:00:27.392" v="29"/>
          <ac:spMkLst>
            <pc:docMk/>
            <pc:sldMk cId="555363825" sldId="472"/>
            <ac:spMk id="2" creationId="{FDE71610-CEDD-A79F-42E7-15CDDD5DB596}"/>
          </ac:spMkLst>
        </pc:spChg>
      </pc:sldChg>
      <pc:sldChg chg="addSp delSp modSp mod modTransition modAnim">
        <pc:chgData name="Alfred Smith" userId="3c60a3631c0db8ad" providerId="LiveId" clId="{1357B540-B8E6-436C-8F15-75B0E7C1B3BD}" dt="2023-01-18T12:02:20.438" v="75"/>
        <pc:sldMkLst>
          <pc:docMk/>
          <pc:sldMk cId="739590022" sldId="473"/>
        </pc:sldMkLst>
        <pc:spChg chg="add mod">
          <ac:chgData name="Alfred Smith" userId="3c60a3631c0db8ad" providerId="LiveId" clId="{1357B540-B8E6-436C-8F15-75B0E7C1B3BD}" dt="2023-01-18T12:02:20.438" v="75"/>
          <ac:spMkLst>
            <pc:docMk/>
            <pc:sldMk cId="739590022" sldId="473"/>
            <ac:spMk id="2" creationId="{21B2C6BF-23F0-4510-74FD-F2D34CB6F844}"/>
          </ac:spMkLst>
        </pc:spChg>
        <pc:spChg chg="del">
          <ac:chgData name="Alfred Smith" userId="3c60a3631c0db8ad" providerId="LiveId" clId="{1357B540-B8E6-436C-8F15-75B0E7C1B3BD}" dt="2023-01-18T12:01:14.108" v="42" actId="478"/>
          <ac:spMkLst>
            <pc:docMk/>
            <pc:sldMk cId="739590022" sldId="473"/>
            <ac:spMk id="6" creationId="{416C064E-628E-47C0-A712-DB178FE9901E}"/>
          </ac:spMkLst>
        </pc:spChg>
        <pc:picChg chg="del">
          <ac:chgData name="Alfred Smith" userId="3c60a3631c0db8ad" providerId="LiveId" clId="{1357B540-B8E6-436C-8F15-75B0E7C1B3BD}" dt="2023-01-18T12:00:58.942" v="36"/>
          <ac:picMkLst>
            <pc:docMk/>
            <pc:sldMk cId="739590022" sldId="473"/>
            <ac:picMk id="5" creationId="{6FA03A5F-498D-86E4-D1F1-3B81AE84A0DC}"/>
          </ac:picMkLst>
        </pc:picChg>
      </pc:sldChg>
      <pc:sldChg chg="modSp mod modTransition">
        <pc:chgData name="Alfred Smith" userId="3c60a3631c0db8ad" providerId="LiveId" clId="{1357B540-B8E6-436C-8F15-75B0E7C1B3BD}" dt="2023-01-18T12:00:58.942" v="36"/>
        <pc:sldMkLst>
          <pc:docMk/>
          <pc:sldMk cId="3098697823" sldId="474"/>
        </pc:sldMkLst>
        <pc:spChg chg="mod">
          <ac:chgData name="Alfred Smith" userId="3c60a3631c0db8ad" providerId="LiveId" clId="{1357B540-B8E6-436C-8F15-75B0E7C1B3BD}" dt="2023-01-18T12:00:30.934" v="30"/>
          <ac:spMkLst>
            <pc:docMk/>
            <pc:sldMk cId="3098697823" sldId="474"/>
            <ac:spMk id="2" creationId="{A2D614E2-A756-9493-555F-9EAB0B901D71}"/>
          </ac:spMkLst>
        </pc:spChg>
      </pc:sldChg>
      <pc:sldChg chg="addSp delSp modSp mod modTransition modAnim">
        <pc:chgData name="Alfred Smith" userId="3c60a3631c0db8ad" providerId="LiveId" clId="{1357B540-B8E6-436C-8F15-75B0E7C1B3BD}" dt="2023-01-18T12:02:21.894" v="76"/>
        <pc:sldMkLst>
          <pc:docMk/>
          <pc:sldMk cId="1650328353" sldId="475"/>
        </pc:sldMkLst>
        <pc:spChg chg="add mod">
          <ac:chgData name="Alfred Smith" userId="3c60a3631c0db8ad" providerId="LiveId" clId="{1357B540-B8E6-436C-8F15-75B0E7C1B3BD}" dt="2023-01-18T12:02:21.894" v="76"/>
          <ac:spMkLst>
            <pc:docMk/>
            <pc:sldMk cId="1650328353" sldId="475"/>
            <ac:spMk id="2" creationId="{93C1C3EA-CDB8-42CC-1761-8B25AD37C83A}"/>
          </ac:spMkLst>
        </pc:spChg>
        <pc:spChg chg="del">
          <ac:chgData name="Alfred Smith" userId="3c60a3631c0db8ad" providerId="LiveId" clId="{1357B540-B8E6-436C-8F15-75B0E7C1B3BD}" dt="2023-01-18T12:01:12.537" v="41" actId="478"/>
          <ac:spMkLst>
            <pc:docMk/>
            <pc:sldMk cId="1650328353" sldId="475"/>
            <ac:spMk id="6" creationId="{416C064E-628E-47C0-A712-DB178FE9901E}"/>
          </ac:spMkLst>
        </pc:spChg>
        <pc:picChg chg="del">
          <ac:chgData name="Alfred Smith" userId="3c60a3631c0db8ad" providerId="LiveId" clId="{1357B540-B8E6-436C-8F15-75B0E7C1B3BD}" dt="2023-01-18T12:00:58.942" v="36"/>
          <ac:picMkLst>
            <pc:docMk/>
            <pc:sldMk cId="1650328353" sldId="475"/>
            <ac:picMk id="8" creationId="{6066C916-81D6-AE0B-0297-3AE63025FE59}"/>
          </ac:picMkLst>
        </pc:picChg>
      </pc:sldChg>
      <pc:sldChg chg="modSp mod modTransition">
        <pc:chgData name="Alfred Smith" userId="3c60a3631c0db8ad" providerId="LiveId" clId="{1357B540-B8E6-436C-8F15-75B0E7C1B3BD}" dt="2023-01-18T12:00:58.942" v="36"/>
        <pc:sldMkLst>
          <pc:docMk/>
          <pc:sldMk cId="4171094677" sldId="476"/>
        </pc:sldMkLst>
        <pc:spChg chg="mod">
          <ac:chgData name="Alfred Smith" userId="3c60a3631c0db8ad" providerId="LiveId" clId="{1357B540-B8E6-436C-8F15-75B0E7C1B3BD}" dt="2023-01-18T12:00:35.025" v="31"/>
          <ac:spMkLst>
            <pc:docMk/>
            <pc:sldMk cId="4171094677" sldId="476"/>
            <ac:spMk id="2" creationId="{C02755AB-9DC5-720C-E510-BF5150F9962E}"/>
          </ac:spMkLst>
        </pc:spChg>
      </pc:sldChg>
      <pc:sldChg chg="addSp delSp modSp mod modTransition modAnim">
        <pc:chgData name="Alfred Smith" userId="3c60a3631c0db8ad" providerId="LiveId" clId="{1357B540-B8E6-436C-8F15-75B0E7C1B3BD}" dt="2023-01-18T12:02:23.611" v="77"/>
        <pc:sldMkLst>
          <pc:docMk/>
          <pc:sldMk cId="217557767" sldId="477"/>
        </pc:sldMkLst>
        <pc:spChg chg="add mod">
          <ac:chgData name="Alfred Smith" userId="3c60a3631c0db8ad" providerId="LiveId" clId="{1357B540-B8E6-436C-8F15-75B0E7C1B3BD}" dt="2023-01-18T12:02:23.611" v="77"/>
          <ac:spMkLst>
            <pc:docMk/>
            <pc:sldMk cId="217557767" sldId="477"/>
            <ac:spMk id="3" creationId="{579A901D-7478-6B87-C671-6CCD0EDC5B98}"/>
          </ac:spMkLst>
        </pc:spChg>
        <pc:spChg chg="del">
          <ac:chgData name="Alfred Smith" userId="3c60a3631c0db8ad" providerId="LiveId" clId="{1357B540-B8E6-436C-8F15-75B0E7C1B3BD}" dt="2023-01-18T12:01:09.683" v="40" actId="478"/>
          <ac:spMkLst>
            <pc:docMk/>
            <pc:sldMk cId="217557767" sldId="477"/>
            <ac:spMk id="6" creationId="{416C064E-628E-47C0-A712-DB178FE9901E}"/>
          </ac:spMkLst>
        </pc:spChg>
        <pc:picChg chg="del">
          <ac:chgData name="Alfred Smith" userId="3c60a3631c0db8ad" providerId="LiveId" clId="{1357B540-B8E6-436C-8F15-75B0E7C1B3BD}" dt="2023-01-18T12:00:58.942" v="36"/>
          <ac:picMkLst>
            <pc:docMk/>
            <pc:sldMk cId="217557767" sldId="477"/>
            <ac:picMk id="2" creationId="{10E1519D-27A4-5A6E-805A-A79450BF9B31}"/>
          </ac:picMkLst>
        </pc:picChg>
      </pc:sldChg>
      <pc:sldChg chg="modSp mod modTransition">
        <pc:chgData name="Alfred Smith" userId="3c60a3631c0db8ad" providerId="LiveId" clId="{1357B540-B8E6-436C-8F15-75B0E7C1B3BD}" dt="2023-01-18T12:00:58.942" v="36"/>
        <pc:sldMkLst>
          <pc:docMk/>
          <pc:sldMk cId="3494826739" sldId="478"/>
        </pc:sldMkLst>
        <pc:spChg chg="mod">
          <ac:chgData name="Alfred Smith" userId="3c60a3631c0db8ad" providerId="LiveId" clId="{1357B540-B8E6-436C-8F15-75B0E7C1B3BD}" dt="2023-01-18T12:00:40.238" v="32"/>
          <ac:spMkLst>
            <pc:docMk/>
            <pc:sldMk cId="3494826739" sldId="478"/>
            <ac:spMk id="2" creationId="{224286F6-6EAB-4491-0004-EF54471A3E9C}"/>
          </ac:spMkLst>
        </pc:spChg>
      </pc:sldChg>
      <pc:sldChg chg="addSp delSp modSp mod modTransition modAnim">
        <pc:chgData name="Alfred Smith" userId="3c60a3631c0db8ad" providerId="LiveId" clId="{1357B540-B8E6-436C-8F15-75B0E7C1B3BD}" dt="2023-01-18T12:02:25.166" v="78"/>
        <pc:sldMkLst>
          <pc:docMk/>
          <pc:sldMk cId="1352936301" sldId="479"/>
        </pc:sldMkLst>
        <pc:spChg chg="add mod">
          <ac:chgData name="Alfred Smith" userId="3c60a3631c0db8ad" providerId="LiveId" clId="{1357B540-B8E6-436C-8F15-75B0E7C1B3BD}" dt="2023-01-18T12:02:25.166" v="78"/>
          <ac:spMkLst>
            <pc:docMk/>
            <pc:sldMk cId="1352936301" sldId="479"/>
            <ac:spMk id="2" creationId="{58B6E66D-2A2D-DA8B-F117-F249CC1FE95B}"/>
          </ac:spMkLst>
        </pc:spChg>
        <pc:spChg chg="del">
          <ac:chgData name="Alfred Smith" userId="3c60a3631c0db8ad" providerId="LiveId" clId="{1357B540-B8E6-436C-8F15-75B0E7C1B3BD}" dt="2023-01-18T12:01:07.455" v="39" actId="478"/>
          <ac:spMkLst>
            <pc:docMk/>
            <pc:sldMk cId="1352936301" sldId="479"/>
            <ac:spMk id="6" creationId="{416C064E-628E-47C0-A712-DB178FE9901E}"/>
          </ac:spMkLst>
        </pc:spChg>
        <pc:picChg chg="del">
          <ac:chgData name="Alfred Smith" userId="3c60a3631c0db8ad" providerId="LiveId" clId="{1357B540-B8E6-436C-8F15-75B0E7C1B3BD}" dt="2023-01-18T12:00:58.942" v="36"/>
          <ac:picMkLst>
            <pc:docMk/>
            <pc:sldMk cId="1352936301" sldId="479"/>
            <ac:picMk id="10" creationId="{05513F5B-CD55-CA8F-F23C-704FFAC58011}"/>
          </ac:picMkLst>
        </pc:picChg>
      </pc:sldChg>
      <pc:sldChg chg="modSp mod modTransition">
        <pc:chgData name="Alfred Smith" userId="3c60a3631c0db8ad" providerId="LiveId" clId="{1357B540-B8E6-436C-8F15-75B0E7C1B3BD}" dt="2023-01-18T12:00:58.942" v="36"/>
        <pc:sldMkLst>
          <pc:docMk/>
          <pc:sldMk cId="3586434860" sldId="480"/>
        </pc:sldMkLst>
        <pc:spChg chg="mod">
          <ac:chgData name="Alfred Smith" userId="3c60a3631c0db8ad" providerId="LiveId" clId="{1357B540-B8E6-436C-8F15-75B0E7C1B3BD}" dt="2023-01-18T12:00:43.534" v="33"/>
          <ac:spMkLst>
            <pc:docMk/>
            <pc:sldMk cId="3586434860" sldId="480"/>
            <ac:spMk id="2" creationId="{79C719FC-6C01-9E10-9003-D938D3E06C62}"/>
          </ac:spMkLst>
        </pc:spChg>
      </pc:sldChg>
      <pc:sldChg chg="addSp delSp modSp mod modTransition modAnim">
        <pc:chgData name="Alfred Smith" userId="3c60a3631c0db8ad" providerId="LiveId" clId="{1357B540-B8E6-436C-8F15-75B0E7C1B3BD}" dt="2023-01-18T12:02:26.933" v="79"/>
        <pc:sldMkLst>
          <pc:docMk/>
          <pc:sldMk cId="3817586468" sldId="481"/>
        </pc:sldMkLst>
        <pc:spChg chg="add mod">
          <ac:chgData name="Alfred Smith" userId="3c60a3631c0db8ad" providerId="LiveId" clId="{1357B540-B8E6-436C-8F15-75B0E7C1B3BD}" dt="2023-01-18T12:02:26.933" v="79"/>
          <ac:spMkLst>
            <pc:docMk/>
            <pc:sldMk cId="3817586468" sldId="481"/>
            <ac:spMk id="3" creationId="{73D884A6-611E-5548-8762-7915000A6446}"/>
          </ac:spMkLst>
        </pc:spChg>
        <pc:spChg chg="del">
          <ac:chgData name="Alfred Smith" userId="3c60a3631c0db8ad" providerId="LiveId" clId="{1357B540-B8E6-436C-8F15-75B0E7C1B3BD}" dt="2023-01-18T12:01:05.798" v="38" actId="478"/>
          <ac:spMkLst>
            <pc:docMk/>
            <pc:sldMk cId="3817586468" sldId="481"/>
            <ac:spMk id="6" creationId="{416C064E-628E-47C0-A712-DB178FE9901E}"/>
          </ac:spMkLst>
        </pc:spChg>
        <pc:picChg chg="del">
          <ac:chgData name="Alfred Smith" userId="3c60a3631c0db8ad" providerId="LiveId" clId="{1357B540-B8E6-436C-8F15-75B0E7C1B3BD}" dt="2023-01-18T12:00:58.942" v="36"/>
          <ac:picMkLst>
            <pc:docMk/>
            <pc:sldMk cId="3817586468" sldId="481"/>
            <ac:picMk id="2" creationId="{FDCF1A80-C078-D16D-4156-065E711801E9}"/>
          </ac:picMkLst>
        </pc:picChg>
      </pc:sldChg>
      <pc:sldChg chg="modSp mod modTransition">
        <pc:chgData name="Alfred Smith" userId="3c60a3631c0db8ad" providerId="LiveId" clId="{1357B540-B8E6-436C-8F15-75B0E7C1B3BD}" dt="2023-01-18T12:00:58.942" v="36"/>
        <pc:sldMkLst>
          <pc:docMk/>
          <pc:sldMk cId="3640612199" sldId="482"/>
        </pc:sldMkLst>
        <pc:spChg chg="mod">
          <ac:chgData name="Alfred Smith" userId="3c60a3631c0db8ad" providerId="LiveId" clId="{1357B540-B8E6-436C-8F15-75B0E7C1B3BD}" dt="2023-01-18T12:00:46.839" v="34"/>
          <ac:spMkLst>
            <pc:docMk/>
            <pc:sldMk cId="3640612199" sldId="482"/>
            <ac:spMk id="2" creationId="{90832653-DC0E-9EA3-65E2-4D90EF985BD9}"/>
          </ac:spMkLst>
        </pc:spChg>
      </pc:sldChg>
      <pc:sldChg chg="addSp delSp modSp mod modTransition modAnim">
        <pc:chgData name="Alfred Smith" userId="3c60a3631c0db8ad" providerId="LiveId" clId="{1357B540-B8E6-436C-8F15-75B0E7C1B3BD}" dt="2023-01-18T12:02:29.125" v="80"/>
        <pc:sldMkLst>
          <pc:docMk/>
          <pc:sldMk cId="1073304252" sldId="483"/>
        </pc:sldMkLst>
        <pc:spChg chg="add mod">
          <ac:chgData name="Alfred Smith" userId="3c60a3631c0db8ad" providerId="LiveId" clId="{1357B540-B8E6-436C-8F15-75B0E7C1B3BD}" dt="2023-01-18T12:02:29.125" v="80"/>
          <ac:spMkLst>
            <pc:docMk/>
            <pc:sldMk cId="1073304252" sldId="483"/>
            <ac:spMk id="2" creationId="{6955AC05-2A4B-46D1-115B-0DB167550ED5}"/>
          </ac:spMkLst>
        </pc:spChg>
        <pc:spChg chg="del">
          <ac:chgData name="Alfred Smith" userId="3c60a3631c0db8ad" providerId="LiveId" clId="{1357B540-B8E6-436C-8F15-75B0E7C1B3BD}" dt="2023-01-18T12:01:02.887" v="37" actId="478"/>
          <ac:spMkLst>
            <pc:docMk/>
            <pc:sldMk cId="1073304252" sldId="483"/>
            <ac:spMk id="6" creationId="{416C064E-628E-47C0-A712-DB178FE9901E}"/>
          </ac:spMkLst>
        </pc:spChg>
        <pc:picChg chg="del">
          <ac:chgData name="Alfred Smith" userId="3c60a3631c0db8ad" providerId="LiveId" clId="{1357B540-B8E6-436C-8F15-75B0E7C1B3BD}" dt="2023-01-18T12:00:58.942" v="36"/>
          <ac:picMkLst>
            <pc:docMk/>
            <pc:sldMk cId="1073304252" sldId="483"/>
            <ac:picMk id="5" creationId="{6308267C-60A7-8F60-2C2D-6D24213732C5}"/>
          </ac:picMkLst>
        </pc:picChg>
      </pc:sldChg>
      <pc:sldChg chg="addSp delSp modSp mod modTransition">
        <pc:chgData name="Alfred Smith" userId="3c60a3631c0db8ad" providerId="LiveId" clId="{1357B540-B8E6-436C-8F15-75B0E7C1B3BD}" dt="2023-01-18T12:00:58.942" v="36"/>
        <pc:sldMkLst>
          <pc:docMk/>
          <pc:sldMk cId="1648370814" sldId="487"/>
        </pc:sldMkLst>
        <pc:spChg chg="del">
          <ac:chgData name="Alfred Smith" userId="3c60a3631c0db8ad" providerId="LiveId" clId="{1357B540-B8E6-436C-8F15-75B0E7C1B3BD}" dt="2023-01-18T11:59:23.472" v="13" actId="478"/>
          <ac:spMkLst>
            <pc:docMk/>
            <pc:sldMk cId="1648370814" sldId="487"/>
            <ac:spMk id="2" creationId="{3EEFD81C-9CF8-BA3D-E0F2-6DE283177300}"/>
          </ac:spMkLst>
        </pc:spChg>
        <pc:spChg chg="add mod">
          <ac:chgData name="Alfred Smith" userId="3c60a3631c0db8ad" providerId="LiveId" clId="{1357B540-B8E6-436C-8F15-75B0E7C1B3BD}" dt="2023-01-18T11:59:24.966" v="14"/>
          <ac:spMkLst>
            <pc:docMk/>
            <pc:sldMk cId="1648370814" sldId="487"/>
            <ac:spMk id="5" creationId="{9C58447F-F1FE-A1B9-B8D4-A1D34EB6EC08}"/>
          </ac:spMkLst>
        </pc:spChg>
      </pc:sldChg>
      <pc:sldChg chg="modSp mod modTransition">
        <pc:chgData name="Alfred Smith" userId="3c60a3631c0db8ad" providerId="LiveId" clId="{1357B540-B8E6-436C-8F15-75B0E7C1B3BD}" dt="2023-01-18T12:00:58.942" v="36"/>
        <pc:sldMkLst>
          <pc:docMk/>
          <pc:sldMk cId="3605526884" sldId="488"/>
        </pc:sldMkLst>
        <pc:spChg chg="mod">
          <ac:chgData name="Alfred Smith" userId="3c60a3631c0db8ad" providerId="LiveId" clId="{1357B540-B8E6-436C-8F15-75B0E7C1B3BD}" dt="2023-01-18T11:59:51.800" v="19"/>
          <ac:spMkLst>
            <pc:docMk/>
            <pc:sldMk cId="3605526884" sldId="488"/>
            <ac:spMk id="2" creationId="{2EC22CC8-0BE7-D44B-BFD9-F9A9AEB58582}"/>
          </ac:spMkLst>
        </pc:spChg>
      </pc:sldChg>
      <pc:sldChg chg="modSp mod modTransition">
        <pc:chgData name="Alfred Smith" userId="3c60a3631c0db8ad" providerId="LiveId" clId="{1357B540-B8E6-436C-8F15-75B0E7C1B3BD}" dt="2023-01-18T12:00:58.942" v="36"/>
        <pc:sldMkLst>
          <pc:docMk/>
          <pc:sldMk cId="940429155" sldId="489"/>
        </pc:sldMkLst>
        <pc:spChg chg="mod">
          <ac:chgData name="Alfred Smith" userId="3c60a3631c0db8ad" providerId="LiveId" clId="{1357B540-B8E6-436C-8F15-75B0E7C1B3BD}" dt="2023-01-18T12:00:49.804" v="35"/>
          <ac:spMkLst>
            <pc:docMk/>
            <pc:sldMk cId="940429155" sldId="489"/>
            <ac:spMk id="2" creationId="{ED5F9C17-E1C9-90A2-3428-0ECFCED8E917}"/>
          </ac:spMkLst>
        </pc:spChg>
      </pc:sldChg>
    </pc:docChg>
  </pc:docChgLst>
  <pc:docChgLst>
    <pc:chgData name="Leonie Smith" userId="fed1330f33f5650e" providerId="LiveId" clId="{EF69150C-9E94-4B5B-82A6-70A1C534DE8D}"/>
    <pc:docChg chg="modSld">
      <pc:chgData name="Leonie Smith" userId="fed1330f33f5650e" providerId="LiveId" clId="{EF69150C-9E94-4B5B-82A6-70A1C534DE8D}" dt="2023-11-29T05:54:56.643" v="199"/>
      <pc:docMkLst>
        <pc:docMk/>
      </pc:docMkLst>
      <pc:sldChg chg="addSp delSp modSp mod modTransition modAnim">
        <pc:chgData name="Leonie Smith" userId="fed1330f33f5650e" providerId="LiveId" clId="{EF69150C-9E94-4B5B-82A6-70A1C534DE8D}" dt="2023-11-29T05:11:25.657" v="29"/>
        <pc:sldMkLst>
          <pc:docMk/>
          <pc:sldMk cId="923867738" sldId="440"/>
        </pc:sldMkLst>
        <pc:picChg chg="add del mod ord">
          <ac:chgData name="Leonie Smith" userId="fed1330f33f5650e" providerId="LiveId" clId="{EF69150C-9E94-4B5B-82A6-70A1C534DE8D}" dt="2023-11-29T05:08:20.782" v="2"/>
          <ac:picMkLst>
            <pc:docMk/>
            <pc:sldMk cId="923867738" sldId="440"/>
            <ac:picMk id="5" creationId="{67DC8A26-B3D7-076B-655A-0B91FC63B821}"/>
          </ac:picMkLst>
        </pc:picChg>
        <pc:picChg chg="add del mod">
          <ac:chgData name="Leonie Smith" userId="fed1330f33f5650e" providerId="LiveId" clId="{EF69150C-9E94-4B5B-82A6-70A1C534DE8D}" dt="2023-11-29T05:08:39.077" v="4"/>
          <ac:picMkLst>
            <pc:docMk/>
            <pc:sldMk cId="923867738" sldId="440"/>
            <ac:picMk id="6" creationId="{F40138C3-37A5-B84A-2A46-9D9719FC11A9}"/>
          </ac:picMkLst>
        </pc:picChg>
        <pc:picChg chg="add del mod ord">
          <ac:chgData name="Leonie Smith" userId="fed1330f33f5650e" providerId="LiveId" clId="{EF69150C-9E94-4B5B-82A6-70A1C534DE8D}" dt="2023-11-29T05:08:49.747" v="5"/>
          <ac:picMkLst>
            <pc:docMk/>
            <pc:sldMk cId="923867738" sldId="440"/>
            <ac:picMk id="9" creationId="{0A73E241-2A29-4BF7-880C-D4E384FD0219}"/>
          </ac:picMkLst>
        </pc:picChg>
        <pc:picChg chg="add del mod">
          <ac:chgData name="Leonie Smith" userId="fed1330f33f5650e" providerId="LiveId" clId="{EF69150C-9E94-4B5B-82A6-70A1C534DE8D}" dt="2023-11-29T05:08:53.387" v="7"/>
          <ac:picMkLst>
            <pc:docMk/>
            <pc:sldMk cId="923867738" sldId="440"/>
            <ac:picMk id="10" creationId="{0B9B241C-A0F1-47C1-BA67-D766BAC217B5}"/>
          </ac:picMkLst>
        </pc:picChg>
        <pc:picChg chg="add del mod ord">
          <ac:chgData name="Leonie Smith" userId="fed1330f33f5650e" providerId="LiveId" clId="{EF69150C-9E94-4B5B-82A6-70A1C534DE8D}" dt="2023-11-29T05:09:11.790" v="8"/>
          <ac:picMkLst>
            <pc:docMk/>
            <pc:sldMk cId="923867738" sldId="440"/>
            <ac:picMk id="13" creationId="{ABD41EDD-4C82-C981-BD29-A4E2AD61AA68}"/>
          </ac:picMkLst>
        </pc:picChg>
        <pc:picChg chg="add del mod">
          <ac:chgData name="Leonie Smith" userId="fed1330f33f5650e" providerId="LiveId" clId="{EF69150C-9E94-4B5B-82A6-70A1C534DE8D}" dt="2023-11-29T05:09:14.235" v="10"/>
          <ac:picMkLst>
            <pc:docMk/>
            <pc:sldMk cId="923867738" sldId="440"/>
            <ac:picMk id="14" creationId="{D80D968D-7A2F-E8C7-67AD-8BBCA1CA9B10}"/>
          </ac:picMkLst>
        </pc:picChg>
        <pc:picChg chg="add del mod ord">
          <ac:chgData name="Leonie Smith" userId="fed1330f33f5650e" providerId="LiveId" clId="{EF69150C-9E94-4B5B-82A6-70A1C534DE8D}" dt="2023-11-29T05:09:35.070" v="11"/>
          <ac:picMkLst>
            <pc:docMk/>
            <pc:sldMk cId="923867738" sldId="440"/>
            <ac:picMk id="17" creationId="{E54E454B-672B-D3E1-5619-B98BC263AFCB}"/>
          </ac:picMkLst>
        </pc:picChg>
        <pc:picChg chg="add del mod">
          <ac:chgData name="Leonie Smith" userId="fed1330f33f5650e" providerId="LiveId" clId="{EF69150C-9E94-4B5B-82A6-70A1C534DE8D}" dt="2023-11-29T05:09:48.257" v="13"/>
          <ac:picMkLst>
            <pc:docMk/>
            <pc:sldMk cId="923867738" sldId="440"/>
            <ac:picMk id="18" creationId="{821FD2A6-D7D5-74D1-4FCD-EFF3380F4343}"/>
          </ac:picMkLst>
        </pc:picChg>
        <pc:picChg chg="add del mod ord">
          <ac:chgData name="Leonie Smith" userId="fed1330f33f5650e" providerId="LiveId" clId="{EF69150C-9E94-4B5B-82A6-70A1C534DE8D}" dt="2023-11-29T05:09:58.443" v="14"/>
          <ac:picMkLst>
            <pc:docMk/>
            <pc:sldMk cId="923867738" sldId="440"/>
            <ac:picMk id="21" creationId="{4D8CE80A-D983-5D63-D532-90CF31F33F2A}"/>
          </ac:picMkLst>
        </pc:picChg>
        <pc:picChg chg="add del mod">
          <ac:chgData name="Leonie Smith" userId="fed1330f33f5650e" providerId="LiveId" clId="{EF69150C-9E94-4B5B-82A6-70A1C534DE8D}" dt="2023-11-29T05:10:01.421" v="16"/>
          <ac:picMkLst>
            <pc:docMk/>
            <pc:sldMk cId="923867738" sldId="440"/>
            <ac:picMk id="22" creationId="{241767F9-DA7A-1E2D-2E56-7BAEA0132BAF}"/>
          </ac:picMkLst>
        </pc:picChg>
        <pc:picChg chg="add del mod ord">
          <ac:chgData name="Leonie Smith" userId="fed1330f33f5650e" providerId="LiveId" clId="{EF69150C-9E94-4B5B-82A6-70A1C534DE8D}" dt="2023-11-29T05:10:09.249" v="17"/>
          <ac:picMkLst>
            <pc:docMk/>
            <pc:sldMk cId="923867738" sldId="440"/>
            <ac:picMk id="25" creationId="{679F3D8E-6E09-2497-B879-14C20CD384E7}"/>
          </ac:picMkLst>
        </pc:picChg>
        <pc:picChg chg="add del mod">
          <ac:chgData name="Leonie Smith" userId="fed1330f33f5650e" providerId="LiveId" clId="{EF69150C-9E94-4B5B-82A6-70A1C534DE8D}" dt="2023-11-29T05:10:11.032" v="19"/>
          <ac:picMkLst>
            <pc:docMk/>
            <pc:sldMk cId="923867738" sldId="440"/>
            <ac:picMk id="26" creationId="{75BEEC59-A7CE-20CB-4A7C-3E40C249A691}"/>
          </ac:picMkLst>
        </pc:picChg>
        <pc:picChg chg="add del mod ord">
          <ac:chgData name="Leonie Smith" userId="fed1330f33f5650e" providerId="LiveId" clId="{EF69150C-9E94-4B5B-82A6-70A1C534DE8D}" dt="2023-11-29T05:10:25.122" v="20"/>
          <ac:picMkLst>
            <pc:docMk/>
            <pc:sldMk cId="923867738" sldId="440"/>
            <ac:picMk id="29" creationId="{A6365E48-21C7-6172-2D41-BDA76C02C3DF}"/>
          </ac:picMkLst>
        </pc:picChg>
        <pc:picChg chg="add del mod">
          <ac:chgData name="Leonie Smith" userId="fed1330f33f5650e" providerId="LiveId" clId="{EF69150C-9E94-4B5B-82A6-70A1C534DE8D}" dt="2023-11-29T05:10:38.157" v="22"/>
          <ac:picMkLst>
            <pc:docMk/>
            <pc:sldMk cId="923867738" sldId="440"/>
            <ac:picMk id="30" creationId="{70432752-66B7-8699-1A4B-F11789C39A7A}"/>
          </ac:picMkLst>
        </pc:picChg>
        <pc:picChg chg="add del mod ord">
          <ac:chgData name="Leonie Smith" userId="fed1330f33f5650e" providerId="LiveId" clId="{EF69150C-9E94-4B5B-82A6-70A1C534DE8D}" dt="2023-11-29T05:10:48.423" v="23"/>
          <ac:picMkLst>
            <pc:docMk/>
            <pc:sldMk cId="923867738" sldId="440"/>
            <ac:picMk id="33" creationId="{A69B92B4-3C32-BB5C-5162-5BA484CF5E80}"/>
          </ac:picMkLst>
        </pc:picChg>
        <pc:picChg chg="add del mod">
          <ac:chgData name="Leonie Smith" userId="fed1330f33f5650e" providerId="LiveId" clId="{EF69150C-9E94-4B5B-82A6-70A1C534DE8D}" dt="2023-11-29T05:10:50.442" v="25"/>
          <ac:picMkLst>
            <pc:docMk/>
            <pc:sldMk cId="923867738" sldId="440"/>
            <ac:picMk id="34" creationId="{3E9481DB-5520-A1C8-948C-D9945591D671}"/>
          </ac:picMkLst>
        </pc:picChg>
        <pc:picChg chg="add del mod ord">
          <ac:chgData name="Leonie Smith" userId="fed1330f33f5650e" providerId="LiveId" clId="{EF69150C-9E94-4B5B-82A6-70A1C534DE8D}" dt="2023-11-29T05:11:02.190" v="26"/>
          <ac:picMkLst>
            <pc:docMk/>
            <pc:sldMk cId="923867738" sldId="440"/>
            <ac:picMk id="37" creationId="{FC2F78F2-AB78-77D5-7E6A-47550DB090BC}"/>
          </ac:picMkLst>
        </pc:picChg>
        <pc:picChg chg="add del mod">
          <ac:chgData name="Leonie Smith" userId="fed1330f33f5650e" providerId="LiveId" clId="{EF69150C-9E94-4B5B-82A6-70A1C534DE8D}" dt="2023-11-29T05:11:03.909" v="28"/>
          <ac:picMkLst>
            <pc:docMk/>
            <pc:sldMk cId="923867738" sldId="440"/>
            <ac:picMk id="38" creationId="{562C996D-ECA4-030B-79D7-9B231F3BC866}"/>
          </ac:picMkLst>
        </pc:picChg>
        <pc:picChg chg="add del mod ord">
          <ac:chgData name="Leonie Smith" userId="fed1330f33f5650e" providerId="LiveId" clId="{EF69150C-9E94-4B5B-82A6-70A1C534DE8D}" dt="2023-11-29T05:11:25.657" v="29"/>
          <ac:picMkLst>
            <pc:docMk/>
            <pc:sldMk cId="923867738" sldId="440"/>
            <ac:picMk id="41" creationId="{7B0A9E58-A747-FE07-50F6-73EA397C1DF8}"/>
          </ac:picMkLst>
        </pc:picChg>
        <pc:picChg chg="add mod">
          <ac:chgData name="Leonie Smith" userId="fed1330f33f5650e" providerId="LiveId" clId="{EF69150C-9E94-4B5B-82A6-70A1C534DE8D}" dt="2023-11-29T05:11:25.657" v="29"/>
          <ac:picMkLst>
            <pc:docMk/>
            <pc:sldMk cId="923867738" sldId="440"/>
            <ac:picMk id="42" creationId="{7A1E878D-DC77-C8BF-FA35-CEE670C5C0F0}"/>
          </ac:picMkLst>
        </pc:picChg>
        <pc:picChg chg="del">
          <ac:chgData name="Leonie Smith" userId="fed1330f33f5650e" providerId="LiveId" clId="{EF69150C-9E94-4B5B-82A6-70A1C534DE8D}" dt="2023-11-29T05:08:07.224" v="1"/>
          <ac:picMkLst>
            <pc:docMk/>
            <pc:sldMk cId="923867738" sldId="440"/>
            <ac:picMk id="58" creationId="{99A3A425-89CD-60BC-9EBC-8D36E67D23D0}"/>
          </ac:picMkLst>
        </pc:picChg>
      </pc:sldChg>
      <pc:sldChg chg="addSp delSp modSp mod modTransition modAnim">
        <pc:chgData name="Leonie Smith" userId="fed1330f33f5650e" providerId="LiveId" clId="{EF69150C-9E94-4B5B-82A6-70A1C534DE8D}" dt="2023-11-29T05:14:03.555" v="41"/>
        <pc:sldMkLst>
          <pc:docMk/>
          <pc:sldMk cId="1718612039" sldId="444"/>
        </pc:sldMkLst>
        <pc:picChg chg="add del mod ord">
          <ac:chgData name="Leonie Smith" userId="fed1330f33f5650e" providerId="LiveId" clId="{EF69150C-9E94-4B5B-82A6-70A1C534DE8D}" dt="2023-11-29T05:13:10.759" v="32"/>
          <ac:picMkLst>
            <pc:docMk/>
            <pc:sldMk cId="1718612039" sldId="444"/>
            <ac:picMk id="7" creationId="{6854FD0B-6834-89D5-D9E8-3B3A9281031E}"/>
          </ac:picMkLst>
        </pc:picChg>
        <pc:picChg chg="add del mod">
          <ac:chgData name="Leonie Smith" userId="fed1330f33f5650e" providerId="LiveId" clId="{EF69150C-9E94-4B5B-82A6-70A1C534DE8D}" dt="2023-11-29T05:13:12.690" v="34"/>
          <ac:picMkLst>
            <pc:docMk/>
            <pc:sldMk cId="1718612039" sldId="444"/>
            <ac:picMk id="8" creationId="{352B2628-A238-1523-782E-14B8A4371944}"/>
          </ac:picMkLst>
        </pc:picChg>
        <pc:picChg chg="add del mod ord">
          <ac:chgData name="Leonie Smith" userId="fed1330f33f5650e" providerId="LiveId" clId="{EF69150C-9E94-4B5B-82A6-70A1C534DE8D}" dt="2023-11-29T05:13:24.011" v="35"/>
          <ac:picMkLst>
            <pc:docMk/>
            <pc:sldMk cId="1718612039" sldId="444"/>
            <ac:picMk id="11" creationId="{D03CD57A-7B54-9FC8-F39B-156D3EDA1186}"/>
          </ac:picMkLst>
        </pc:picChg>
        <pc:picChg chg="add del mod">
          <ac:chgData name="Leonie Smith" userId="fed1330f33f5650e" providerId="LiveId" clId="{EF69150C-9E94-4B5B-82A6-70A1C534DE8D}" dt="2023-11-29T05:13:25.902" v="37"/>
          <ac:picMkLst>
            <pc:docMk/>
            <pc:sldMk cId="1718612039" sldId="444"/>
            <ac:picMk id="12" creationId="{B73C38EB-5D28-7F7C-BB3C-738625AD5B6F}"/>
          </ac:picMkLst>
        </pc:picChg>
        <pc:picChg chg="add del mod ord">
          <ac:chgData name="Leonie Smith" userId="fed1330f33f5650e" providerId="LiveId" clId="{EF69150C-9E94-4B5B-82A6-70A1C534DE8D}" dt="2023-11-29T05:13:40.469" v="38"/>
          <ac:picMkLst>
            <pc:docMk/>
            <pc:sldMk cId="1718612039" sldId="444"/>
            <ac:picMk id="15" creationId="{B895F5FF-E445-8759-CC42-92B32EA9B2E1}"/>
          </ac:picMkLst>
        </pc:picChg>
        <pc:picChg chg="add del mod">
          <ac:chgData name="Leonie Smith" userId="fed1330f33f5650e" providerId="LiveId" clId="{EF69150C-9E94-4B5B-82A6-70A1C534DE8D}" dt="2023-11-29T05:13:42.683" v="40"/>
          <ac:picMkLst>
            <pc:docMk/>
            <pc:sldMk cId="1718612039" sldId="444"/>
            <ac:picMk id="16" creationId="{428F02C7-ACA6-48DC-FBFB-418DB87248A3}"/>
          </ac:picMkLst>
        </pc:picChg>
        <pc:picChg chg="add del mod ord">
          <ac:chgData name="Leonie Smith" userId="fed1330f33f5650e" providerId="LiveId" clId="{EF69150C-9E94-4B5B-82A6-70A1C534DE8D}" dt="2023-11-29T05:14:03.555" v="41"/>
          <ac:picMkLst>
            <pc:docMk/>
            <pc:sldMk cId="1718612039" sldId="444"/>
            <ac:picMk id="19" creationId="{203A94D0-B835-974C-8DB4-F1990EB9F7BE}"/>
          </ac:picMkLst>
        </pc:picChg>
        <pc:picChg chg="add mod">
          <ac:chgData name="Leonie Smith" userId="fed1330f33f5650e" providerId="LiveId" clId="{EF69150C-9E94-4B5B-82A6-70A1C534DE8D}" dt="2023-11-29T05:14:03.555" v="41"/>
          <ac:picMkLst>
            <pc:docMk/>
            <pc:sldMk cId="1718612039" sldId="444"/>
            <ac:picMk id="20" creationId="{5F131592-26CC-1E94-2914-57D8922A0733}"/>
          </ac:picMkLst>
        </pc:picChg>
        <pc:picChg chg="del">
          <ac:chgData name="Leonie Smith" userId="fed1330f33f5650e" providerId="LiveId" clId="{EF69150C-9E94-4B5B-82A6-70A1C534DE8D}" dt="2023-11-29T05:12:58.001" v="31"/>
          <ac:picMkLst>
            <pc:docMk/>
            <pc:sldMk cId="1718612039" sldId="444"/>
            <ac:picMk id="22" creationId="{476D35F2-CECE-824B-6092-78E82868D80D}"/>
          </ac:picMkLst>
        </pc:picChg>
      </pc:sldChg>
      <pc:sldChg chg="addSp delSp modSp mod modTransition modAnim">
        <pc:chgData name="Leonie Smith" userId="fed1330f33f5650e" providerId="LiveId" clId="{EF69150C-9E94-4B5B-82A6-70A1C534DE8D}" dt="2023-11-29T05:16:22.042" v="50"/>
        <pc:sldMkLst>
          <pc:docMk/>
          <pc:sldMk cId="665805102" sldId="446"/>
        </pc:sldMkLst>
        <pc:picChg chg="del">
          <ac:chgData name="Leonie Smith" userId="fed1330f33f5650e" providerId="LiveId" clId="{EF69150C-9E94-4B5B-82A6-70A1C534DE8D}" dt="2023-11-29T05:16:07.504" v="49"/>
          <ac:picMkLst>
            <pc:docMk/>
            <pc:sldMk cId="665805102" sldId="446"/>
            <ac:picMk id="6" creationId="{52B25F0B-E1F8-265F-F88B-E1D49701A50E}"/>
          </ac:picMkLst>
        </pc:picChg>
        <pc:picChg chg="add del mod">
          <ac:chgData name="Leonie Smith" userId="fed1330f33f5650e" providerId="LiveId" clId="{EF69150C-9E94-4B5B-82A6-70A1C534DE8D}" dt="2023-11-29T05:16:22.042" v="50"/>
          <ac:picMkLst>
            <pc:docMk/>
            <pc:sldMk cId="665805102" sldId="446"/>
            <ac:picMk id="9" creationId="{F1FEF1C2-8B2F-B5EB-2571-D864AF802ECE}"/>
          </ac:picMkLst>
        </pc:picChg>
        <pc:picChg chg="add mod">
          <ac:chgData name="Leonie Smith" userId="fed1330f33f5650e" providerId="LiveId" clId="{EF69150C-9E94-4B5B-82A6-70A1C534DE8D}" dt="2023-11-29T05:16:22.042" v="50"/>
          <ac:picMkLst>
            <pc:docMk/>
            <pc:sldMk cId="665805102" sldId="446"/>
            <ac:picMk id="10" creationId="{64211F50-B6AF-39E2-7605-AF0204CEC776}"/>
          </ac:picMkLst>
        </pc:picChg>
      </pc:sldChg>
      <pc:sldChg chg="addSp delSp modSp mod modTransition modAnim">
        <pc:chgData name="Leonie Smith" userId="fed1330f33f5650e" providerId="LiveId" clId="{EF69150C-9E94-4B5B-82A6-70A1C534DE8D}" dt="2023-11-29T05:15:41.151" v="47"/>
        <pc:sldMkLst>
          <pc:docMk/>
          <pc:sldMk cId="843663555" sldId="448"/>
        </pc:sldMkLst>
        <pc:picChg chg="add del mod ord">
          <ac:chgData name="Leonie Smith" userId="fed1330f33f5650e" providerId="LiveId" clId="{EF69150C-9E94-4B5B-82A6-70A1C534DE8D}" dt="2023-11-29T05:15:08.374" v="44"/>
          <ac:picMkLst>
            <pc:docMk/>
            <pc:sldMk cId="843663555" sldId="448"/>
            <ac:picMk id="6" creationId="{1FC1AA97-D57B-B24D-DD38-9FD2742DED73}"/>
          </ac:picMkLst>
        </pc:picChg>
        <pc:picChg chg="add del mod">
          <ac:chgData name="Leonie Smith" userId="fed1330f33f5650e" providerId="LiveId" clId="{EF69150C-9E94-4B5B-82A6-70A1C534DE8D}" dt="2023-11-29T05:15:26.910" v="46"/>
          <ac:picMkLst>
            <pc:docMk/>
            <pc:sldMk cId="843663555" sldId="448"/>
            <ac:picMk id="7" creationId="{E604FF6E-710A-D15D-F807-B968A946BFC0}"/>
          </ac:picMkLst>
        </pc:picChg>
        <pc:picChg chg="add del mod ord">
          <ac:chgData name="Leonie Smith" userId="fed1330f33f5650e" providerId="LiveId" clId="{EF69150C-9E94-4B5B-82A6-70A1C534DE8D}" dt="2023-11-29T05:15:41.151" v="47"/>
          <ac:picMkLst>
            <pc:docMk/>
            <pc:sldMk cId="843663555" sldId="448"/>
            <ac:picMk id="11" creationId="{40728B74-EB32-463B-1EA1-454AB6809A67}"/>
          </ac:picMkLst>
        </pc:picChg>
        <pc:picChg chg="add mod">
          <ac:chgData name="Leonie Smith" userId="fed1330f33f5650e" providerId="LiveId" clId="{EF69150C-9E94-4B5B-82A6-70A1C534DE8D}" dt="2023-11-29T05:15:41.151" v="47"/>
          <ac:picMkLst>
            <pc:docMk/>
            <pc:sldMk cId="843663555" sldId="448"/>
            <ac:picMk id="12" creationId="{7D85B428-CAFD-E5CB-11A6-E54D4A886570}"/>
          </ac:picMkLst>
        </pc:picChg>
        <pc:picChg chg="del">
          <ac:chgData name="Leonie Smith" userId="fed1330f33f5650e" providerId="LiveId" clId="{EF69150C-9E94-4B5B-82A6-70A1C534DE8D}" dt="2023-11-29T05:14:53.862" v="43"/>
          <ac:picMkLst>
            <pc:docMk/>
            <pc:sldMk cId="843663555" sldId="448"/>
            <ac:picMk id="52" creationId="{E2E42AD5-C708-9B1D-7108-BB87DFA75834}"/>
          </ac:picMkLst>
        </pc:picChg>
      </pc:sldChg>
      <pc:sldChg chg="addSp delSp modSp mod modTransition modAnim">
        <pc:chgData name="Leonie Smith" userId="fed1330f33f5650e" providerId="LiveId" clId="{EF69150C-9E94-4B5B-82A6-70A1C534DE8D}" dt="2023-11-29T05:22:22.430" v="75"/>
        <pc:sldMkLst>
          <pc:docMk/>
          <pc:sldMk cId="3941201962" sldId="462"/>
        </pc:sldMkLst>
        <pc:picChg chg="add del mod">
          <ac:chgData name="Leonie Smith" userId="fed1330f33f5650e" providerId="LiveId" clId="{EF69150C-9E94-4B5B-82A6-70A1C534DE8D}" dt="2023-11-29T05:19:18.257" v="53"/>
          <ac:picMkLst>
            <pc:docMk/>
            <pc:sldMk cId="3941201962" sldId="462"/>
            <ac:picMk id="6" creationId="{E533FAB2-4D9E-D0E2-EA67-CCFEA92B6E07}"/>
          </ac:picMkLst>
        </pc:picChg>
        <pc:picChg chg="add del mod ord">
          <ac:chgData name="Leonie Smith" userId="fed1330f33f5650e" providerId="LiveId" clId="{EF69150C-9E94-4B5B-82A6-70A1C534DE8D}" dt="2023-11-29T05:19:39.149" v="54"/>
          <ac:picMkLst>
            <pc:docMk/>
            <pc:sldMk cId="3941201962" sldId="462"/>
            <ac:picMk id="9" creationId="{1A63C6BD-2012-D7A1-D584-F47DDDB11A23}"/>
          </ac:picMkLst>
        </pc:picChg>
        <pc:picChg chg="add del mod">
          <ac:chgData name="Leonie Smith" userId="fed1330f33f5650e" providerId="LiveId" clId="{EF69150C-9E94-4B5B-82A6-70A1C534DE8D}" dt="2023-11-29T05:19:43.843" v="56"/>
          <ac:picMkLst>
            <pc:docMk/>
            <pc:sldMk cId="3941201962" sldId="462"/>
            <ac:picMk id="10" creationId="{9259FE77-FA8A-BE09-AB1A-A84F497DD853}"/>
          </ac:picMkLst>
        </pc:picChg>
        <pc:picChg chg="add del mod ord">
          <ac:chgData name="Leonie Smith" userId="fed1330f33f5650e" providerId="LiveId" clId="{EF69150C-9E94-4B5B-82A6-70A1C534DE8D}" dt="2023-11-29T05:19:56.648" v="57"/>
          <ac:picMkLst>
            <pc:docMk/>
            <pc:sldMk cId="3941201962" sldId="462"/>
            <ac:picMk id="13" creationId="{73CAC02F-E7CF-9026-9609-7D7CA962B58D}"/>
          </ac:picMkLst>
        </pc:picChg>
        <pc:picChg chg="add del mod">
          <ac:chgData name="Leonie Smith" userId="fed1330f33f5650e" providerId="LiveId" clId="{EF69150C-9E94-4B5B-82A6-70A1C534DE8D}" dt="2023-11-29T05:19:58.647" v="59"/>
          <ac:picMkLst>
            <pc:docMk/>
            <pc:sldMk cId="3941201962" sldId="462"/>
            <ac:picMk id="14" creationId="{0627EC94-AECB-0322-B921-C3CCB9DAA9D9}"/>
          </ac:picMkLst>
        </pc:picChg>
        <pc:picChg chg="add del mod ord">
          <ac:chgData name="Leonie Smith" userId="fed1330f33f5650e" providerId="LiveId" clId="{EF69150C-9E94-4B5B-82A6-70A1C534DE8D}" dt="2023-11-29T05:20:06.650" v="60"/>
          <ac:picMkLst>
            <pc:docMk/>
            <pc:sldMk cId="3941201962" sldId="462"/>
            <ac:picMk id="17" creationId="{C6D747B7-CDA2-51F9-C944-C472533FDEA4}"/>
          </ac:picMkLst>
        </pc:picChg>
        <pc:picChg chg="add del mod">
          <ac:chgData name="Leonie Smith" userId="fed1330f33f5650e" providerId="LiveId" clId="{EF69150C-9E94-4B5B-82A6-70A1C534DE8D}" dt="2023-11-29T05:20:08.559" v="62"/>
          <ac:picMkLst>
            <pc:docMk/>
            <pc:sldMk cId="3941201962" sldId="462"/>
            <ac:picMk id="18" creationId="{EC96A427-DE4F-6207-1FBC-66C91F6C9C6D}"/>
          </ac:picMkLst>
        </pc:picChg>
        <pc:picChg chg="add del mod ord">
          <ac:chgData name="Leonie Smith" userId="fed1330f33f5650e" providerId="LiveId" clId="{EF69150C-9E94-4B5B-82A6-70A1C534DE8D}" dt="2023-11-29T05:20:20.263" v="63"/>
          <ac:picMkLst>
            <pc:docMk/>
            <pc:sldMk cId="3941201962" sldId="462"/>
            <ac:picMk id="21" creationId="{8205CE00-A386-BF20-35AA-BFEC2FA7B054}"/>
          </ac:picMkLst>
        </pc:picChg>
        <pc:picChg chg="add del mod">
          <ac:chgData name="Leonie Smith" userId="fed1330f33f5650e" providerId="LiveId" clId="{EF69150C-9E94-4B5B-82A6-70A1C534DE8D}" dt="2023-11-29T05:20:22.170" v="65"/>
          <ac:picMkLst>
            <pc:docMk/>
            <pc:sldMk cId="3941201962" sldId="462"/>
            <ac:picMk id="22" creationId="{82F03CCD-07D3-8071-CB1E-CEDEECE27E50}"/>
          </ac:picMkLst>
        </pc:picChg>
        <pc:picChg chg="add del mod ord">
          <ac:chgData name="Leonie Smith" userId="fed1330f33f5650e" providerId="LiveId" clId="{EF69150C-9E94-4B5B-82A6-70A1C534DE8D}" dt="2023-11-29T05:20:40.793" v="66"/>
          <ac:picMkLst>
            <pc:docMk/>
            <pc:sldMk cId="3941201962" sldId="462"/>
            <ac:picMk id="25" creationId="{C65CB645-8113-0FE3-5F81-410B1E94097B}"/>
          </ac:picMkLst>
        </pc:picChg>
        <pc:picChg chg="add del mod">
          <ac:chgData name="Leonie Smith" userId="fed1330f33f5650e" providerId="LiveId" clId="{EF69150C-9E94-4B5B-82A6-70A1C534DE8D}" dt="2023-11-29T05:21:14.667" v="68"/>
          <ac:picMkLst>
            <pc:docMk/>
            <pc:sldMk cId="3941201962" sldId="462"/>
            <ac:picMk id="26" creationId="{05ECCE29-3F1E-A73E-E0B5-AC4A4F9F3D18}"/>
          </ac:picMkLst>
        </pc:picChg>
        <pc:picChg chg="add del mod ord">
          <ac:chgData name="Leonie Smith" userId="fed1330f33f5650e" providerId="LiveId" clId="{EF69150C-9E94-4B5B-82A6-70A1C534DE8D}" dt="2023-11-29T05:21:21.464" v="69"/>
          <ac:picMkLst>
            <pc:docMk/>
            <pc:sldMk cId="3941201962" sldId="462"/>
            <ac:picMk id="29" creationId="{A8A2B4A8-18A3-DE0A-FD9B-0AD9BF7AF31A}"/>
          </ac:picMkLst>
        </pc:picChg>
        <pc:picChg chg="add del mod">
          <ac:chgData name="Leonie Smith" userId="fed1330f33f5650e" providerId="LiveId" clId="{EF69150C-9E94-4B5B-82A6-70A1C534DE8D}" dt="2023-11-29T05:21:23.543" v="71"/>
          <ac:picMkLst>
            <pc:docMk/>
            <pc:sldMk cId="3941201962" sldId="462"/>
            <ac:picMk id="30" creationId="{B8337456-1449-5E98-2AE9-D1EEB11721FF}"/>
          </ac:picMkLst>
        </pc:picChg>
        <pc:picChg chg="add del mod ord">
          <ac:chgData name="Leonie Smith" userId="fed1330f33f5650e" providerId="LiveId" clId="{EF69150C-9E94-4B5B-82A6-70A1C534DE8D}" dt="2023-11-29T05:21:48.460" v="72"/>
          <ac:picMkLst>
            <pc:docMk/>
            <pc:sldMk cId="3941201962" sldId="462"/>
            <ac:picMk id="33" creationId="{A83560D0-79AD-42F2-E27F-C60D5E10A9D7}"/>
          </ac:picMkLst>
        </pc:picChg>
        <pc:picChg chg="add del mod">
          <ac:chgData name="Leonie Smith" userId="fed1330f33f5650e" providerId="LiveId" clId="{EF69150C-9E94-4B5B-82A6-70A1C534DE8D}" dt="2023-11-29T05:21:57.566" v="74"/>
          <ac:picMkLst>
            <pc:docMk/>
            <pc:sldMk cId="3941201962" sldId="462"/>
            <ac:picMk id="34" creationId="{D5FB9337-346D-5E8D-712E-0F724F92FB3C}"/>
          </ac:picMkLst>
        </pc:picChg>
        <pc:picChg chg="add del mod ord">
          <ac:chgData name="Leonie Smith" userId="fed1330f33f5650e" providerId="LiveId" clId="{EF69150C-9E94-4B5B-82A6-70A1C534DE8D}" dt="2023-11-29T05:22:22.430" v="75"/>
          <ac:picMkLst>
            <pc:docMk/>
            <pc:sldMk cId="3941201962" sldId="462"/>
            <ac:picMk id="38" creationId="{09AD9F5A-04C8-D1EC-B822-0E36EB74DFE6}"/>
          </ac:picMkLst>
        </pc:picChg>
        <pc:picChg chg="add mod">
          <ac:chgData name="Leonie Smith" userId="fed1330f33f5650e" providerId="LiveId" clId="{EF69150C-9E94-4B5B-82A6-70A1C534DE8D}" dt="2023-11-29T05:22:22.430" v="75"/>
          <ac:picMkLst>
            <pc:docMk/>
            <pc:sldMk cId="3941201962" sldId="462"/>
            <ac:picMk id="39" creationId="{89E24599-8087-A770-007B-8CB5BE8BDC5E}"/>
          </ac:picMkLst>
        </pc:picChg>
      </pc:sldChg>
      <pc:sldChg chg="addSp delSp modSp mod modTransition modAnim">
        <pc:chgData name="Leonie Smith" userId="fed1330f33f5650e" providerId="LiveId" clId="{EF69150C-9E94-4B5B-82A6-70A1C534DE8D}" dt="2023-11-29T05:24:19.267" v="85"/>
        <pc:sldMkLst>
          <pc:docMk/>
          <pc:sldMk cId="3471468068" sldId="464"/>
        </pc:sldMkLst>
        <pc:picChg chg="add del mod">
          <ac:chgData name="Leonie Smith" userId="fed1330f33f5650e" providerId="LiveId" clId="{EF69150C-9E94-4B5B-82A6-70A1C534DE8D}" dt="2023-11-29T05:23:26.813" v="78"/>
          <ac:picMkLst>
            <pc:docMk/>
            <pc:sldMk cId="3471468068" sldId="464"/>
            <ac:picMk id="6" creationId="{1036888D-F797-F181-A54F-1FA412E32859}"/>
          </ac:picMkLst>
        </pc:picChg>
        <pc:picChg chg="add del mod ord">
          <ac:chgData name="Leonie Smith" userId="fed1330f33f5650e" providerId="LiveId" clId="{EF69150C-9E94-4B5B-82A6-70A1C534DE8D}" dt="2023-11-29T05:23:32.753" v="79"/>
          <ac:picMkLst>
            <pc:docMk/>
            <pc:sldMk cId="3471468068" sldId="464"/>
            <ac:picMk id="9" creationId="{F6169C62-034A-B6AF-4F98-AE3104F471E0}"/>
          </ac:picMkLst>
        </pc:picChg>
        <pc:picChg chg="add del mod">
          <ac:chgData name="Leonie Smith" userId="fed1330f33f5650e" providerId="LiveId" clId="{EF69150C-9E94-4B5B-82A6-70A1C534DE8D}" dt="2023-11-29T05:23:34.598" v="81"/>
          <ac:picMkLst>
            <pc:docMk/>
            <pc:sldMk cId="3471468068" sldId="464"/>
            <ac:picMk id="10" creationId="{4F09E4FB-87CE-2770-76BB-501887C76852}"/>
          </ac:picMkLst>
        </pc:picChg>
        <pc:picChg chg="add del mod ord">
          <ac:chgData name="Leonie Smith" userId="fed1330f33f5650e" providerId="LiveId" clId="{EF69150C-9E94-4B5B-82A6-70A1C534DE8D}" dt="2023-11-29T05:23:53.453" v="82"/>
          <ac:picMkLst>
            <pc:docMk/>
            <pc:sldMk cId="3471468068" sldId="464"/>
            <ac:picMk id="13" creationId="{00933AAF-F309-3C88-1999-709186AC0CDE}"/>
          </ac:picMkLst>
        </pc:picChg>
        <pc:picChg chg="add del mod">
          <ac:chgData name="Leonie Smith" userId="fed1330f33f5650e" providerId="LiveId" clId="{EF69150C-9E94-4B5B-82A6-70A1C534DE8D}" dt="2023-11-29T05:23:56.043" v="84"/>
          <ac:picMkLst>
            <pc:docMk/>
            <pc:sldMk cId="3471468068" sldId="464"/>
            <ac:picMk id="14" creationId="{CF4288D1-EA4C-8FEB-2FA2-0C3860B4A684}"/>
          </ac:picMkLst>
        </pc:picChg>
        <pc:picChg chg="add del mod ord">
          <ac:chgData name="Leonie Smith" userId="fed1330f33f5650e" providerId="LiveId" clId="{EF69150C-9E94-4B5B-82A6-70A1C534DE8D}" dt="2023-11-29T05:24:19.267" v="85"/>
          <ac:picMkLst>
            <pc:docMk/>
            <pc:sldMk cId="3471468068" sldId="464"/>
            <ac:picMk id="17" creationId="{7FDF5F05-19CD-422D-4DD2-B0BE7A95C48E}"/>
          </ac:picMkLst>
        </pc:picChg>
        <pc:picChg chg="add mod">
          <ac:chgData name="Leonie Smith" userId="fed1330f33f5650e" providerId="LiveId" clId="{EF69150C-9E94-4B5B-82A6-70A1C534DE8D}" dt="2023-11-29T05:24:19.267" v="85"/>
          <ac:picMkLst>
            <pc:docMk/>
            <pc:sldMk cId="3471468068" sldId="464"/>
            <ac:picMk id="18" creationId="{04C063C1-C50A-222C-CA3C-59093A3C519B}"/>
          </ac:picMkLst>
        </pc:picChg>
      </pc:sldChg>
      <pc:sldChg chg="addSp delSp modSp mod modTransition modAnim">
        <pc:chgData name="Leonie Smith" userId="fed1330f33f5650e" providerId="LiveId" clId="{EF69150C-9E94-4B5B-82A6-70A1C534DE8D}" dt="2023-11-29T05:26:08.305" v="89"/>
        <pc:sldMkLst>
          <pc:docMk/>
          <pc:sldMk cId="581074576" sldId="466"/>
        </pc:sldMkLst>
        <pc:picChg chg="add del mod">
          <ac:chgData name="Leonie Smith" userId="fed1330f33f5650e" providerId="LiveId" clId="{EF69150C-9E94-4B5B-82A6-70A1C534DE8D}" dt="2023-11-29T05:25:43.146" v="88"/>
          <ac:picMkLst>
            <pc:docMk/>
            <pc:sldMk cId="581074576" sldId="466"/>
            <ac:picMk id="6" creationId="{392B38EE-AD7B-52E4-9620-1E988745D515}"/>
          </ac:picMkLst>
        </pc:picChg>
        <pc:picChg chg="add del mod ord">
          <ac:chgData name="Leonie Smith" userId="fed1330f33f5650e" providerId="LiveId" clId="{EF69150C-9E94-4B5B-82A6-70A1C534DE8D}" dt="2023-11-29T05:26:08.305" v="89"/>
          <ac:picMkLst>
            <pc:docMk/>
            <pc:sldMk cId="581074576" sldId="466"/>
            <ac:picMk id="9" creationId="{0AA7B447-1F07-5889-DC6A-ABC4A636919F}"/>
          </ac:picMkLst>
        </pc:picChg>
        <pc:picChg chg="add mod">
          <ac:chgData name="Leonie Smith" userId="fed1330f33f5650e" providerId="LiveId" clId="{EF69150C-9E94-4B5B-82A6-70A1C534DE8D}" dt="2023-11-29T05:26:08.305" v="89"/>
          <ac:picMkLst>
            <pc:docMk/>
            <pc:sldMk cId="581074576" sldId="466"/>
            <ac:picMk id="10" creationId="{EB07297C-5B7F-D8B5-37BE-AFF1FB328825}"/>
          </ac:picMkLst>
        </pc:picChg>
      </pc:sldChg>
      <pc:sldChg chg="addSp delSp modSp mod modTransition modAnim">
        <pc:chgData name="Leonie Smith" userId="fed1330f33f5650e" providerId="LiveId" clId="{EF69150C-9E94-4B5B-82A6-70A1C534DE8D}" dt="2023-11-29T05:32:38.545" v="123"/>
        <pc:sldMkLst>
          <pc:docMk/>
          <pc:sldMk cId="4276833554" sldId="469"/>
        </pc:sldMkLst>
        <pc:picChg chg="add del mod">
          <ac:chgData name="Leonie Smith" userId="fed1330f33f5650e" providerId="LiveId" clId="{EF69150C-9E94-4B5B-82A6-70A1C534DE8D}" dt="2023-11-29T05:28:32.887" v="92"/>
          <ac:picMkLst>
            <pc:docMk/>
            <pc:sldMk cId="4276833554" sldId="469"/>
            <ac:picMk id="6" creationId="{CEA243EA-DE20-F4A9-F62B-BF1CAFF33FDF}"/>
          </ac:picMkLst>
        </pc:picChg>
        <pc:picChg chg="add del mod ord">
          <ac:chgData name="Leonie Smith" userId="fed1330f33f5650e" providerId="LiveId" clId="{EF69150C-9E94-4B5B-82A6-70A1C534DE8D}" dt="2023-11-29T05:28:37.167" v="93"/>
          <ac:picMkLst>
            <pc:docMk/>
            <pc:sldMk cId="4276833554" sldId="469"/>
            <ac:picMk id="9" creationId="{5A800BAC-A0C9-7253-FC8E-D47E95776DF7}"/>
          </ac:picMkLst>
        </pc:picChg>
        <pc:picChg chg="add del mod">
          <ac:chgData name="Leonie Smith" userId="fed1330f33f5650e" providerId="LiveId" clId="{EF69150C-9E94-4B5B-82A6-70A1C534DE8D}" dt="2023-11-29T05:28:39.161" v="95"/>
          <ac:picMkLst>
            <pc:docMk/>
            <pc:sldMk cId="4276833554" sldId="469"/>
            <ac:picMk id="10" creationId="{BCF7969E-8F8E-F4B3-4613-8BAD9170645E}"/>
          </ac:picMkLst>
        </pc:picChg>
        <pc:picChg chg="add del mod ord">
          <ac:chgData name="Leonie Smith" userId="fed1330f33f5650e" providerId="LiveId" clId="{EF69150C-9E94-4B5B-82A6-70A1C534DE8D}" dt="2023-11-29T05:28:44.696" v="96"/>
          <ac:picMkLst>
            <pc:docMk/>
            <pc:sldMk cId="4276833554" sldId="469"/>
            <ac:picMk id="13" creationId="{C4A5DA4C-D65F-A42D-1945-2EF236A6941C}"/>
          </ac:picMkLst>
        </pc:picChg>
        <pc:picChg chg="add del mod">
          <ac:chgData name="Leonie Smith" userId="fed1330f33f5650e" providerId="LiveId" clId="{EF69150C-9E94-4B5B-82A6-70A1C534DE8D}" dt="2023-11-29T05:28:46.742" v="98"/>
          <ac:picMkLst>
            <pc:docMk/>
            <pc:sldMk cId="4276833554" sldId="469"/>
            <ac:picMk id="14" creationId="{9A07C4BC-3D92-212C-7B2C-822E4C0D7248}"/>
          </ac:picMkLst>
        </pc:picChg>
        <pc:picChg chg="add del mod ord">
          <ac:chgData name="Leonie Smith" userId="fed1330f33f5650e" providerId="LiveId" clId="{EF69150C-9E94-4B5B-82A6-70A1C534DE8D}" dt="2023-11-29T05:28:52.817" v="99"/>
          <ac:picMkLst>
            <pc:docMk/>
            <pc:sldMk cId="4276833554" sldId="469"/>
            <ac:picMk id="17" creationId="{42F72CBE-0F78-78B6-B8F4-4AE7F7C4F196}"/>
          </ac:picMkLst>
        </pc:picChg>
        <pc:picChg chg="add del mod">
          <ac:chgData name="Leonie Smith" userId="fed1330f33f5650e" providerId="LiveId" clId="{EF69150C-9E94-4B5B-82A6-70A1C534DE8D}" dt="2023-11-29T05:28:54.831" v="101"/>
          <ac:picMkLst>
            <pc:docMk/>
            <pc:sldMk cId="4276833554" sldId="469"/>
            <ac:picMk id="18" creationId="{66C360F5-0A36-8204-EC29-FE254E36AE04}"/>
          </ac:picMkLst>
        </pc:picChg>
        <pc:picChg chg="add del mod ord">
          <ac:chgData name="Leonie Smith" userId="fed1330f33f5650e" providerId="LiveId" clId="{EF69150C-9E94-4B5B-82A6-70A1C534DE8D}" dt="2023-11-29T05:29:14.524" v="102"/>
          <ac:picMkLst>
            <pc:docMk/>
            <pc:sldMk cId="4276833554" sldId="469"/>
            <ac:picMk id="21" creationId="{74E06C2D-2BAF-DB7B-4260-0DB60FE15567}"/>
          </ac:picMkLst>
        </pc:picChg>
        <pc:picChg chg="add del mod">
          <ac:chgData name="Leonie Smith" userId="fed1330f33f5650e" providerId="LiveId" clId="{EF69150C-9E94-4B5B-82A6-70A1C534DE8D}" dt="2023-11-29T05:29:59.075" v="104"/>
          <ac:picMkLst>
            <pc:docMk/>
            <pc:sldMk cId="4276833554" sldId="469"/>
            <ac:picMk id="22" creationId="{6459D895-FBD0-B691-EF2F-F32CD80E4001}"/>
          </ac:picMkLst>
        </pc:picChg>
        <pc:picChg chg="add del mod ord">
          <ac:chgData name="Leonie Smith" userId="fed1330f33f5650e" providerId="LiveId" clId="{EF69150C-9E94-4B5B-82A6-70A1C534DE8D}" dt="2023-11-29T05:30:06.395" v="105"/>
          <ac:picMkLst>
            <pc:docMk/>
            <pc:sldMk cId="4276833554" sldId="469"/>
            <ac:picMk id="25" creationId="{F858CC9E-395F-FCD6-7733-4B14AE187DBE}"/>
          </ac:picMkLst>
        </pc:picChg>
        <pc:picChg chg="add del mod">
          <ac:chgData name="Leonie Smith" userId="fed1330f33f5650e" providerId="LiveId" clId="{EF69150C-9E94-4B5B-82A6-70A1C534DE8D}" dt="2023-11-29T05:30:11.773" v="107"/>
          <ac:picMkLst>
            <pc:docMk/>
            <pc:sldMk cId="4276833554" sldId="469"/>
            <ac:picMk id="26" creationId="{9FD8955B-7615-13C6-87D9-41039D5225A7}"/>
          </ac:picMkLst>
        </pc:picChg>
        <pc:picChg chg="add del mod ord">
          <ac:chgData name="Leonie Smith" userId="fed1330f33f5650e" providerId="LiveId" clId="{EF69150C-9E94-4B5B-82A6-70A1C534DE8D}" dt="2023-11-29T05:30:21.658" v="108"/>
          <ac:picMkLst>
            <pc:docMk/>
            <pc:sldMk cId="4276833554" sldId="469"/>
            <ac:picMk id="29" creationId="{FB3B3235-5F5B-6BB0-F7D4-7FFBCD8A98F6}"/>
          </ac:picMkLst>
        </pc:picChg>
        <pc:picChg chg="add del mod">
          <ac:chgData name="Leonie Smith" userId="fed1330f33f5650e" providerId="LiveId" clId="{EF69150C-9E94-4B5B-82A6-70A1C534DE8D}" dt="2023-11-29T05:30:27.486" v="110"/>
          <ac:picMkLst>
            <pc:docMk/>
            <pc:sldMk cId="4276833554" sldId="469"/>
            <ac:picMk id="30" creationId="{DE6EED53-9EDF-1342-FF59-FBCA827C1E11}"/>
          </ac:picMkLst>
        </pc:picChg>
        <pc:picChg chg="add del mod ord">
          <ac:chgData name="Leonie Smith" userId="fed1330f33f5650e" providerId="LiveId" clId="{EF69150C-9E94-4B5B-82A6-70A1C534DE8D}" dt="2023-11-29T05:30:37.893" v="111"/>
          <ac:picMkLst>
            <pc:docMk/>
            <pc:sldMk cId="4276833554" sldId="469"/>
            <ac:picMk id="33" creationId="{8A95ACC2-86D1-F77C-29DE-7D21F287E6B5}"/>
          </ac:picMkLst>
        </pc:picChg>
        <pc:picChg chg="add del mod">
          <ac:chgData name="Leonie Smith" userId="fed1330f33f5650e" providerId="LiveId" clId="{EF69150C-9E94-4B5B-82A6-70A1C534DE8D}" dt="2023-11-29T05:30:54.479" v="113"/>
          <ac:picMkLst>
            <pc:docMk/>
            <pc:sldMk cId="4276833554" sldId="469"/>
            <ac:picMk id="34" creationId="{B3522C92-4F82-5CFE-62DE-B5002A9A005F}"/>
          </ac:picMkLst>
        </pc:picChg>
        <pc:picChg chg="add del mod ord">
          <ac:chgData name="Leonie Smith" userId="fed1330f33f5650e" providerId="LiveId" clId="{EF69150C-9E94-4B5B-82A6-70A1C534DE8D}" dt="2023-11-29T05:31:15.115" v="114"/>
          <ac:picMkLst>
            <pc:docMk/>
            <pc:sldMk cId="4276833554" sldId="469"/>
            <ac:picMk id="37" creationId="{135C5672-4F4F-0E8F-3D51-5A2CAA831F23}"/>
          </ac:picMkLst>
        </pc:picChg>
        <pc:picChg chg="add del mod">
          <ac:chgData name="Leonie Smith" userId="fed1330f33f5650e" providerId="LiveId" clId="{EF69150C-9E94-4B5B-82A6-70A1C534DE8D}" dt="2023-11-29T05:31:22.025" v="116"/>
          <ac:picMkLst>
            <pc:docMk/>
            <pc:sldMk cId="4276833554" sldId="469"/>
            <ac:picMk id="38" creationId="{20BA69AE-5946-FEE5-166F-68836F0D2572}"/>
          </ac:picMkLst>
        </pc:picChg>
        <pc:picChg chg="add del mod ord">
          <ac:chgData name="Leonie Smith" userId="fed1330f33f5650e" providerId="LiveId" clId="{EF69150C-9E94-4B5B-82A6-70A1C534DE8D}" dt="2023-11-29T05:31:28.326" v="117"/>
          <ac:picMkLst>
            <pc:docMk/>
            <pc:sldMk cId="4276833554" sldId="469"/>
            <ac:picMk id="41" creationId="{5D51D5F2-0828-FF24-63C3-2B77CA4B447E}"/>
          </ac:picMkLst>
        </pc:picChg>
        <pc:picChg chg="add del mod">
          <ac:chgData name="Leonie Smith" userId="fed1330f33f5650e" providerId="LiveId" clId="{EF69150C-9E94-4B5B-82A6-70A1C534DE8D}" dt="2023-11-29T05:31:30.178" v="119"/>
          <ac:picMkLst>
            <pc:docMk/>
            <pc:sldMk cId="4276833554" sldId="469"/>
            <ac:picMk id="42" creationId="{B2553595-B464-6443-3DAA-172AB6A0814D}"/>
          </ac:picMkLst>
        </pc:picChg>
        <pc:picChg chg="add del mod ord">
          <ac:chgData name="Leonie Smith" userId="fed1330f33f5650e" providerId="LiveId" clId="{EF69150C-9E94-4B5B-82A6-70A1C534DE8D}" dt="2023-11-29T05:31:50.936" v="120"/>
          <ac:picMkLst>
            <pc:docMk/>
            <pc:sldMk cId="4276833554" sldId="469"/>
            <ac:picMk id="45" creationId="{8260D18D-9C10-FD02-07FD-504E698424CC}"/>
          </ac:picMkLst>
        </pc:picChg>
        <pc:picChg chg="add del mod">
          <ac:chgData name="Leonie Smith" userId="fed1330f33f5650e" providerId="LiveId" clId="{EF69150C-9E94-4B5B-82A6-70A1C534DE8D}" dt="2023-11-29T05:32:16.643" v="122"/>
          <ac:picMkLst>
            <pc:docMk/>
            <pc:sldMk cId="4276833554" sldId="469"/>
            <ac:picMk id="46" creationId="{484A5DA8-49F3-5560-876A-86F18FC31147}"/>
          </ac:picMkLst>
        </pc:picChg>
        <pc:picChg chg="add del mod ord">
          <ac:chgData name="Leonie Smith" userId="fed1330f33f5650e" providerId="LiveId" clId="{EF69150C-9E94-4B5B-82A6-70A1C534DE8D}" dt="2023-11-29T05:32:38.545" v="123"/>
          <ac:picMkLst>
            <pc:docMk/>
            <pc:sldMk cId="4276833554" sldId="469"/>
            <ac:picMk id="51" creationId="{5ECD4ACF-B43D-33EA-575A-3F15D1F3B404}"/>
          </ac:picMkLst>
        </pc:picChg>
        <pc:picChg chg="add mod">
          <ac:chgData name="Leonie Smith" userId="fed1330f33f5650e" providerId="LiveId" clId="{EF69150C-9E94-4B5B-82A6-70A1C534DE8D}" dt="2023-11-29T05:32:38.545" v="123"/>
          <ac:picMkLst>
            <pc:docMk/>
            <pc:sldMk cId="4276833554" sldId="469"/>
            <ac:picMk id="52" creationId="{F29B5789-212D-F207-E3C7-90D8DD4687B6}"/>
          </ac:picMkLst>
        </pc:picChg>
      </pc:sldChg>
      <pc:sldChg chg="addSp delSp modSp mod modTransition modAnim">
        <pc:chgData name="Leonie Smith" userId="fed1330f33f5650e" providerId="LiveId" clId="{EF69150C-9E94-4B5B-82A6-70A1C534DE8D}" dt="2023-11-29T05:35:44.588" v="133"/>
        <pc:sldMkLst>
          <pc:docMk/>
          <pc:sldMk cId="2688511514" sldId="471"/>
        </pc:sldMkLst>
        <pc:picChg chg="add del mod">
          <ac:chgData name="Leonie Smith" userId="fed1330f33f5650e" providerId="LiveId" clId="{EF69150C-9E94-4B5B-82A6-70A1C534DE8D}" dt="2023-11-29T05:34:05.481" v="126"/>
          <ac:picMkLst>
            <pc:docMk/>
            <pc:sldMk cId="2688511514" sldId="471"/>
            <ac:picMk id="6" creationId="{9EE3950C-D002-AA15-81CF-773438F25A40}"/>
          </ac:picMkLst>
        </pc:picChg>
        <pc:picChg chg="add del mod ord">
          <ac:chgData name="Leonie Smith" userId="fed1330f33f5650e" providerId="LiveId" clId="{EF69150C-9E94-4B5B-82A6-70A1C534DE8D}" dt="2023-11-29T05:34:22.864" v="127"/>
          <ac:picMkLst>
            <pc:docMk/>
            <pc:sldMk cId="2688511514" sldId="471"/>
            <ac:picMk id="9" creationId="{58EEEB3B-B4EF-9001-975F-20FE8C5904E6}"/>
          </ac:picMkLst>
        </pc:picChg>
        <pc:picChg chg="add del mod">
          <ac:chgData name="Leonie Smith" userId="fed1330f33f5650e" providerId="LiveId" clId="{EF69150C-9E94-4B5B-82A6-70A1C534DE8D}" dt="2023-11-29T05:34:47.580" v="129"/>
          <ac:picMkLst>
            <pc:docMk/>
            <pc:sldMk cId="2688511514" sldId="471"/>
            <ac:picMk id="10" creationId="{DB2F06D6-8E74-1CCB-BC48-7B9BEEC3BD35}"/>
          </ac:picMkLst>
        </pc:picChg>
        <pc:picChg chg="add del mod ord">
          <ac:chgData name="Leonie Smith" userId="fed1330f33f5650e" providerId="LiveId" clId="{EF69150C-9E94-4B5B-82A6-70A1C534DE8D}" dt="2023-11-29T05:35:05.117" v="130"/>
          <ac:picMkLst>
            <pc:docMk/>
            <pc:sldMk cId="2688511514" sldId="471"/>
            <ac:picMk id="13" creationId="{22152E83-4960-364C-1CCF-99B41A40B1B2}"/>
          </ac:picMkLst>
        </pc:picChg>
        <pc:picChg chg="add del mod">
          <ac:chgData name="Leonie Smith" userId="fed1330f33f5650e" providerId="LiveId" clId="{EF69150C-9E94-4B5B-82A6-70A1C534DE8D}" dt="2023-11-29T05:35:14.086" v="132"/>
          <ac:picMkLst>
            <pc:docMk/>
            <pc:sldMk cId="2688511514" sldId="471"/>
            <ac:picMk id="14" creationId="{F37129E2-AE59-9DCD-61F4-834CF8EE53AE}"/>
          </ac:picMkLst>
        </pc:picChg>
        <pc:picChg chg="add del mod ord">
          <ac:chgData name="Leonie Smith" userId="fed1330f33f5650e" providerId="LiveId" clId="{EF69150C-9E94-4B5B-82A6-70A1C534DE8D}" dt="2023-11-29T05:35:44.588" v="133"/>
          <ac:picMkLst>
            <pc:docMk/>
            <pc:sldMk cId="2688511514" sldId="471"/>
            <ac:picMk id="17" creationId="{38F0A6F5-2260-2D5F-4DD4-752D077B2F74}"/>
          </ac:picMkLst>
        </pc:picChg>
        <pc:picChg chg="add mod">
          <ac:chgData name="Leonie Smith" userId="fed1330f33f5650e" providerId="LiveId" clId="{EF69150C-9E94-4B5B-82A6-70A1C534DE8D}" dt="2023-11-29T05:35:44.588" v="133"/>
          <ac:picMkLst>
            <pc:docMk/>
            <pc:sldMk cId="2688511514" sldId="471"/>
            <ac:picMk id="18" creationId="{4213BCD6-9DF8-2137-076C-F58A52F63C37}"/>
          </ac:picMkLst>
        </pc:picChg>
      </pc:sldChg>
      <pc:sldChg chg="addSp delSp modSp mod modTransition modAnim">
        <pc:chgData name="Leonie Smith" userId="fed1330f33f5650e" providerId="LiveId" clId="{EF69150C-9E94-4B5B-82A6-70A1C534DE8D}" dt="2023-11-29T05:37:14.188" v="137"/>
        <pc:sldMkLst>
          <pc:docMk/>
          <pc:sldMk cId="739590022" sldId="473"/>
        </pc:sldMkLst>
        <pc:picChg chg="add del mod">
          <ac:chgData name="Leonie Smith" userId="fed1330f33f5650e" providerId="LiveId" clId="{EF69150C-9E94-4B5B-82A6-70A1C534DE8D}" dt="2023-11-29T05:36:56.130" v="136"/>
          <ac:picMkLst>
            <pc:docMk/>
            <pc:sldMk cId="739590022" sldId="473"/>
            <ac:picMk id="6" creationId="{9A176A27-8EED-8B10-0D3F-08D18B373FD1}"/>
          </ac:picMkLst>
        </pc:picChg>
        <pc:picChg chg="add del mod ord">
          <ac:chgData name="Leonie Smith" userId="fed1330f33f5650e" providerId="LiveId" clId="{EF69150C-9E94-4B5B-82A6-70A1C534DE8D}" dt="2023-11-29T05:37:14.188" v="137"/>
          <ac:picMkLst>
            <pc:docMk/>
            <pc:sldMk cId="739590022" sldId="473"/>
            <ac:picMk id="9" creationId="{76AC0A17-E13E-7BE0-0E59-A20C9CA468AE}"/>
          </ac:picMkLst>
        </pc:picChg>
        <pc:picChg chg="add mod">
          <ac:chgData name="Leonie Smith" userId="fed1330f33f5650e" providerId="LiveId" clId="{EF69150C-9E94-4B5B-82A6-70A1C534DE8D}" dt="2023-11-29T05:37:14.188" v="137"/>
          <ac:picMkLst>
            <pc:docMk/>
            <pc:sldMk cId="739590022" sldId="473"/>
            <ac:picMk id="10" creationId="{8B875342-FE20-C6CE-D9AD-F8081749B152}"/>
          </ac:picMkLst>
        </pc:picChg>
      </pc:sldChg>
      <pc:sldChg chg="addSp delSp modSp mod modTransition modAnim">
        <pc:chgData name="Leonie Smith" userId="fed1330f33f5650e" providerId="LiveId" clId="{EF69150C-9E94-4B5B-82A6-70A1C534DE8D}" dt="2023-11-29T05:42:15.679" v="150"/>
        <pc:sldMkLst>
          <pc:docMk/>
          <pc:sldMk cId="1650328353" sldId="475"/>
        </pc:sldMkLst>
        <pc:picChg chg="add del mod">
          <ac:chgData name="Leonie Smith" userId="fed1330f33f5650e" providerId="LiveId" clId="{EF69150C-9E94-4B5B-82A6-70A1C534DE8D}" dt="2023-11-29T05:40:05.792" v="140"/>
          <ac:picMkLst>
            <pc:docMk/>
            <pc:sldMk cId="1650328353" sldId="475"/>
            <ac:picMk id="6" creationId="{105E1930-A49A-5F0A-6124-6BB65ADB631A}"/>
          </ac:picMkLst>
        </pc:picChg>
        <pc:picChg chg="add del mod ord">
          <ac:chgData name="Leonie Smith" userId="fed1330f33f5650e" providerId="LiveId" clId="{EF69150C-9E94-4B5B-82A6-70A1C534DE8D}" dt="2023-11-29T05:40:20.883" v="141"/>
          <ac:picMkLst>
            <pc:docMk/>
            <pc:sldMk cId="1650328353" sldId="475"/>
            <ac:picMk id="9" creationId="{0011985A-E4CF-C779-B745-281408682D44}"/>
          </ac:picMkLst>
        </pc:picChg>
        <pc:picChg chg="add del mod">
          <ac:chgData name="Leonie Smith" userId="fed1330f33f5650e" providerId="LiveId" clId="{EF69150C-9E94-4B5B-82A6-70A1C534DE8D}" dt="2023-11-29T05:40:28.047" v="143"/>
          <ac:picMkLst>
            <pc:docMk/>
            <pc:sldMk cId="1650328353" sldId="475"/>
            <ac:picMk id="10" creationId="{2D0CEB61-D27D-8380-183C-C913A3872576}"/>
          </ac:picMkLst>
        </pc:picChg>
        <pc:picChg chg="add del mod ord">
          <ac:chgData name="Leonie Smith" userId="fed1330f33f5650e" providerId="LiveId" clId="{EF69150C-9E94-4B5B-82A6-70A1C534DE8D}" dt="2023-11-29T05:41:00.411" v="144"/>
          <ac:picMkLst>
            <pc:docMk/>
            <pc:sldMk cId="1650328353" sldId="475"/>
            <ac:picMk id="13" creationId="{5FB251F3-FDE3-F4E0-7E03-0A504A65426D}"/>
          </ac:picMkLst>
        </pc:picChg>
        <pc:picChg chg="add del mod">
          <ac:chgData name="Leonie Smith" userId="fed1330f33f5650e" providerId="LiveId" clId="{EF69150C-9E94-4B5B-82A6-70A1C534DE8D}" dt="2023-11-29T05:41:18.894" v="146"/>
          <ac:picMkLst>
            <pc:docMk/>
            <pc:sldMk cId="1650328353" sldId="475"/>
            <ac:picMk id="14" creationId="{E4B6C963-AE4D-84CE-BAD4-BBB9194EAB00}"/>
          </ac:picMkLst>
        </pc:picChg>
        <pc:picChg chg="add del mod ord">
          <ac:chgData name="Leonie Smith" userId="fed1330f33f5650e" providerId="LiveId" clId="{EF69150C-9E94-4B5B-82A6-70A1C534DE8D}" dt="2023-11-29T05:41:38.434" v="147"/>
          <ac:picMkLst>
            <pc:docMk/>
            <pc:sldMk cId="1650328353" sldId="475"/>
            <ac:picMk id="17" creationId="{6A4CBB99-EF00-C79C-CD54-2DDCBB27C846}"/>
          </ac:picMkLst>
        </pc:picChg>
        <pc:picChg chg="add del mod">
          <ac:chgData name="Leonie Smith" userId="fed1330f33f5650e" providerId="LiveId" clId="{EF69150C-9E94-4B5B-82A6-70A1C534DE8D}" dt="2023-11-29T05:41:40.869" v="149"/>
          <ac:picMkLst>
            <pc:docMk/>
            <pc:sldMk cId="1650328353" sldId="475"/>
            <ac:picMk id="18" creationId="{C51AAF09-191B-A4E7-EC7F-5730F45221E4}"/>
          </ac:picMkLst>
        </pc:picChg>
        <pc:picChg chg="add del mod ord">
          <ac:chgData name="Leonie Smith" userId="fed1330f33f5650e" providerId="LiveId" clId="{EF69150C-9E94-4B5B-82A6-70A1C534DE8D}" dt="2023-11-29T05:42:15.679" v="150"/>
          <ac:picMkLst>
            <pc:docMk/>
            <pc:sldMk cId="1650328353" sldId="475"/>
            <ac:picMk id="21" creationId="{F6B16D8F-443D-C75A-5573-AA048A9D8B08}"/>
          </ac:picMkLst>
        </pc:picChg>
        <pc:picChg chg="add mod">
          <ac:chgData name="Leonie Smith" userId="fed1330f33f5650e" providerId="LiveId" clId="{EF69150C-9E94-4B5B-82A6-70A1C534DE8D}" dt="2023-11-29T05:42:15.679" v="150"/>
          <ac:picMkLst>
            <pc:docMk/>
            <pc:sldMk cId="1650328353" sldId="475"/>
            <ac:picMk id="22" creationId="{B664B0B1-5EAA-E881-EB73-884D53472515}"/>
          </ac:picMkLst>
        </pc:picChg>
      </pc:sldChg>
      <pc:sldChg chg="addSp delSp modSp mod modTransition modAnim">
        <pc:chgData name="Leonie Smith" userId="fed1330f33f5650e" providerId="LiveId" clId="{EF69150C-9E94-4B5B-82A6-70A1C534DE8D}" dt="2023-11-29T05:46:11.966" v="166"/>
        <pc:sldMkLst>
          <pc:docMk/>
          <pc:sldMk cId="217557767" sldId="477"/>
        </pc:sldMkLst>
        <pc:picChg chg="add del mod">
          <ac:chgData name="Leonie Smith" userId="fed1330f33f5650e" providerId="LiveId" clId="{EF69150C-9E94-4B5B-82A6-70A1C534DE8D}" dt="2023-11-29T05:44:29.211" v="153"/>
          <ac:picMkLst>
            <pc:docMk/>
            <pc:sldMk cId="217557767" sldId="477"/>
            <ac:picMk id="6" creationId="{0DE53DCD-FD00-DB19-AFBD-8C9F2763707A}"/>
          </ac:picMkLst>
        </pc:picChg>
        <pc:picChg chg="add del mod ord">
          <ac:chgData name="Leonie Smith" userId="fed1330f33f5650e" providerId="LiveId" clId="{EF69150C-9E94-4B5B-82A6-70A1C534DE8D}" dt="2023-11-29T05:44:34.370" v="154"/>
          <ac:picMkLst>
            <pc:docMk/>
            <pc:sldMk cId="217557767" sldId="477"/>
            <ac:picMk id="9" creationId="{839310EA-4969-11D1-88E3-428BC5D80D5C}"/>
          </ac:picMkLst>
        </pc:picChg>
        <pc:picChg chg="add del mod">
          <ac:chgData name="Leonie Smith" userId="fed1330f33f5650e" providerId="LiveId" clId="{EF69150C-9E94-4B5B-82A6-70A1C534DE8D}" dt="2023-11-29T05:44:36.273" v="156"/>
          <ac:picMkLst>
            <pc:docMk/>
            <pc:sldMk cId="217557767" sldId="477"/>
            <ac:picMk id="10" creationId="{E62F970F-0D49-2AF9-5790-08FAC8AE32EC}"/>
          </ac:picMkLst>
        </pc:picChg>
        <pc:picChg chg="add del mod ord">
          <ac:chgData name="Leonie Smith" userId="fed1330f33f5650e" providerId="LiveId" clId="{EF69150C-9E94-4B5B-82A6-70A1C534DE8D}" dt="2023-11-29T05:44:57.406" v="157"/>
          <ac:picMkLst>
            <pc:docMk/>
            <pc:sldMk cId="217557767" sldId="477"/>
            <ac:picMk id="13" creationId="{D1EBAFE4-0AD4-6076-74A3-5563DF7BC8A5}"/>
          </ac:picMkLst>
        </pc:picChg>
        <pc:picChg chg="add del mod">
          <ac:chgData name="Leonie Smith" userId="fed1330f33f5650e" providerId="LiveId" clId="{EF69150C-9E94-4B5B-82A6-70A1C534DE8D}" dt="2023-11-29T05:45:21.877" v="159"/>
          <ac:picMkLst>
            <pc:docMk/>
            <pc:sldMk cId="217557767" sldId="477"/>
            <ac:picMk id="14" creationId="{BFB8DD45-C24D-BF25-D1A2-A5B63E452316}"/>
          </ac:picMkLst>
        </pc:picChg>
        <pc:picChg chg="add del mod ord">
          <ac:chgData name="Leonie Smith" userId="fed1330f33f5650e" providerId="LiveId" clId="{EF69150C-9E94-4B5B-82A6-70A1C534DE8D}" dt="2023-11-29T05:45:37.997" v="160"/>
          <ac:picMkLst>
            <pc:docMk/>
            <pc:sldMk cId="217557767" sldId="477"/>
            <ac:picMk id="17" creationId="{73190027-6295-11EA-31A2-F2417CBC2732}"/>
          </ac:picMkLst>
        </pc:picChg>
        <pc:picChg chg="add del mod">
          <ac:chgData name="Leonie Smith" userId="fed1330f33f5650e" providerId="LiveId" clId="{EF69150C-9E94-4B5B-82A6-70A1C534DE8D}" dt="2023-11-29T05:45:40.030" v="162"/>
          <ac:picMkLst>
            <pc:docMk/>
            <pc:sldMk cId="217557767" sldId="477"/>
            <ac:picMk id="18" creationId="{2C53EA50-A3EC-1A94-0854-AE05BFC0E9DA}"/>
          </ac:picMkLst>
        </pc:picChg>
        <pc:picChg chg="add del mod ord">
          <ac:chgData name="Leonie Smith" userId="fed1330f33f5650e" providerId="LiveId" clId="{EF69150C-9E94-4B5B-82A6-70A1C534DE8D}" dt="2023-11-29T05:45:49.642" v="163"/>
          <ac:picMkLst>
            <pc:docMk/>
            <pc:sldMk cId="217557767" sldId="477"/>
            <ac:picMk id="21" creationId="{16B243FF-B201-98D2-C6A0-2DD7A1498CFB}"/>
          </ac:picMkLst>
        </pc:picChg>
        <pc:picChg chg="add del mod">
          <ac:chgData name="Leonie Smith" userId="fed1330f33f5650e" providerId="LiveId" clId="{EF69150C-9E94-4B5B-82A6-70A1C534DE8D}" dt="2023-11-29T05:45:51.581" v="165"/>
          <ac:picMkLst>
            <pc:docMk/>
            <pc:sldMk cId="217557767" sldId="477"/>
            <ac:picMk id="22" creationId="{A75241C8-9ED3-8C48-82C8-F7A0B5A61349}"/>
          </ac:picMkLst>
        </pc:picChg>
        <pc:picChg chg="add del mod ord">
          <ac:chgData name="Leonie Smith" userId="fed1330f33f5650e" providerId="LiveId" clId="{EF69150C-9E94-4B5B-82A6-70A1C534DE8D}" dt="2023-11-29T05:46:11.966" v="166"/>
          <ac:picMkLst>
            <pc:docMk/>
            <pc:sldMk cId="217557767" sldId="477"/>
            <ac:picMk id="25" creationId="{51BC5392-AB00-7C63-8A55-FE7F4C68B204}"/>
          </ac:picMkLst>
        </pc:picChg>
        <pc:picChg chg="add mod">
          <ac:chgData name="Leonie Smith" userId="fed1330f33f5650e" providerId="LiveId" clId="{EF69150C-9E94-4B5B-82A6-70A1C534DE8D}" dt="2023-11-29T05:46:11.966" v="166"/>
          <ac:picMkLst>
            <pc:docMk/>
            <pc:sldMk cId="217557767" sldId="477"/>
            <ac:picMk id="26" creationId="{BC36730B-8F77-CAC1-AD8B-C00328AD57D4}"/>
          </ac:picMkLst>
        </pc:picChg>
      </pc:sldChg>
      <pc:sldChg chg="addSp delSp modSp mod modTransition modAnim">
        <pc:chgData name="Leonie Smith" userId="fed1330f33f5650e" providerId="LiveId" clId="{EF69150C-9E94-4B5B-82A6-70A1C534DE8D}" dt="2023-11-29T05:51:08.268" v="194"/>
        <pc:sldMkLst>
          <pc:docMk/>
          <pc:sldMk cId="1352936301" sldId="479"/>
        </pc:sldMkLst>
        <pc:picChg chg="add del mod">
          <ac:chgData name="Leonie Smith" userId="fed1330f33f5650e" providerId="LiveId" clId="{EF69150C-9E94-4B5B-82A6-70A1C534DE8D}" dt="2023-11-29T05:47:24.616" v="169"/>
          <ac:picMkLst>
            <pc:docMk/>
            <pc:sldMk cId="1352936301" sldId="479"/>
            <ac:picMk id="6" creationId="{0A58ADFB-32E7-6CC2-FE23-F3BCF760F55E}"/>
          </ac:picMkLst>
        </pc:picChg>
        <pc:picChg chg="add del mod ord">
          <ac:chgData name="Leonie Smith" userId="fed1330f33f5650e" providerId="LiveId" clId="{EF69150C-9E94-4B5B-82A6-70A1C534DE8D}" dt="2023-11-29T05:47:30.904" v="170"/>
          <ac:picMkLst>
            <pc:docMk/>
            <pc:sldMk cId="1352936301" sldId="479"/>
            <ac:picMk id="9" creationId="{7E846170-F95A-95B5-0E19-68A560F5F227}"/>
          </ac:picMkLst>
        </pc:picChg>
        <pc:picChg chg="add del mod">
          <ac:chgData name="Leonie Smith" userId="fed1330f33f5650e" providerId="LiveId" clId="{EF69150C-9E94-4B5B-82A6-70A1C534DE8D}" dt="2023-11-29T05:47:32.648" v="172"/>
          <ac:picMkLst>
            <pc:docMk/>
            <pc:sldMk cId="1352936301" sldId="479"/>
            <ac:picMk id="10" creationId="{2D7A102E-D7D1-F341-30FA-3DBCDFDDF523}"/>
          </ac:picMkLst>
        </pc:picChg>
        <pc:picChg chg="add del mod ord">
          <ac:chgData name="Leonie Smith" userId="fed1330f33f5650e" providerId="LiveId" clId="{EF69150C-9E94-4B5B-82A6-70A1C534DE8D}" dt="2023-11-29T05:47:42.699" v="173"/>
          <ac:picMkLst>
            <pc:docMk/>
            <pc:sldMk cId="1352936301" sldId="479"/>
            <ac:picMk id="13" creationId="{7CBA4582-745F-CB48-5EA4-9FCD8D13B5DF}"/>
          </ac:picMkLst>
        </pc:picChg>
        <pc:picChg chg="add del mod">
          <ac:chgData name="Leonie Smith" userId="fed1330f33f5650e" providerId="LiveId" clId="{EF69150C-9E94-4B5B-82A6-70A1C534DE8D}" dt="2023-11-29T05:47:44.511" v="175"/>
          <ac:picMkLst>
            <pc:docMk/>
            <pc:sldMk cId="1352936301" sldId="479"/>
            <ac:picMk id="14" creationId="{70084C79-CEBB-2D9C-A4BE-91B78824EBEB}"/>
          </ac:picMkLst>
        </pc:picChg>
        <pc:picChg chg="add del mod ord">
          <ac:chgData name="Leonie Smith" userId="fed1330f33f5650e" providerId="LiveId" clId="{EF69150C-9E94-4B5B-82A6-70A1C534DE8D}" dt="2023-11-29T05:48:08.608" v="176"/>
          <ac:picMkLst>
            <pc:docMk/>
            <pc:sldMk cId="1352936301" sldId="479"/>
            <ac:picMk id="17" creationId="{4D5A4001-B7B9-00F2-0F33-F8CA717B888D}"/>
          </ac:picMkLst>
        </pc:picChg>
        <pc:picChg chg="add del mod">
          <ac:chgData name="Leonie Smith" userId="fed1330f33f5650e" providerId="LiveId" clId="{EF69150C-9E94-4B5B-82A6-70A1C534DE8D}" dt="2023-11-29T05:48:20.718" v="178"/>
          <ac:picMkLst>
            <pc:docMk/>
            <pc:sldMk cId="1352936301" sldId="479"/>
            <ac:picMk id="18" creationId="{B8733CAB-ECF3-2988-4BE7-4B4910899AF2}"/>
          </ac:picMkLst>
        </pc:picChg>
        <pc:picChg chg="add del mod ord">
          <ac:chgData name="Leonie Smith" userId="fed1330f33f5650e" providerId="LiveId" clId="{EF69150C-9E94-4B5B-82A6-70A1C534DE8D}" dt="2023-11-29T05:48:44.340" v="179"/>
          <ac:picMkLst>
            <pc:docMk/>
            <pc:sldMk cId="1352936301" sldId="479"/>
            <ac:picMk id="21" creationId="{F1720440-5280-88BC-6F1C-04BE7DC8DE40}"/>
          </ac:picMkLst>
        </pc:picChg>
        <pc:picChg chg="add del mod">
          <ac:chgData name="Leonie Smith" userId="fed1330f33f5650e" providerId="LiveId" clId="{EF69150C-9E94-4B5B-82A6-70A1C534DE8D}" dt="2023-11-29T05:48:46.663" v="181"/>
          <ac:picMkLst>
            <pc:docMk/>
            <pc:sldMk cId="1352936301" sldId="479"/>
            <ac:picMk id="22" creationId="{87B2B7CA-E0F0-6671-1EF6-BFD2312A95A4}"/>
          </ac:picMkLst>
        </pc:picChg>
        <pc:picChg chg="add del mod ord">
          <ac:chgData name="Leonie Smith" userId="fed1330f33f5650e" providerId="LiveId" clId="{EF69150C-9E94-4B5B-82A6-70A1C534DE8D}" dt="2023-11-29T05:49:12.062" v="182"/>
          <ac:picMkLst>
            <pc:docMk/>
            <pc:sldMk cId="1352936301" sldId="479"/>
            <ac:picMk id="25" creationId="{F0D9EADD-E0C8-D02B-B8B8-1303CEE1EA30}"/>
          </ac:picMkLst>
        </pc:picChg>
        <pc:picChg chg="add del mod">
          <ac:chgData name="Leonie Smith" userId="fed1330f33f5650e" providerId="LiveId" clId="{EF69150C-9E94-4B5B-82A6-70A1C534DE8D}" dt="2023-11-29T05:49:27.381" v="184"/>
          <ac:picMkLst>
            <pc:docMk/>
            <pc:sldMk cId="1352936301" sldId="479"/>
            <ac:picMk id="26" creationId="{C4E74D79-0725-7591-60FA-D0ED1E4A1571}"/>
          </ac:picMkLst>
        </pc:picChg>
        <pc:picChg chg="add del mod ord">
          <ac:chgData name="Leonie Smith" userId="fed1330f33f5650e" providerId="LiveId" clId="{EF69150C-9E94-4B5B-82A6-70A1C534DE8D}" dt="2023-11-29T05:49:34.105" v="185"/>
          <ac:picMkLst>
            <pc:docMk/>
            <pc:sldMk cId="1352936301" sldId="479"/>
            <ac:picMk id="30" creationId="{B74192B5-39E7-1399-DC77-7CB5736F4ECC}"/>
          </ac:picMkLst>
        </pc:picChg>
        <pc:picChg chg="add del mod">
          <ac:chgData name="Leonie Smith" userId="fed1330f33f5650e" providerId="LiveId" clId="{EF69150C-9E94-4B5B-82A6-70A1C534DE8D}" dt="2023-11-29T05:49:35.987" v="187"/>
          <ac:picMkLst>
            <pc:docMk/>
            <pc:sldMk cId="1352936301" sldId="479"/>
            <ac:picMk id="31" creationId="{EFC8EB38-1A1D-26E4-E900-DAC97524305A}"/>
          </ac:picMkLst>
        </pc:picChg>
        <pc:picChg chg="add del mod ord">
          <ac:chgData name="Leonie Smith" userId="fed1330f33f5650e" providerId="LiveId" clId="{EF69150C-9E94-4B5B-82A6-70A1C534DE8D}" dt="2023-11-29T05:49:59.678" v="188"/>
          <ac:picMkLst>
            <pc:docMk/>
            <pc:sldMk cId="1352936301" sldId="479"/>
            <ac:picMk id="34" creationId="{9163B3ED-0472-3FA9-4A50-EA2B173E453C}"/>
          </ac:picMkLst>
        </pc:picChg>
        <pc:picChg chg="add del mod">
          <ac:chgData name="Leonie Smith" userId="fed1330f33f5650e" providerId="LiveId" clId="{EF69150C-9E94-4B5B-82A6-70A1C534DE8D}" dt="2023-11-29T05:50:20.547" v="190"/>
          <ac:picMkLst>
            <pc:docMk/>
            <pc:sldMk cId="1352936301" sldId="479"/>
            <ac:picMk id="35" creationId="{064414A9-99DB-2066-FA3F-E0892F92CE99}"/>
          </ac:picMkLst>
        </pc:picChg>
        <pc:picChg chg="add del mod ord">
          <ac:chgData name="Leonie Smith" userId="fed1330f33f5650e" providerId="LiveId" clId="{EF69150C-9E94-4B5B-82A6-70A1C534DE8D}" dt="2023-11-29T05:50:42.019" v="191"/>
          <ac:picMkLst>
            <pc:docMk/>
            <pc:sldMk cId="1352936301" sldId="479"/>
            <ac:picMk id="39" creationId="{9C65FFE8-0D9A-58CB-92DE-D7C178481634}"/>
          </ac:picMkLst>
        </pc:picChg>
        <pc:picChg chg="add del mod">
          <ac:chgData name="Leonie Smith" userId="fed1330f33f5650e" providerId="LiveId" clId="{EF69150C-9E94-4B5B-82A6-70A1C534DE8D}" dt="2023-11-29T05:50:44.580" v="193"/>
          <ac:picMkLst>
            <pc:docMk/>
            <pc:sldMk cId="1352936301" sldId="479"/>
            <ac:picMk id="40" creationId="{522B7CE7-5A7F-ADE3-B4F3-2F2B1B87838F}"/>
          </ac:picMkLst>
        </pc:picChg>
        <pc:picChg chg="add del mod ord">
          <ac:chgData name="Leonie Smith" userId="fed1330f33f5650e" providerId="LiveId" clId="{EF69150C-9E94-4B5B-82A6-70A1C534DE8D}" dt="2023-11-29T05:51:08.268" v="194"/>
          <ac:picMkLst>
            <pc:docMk/>
            <pc:sldMk cId="1352936301" sldId="479"/>
            <ac:picMk id="43" creationId="{4AADE52D-5F77-DD82-020E-49326CDA3A6B}"/>
          </ac:picMkLst>
        </pc:picChg>
        <pc:picChg chg="add mod">
          <ac:chgData name="Leonie Smith" userId="fed1330f33f5650e" providerId="LiveId" clId="{EF69150C-9E94-4B5B-82A6-70A1C534DE8D}" dt="2023-11-29T05:51:08.268" v="194"/>
          <ac:picMkLst>
            <pc:docMk/>
            <pc:sldMk cId="1352936301" sldId="479"/>
            <ac:picMk id="44" creationId="{D1E5687D-6B83-0BCB-1C98-2D5455BB2CA5}"/>
          </ac:picMkLst>
        </pc:picChg>
      </pc:sldChg>
      <pc:sldChg chg="addSp delSp modSp mod modTransition modAnim">
        <pc:chgData name="Leonie Smith" userId="fed1330f33f5650e" providerId="LiveId" clId="{EF69150C-9E94-4B5B-82A6-70A1C534DE8D}" dt="2023-11-29T05:53:51.810" v="198"/>
        <pc:sldMkLst>
          <pc:docMk/>
          <pc:sldMk cId="3817586468" sldId="481"/>
        </pc:sldMkLst>
        <pc:picChg chg="add del mod">
          <ac:chgData name="Leonie Smith" userId="fed1330f33f5650e" providerId="LiveId" clId="{EF69150C-9E94-4B5B-82A6-70A1C534DE8D}" dt="2023-11-29T05:53:15.823" v="197"/>
          <ac:picMkLst>
            <pc:docMk/>
            <pc:sldMk cId="3817586468" sldId="481"/>
            <ac:picMk id="6" creationId="{97E93F19-4DB3-3E20-3161-A1C372BB8D92}"/>
          </ac:picMkLst>
        </pc:picChg>
        <pc:picChg chg="add del mod ord">
          <ac:chgData name="Leonie Smith" userId="fed1330f33f5650e" providerId="LiveId" clId="{EF69150C-9E94-4B5B-82A6-70A1C534DE8D}" dt="2023-11-29T05:53:51.810" v="198"/>
          <ac:picMkLst>
            <pc:docMk/>
            <pc:sldMk cId="3817586468" sldId="481"/>
            <ac:picMk id="9" creationId="{73A8A775-2192-1585-CD05-D8C13BE593E5}"/>
          </ac:picMkLst>
        </pc:picChg>
        <pc:picChg chg="add mod">
          <ac:chgData name="Leonie Smith" userId="fed1330f33f5650e" providerId="LiveId" clId="{EF69150C-9E94-4B5B-82A6-70A1C534DE8D}" dt="2023-11-29T05:53:51.810" v="198"/>
          <ac:picMkLst>
            <pc:docMk/>
            <pc:sldMk cId="3817586468" sldId="481"/>
            <ac:picMk id="10" creationId="{B3428F27-8E4F-750F-8516-4EEA207428C0}"/>
          </ac:picMkLst>
        </pc:picChg>
      </pc:sldChg>
      <pc:sldChg chg="addSp modSp">
        <pc:chgData name="Leonie Smith" userId="fed1330f33f5650e" providerId="LiveId" clId="{EF69150C-9E94-4B5B-82A6-70A1C534DE8D}" dt="2023-11-29T05:54:56.643" v="199"/>
        <pc:sldMkLst>
          <pc:docMk/>
          <pc:sldMk cId="1073304252" sldId="483"/>
        </pc:sldMkLst>
        <pc:picChg chg="add mod">
          <ac:chgData name="Leonie Smith" userId="fed1330f33f5650e" providerId="LiveId" clId="{EF69150C-9E94-4B5B-82A6-70A1C534DE8D}" dt="2023-11-29T05:54:56.643" v="199"/>
          <ac:picMkLst>
            <pc:docMk/>
            <pc:sldMk cId="1073304252" sldId="483"/>
            <ac:picMk id="6" creationId="{DD30BCB1-9A6E-D10E-9D50-1EB5024ED13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28 </a:t>
            </a:r>
            <a:r>
              <a:rPr lang="en-IN" sz="1200" b="1" i="0" u="none" strike="noStrike" baseline="0" dirty="0">
                <a:latin typeface="TimesNewRomanPS-BoldMT"/>
              </a:rPr>
              <a:t>Esther</a:t>
            </a:r>
          </a:p>
          <a:p>
            <a:pPr algn="l"/>
            <a:r>
              <a:rPr lang="en-US" sz="1200" b="0" i="0" u="none" strike="noStrike" baseline="0" dirty="0">
                <a:latin typeface="TimesNewRomanPSMT"/>
              </a:rPr>
              <a:t>1. Queen Vashti’s refuses King - 1:1-22 (Left Bottom Room in Palace)</a:t>
            </a:r>
          </a:p>
          <a:p>
            <a:pPr algn="l"/>
            <a:r>
              <a:rPr lang="en-US" sz="1200" b="0" i="0" u="none" strike="noStrike" baseline="0" dirty="0">
                <a:latin typeface="TimesNewRomanPSMT"/>
              </a:rPr>
              <a:t>2. Esther’s coronation banquet - 2:1-20 (Right Bottom Room in Palace)</a:t>
            </a:r>
          </a:p>
          <a:p>
            <a:pPr algn="l"/>
            <a:r>
              <a:rPr lang="en-US" sz="1200" b="0" i="0" u="none" strike="noStrike" baseline="0" dirty="0">
                <a:latin typeface="TimesNewRomanPSMT"/>
              </a:rPr>
              <a:t>3. Mordecai won’t bow to Haman - 2:21-23, 3:1-6 (Right side of Palace Gate)</a:t>
            </a:r>
          </a:p>
          <a:p>
            <a:pPr algn="l"/>
            <a:r>
              <a:rPr lang="en-US" sz="1200" b="0" i="0" u="none" strike="noStrike" baseline="0" dirty="0">
                <a:latin typeface="TimesNewRomanPSMT"/>
              </a:rPr>
              <a:t>4. Haman Plots to kill the Jews - 3:7 – 4:17 (On Palace Roof and Top Left)</a:t>
            </a:r>
          </a:p>
          <a:p>
            <a:pPr algn="l"/>
            <a:r>
              <a:rPr lang="en-US" sz="1200" b="0" i="0" u="none" strike="noStrike" baseline="0" dirty="0">
                <a:latin typeface="TimesNewRomanPSMT"/>
              </a:rPr>
              <a:t>5. Esther enters the Throne Room - 5:1-8 (Palace Center)</a:t>
            </a:r>
          </a:p>
          <a:p>
            <a:pPr algn="l"/>
            <a:r>
              <a:rPr lang="en-US" sz="1200" b="0" i="0" u="none" strike="noStrike" baseline="0" dirty="0">
                <a:latin typeface="TimesNewRomanPSMT"/>
              </a:rPr>
              <a:t>6. Haman builds gallows - 5:9-14 (Right Top)</a:t>
            </a:r>
          </a:p>
          <a:p>
            <a:pPr algn="l"/>
            <a:r>
              <a:rPr lang="en-US" sz="1200" b="0" i="0" u="none" strike="noStrike" baseline="0" dirty="0">
                <a:latin typeface="TimesNewRomanPSMT"/>
              </a:rPr>
              <a:t>7. The King asks Haman what should be done- 6:1-9 (Left Top Room in Palace)</a:t>
            </a:r>
          </a:p>
          <a:p>
            <a:pPr algn="l"/>
            <a:r>
              <a:rPr lang="en-US" sz="1200" b="0" i="0" u="none" strike="noStrike" baseline="0" dirty="0">
                <a:latin typeface="TimesNewRomanPSMT"/>
              </a:rPr>
              <a:t>8.  Haman leads Mordecai on King’s Horse - 6:10-14 (Right Bottom)</a:t>
            </a:r>
          </a:p>
          <a:p>
            <a:pPr algn="l"/>
            <a:r>
              <a:rPr lang="en-US" sz="1200" b="0" i="0" u="none" strike="noStrike" baseline="0" dirty="0">
                <a:latin typeface="TimesNewRomanPSMT"/>
              </a:rPr>
              <a:t>9.  Esther exposes Haman - 7:1-10 (Right Top Room in Palace)</a:t>
            </a:r>
          </a:p>
          <a:p>
            <a:pPr algn="l"/>
            <a:r>
              <a:rPr lang="en-US" sz="1200" b="0" i="0" u="none" strike="noStrike" baseline="0" dirty="0">
                <a:latin typeface="TimesNewRomanPSMT"/>
              </a:rPr>
              <a:t>10. Mordecai raised up - 8:1 – 10:3 (Left Bottom)</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3.mp4"/><Relationship Id="rId1" Type="http://schemas.microsoft.com/office/2007/relationships/media" Target="../media/media13.mp4"/><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4.mp4"/><Relationship Id="rId1" Type="http://schemas.microsoft.com/office/2007/relationships/media" Target="../media/media14.mp4"/><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5.mp4"/><Relationship Id="rId1" Type="http://schemas.microsoft.com/office/2007/relationships/media" Target="../media/media15.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6.mp4"/><Relationship Id="rId1" Type="http://schemas.microsoft.com/office/2007/relationships/media" Target="../media/media16.mp4"/><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7.mp4"/><Relationship Id="rId1" Type="http://schemas.microsoft.com/office/2007/relationships/media" Target="../media/media17.mp4"/><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8.mp4"/><Relationship Id="rId1" Type="http://schemas.microsoft.com/office/2007/relationships/media" Target="../media/media18.mp4"/><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9.mp4"/><Relationship Id="rId1" Type="http://schemas.microsoft.com/office/2007/relationships/media" Target="../media/media19.mp4"/><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0.mp4"/><Relationship Id="rId1" Type="http://schemas.microsoft.com/office/2007/relationships/media" Target="../media/media20.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1.mp4"/><Relationship Id="rId1" Type="http://schemas.microsoft.com/office/2007/relationships/media" Target="../media/media21.mp4"/><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2.mp4"/><Relationship Id="rId1" Type="http://schemas.microsoft.com/office/2007/relationships/media" Target="../media/media22.mp4"/><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3.mp4"/><Relationship Id="rId1" Type="http://schemas.microsoft.com/office/2007/relationships/media" Target="../media/media23.mp4"/><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28-4</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These materials are by the Kongki Ka Project and are made available to you under the terms of the Creative Commons Attribution ShareAlike license 4.0.</a:t>
            </a:r>
            <a:endParaRPr lang="en-US" sz="2800" kern="100">
              <a:latin typeface="Aptos"/>
              <a:ea typeface="Aptos"/>
              <a:cs typeface="Arial" panose="020B0604020202020204" pitchFamily="34" charset="0"/>
            </a:endParaRPr>
          </a:p>
          <a:p>
            <a:pPr algn="l">
              <a:lnSpc>
                <a:spcPct val="107000"/>
              </a:lnSpc>
              <a:spcBef>
                <a:spcPts val="0"/>
              </a:spcBef>
              <a:spcAft>
                <a:spcPts val="800"/>
              </a:spcAft>
            </a:pP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a:latin typeface="Aptos"/>
              <a:ea typeface="Aptos"/>
              <a:cs typeface="Arial" panose="020B0604020202020204" pitchFamily="34" charset="0"/>
            </a:endParaRPr>
          </a:p>
          <a:p>
            <a:pPr algn="l">
              <a:lnSpc>
                <a:spcPct val="107000"/>
              </a:lnSpc>
              <a:spcBef>
                <a:spcPts val="0"/>
              </a:spcBef>
              <a:spcAft>
                <a:spcPts val="800"/>
              </a:spcAft>
            </a:pP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a:latin typeface="Aptos"/>
              <a:ea typeface="Aptos"/>
              <a:cs typeface="Arial" panose="020B0604020202020204" pitchFamily="34" charset="0"/>
            </a:endParaRPr>
          </a:p>
          <a:p>
            <a:pPr algn="l">
              <a:lnSpc>
                <a:spcPct val="107000"/>
              </a:lnSpc>
              <a:spcBef>
                <a:spcPts val="0"/>
              </a:spcBef>
              <a:spcAft>
                <a:spcPts val="800"/>
              </a:spcAft>
            </a:pP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a:latin typeface="Aptos"/>
              <a:ea typeface="Aptos"/>
              <a:cs typeface="Arial" panose="020B0604020202020204" pitchFamily="34" charset="0"/>
            </a:endParaRPr>
          </a:p>
          <a:p>
            <a:pPr algn="l">
              <a:lnSpc>
                <a:spcPct val="107000"/>
              </a:lnSpc>
              <a:spcBef>
                <a:spcPts val="0"/>
              </a:spcBef>
              <a:spcAft>
                <a:spcPts val="800"/>
              </a:spcAft>
            </a:pPr>
            <a:r>
              <a:rPr lang="en-IN" sz="2800" kern="10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a:latin typeface="Aptos"/>
              <a:ea typeface="Aptos"/>
              <a:cs typeface="Arial" panose="020B0604020202020204" pitchFamily="34" charset="0"/>
            </a:endParaRPr>
          </a:p>
          <a:p>
            <a:pPr algn="l">
              <a:spcBef>
                <a:spcPts val="0"/>
              </a:spcBef>
            </a:pPr>
            <a:r>
              <a:rPr lang="en-US" sz="280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Attribution-ShareAlike 4.0 International License</a:t>
            </a:r>
            <a:r>
              <a:rPr lang="en-IN" sz="280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B31F7054-BC50-8425-D7E3-014288573BF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733"/>
    </mc:Choice>
    <mc:Fallback xmlns="">
      <p:transition spd="slow" advTm="2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41ACF14-FCFF-B93A-1925-5C9C569E003A}"/>
              </a:ext>
            </a:extLst>
          </p:cNvPr>
          <p:cNvPicPr>
            <a:picLocks noChangeAspect="1"/>
          </p:cNvPicPr>
          <p:nvPr/>
        </p:nvPicPr>
        <p:blipFill>
          <a:blip r:embed="rId2"/>
          <a:stretch>
            <a:fillRect/>
          </a:stretch>
        </p:blipFill>
        <p:spPr>
          <a:xfrm>
            <a:off x="-1" y="-489062"/>
            <a:ext cx="12353027" cy="7347063"/>
          </a:xfrm>
          <a:prstGeom prst="rect">
            <a:avLst/>
          </a:prstGeom>
        </p:spPr>
      </p:pic>
      <p:sp>
        <p:nvSpPr>
          <p:cNvPr id="5" name="TextBox 4">
            <a:extLst>
              <a:ext uri="{FF2B5EF4-FFF2-40B4-BE49-F238E27FC236}">
                <a16:creationId xmlns:a16="http://schemas.microsoft.com/office/drawing/2014/main" id="{5913606C-E87A-59B7-E57B-FDE2E7486B86}"/>
              </a:ext>
            </a:extLst>
          </p:cNvPr>
          <p:cNvSpPr txBox="1"/>
          <p:nvPr/>
        </p:nvSpPr>
        <p:spPr>
          <a:xfrm>
            <a:off x="394973" y="417295"/>
            <a:ext cx="3093294"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9</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10</a:t>
            </a:r>
            <a:r>
              <a:rPr lang="en-US" sz="4000" b="0" i="0" dirty="0">
                <a:solidFill>
                  <a:srgbClr val="121212"/>
                </a:solidFill>
                <a:effectLst/>
                <a:latin typeface="Inter" panose="020B0502030000000004" pitchFamily="34" charset="0"/>
              </a:rPr>
              <a:t>So the king removed the signet ring from his finger and gave it to Haman son of </a:t>
            </a:r>
            <a:r>
              <a:rPr lang="en-US" sz="4000" b="0" i="0" dirty="0" err="1">
                <a:solidFill>
                  <a:srgbClr val="121212"/>
                </a:solidFill>
                <a:effectLst/>
                <a:latin typeface="Inter" panose="020B0502030000000004" pitchFamily="34" charset="0"/>
              </a:rPr>
              <a:t>Hammedatha</a:t>
            </a:r>
            <a:r>
              <a:rPr lang="en-US" sz="4000" b="0" i="0" dirty="0">
                <a:solidFill>
                  <a:srgbClr val="121212"/>
                </a:solidFill>
                <a:effectLst/>
                <a:latin typeface="Inter" panose="020B0502030000000004" pitchFamily="34" charset="0"/>
              </a:rPr>
              <a:t>, the </a:t>
            </a:r>
            <a:r>
              <a:rPr lang="en-US" sz="4000" b="0" i="0" dirty="0" err="1">
                <a:solidFill>
                  <a:srgbClr val="121212"/>
                </a:solidFill>
                <a:effectLst/>
                <a:latin typeface="Inter" panose="020B0502030000000004" pitchFamily="34" charset="0"/>
              </a:rPr>
              <a:t>Agagite</a:t>
            </a:r>
            <a:r>
              <a:rPr lang="en-US" sz="4000" b="0" i="0" dirty="0">
                <a:solidFill>
                  <a:srgbClr val="121212"/>
                </a:solidFill>
                <a:effectLst/>
                <a:latin typeface="Inter" panose="020B0502030000000004" pitchFamily="34" charset="0"/>
              </a:rPr>
              <a:t>, the enemy of the Jews. </a:t>
            </a:r>
            <a:endParaRPr lang="en-ZA" sz="4000" dirty="0"/>
          </a:p>
        </p:txBody>
      </p:sp>
      <p:sp>
        <p:nvSpPr>
          <p:cNvPr id="3" name="TextBox 2">
            <a:extLst>
              <a:ext uri="{FF2B5EF4-FFF2-40B4-BE49-F238E27FC236}">
                <a16:creationId xmlns:a16="http://schemas.microsoft.com/office/drawing/2014/main" id="{38434BF2-2831-CBD8-DEE1-8347BA7827B4}"/>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10 तब राजा ने अपनी मुहर वाली अंगूठी अपने हाथ से उतारकर अगागी हम्मदाता के पुत्र हामान को, जो यहूदियों का बैरी था दे दी।</a:t>
            </a:r>
            <a:endParaRPr lang="en-IN" sz="4000" dirty="0"/>
          </a:p>
        </p:txBody>
      </p:sp>
      <p:pic>
        <p:nvPicPr>
          <p:cNvPr id="10" name="Video 9">
            <a:hlinkClick r:id="" action="ppaction://media"/>
            <a:extLst>
              <a:ext uri="{FF2B5EF4-FFF2-40B4-BE49-F238E27FC236}">
                <a16:creationId xmlns:a16="http://schemas.microsoft.com/office/drawing/2014/main" id="{64211F50-B6AF-39E2-7605-AF0204CEC77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1816"/>
    </mc:Choice>
    <mc:Fallback xmlns="">
      <p:transition spd="slow" advTm="11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D8F33A4-F613-F303-17D5-F0F3F1475B64}"/>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DBF474-B28A-FEBF-D172-D724560BDF2E}"/>
              </a:ext>
            </a:extLst>
          </p:cNvPr>
          <p:cNvSpPr txBox="1"/>
          <p:nvPr/>
        </p:nvSpPr>
        <p:spPr>
          <a:xfrm>
            <a:off x="394973" y="417295"/>
            <a:ext cx="3093294"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11</a:t>
            </a:r>
            <a:r>
              <a:rPr lang="en-US" sz="4400" b="0" i="0">
                <a:solidFill>
                  <a:srgbClr val="121212"/>
                </a:solidFill>
                <a:effectLst/>
                <a:latin typeface="Inter" panose="020B0502030000000004" pitchFamily="34" charset="0"/>
              </a:rPr>
              <a:t>“Keep your money,” said the king to Haman. “These people are given to you to do with them as you please.”</a:t>
            </a:r>
            <a:endParaRPr lang="en-ZA" dirty="0"/>
          </a:p>
        </p:txBody>
      </p:sp>
      <p:sp>
        <p:nvSpPr>
          <p:cNvPr id="3" name="TextBox 2">
            <a:extLst>
              <a:ext uri="{FF2B5EF4-FFF2-40B4-BE49-F238E27FC236}">
                <a16:creationId xmlns:a16="http://schemas.microsoft.com/office/drawing/2014/main" id="{26E01C95-72A1-13C6-B2ED-C4A8738CE765}"/>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11 और राजा ने हामान से कहा, “वह चाँदी तुझे दी गई है, और वे लोग भी, ताकि तू उनसे जैसा तेरा जी चाहे वैसा ही व्यवहार करे।”</a:t>
            </a:r>
            <a:endParaRPr lang="en-IN" sz="4000" dirty="0"/>
          </a:p>
        </p:txBody>
      </p:sp>
      <p:pic>
        <p:nvPicPr>
          <p:cNvPr id="12" name="Video 11">
            <a:hlinkClick r:id="" action="ppaction://media"/>
            <a:extLst>
              <a:ext uri="{FF2B5EF4-FFF2-40B4-BE49-F238E27FC236}">
                <a16:creationId xmlns:a16="http://schemas.microsoft.com/office/drawing/2014/main" id="{7D85B428-CAFD-E5CB-11A6-E54D4A88657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t="12409" b="12409"/>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1529"/>
    </mc:Choice>
    <mc:Fallback xmlns="">
      <p:transition spd="slow" advTm="11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0FA9D1-7B04-10AF-CCCF-D62FC5A23D64}"/>
              </a:ext>
            </a:extLst>
          </p:cNvPr>
          <p:cNvPicPr>
            <a:picLocks noChangeAspect="1"/>
          </p:cNvPicPr>
          <p:nvPr/>
        </p:nvPicPr>
        <p:blipFill rotWithShape="1">
          <a:blip r:embed="rId2"/>
          <a:srcRect b="461"/>
          <a:stretch/>
        </p:blipFill>
        <p:spPr>
          <a:xfrm>
            <a:off x="-247679" y="-138023"/>
            <a:ext cx="12439679" cy="6996023"/>
          </a:xfrm>
          <a:prstGeom prst="rect">
            <a:avLst/>
          </a:prstGeom>
        </p:spPr>
      </p:pic>
      <p:sp>
        <p:nvSpPr>
          <p:cNvPr id="4" name="TextBox 3">
            <a:extLst>
              <a:ext uri="{FF2B5EF4-FFF2-40B4-BE49-F238E27FC236}">
                <a16:creationId xmlns:a16="http://schemas.microsoft.com/office/drawing/2014/main" id="{0767C4F7-237A-FB34-CC97-0EEC3FA8C96F}"/>
              </a:ext>
            </a:extLst>
          </p:cNvPr>
          <p:cNvSpPr txBox="1"/>
          <p:nvPr/>
        </p:nvSpPr>
        <p:spPr>
          <a:xfrm>
            <a:off x="394973" y="417295"/>
            <a:ext cx="3093294"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5526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12</a:t>
            </a:r>
            <a:r>
              <a:rPr lang="en-US" sz="3200" b="0" i="0">
                <a:solidFill>
                  <a:srgbClr val="121212"/>
                </a:solidFill>
                <a:effectLst/>
                <a:latin typeface="Inter" panose="020B0502030000000004" pitchFamily="34" charset="0"/>
              </a:rPr>
              <a:t>On the thirteenth day of the first month, the royal scribes were summoned and the order was written exactly as Haman commanded the royal satraps, the governors of each province, and the officials of each people, in the script of each province and the language of every people. It was written in the name of King Xerxes and sealed with the royal signet ring.</a:t>
            </a:r>
            <a:endParaRPr lang="en-ZA" sz="2000" dirty="0"/>
          </a:p>
        </p:txBody>
      </p:sp>
      <p:sp>
        <p:nvSpPr>
          <p:cNvPr id="3" name="TextBox 2">
            <a:extLst>
              <a:ext uri="{FF2B5EF4-FFF2-40B4-BE49-F238E27FC236}">
                <a16:creationId xmlns:a16="http://schemas.microsoft.com/office/drawing/2014/main" id="{59A6060B-23DE-D8CF-9B78-530AC25326F1}"/>
              </a:ext>
            </a:extLst>
          </p:cNvPr>
          <p:cNvSpPr txBox="1"/>
          <p:nvPr/>
        </p:nvSpPr>
        <p:spPr>
          <a:xfrm>
            <a:off x="6096000" y="166255"/>
            <a:ext cx="6096000" cy="6558101"/>
          </a:xfrm>
          <a:prstGeom prst="rect">
            <a:avLst/>
          </a:prstGeom>
          <a:noFill/>
        </p:spPr>
        <p:txBody>
          <a:bodyPr wrap="square" rtlCol="0">
            <a:noAutofit/>
          </a:bodyPr>
          <a:lstStyle/>
          <a:p>
            <a:r>
              <a:rPr lang="hi-IN" sz="3200" b="0" i="0" dirty="0">
                <a:solidFill>
                  <a:srgbClr val="121212"/>
                </a:solidFill>
                <a:effectLst/>
                <a:latin typeface="Inter" panose="020B0502030000000004" pitchFamily="34" charset="0"/>
              </a:rPr>
              <a:t>12 फिर उसी पहले महीने के तेरहवें दिन को राजा के लेखक बुलाए गए, और हामान की आज्ञा के अनुसार राजा के सब अधिपतियों, और सब प्रान्तों के प्रधानों, और देश-देश के लोगों के हाकिमों के लिये चिट्ठियाँ, एक-एक प्रान्त के अक्षरों में, और एक-एक देश के लोगों की भाषा में राजा क्षयर्ष के नाम से लिखी गईं; और उनमें राजा की मुहर वाली अंगूठी की छाप लगाई गई।</a:t>
            </a:r>
            <a:endParaRPr lang="en-IN" sz="3200" dirty="0"/>
          </a:p>
        </p:txBody>
      </p:sp>
      <p:pic>
        <p:nvPicPr>
          <p:cNvPr id="6" name="Audio 5">
            <a:hlinkClick r:id="" action="ppaction://media"/>
            <a:extLst>
              <a:ext uri="{FF2B5EF4-FFF2-40B4-BE49-F238E27FC236}">
                <a16:creationId xmlns:a16="http://schemas.microsoft.com/office/drawing/2014/main" id="{224E21E8-E706-DFCA-7995-2123711BD2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23891"/>
    </mc:Choice>
    <mc:Fallback xmlns="">
      <p:transition spd="slow" advTm="23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4B92E3A-710F-FCDD-6582-CD8221A92F7F}"/>
              </a:ext>
            </a:extLst>
          </p:cNvPr>
          <p:cNvPicPr>
            <a:picLocks noChangeAspect="1"/>
          </p:cNvPicPr>
          <p:nvPr/>
        </p:nvPicPr>
        <p:blipFill>
          <a:blip r:embed="rId2"/>
          <a:stretch>
            <a:fillRect/>
          </a:stretch>
        </p:blipFill>
        <p:spPr>
          <a:xfrm>
            <a:off x="0" y="0"/>
            <a:ext cx="12192000" cy="7501418"/>
          </a:xfrm>
          <a:prstGeom prst="rect">
            <a:avLst/>
          </a:prstGeom>
        </p:spPr>
      </p:pic>
      <p:sp>
        <p:nvSpPr>
          <p:cNvPr id="5" name="TextBox 4">
            <a:extLst>
              <a:ext uri="{FF2B5EF4-FFF2-40B4-BE49-F238E27FC236}">
                <a16:creationId xmlns:a16="http://schemas.microsoft.com/office/drawing/2014/main" id="{6496117F-9E4C-CC5F-7AC1-5247432B5DEF}"/>
              </a:ext>
            </a:extLst>
          </p:cNvPr>
          <p:cNvSpPr txBox="1"/>
          <p:nvPr/>
        </p:nvSpPr>
        <p:spPr>
          <a:xfrm>
            <a:off x="394973" y="417295"/>
            <a:ext cx="3093294"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And the letters were sent by couriers to each of the royal provinces with the order to destroy, kill, and annihilate all the Jews—young and old, women and children—and to plunder their possessions on a single day, the thirteenth day of Adar, the twelfth month.</a:t>
            </a:r>
          </a:p>
          <a:p>
            <a:br>
              <a:rPr lang="en-US" sz="3600"/>
            </a:br>
            <a:endParaRPr lang="en-ZA" dirty="0"/>
          </a:p>
        </p:txBody>
      </p:sp>
      <p:sp>
        <p:nvSpPr>
          <p:cNvPr id="3" name="TextBox 2">
            <a:extLst>
              <a:ext uri="{FF2B5EF4-FFF2-40B4-BE49-F238E27FC236}">
                <a16:creationId xmlns:a16="http://schemas.microsoft.com/office/drawing/2014/main" id="{344107F4-6A95-710A-7F38-D6BE3CD4AE84}"/>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13 राज्य के सब प्रान्तों में इस आशय की चिट्ठियाँ हर डाकियों के द्वारा भेजी गई कि एक ही दिन में, अर्थात् अदार नामक बारहवें महीने के तेरहवें दिन को, क्या जवान, क्या बूढ़ा, क्या स्त्री, क्या बालक, सब यहूदी घात और नाश किए जाएँ; और उनकी धन-सम्पत्ति लूट ली जाए।</a:t>
            </a:r>
            <a:endParaRPr lang="en-IN" sz="3600" dirty="0"/>
          </a:p>
        </p:txBody>
      </p:sp>
      <p:pic>
        <p:nvPicPr>
          <p:cNvPr id="18" name="Audio 17">
            <a:hlinkClick r:id="" action="ppaction://media"/>
            <a:extLst>
              <a:ext uri="{FF2B5EF4-FFF2-40B4-BE49-F238E27FC236}">
                <a16:creationId xmlns:a16="http://schemas.microsoft.com/office/drawing/2014/main" id="{15963506-8983-E3FA-6F4E-495FF40A76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25660"/>
    </mc:Choice>
    <mc:Fallback xmlns="">
      <p:transition spd="slow" advTm="25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54EA696-EEC7-BB03-27CE-F14773EC36B6}"/>
              </a:ext>
            </a:extLst>
          </p:cNvPr>
          <p:cNvPicPr>
            <a:picLocks noChangeAspect="1"/>
          </p:cNvPicPr>
          <p:nvPr/>
        </p:nvPicPr>
        <p:blipFill>
          <a:blip r:embed="rId2"/>
          <a:stretch>
            <a:fillRect/>
          </a:stretch>
        </p:blipFill>
        <p:spPr>
          <a:xfrm>
            <a:off x="0" y="-53399"/>
            <a:ext cx="12353026" cy="7055712"/>
          </a:xfrm>
          <a:prstGeom prst="rect">
            <a:avLst/>
          </a:prstGeom>
        </p:spPr>
      </p:pic>
      <p:sp>
        <p:nvSpPr>
          <p:cNvPr id="5" name="TextBox 4">
            <a:extLst>
              <a:ext uri="{FF2B5EF4-FFF2-40B4-BE49-F238E27FC236}">
                <a16:creationId xmlns:a16="http://schemas.microsoft.com/office/drawing/2014/main" id="{9703166B-2437-FF64-78D1-47FA6406D6F7}"/>
              </a:ext>
            </a:extLst>
          </p:cNvPr>
          <p:cNvSpPr txBox="1"/>
          <p:nvPr/>
        </p:nvSpPr>
        <p:spPr>
          <a:xfrm>
            <a:off x="394973" y="417295"/>
            <a:ext cx="3093294"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A copy of the text of the edict was to be issued in every province and published to all the people, so that they would be ready on that day.</a:t>
            </a:r>
            <a:endParaRPr lang="en-ZA" dirty="0"/>
          </a:p>
        </p:txBody>
      </p:sp>
      <p:sp>
        <p:nvSpPr>
          <p:cNvPr id="2" name="TextBox 1">
            <a:extLst>
              <a:ext uri="{FF2B5EF4-FFF2-40B4-BE49-F238E27FC236}">
                <a16:creationId xmlns:a16="http://schemas.microsoft.com/office/drawing/2014/main" id="{A6AC77A2-6A61-2236-43E9-93278F9A7365}"/>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14 उस आज्ञा के लेख की नकलें सब प्रान्तों में खुली हुई भेजी गईं कि सब देशों के लोग उस दिन के लिये तैयार हो जाएँ।</a:t>
            </a:r>
            <a:endParaRPr lang="en-IN" sz="4000" dirty="0"/>
          </a:p>
        </p:txBody>
      </p:sp>
      <p:pic>
        <p:nvPicPr>
          <p:cNvPr id="6" name="Audio 5">
            <a:hlinkClick r:id="" action="ppaction://media"/>
            <a:extLst>
              <a:ext uri="{FF2B5EF4-FFF2-40B4-BE49-F238E27FC236}">
                <a16:creationId xmlns:a16="http://schemas.microsoft.com/office/drawing/2014/main" id="{3DBE45B6-33D8-525D-82A9-E234F1F271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9609"/>
    </mc:Choice>
    <mc:Fallback xmlns="">
      <p:transition spd="slow" advTm="9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CA3B58E-951C-57C7-9189-6BDA0A8F7961}"/>
              </a:ext>
            </a:extLst>
          </p:cNvPr>
          <p:cNvPicPr>
            <a:picLocks noChangeAspect="1"/>
          </p:cNvPicPr>
          <p:nvPr/>
        </p:nvPicPr>
        <p:blipFill>
          <a:blip r:embed="rId2"/>
          <a:stretch>
            <a:fillRect/>
          </a:stretch>
        </p:blipFill>
        <p:spPr>
          <a:xfrm>
            <a:off x="0" y="-438163"/>
            <a:ext cx="12192000" cy="7296163"/>
          </a:xfrm>
          <a:prstGeom prst="rect">
            <a:avLst/>
          </a:prstGeom>
        </p:spPr>
      </p:pic>
      <p:sp>
        <p:nvSpPr>
          <p:cNvPr id="2" name="TextBox 1">
            <a:extLst>
              <a:ext uri="{FF2B5EF4-FFF2-40B4-BE49-F238E27FC236}">
                <a16:creationId xmlns:a16="http://schemas.microsoft.com/office/drawing/2014/main" id="{FBC1D9F1-5B07-39B1-A42D-2A1C90EFCE2E}"/>
              </a:ext>
            </a:extLst>
          </p:cNvPr>
          <p:cNvSpPr txBox="1"/>
          <p:nvPr/>
        </p:nvSpPr>
        <p:spPr>
          <a:xfrm>
            <a:off x="441921" y="269820"/>
            <a:ext cx="7882929" cy="3726873"/>
          </a:xfrm>
          <a:prstGeom prst="rect">
            <a:avLst/>
          </a:prstGeom>
          <a:noFill/>
        </p:spPr>
        <p:txBody>
          <a:bodyPr wrap="square" rtlCol="0">
            <a:noAutofit/>
          </a:bodyPr>
          <a:lstStyle/>
          <a:p>
            <a:r>
              <a:rPr lang="hi-IN" sz="5400" b="0" i="0" u="none" strike="noStrike" baseline="0" dirty="0">
                <a:solidFill>
                  <a:schemeClr val="bg1"/>
                </a:solidFill>
                <a:latin typeface="TimesNewRomanPSMT"/>
              </a:rPr>
              <a:t>हामान ने यहूदियों को मारने की साजिश बनाई  - एस्तेर 3:6 - 4:17</a:t>
            </a:r>
          </a:p>
        </p:txBody>
      </p:sp>
      <p:sp>
        <p:nvSpPr>
          <p:cNvPr id="5" name="TextBox 4">
            <a:extLst>
              <a:ext uri="{FF2B5EF4-FFF2-40B4-BE49-F238E27FC236}">
                <a16:creationId xmlns:a16="http://schemas.microsoft.com/office/drawing/2014/main" id="{71FC3299-9ACC-0763-7BCF-0F1426DABFC5}"/>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23E999F-1CC7-30C1-1882-94B68EA1E073}"/>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FA56C9B-28F4-A1BB-7C4E-EF108427FFDA}"/>
              </a:ext>
            </a:extLst>
          </p:cNvPr>
          <p:cNvSpPr txBox="1"/>
          <p:nvPr/>
        </p:nvSpPr>
        <p:spPr>
          <a:xfrm>
            <a:off x="394973" y="417295"/>
            <a:ext cx="3093294"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The couriers left, spurred on by the king’s command, and the edict was issued in the citadel of Susa. Then the king and Haman sat down to drink, but the city of Susa was in confusion.</a:t>
            </a:r>
            <a:endParaRPr lang="en-ZA" dirty="0"/>
          </a:p>
        </p:txBody>
      </p:sp>
      <p:sp>
        <p:nvSpPr>
          <p:cNvPr id="3" name="TextBox 2">
            <a:extLst>
              <a:ext uri="{FF2B5EF4-FFF2-40B4-BE49-F238E27FC236}">
                <a16:creationId xmlns:a16="http://schemas.microsoft.com/office/drawing/2014/main" id="{EC5BAF45-246C-7BD6-9574-E97192B61249}"/>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15 यह आज्ञा शूशन गढ़ में दी गई, और डाकिए राजा की आज्ञा से तुरन्त निकल गए। राजा और हामान तो दाखमधु पीने बैठ गए; परन्तु शूशन नगर में घबराहट फैल गई</a:t>
            </a:r>
            <a:r>
              <a:rPr lang="en-US" sz="3600" b="0" i="0" dirty="0">
                <a:solidFill>
                  <a:srgbClr val="121212"/>
                </a:solidFill>
                <a:effectLst/>
                <a:latin typeface="Inter" panose="020B0502030000000004" pitchFamily="34" charset="0"/>
              </a:rPr>
              <a:t>b।</a:t>
            </a:r>
            <a:endParaRPr lang="en-IN" sz="3600" dirty="0"/>
          </a:p>
        </p:txBody>
      </p:sp>
      <p:pic>
        <p:nvPicPr>
          <p:cNvPr id="6" name="Audio 5">
            <a:hlinkClick r:id="" action="ppaction://media"/>
            <a:extLst>
              <a:ext uri="{FF2B5EF4-FFF2-40B4-BE49-F238E27FC236}">
                <a16:creationId xmlns:a16="http://schemas.microsoft.com/office/drawing/2014/main" id="{DA4EE438-967A-7F08-491F-D4D9039897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49696417"/>
      </p:ext>
    </p:extLst>
  </p:cSld>
  <p:clrMapOvr>
    <a:masterClrMapping/>
  </p:clrMapOvr>
  <mc:AlternateContent xmlns:mc="http://schemas.openxmlformats.org/markup-compatibility/2006" xmlns:p14="http://schemas.microsoft.com/office/powerpoint/2010/main">
    <mc:Choice Requires="p14">
      <p:transition spd="slow" p14:dur="2000" advTm="15258"/>
    </mc:Choice>
    <mc:Fallback xmlns="">
      <p:transition spd="slow" advTm="15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337446-2C52-2F87-BB7B-A300FC4DE8B7}"/>
              </a:ext>
            </a:extLst>
          </p:cNvPr>
          <p:cNvPicPr>
            <a:picLocks noChangeAspect="1"/>
          </p:cNvPicPr>
          <p:nvPr/>
        </p:nvPicPr>
        <p:blipFill>
          <a:blip r:embed="rId2"/>
          <a:stretch>
            <a:fillRect/>
          </a:stretch>
        </p:blipFill>
        <p:spPr>
          <a:xfrm>
            <a:off x="-1" y="-213705"/>
            <a:ext cx="12191999" cy="7071705"/>
          </a:xfrm>
          <a:prstGeom prst="rect">
            <a:avLst/>
          </a:prstGeom>
        </p:spPr>
      </p:pic>
      <p:sp>
        <p:nvSpPr>
          <p:cNvPr id="5" name="TextBox 4">
            <a:extLst>
              <a:ext uri="{FF2B5EF4-FFF2-40B4-BE49-F238E27FC236}">
                <a16:creationId xmlns:a16="http://schemas.microsoft.com/office/drawing/2014/main" id="{21BBC04A-1C0A-1433-110D-B72C7C647E39}"/>
              </a:ext>
            </a:extLst>
          </p:cNvPr>
          <p:cNvSpPr txBox="1"/>
          <p:nvPr/>
        </p:nvSpPr>
        <p:spPr>
          <a:xfrm>
            <a:off x="394973" y="417295"/>
            <a:ext cx="3093294"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15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184243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4:1</a:t>
            </a:r>
            <a:r>
              <a:rPr lang="en-US" sz="4000" b="0" i="0" dirty="0">
                <a:solidFill>
                  <a:srgbClr val="121212"/>
                </a:solidFill>
                <a:effectLst/>
                <a:latin typeface="Inter" panose="020B0502030000000004" pitchFamily="34" charset="0"/>
              </a:rPr>
              <a:t>When Mordecai learned of all that had happened, he tore his clothes, put on sackcloth and ashes, and went out into the middle of the city, wailing loudly and bitterly.</a:t>
            </a:r>
            <a:endParaRPr lang="en-ZA" dirty="0"/>
          </a:p>
        </p:txBody>
      </p:sp>
      <p:sp>
        <p:nvSpPr>
          <p:cNvPr id="2" name="TextBox 1">
            <a:extLst>
              <a:ext uri="{FF2B5EF4-FFF2-40B4-BE49-F238E27FC236}">
                <a16:creationId xmlns:a16="http://schemas.microsoft.com/office/drawing/2014/main" id="{4D80AF77-8A15-521B-F4CA-707C386C6DDD}"/>
              </a:ext>
            </a:extLst>
          </p:cNvPr>
          <p:cNvSpPr txBox="1"/>
          <p:nvPr/>
        </p:nvSpPr>
        <p:spPr>
          <a:xfrm>
            <a:off x="6096000" y="166255"/>
            <a:ext cx="6096000" cy="6558101"/>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4:</a:t>
            </a:r>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जब मोर्दकै ने जान लिया कि क्या-क्या किया गया है तब मोर्दकै वस्त्र फाड़, टाट पहन, राख डालकर, नगर के मध्य जाकर ऊँचे और दुःख भरे शब्द से चिल्लाने लगा; </a:t>
            </a:r>
            <a:endParaRPr lang="en-IN" sz="3600" dirty="0"/>
          </a:p>
        </p:txBody>
      </p:sp>
      <p:pic>
        <p:nvPicPr>
          <p:cNvPr id="6" name="Audio 5">
            <a:hlinkClick r:id="" action="ppaction://media"/>
            <a:extLst>
              <a:ext uri="{FF2B5EF4-FFF2-40B4-BE49-F238E27FC236}">
                <a16:creationId xmlns:a16="http://schemas.microsoft.com/office/drawing/2014/main" id="{6738821E-6190-F8FD-869C-FC61CCA2BE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5533"/>
    </mc:Choice>
    <mc:Fallback xmlns="">
      <p:transition spd="slow" advTm="15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08A510-C5A9-7450-4C1F-ED74D5DC4682}"/>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C945B70-7EE5-20D6-622D-5721480E85F0}"/>
              </a:ext>
            </a:extLst>
          </p:cNvPr>
          <p:cNvSpPr txBox="1"/>
          <p:nvPr/>
        </p:nvSpPr>
        <p:spPr>
          <a:xfrm>
            <a:off x="394973" y="417295"/>
            <a:ext cx="3093294"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4</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83514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In every province to which the king’s command and edict came, there was great mourning among the Jews. They fasted, wept, and lamented, and many lay in sackcloth and ashes.</a:t>
            </a:r>
            <a:endParaRPr lang="en-ZA" dirty="0"/>
          </a:p>
        </p:txBody>
      </p:sp>
      <p:sp>
        <p:nvSpPr>
          <p:cNvPr id="3" name="TextBox 2">
            <a:extLst>
              <a:ext uri="{FF2B5EF4-FFF2-40B4-BE49-F238E27FC236}">
                <a16:creationId xmlns:a16="http://schemas.microsoft.com/office/drawing/2014/main" id="{572883AA-7BE2-5B34-5F17-C9BF66D2F97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3 एक-एक प्रान्त में, जहाँ-जहाँ राजा की आज्ञा और नियम पहुँचा, वहाँ-वहाँ यहूदी बड़ा विलाप करने और उपवास करने और रोने पीटने लगे; वरन् बहुत से टाट पहने और राख डाले हुए पड़े रहे।</a:t>
            </a:r>
            <a:endParaRPr lang="en-IN" sz="3600" dirty="0"/>
          </a:p>
        </p:txBody>
      </p:sp>
      <p:pic>
        <p:nvPicPr>
          <p:cNvPr id="39" name="Video 38">
            <a:hlinkClick r:id="" action="ppaction://media"/>
            <a:extLst>
              <a:ext uri="{FF2B5EF4-FFF2-40B4-BE49-F238E27FC236}">
                <a16:creationId xmlns:a16="http://schemas.microsoft.com/office/drawing/2014/main" id="{89E24599-8087-A770-007B-8CB5BE8BDC5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41201962"/>
      </p:ext>
    </p:extLst>
  </p:cSld>
  <p:clrMapOvr>
    <a:masterClrMapping/>
  </p:clrMapOvr>
  <mc:AlternateContent xmlns:mc="http://schemas.openxmlformats.org/markup-compatibility/2006" xmlns:p14="http://schemas.microsoft.com/office/powerpoint/2010/main">
    <mc:Choice Requires="p14">
      <p:transition spd="slow" p14:dur="2000" advTm="22076"/>
    </mc:Choice>
    <mc:Fallback xmlns="">
      <p:transition spd="slow" advTm="22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9"/>
                </p:tgtEl>
              </p:cMediaNode>
            </p:video>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9"/>
                                        </p:tgtEl>
                                      </p:cBhvr>
                                    </p:cmd>
                                  </p:childTnLst>
                                </p:cTn>
                              </p:par>
                            </p:childTnLst>
                          </p:cTn>
                        </p:par>
                      </p:childTnLst>
                    </p:cTn>
                  </p:par>
                </p:childTnLst>
              </p:cTn>
              <p:nextCondLst>
                <p:cond evt="onClick" delay="0">
                  <p:tgtEl>
                    <p:spTgt spid="39"/>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6BD6EC4-7E25-7686-FCB2-77487BA3D344}"/>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20F2222-C25D-634F-39BD-C698F2351B8A}"/>
              </a:ext>
            </a:extLst>
          </p:cNvPr>
          <p:cNvSpPr txBox="1"/>
          <p:nvPr/>
        </p:nvSpPr>
        <p:spPr>
          <a:xfrm>
            <a:off x="394973" y="417295"/>
            <a:ext cx="3093294"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4</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82327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When Esther’s maidens and eunuchs came and told her about Mordecai, the queen was overcome with distress. She sent clothes for Mordecai to wear instead of his sackcloth, but he would not accept them.</a:t>
            </a:r>
            <a:endParaRPr lang="en-ZA" dirty="0"/>
          </a:p>
        </p:txBody>
      </p:sp>
      <p:sp>
        <p:nvSpPr>
          <p:cNvPr id="3" name="TextBox 2">
            <a:extLst>
              <a:ext uri="{FF2B5EF4-FFF2-40B4-BE49-F238E27FC236}">
                <a16:creationId xmlns:a16="http://schemas.microsoft.com/office/drawing/2014/main" id="{89D52E1D-7414-EDC0-ABFD-2D732EADB6B1}"/>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4 एस्तेर रानी की सहेलियों और खोजों ने जाकर उसको बता दिया</a:t>
            </a:r>
            <a:r>
              <a:rPr lang="en-US" sz="3600" b="0" i="0" dirty="0">
                <a:solidFill>
                  <a:srgbClr val="121212"/>
                </a:solidFill>
                <a:effectLst/>
                <a:latin typeface="Inter" panose="020B0502030000000004" pitchFamily="34" charset="0"/>
              </a:rPr>
              <a:t>a, </a:t>
            </a:r>
            <a:r>
              <a:rPr lang="hi-IN" sz="3600" b="0" i="0" dirty="0">
                <a:solidFill>
                  <a:srgbClr val="121212"/>
                </a:solidFill>
                <a:effectLst/>
                <a:latin typeface="Inter" panose="020B0502030000000004" pitchFamily="34" charset="0"/>
              </a:rPr>
              <a:t>तब रानी शोक से भर गई; और मोर्दकै के पास वस्त्र भेजकर यह कहलाया कि टाट उतारकर इन्हें पहन ले, परन्तु उसने उन्हें न लिया।</a:t>
            </a:r>
            <a:endParaRPr lang="en-IN" sz="3600" dirty="0"/>
          </a:p>
        </p:txBody>
      </p:sp>
      <p:pic>
        <p:nvPicPr>
          <p:cNvPr id="18" name="Video 17">
            <a:hlinkClick r:id="" action="ppaction://media"/>
            <a:extLst>
              <a:ext uri="{FF2B5EF4-FFF2-40B4-BE49-F238E27FC236}">
                <a16:creationId xmlns:a16="http://schemas.microsoft.com/office/drawing/2014/main" id="{04C063C1-C50A-222C-CA3C-59093A3C519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1468068"/>
      </p:ext>
    </p:extLst>
  </p:cSld>
  <p:clrMapOvr>
    <a:masterClrMapping/>
  </p:clrMapOvr>
  <mc:AlternateContent xmlns:mc="http://schemas.openxmlformats.org/markup-compatibility/2006" xmlns:p14="http://schemas.microsoft.com/office/powerpoint/2010/main">
    <mc:Choice Requires="p14">
      <p:transition spd="slow" p14:dur="2000" advTm="20387"/>
    </mc:Choice>
    <mc:Fallback xmlns="">
      <p:transition spd="slow" advTm="20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98A8C5D-1B01-112B-210D-D582D70AF586}"/>
              </a:ext>
            </a:extLst>
          </p:cNvPr>
          <p:cNvPicPr>
            <a:picLocks noChangeAspect="1"/>
          </p:cNvPicPr>
          <p:nvPr/>
        </p:nvPicPr>
        <p:blipFill rotWithShape="1">
          <a:blip r:embed="rId2"/>
          <a:srcRect r="4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481E706-C3DE-005E-1769-7D9961DD7A8D}"/>
              </a:ext>
            </a:extLst>
          </p:cNvPr>
          <p:cNvSpPr txBox="1"/>
          <p:nvPr/>
        </p:nvSpPr>
        <p:spPr>
          <a:xfrm>
            <a:off x="394973" y="417295"/>
            <a:ext cx="3093294"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4</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941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Then Esther summoned Hathach, one of the king’s eunuchs appointed to her, and she dispatched him to Mordecai to learn what was troubling him and why. </a:t>
            </a:r>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So Hathach went out to Mordecai in the city square in front of the king’s gate,</a:t>
            </a:r>
            <a:endParaRPr lang="en-ZA" sz="3600" dirty="0"/>
          </a:p>
        </p:txBody>
      </p:sp>
      <p:sp>
        <p:nvSpPr>
          <p:cNvPr id="3" name="TextBox 2">
            <a:extLst>
              <a:ext uri="{FF2B5EF4-FFF2-40B4-BE49-F238E27FC236}">
                <a16:creationId xmlns:a16="http://schemas.microsoft.com/office/drawing/2014/main" id="{C2FAB525-AAB8-CAD5-8BEE-14EBDB402899}"/>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5 तब एस्तेर ने राजा के खोजों में से हताक को जिसे राजा ने उसके पास रहने को ठहराया था, बुलवाकर आज्ञा दी, कि मोर्दकै के पास जाकर मालूम कर ले, कि क्या बात है और इसका क्या कारण है। 6 तब हताक नगर के उस चौक में, जो राजभवन के फाटक के सामने था, मोर्दकै के पास निकल गया।</a:t>
            </a:r>
          </a:p>
        </p:txBody>
      </p:sp>
      <p:pic>
        <p:nvPicPr>
          <p:cNvPr id="10" name="Video 9">
            <a:hlinkClick r:id="" action="ppaction://media"/>
            <a:extLst>
              <a:ext uri="{FF2B5EF4-FFF2-40B4-BE49-F238E27FC236}">
                <a16:creationId xmlns:a16="http://schemas.microsoft.com/office/drawing/2014/main" id="{EB07297C-5B7F-D8B5-37BE-AFF1FB32882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1074576"/>
      </p:ext>
    </p:extLst>
  </p:cSld>
  <p:clrMapOvr>
    <a:masterClrMapping/>
  </p:clrMapOvr>
  <mc:AlternateContent xmlns:mc="http://schemas.openxmlformats.org/markup-compatibility/2006" xmlns:p14="http://schemas.microsoft.com/office/powerpoint/2010/main">
    <mc:Choice Requires="p14">
      <p:transition spd="slow" p14:dur="2000" advTm="21589"/>
    </mc:Choice>
    <mc:Fallback xmlns="">
      <p:transition spd="slow" advTm="21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Haman Plots to kill the Jews – Esther 3:6 – 4:17</a:t>
            </a:r>
          </a:p>
        </p:txBody>
      </p:sp>
      <p:sp>
        <p:nvSpPr>
          <p:cNvPr id="2" name="TextBox 1">
            <a:extLst>
              <a:ext uri="{FF2B5EF4-FFF2-40B4-BE49-F238E27FC236}">
                <a16:creationId xmlns:a16="http://schemas.microsoft.com/office/drawing/2014/main" id="{9F01A3C5-2A66-57E9-9E8D-FC69DDB65806}"/>
              </a:ext>
            </a:extLst>
          </p:cNvPr>
          <p:cNvSpPr txBox="1"/>
          <p:nvPr/>
        </p:nvSpPr>
        <p:spPr>
          <a:xfrm>
            <a:off x="6096000" y="166255"/>
            <a:ext cx="6096000" cy="6558101"/>
          </a:xfrm>
          <a:prstGeom prst="rect">
            <a:avLst/>
          </a:prstGeom>
          <a:noFill/>
        </p:spPr>
        <p:txBody>
          <a:bodyPr wrap="square" rtlCol="0">
            <a:noAutofit/>
          </a:bodyPr>
          <a:lstStyle/>
          <a:p>
            <a:r>
              <a:rPr lang="hi-IN" sz="4800" dirty="0"/>
              <a:t>हामान ने यहूदियों को मारने की साजिश बनाई  - एस्तेर 3:6 - 4:17</a:t>
            </a:r>
          </a:p>
        </p:txBody>
      </p:sp>
      <p:pic>
        <p:nvPicPr>
          <p:cNvPr id="16" name="Audio 15">
            <a:hlinkClick r:id="" action="ppaction://media"/>
            <a:extLst>
              <a:ext uri="{FF2B5EF4-FFF2-40B4-BE49-F238E27FC236}">
                <a16:creationId xmlns:a16="http://schemas.microsoft.com/office/drawing/2014/main" id="{611DD7F3-0C15-9FC4-27CF-CC2A21C113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970"/>
    </mc:Choice>
    <mc:Fallback xmlns="">
      <p:transition spd="slow" advTm="3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7C8C273-B11C-80F5-E844-39622AB2E216}"/>
              </a:ext>
            </a:extLst>
          </p:cNvPr>
          <p:cNvPicPr>
            <a:picLocks noChangeAspect="1"/>
          </p:cNvPicPr>
          <p:nvPr/>
        </p:nvPicPr>
        <p:blipFill rotWithShape="1">
          <a:blip r:embed="rId2"/>
          <a:srcRect l="531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9FB0E11-1D18-489B-2BFC-D09BA8B31E84}"/>
              </a:ext>
            </a:extLst>
          </p:cNvPr>
          <p:cNvSpPr txBox="1"/>
          <p:nvPr/>
        </p:nvSpPr>
        <p:spPr>
          <a:xfrm>
            <a:off x="394973" y="417295"/>
            <a:ext cx="3093294"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4</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5,6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7</a:t>
            </a:r>
            <a:r>
              <a:rPr lang="en-US" sz="4000" b="0" i="0">
                <a:solidFill>
                  <a:srgbClr val="121212"/>
                </a:solidFill>
                <a:effectLst/>
                <a:latin typeface="Inter" panose="020B0502030000000004" pitchFamily="34" charset="0"/>
              </a:rPr>
              <a:t>and Mordecai told him all that had happened to him, including the exact amount of money that Haman had promised to pay into the royal treasury in order to destroy the Jews.</a:t>
            </a:r>
            <a:endParaRPr lang="en-ZA" dirty="0"/>
          </a:p>
        </p:txBody>
      </p:sp>
      <p:sp>
        <p:nvSpPr>
          <p:cNvPr id="3" name="TextBox 2">
            <a:extLst>
              <a:ext uri="{FF2B5EF4-FFF2-40B4-BE49-F238E27FC236}">
                <a16:creationId xmlns:a16="http://schemas.microsoft.com/office/drawing/2014/main" id="{CFE7E0E6-D9EA-7950-6726-48B621871C7B}"/>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7 मोर्दकै ने उसको सब कुछ बता दिया कि मेरे ऊपर क्या-क्या बीता है, और हामान ने यहूदियों के नाश करने की अनुमति पाने के लिये राजभण्डार में कितनी चाँदी भर देने का वचन दिया है, यह भी ठीक-ठीक बता दिया।</a:t>
            </a:r>
            <a:endParaRPr lang="en-IN" sz="3600" dirty="0"/>
          </a:p>
        </p:txBody>
      </p:sp>
      <p:pic>
        <p:nvPicPr>
          <p:cNvPr id="52" name="Video 51">
            <a:hlinkClick r:id="" action="ppaction://media"/>
            <a:extLst>
              <a:ext uri="{FF2B5EF4-FFF2-40B4-BE49-F238E27FC236}">
                <a16:creationId xmlns:a16="http://schemas.microsoft.com/office/drawing/2014/main" id="{F29B5789-212D-F207-E3C7-90D8DD4687B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76833554"/>
      </p:ext>
    </p:extLst>
  </p:cSld>
  <p:clrMapOvr>
    <a:masterClrMapping/>
  </p:clrMapOvr>
  <mc:AlternateContent xmlns:mc="http://schemas.openxmlformats.org/markup-compatibility/2006" xmlns:p14="http://schemas.microsoft.com/office/powerpoint/2010/main">
    <mc:Choice Requires="p14">
      <p:transition spd="slow" p14:dur="2000" advTm="18356"/>
    </mc:Choice>
    <mc:Fallback xmlns="">
      <p:transition spd="slow" advTm="18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2"/>
                </p:tgtEl>
              </p:cMediaNode>
            </p:video>
            <p:seq concurrent="1" nextAc="seek">
              <p:cTn id="8" restart="whenNotActive" fill="hold" evtFilter="cancelBubble" nodeType="interactiveSeq">
                <p:stCondLst>
                  <p:cond evt="onClick" delay="0">
                    <p:tgtEl>
                      <p:spTgt spid="5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2"/>
                                        </p:tgtEl>
                                      </p:cBhvr>
                                    </p:cmd>
                                  </p:childTnLst>
                                </p:cTn>
                              </p:par>
                            </p:childTnLst>
                          </p:cTn>
                        </p:par>
                      </p:childTnLst>
                    </p:cTn>
                  </p:par>
                </p:childTnLst>
              </p:cTn>
              <p:nextCondLst>
                <p:cond evt="onClick" delay="0">
                  <p:tgtEl>
                    <p:spTgt spid="5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1279779-B9CA-8262-5448-40E5356098FA}"/>
              </a:ext>
            </a:extLst>
          </p:cNvPr>
          <p:cNvPicPr>
            <a:picLocks noChangeAspect="1"/>
          </p:cNvPicPr>
          <p:nvPr/>
        </p:nvPicPr>
        <p:blipFill rotWithShape="1">
          <a:blip r:embed="rId2"/>
          <a:srcRect t="780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604A689-265A-1A5B-D08A-626076A41CF7}"/>
              </a:ext>
            </a:extLst>
          </p:cNvPr>
          <p:cNvSpPr txBox="1"/>
          <p:nvPr/>
        </p:nvSpPr>
        <p:spPr>
          <a:xfrm>
            <a:off x="394973" y="417295"/>
            <a:ext cx="3093294"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4</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50430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Mordecai also gave Hathach a copy of the written decree issued in Susa for the destruction of the Jews, to show and explain to Esther, urging her to approach the king, implore his favor, and plead before him for her people.</a:t>
            </a:r>
            <a:endParaRPr lang="en-ZA" sz="2000" dirty="0"/>
          </a:p>
        </p:txBody>
      </p:sp>
      <p:sp>
        <p:nvSpPr>
          <p:cNvPr id="3" name="TextBox 2">
            <a:extLst>
              <a:ext uri="{FF2B5EF4-FFF2-40B4-BE49-F238E27FC236}">
                <a16:creationId xmlns:a16="http://schemas.microsoft.com/office/drawing/2014/main" id="{CE498CB0-3CA9-57BD-96A6-C50E2BD50E45}"/>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8 फिर यहूदियों को विनाश करने की जो आज्ञा शूशन में दी गई थी, उसकी एक नकल भी उसने हताक के हाथ में, एस्तेर को दिखाने के लिये दी, और उसे सब हाल बताने, और यह आज्ञा देने को कहा, कि भीतर राजा के पास जाकर अपने लोगों के लिये गिड़गिड़ाकर विनती करे।</a:t>
            </a:r>
            <a:endParaRPr lang="en-IN" sz="3600" dirty="0"/>
          </a:p>
        </p:txBody>
      </p:sp>
      <p:pic>
        <p:nvPicPr>
          <p:cNvPr id="18" name="Video 17">
            <a:hlinkClick r:id="" action="ppaction://media"/>
            <a:extLst>
              <a:ext uri="{FF2B5EF4-FFF2-40B4-BE49-F238E27FC236}">
                <a16:creationId xmlns:a16="http://schemas.microsoft.com/office/drawing/2014/main" id="{4213BCD6-9DF8-2137-076C-F58A52F63C3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88511514"/>
      </p:ext>
    </p:extLst>
  </p:cSld>
  <p:clrMapOvr>
    <a:masterClrMapping/>
  </p:clrMapOvr>
  <mc:AlternateContent xmlns:mc="http://schemas.openxmlformats.org/markup-compatibility/2006" xmlns:p14="http://schemas.microsoft.com/office/powerpoint/2010/main">
    <mc:Choice Requires="p14">
      <p:transition spd="slow" p14:dur="2000" advTm="26942"/>
    </mc:Choice>
    <mc:Fallback xmlns="">
      <p:transition spd="slow" advTm="26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513EC2C-B398-1C3A-7514-36915F20651A}"/>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91BBA72-8B4A-82AB-7F63-13F700DC8FF4}"/>
              </a:ext>
            </a:extLst>
          </p:cNvPr>
          <p:cNvSpPr txBox="1"/>
          <p:nvPr/>
        </p:nvSpPr>
        <p:spPr>
          <a:xfrm>
            <a:off x="394973" y="417295"/>
            <a:ext cx="3093294"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4</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553638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So Hathach went back and relayed Mordecai’s response to Esther.</a:t>
            </a:r>
          </a:p>
          <a:p>
            <a:pPr algn="l"/>
            <a:r>
              <a:rPr lang="en-US" sz="4000" b="0" i="0">
                <a:solidFill>
                  <a:srgbClr val="777A7B"/>
                </a:solidFill>
                <a:effectLst/>
                <a:latin typeface="Inter" panose="020B0502030000000004" pitchFamily="34" charset="0"/>
              </a:rPr>
              <a:t>10</a:t>
            </a:r>
            <a:r>
              <a:rPr lang="en-US" sz="4000" b="0" i="0">
                <a:solidFill>
                  <a:srgbClr val="121212"/>
                </a:solidFill>
                <a:effectLst/>
                <a:latin typeface="Inter" panose="020B0502030000000004" pitchFamily="34" charset="0"/>
              </a:rPr>
              <a:t>Then Esther spoke to Hathach and instructed him to tell Mordecai,</a:t>
            </a:r>
          </a:p>
        </p:txBody>
      </p:sp>
      <p:sp>
        <p:nvSpPr>
          <p:cNvPr id="3" name="TextBox 2">
            <a:extLst>
              <a:ext uri="{FF2B5EF4-FFF2-40B4-BE49-F238E27FC236}">
                <a16:creationId xmlns:a16="http://schemas.microsoft.com/office/drawing/2014/main" id="{5A6517F2-C2D4-55D7-69C8-1EEE4A3C2E7D}"/>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9 तब हताक ने एस्तेर के पास जाकर मोर्दकै की बातें कह सुनाईं। 10 तब एस्तेर ने हताक को मोर्दकै से यह कहने की आज्ञा दी,</a:t>
            </a:r>
            <a:endParaRPr lang="en-IN" sz="4000" dirty="0"/>
          </a:p>
        </p:txBody>
      </p:sp>
      <p:pic>
        <p:nvPicPr>
          <p:cNvPr id="10" name="Video 9">
            <a:hlinkClick r:id="" action="ppaction://media"/>
            <a:extLst>
              <a:ext uri="{FF2B5EF4-FFF2-40B4-BE49-F238E27FC236}">
                <a16:creationId xmlns:a16="http://schemas.microsoft.com/office/drawing/2014/main" id="{8B875342-FE20-C6CE-D9AD-F8081749B15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39590022"/>
      </p:ext>
    </p:extLst>
  </p:cSld>
  <p:clrMapOvr>
    <a:masterClrMapping/>
  </p:clrMapOvr>
  <mc:AlternateContent xmlns:mc="http://schemas.openxmlformats.org/markup-compatibility/2006" xmlns:p14="http://schemas.microsoft.com/office/powerpoint/2010/main">
    <mc:Choice Requires="p14">
      <p:transition spd="slow" p14:dur="2000" advTm="14496"/>
    </mc:Choice>
    <mc:Fallback xmlns="">
      <p:transition spd="slow" advTm="14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F86BC26-975D-F266-7126-D043A10C6D9F}"/>
              </a:ext>
            </a:extLst>
          </p:cNvPr>
          <p:cNvPicPr>
            <a:picLocks noChangeAspect="1"/>
          </p:cNvPicPr>
          <p:nvPr/>
        </p:nvPicPr>
        <p:blipFill>
          <a:blip r:embed="rId2"/>
          <a:stretch>
            <a:fillRect/>
          </a:stretch>
        </p:blipFill>
        <p:spPr>
          <a:xfrm>
            <a:off x="-695864" y="-16953"/>
            <a:ext cx="12887864" cy="6891906"/>
          </a:xfrm>
          <a:prstGeom prst="rect">
            <a:avLst/>
          </a:prstGeom>
        </p:spPr>
      </p:pic>
      <p:sp>
        <p:nvSpPr>
          <p:cNvPr id="5" name="TextBox 4">
            <a:extLst>
              <a:ext uri="{FF2B5EF4-FFF2-40B4-BE49-F238E27FC236}">
                <a16:creationId xmlns:a16="http://schemas.microsoft.com/office/drawing/2014/main" id="{7986E8D8-B57E-7AFB-0F37-B862B8C77887}"/>
              </a:ext>
            </a:extLst>
          </p:cNvPr>
          <p:cNvSpPr txBox="1"/>
          <p:nvPr/>
        </p:nvSpPr>
        <p:spPr>
          <a:xfrm>
            <a:off x="394973" y="417295"/>
            <a:ext cx="3093294"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4</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9,10</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8697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b="0" i="0">
                <a:solidFill>
                  <a:srgbClr val="777A7B"/>
                </a:solidFill>
                <a:effectLst/>
                <a:latin typeface="Inter" panose="020B0502030000000004" pitchFamily="34" charset="0"/>
              </a:rPr>
              <a:t>11</a:t>
            </a:r>
            <a:r>
              <a:rPr lang="en-US" sz="3200" b="0" i="0">
                <a:solidFill>
                  <a:srgbClr val="121212"/>
                </a:solidFill>
                <a:effectLst/>
                <a:latin typeface="Inter" panose="020B0502030000000004" pitchFamily="34" charset="0"/>
              </a:rPr>
              <a:t>“All the royal officials and the people of the king’s provinces know that one law applies to every man or woman who approaches the king in the inner court without being summoned—that he be put to death. Only if the king extends the gold scepter may that person live. But I have not been summoned to appear before the king for the past thirty days.”</a:t>
            </a:r>
            <a:endParaRPr lang="en-ZA" sz="2000" dirty="0"/>
          </a:p>
        </p:txBody>
      </p:sp>
      <p:sp>
        <p:nvSpPr>
          <p:cNvPr id="3" name="TextBox 2">
            <a:extLst>
              <a:ext uri="{FF2B5EF4-FFF2-40B4-BE49-F238E27FC236}">
                <a16:creationId xmlns:a16="http://schemas.microsoft.com/office/drawing/2014/main" id="{997A4E4F-4F92-6C2F-EEB6-D5813E8A5077}"/>
              </a:ext>
            </a:extLst>
          </p:cNvPr>
          <p:cNvSpPr txBox="1"/>
          <p:nvPr/>
        </p:nvSpPr>
        <p:spPr>
          <a:xfrm>
            <a:off x="6096000" y="166255"/>
            <a:ext cx="6096000" cy="6558101"/>
          </a:xfrm>
          <a:prstGeom prst="rect">
            <a:avLst/>
          </a:prstGeom>
          <a:noFill/>
        </p:spPr>
        <p:txBody>
          <a:bodyPr wrap="square" rtlCol="0">
            <a:noAutofit/>
          </a:bodyPr>
          <a:lstStyle/>
          <a:p>
            <a:r>
              <a:rPr lang="hi-IN" sz="3400" b="0" i="0" dirty="0">
                <a:solidFill>
                  <a:srgbClr val="121212"/>
                </a:solidFill>
                <a:effectLst/>
                <a:latin typeface="Inter" panose="020B0502030000000004" pitchFamily="34" charset="0"/>
              </a:rPr>
              <a:t>11 “राजा के सब कर्मचारियों, वरन् राजा के प्रान्तों के सब लोगों को भी मालूम है, कि क्या पुरुष क्या स्त्री, कोई क्यों न हो, जो आज्ञा बिना पाए भीतरी आँगन में राजा के पास जाएगा उसके मार डालने ही की आज्ञा है; केवल जिसकी ओर राजा सोने का राजदण्ड</a:t>
            </a:r>
            <a:r>
              <a:rPr lang="en-US" sz="3400" b="0" i="0" dirty="0">
                <a:solidFill>
                  <a:srgbClr val="121212"/>
                </a:solidFill>
                <a:effectLst/>
                <a:latin typeface="Inter" panose="020B0502030000000004" pitchFamily="34" charset="0"/>
              </a:rPr>
              <a:t>b </a:t>
            </a:r>
            <a:r>
              <a:rPr lang="hi-IN" sz="3400" b="0" i="0" dirty="0">
                <a:solidFill>
                  <a:srgbClr val="121212"/>
                </a:solidFill>
                <a:effectLst/>
                <a:latin typeface="Inter" panose="020B0502030000000004" pitchFamily="34" charset="0"/>
              </a:rPr>
              <a:t>बढ़ाए वही बचता है। परन्तु मैं अब तीस दिन से राजा के पास नहीं बुलाई गई हूँ।”</a:t>
            </a:r>
            <a:endParaRPr lang="en-IN" sz="3400" dirty="0"/>
          </a:p>
        </p:txBody>
      </p:sp>
      <p:pic>
        <p:nvPicPr>
          <p:cNvPr id="22" name="Video 21">
            <a:hlinkClick r:id="" action="ppaction://media"/>
            <a:extLst>
              <a:ext uri="{FF2B5EF4-FFF2-40B4-BE49-F238E27FC236}">
                <a16:creationId xmlns:a16="http://schemas.microsoft.com/office/drawing/2014/main" id="{B664B0B1-5EAA-E881-EB73-884D5347251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50328353"/>
      </p:ext>
    </p:extLst>
  </p:cSld>
  <p:clrMapOvr>
    <a:masterClrMapping/>
  </p:clrMapOvr>
  <mc:AlternateContent xmlns:mc="http://schemas.openxmlformats.org/markup-compatibility/2006" xmlns:p14="http://schemas.microsoft.com/office/powerpoint/2010/main">
    <mc:Choice Requires="p14">
      <p:transition spd="slow" p14:dur="2000" advTm="31259"/>
    </mc:Choice>
    <mc:Fallback xmlns="">
      <p:transition spd="slow" advTm="31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5D59889-CBA1-B747-1B72-48D1E0C4B802}"/>
              </a:ext>
            </a:extLst>
          </p:cNvPr>
          <p:cNvPicPr>
            <a:picLocks noChangeAspect="1"/>
          </p:cNvPicPr>
          <p:nvPr/>
        </p:nvPicPr>
        <p:blipFill rotWithShape="1">
          <a:blip r:embed="rId2"/>
          <a:srcRect l="1020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02C88E8-003D-46CF-ACE9-6E6F1AB86F25}"/>
              </a:ext>
            </a:extLst>
          </p:cNvPr>
          <p:cNvSpPr txBox="1"/>
          <p:nvPr/>
        </p:nvSpPr>
        <p:spPr>
          <a:xfrm>
            <a:off x="394973" y="417295"/>
            <a:ext cx="3093294"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4</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11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710946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12</a:t>
            </a:r>
            <a:r>
              <a:rPr lang="en-US" sz="4000" b="0" i="0">
                <a:solidFill>
                  <a:srgbClr val="121212"/>
                </a:solidFill>
                <a:effectLst/>
                <a:latin typeface="Inter" panose="020B0502030000000004" pitchFamily="34" charset="0"/>
              </a:rPr>
              <a:t>When Esther’s words were relayed to Mordecai, </a:t>
            </a:r>
            <a:r>
              <a:rPr lang="en-US" sz="4000" b="0" i="0">
                <a:solidFill>
                  <a:srgbClr val="777A7B"/>
                </a:solidFill>
                <a:effectLst/>
                <a:latin typeface="Inter" panose="020B0502030000000004" pitchFamily="34" charset="0"/>
              </a:rPr>
              <a:t>13</a:t>
            </a:r>
            <a:r>
              <a:rPr lang="en-US" sz="4000" b="0" i="0">
                <a:solidFill>
                  <a:srgbClr val="121212"/>
                </a:solidFill>
                <a:effectLst/>
                <a:latin typeface="Inter" panose="020B0502030000000004" pitchFamily="34" charset="0"/>
              </a:rPr>
              <a:t>he sent back to her this reply: “Do not imagine that because you are in the king’s palace you alone will escape the fate of all the Jews.</a:t>
            </a:r>
            <a:endParaRPr lang="en-ZA" dirty="0"/>
          </a:p>
        </p:txBody>
      </p:sp>
      <p:sp>
        <p:nvSpPr>
          <p:cNvPr id="2" name="TextBox 1">
            <a:extLst>
              <a:ext uri="{FF2B5EF4-FFF2-40B4-BE49-F238E27FC236}">
                <a16:creationId xmlns:a16="http://schemas.microsoft.com/office/drawing/2014/main" id="{128A5875-BAFB-B140-0718-0A7ACBBB6DE3}"/>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12 एस्तेर की ये बातें मोर्दकै को सुनाई गईं। 13 तब मोर्दकै ने एस्तेर के पास यह कहला भेजा, “तू मन ही मन यह विचार न कर, कि मैं ही राजभवन में रहने के कारण और सब यहूदियों में से बची रहूँगी।</a:t>
            </a:r>
            <a:endParaRPr lang="en-IN" sz="3600" dirty="0"/>
          </a:p>
        </p:txBody>
      </p:sp>
      <p:pic>
        <p:nvPicPr>
          <p:cNvPr id="26" name="Video 25">
            <a:hlinkClick r:id="" action="ppaction://media"/>
            <a:extLst>
              <a:ext uri="{FF2B5EF4-FFF2-40B4-BE49-F238E27FC236}">
                <a16:creationId xmlns:a16="http://schemas.microsoft.com/office/drawing/2014/main" id="{BC36730B-8F77-CAC1-AD8B-C00328AD57D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7557767"/>
      </p:ext>
    </p:extLst>
  </p:cSld>
  <p:clrMapOvr>
    <a:masterClrMapping/>
  </p:clrMapOvr>
  <mc:AlternateContent xmlns:mc="http://schemas.openxmlformats.org/markup-compatibility/2006" xmlns:p14="http://schemas.microsoft.com/office/powerpoint/2010/main">
    <mc:Choice Requires="p14">
      <p:transition spd="slow" p14:dur="2000" advTm="16811"/>
    </mc:Choice>
    <mc:Fallback xmlns="">
      <p:transition spd="slow" advTm="16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CA3B58E-951C-57C7-9189-6BDA0A8F7961}"/>
              </a:ext>
            </a:extLst>
          </p:cNvPr>
          <p:cNvPicPr>
            <a:picLocks noChangeAspect="1"/>
          </p:cNvPicPr>
          <p:nvPr/>
        </p:nvPicPr>
        <p:blipFill>
          <a:blip r:embed="rId2"/>
          <a:stretch>
            <a:fillRect/>
          </a:stretch>
        </p:blipFill>
        <p:spPr>
          <a:xfrm>
            <a:off x="0" y="-438163"/>
            <a:ext cx="12192000" cy="7296163"/>
          </a:xfrm>
          <a:prstGeom prst="rect">
            <a:avLst/>
          </a:prstGeom>
        </p:spPr>
      </p:pic>
      <p:sp>
        <p:nvSpPr>
          <p:cNvPr id="5" name="TextBox 4">
            <a:extLst>
              <a:ext uri="{FF2B5EF4-FFF2-40B4-BE49-F238E27FC236}">
                <a16:creationId xmlns:a16="http://schemas.microsoft.com/office/drawing/2014/main" id="{CBDC3BAE-9B11-630F-26FF-5E6E5BB0D32F}"/>
              </a:ext>
            </a:extLst>
          </p:cNvPr>
          <p:cNvSpPr txBox="1"/>
          <p:nvPr/>
        </p:nvSpPr>
        <p:spPr>
          <a:xfrm>
            <a:off x="441921" y="269820"/>
            <a:ext cx="7882929" cy="3726873"/>
          </a:xfrm>
          <a:prstGeom prst="rect">
            <a:avLst/>
          </a:prstGeom>
          <a:noFill/>
        </p:spPr>
        <p:txBody>
          <a:bodyPr wrap="square" rtlCol="0">
            <a:noAutofit/>
          </a:bodyPr>
          <a:lstStyle/>
          <a:p>
            <a:r>
              <a:rPr lang="hi-IN" sz="5400" b="0" i="0" u="none" strike="noStrike" baseline="0" dirty="0">
                <a:solidFill>
                  <a:schemeClr val="bg1"/>
                </a:solidFill>
                <a:latin typeface="TimesNewRomanPSMT"/>
              </a:rPr>
              <a:t>हामान ने यहूदियों को मारने की साजिश बनाई  - एस्तेर 3:6 - 4:17</a:t>
            </a:r>
          </a:p>
        </p:txBody>
      </p:sp>
    </p:spTree>
    <p:extLst>
      <p:ext uri="{BB962C8B-B14F-4D97-AF65-F5344CB8AC3E}">
        <p14:creationId xmlns:p14="http://schemas.microsoft.com/office/powerpoint/2010/main" val="1648370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5B4E847-9E9B-71D1-1A55-87FD7173EE51}"/>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AFB339C-9A90-D791-1184-C95C2F504740}"/>
              </a:ext>
            </a:extLst>
          </p:cNvPr>
          <p:cNvSpPr txBox="1"/>
          <p:nvPr/>
        </p:nvSpPr>
        <p:spPr>
          <a:xfrm>
            <a:off x="394973" y="417295"/>
            <a:ext cx="3093294"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4</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12,13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948267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14</a:t>
            </a:r>
            <a:r>
              <a:rPr lang="en-US" sz="4000" b="0" i="0">
                <a:solidFill>
                  <a:srgbClr val="121212"/>
                </a:solidFill>
                <a:effectLst/>
                <a:latin typeface="Inter" panose="020B0502030000000004" pitchFamily="34" charset="0"/>
              </a:rPr>
              <a:t>For if you remain silent at this time, relief and deliverance for the Jews will arise from another place, but you and your father’s house will perish. And who knows if perhaps you have come to the kingdom for such a time as this?”</a:t>
            </a:r>
            <a:endParaRPr lang="en-ZA" sz="1600" dirty="0"/>
          </a:p>
        </p:txBody>
      </p:sp>
      <p:sp>
        <p:nvSpPr>
          <p:cNvPr id="3" name="TextBox 2">
            <a:extLst>
              <a:ext uri="{FF2B5EF4-FFF2-40B4-BE49-F238E27FC236}">
                <a16:creationId xmlns:a16="http://schemas.microsoft.com/office/drawing/2014/main" id="{A974D9EC-B4F8-15EC-C21F-6EACB5412E32}"/>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14 क्योंकि जो तू इस समय चुपचाप रहे, तो और किसी न किसी उपाय से यहूदियों का छुटकारा और उद्धार हो जाएगा, परन्तु तू अपने पिता के घराने समेत नाश होगी। क्या जाने तुझे ऐसे ही कठिन समय के लिये राजपद मिल गया हो?”</a:t>
            </a:r>
            <a:endParaRPr lang="en-IN" sz="4000" dirty="0"/>
          </a:p>
        </p:txBody>
      </p:sp>
      <p:pic>
        <p:nvPicPr>
          <p:cNvPr id="44" name="Video 43">
            <a:hlinkClick r:id="" action="ppaction://media"/>
            <a:extLst>
              <a:ext uri="{FF2B5EF4-FFF2-40B4-BE49-F238E27FC236}">
                <a16:creationId xmlns:a16="http://schemas.microsoft.com/office/drawing/2014/main" id="{D1E5687D-6B83-0BCB-1C98-2D5455BB2CA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52936301"/>
      </p:ext>
    </p:extLst>
  </p:cSld>
  <p:clrMapOvr>
    <a:masterClrMapping/>
  </p:clrMapOvr>
  <mc:AlternateContent xmlns:mc="http://schemas.openxmlformats.org/markup-compatibility/2006" xmlns:p14="http://schemas.microsoft.com/office/powerpoint/2010/main">
    <mc:Choice Requires="p14">
      <p:transition spd="slow" p14:dur="2000" advTm="20118"/>
    </mc:Choice>
    <mc:Fallback xmlns="">
      <p:transition spd="slow" advTm="20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4"/>
                </p:tgtEl>
              </p:cMediaNode>
            </p:video>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4"/>
                                        </p:tgtEl>
                                      </p:cBhvr>
                                    </p:cmd>
                                  </p:childTnLst>
                                </p:cTn>
                              </p:par>
                            </p:childTnLst>
                          </p:cTn>
                        </p:par>
                      </p:childTnLst>
                    </p:cTn>
                  </p:par>
                </p:childTnLst>
              </p:cTn>
              <p:nextCondLst>
                <p:cond evt="onClick" delay="0">
                  <p:tgtEl>
                    <p:spTgt spid="4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04863B03-929B-BB6D-B833-300073271453}"/>
              </a:ext>
            </a:extLst>
          </p:cNvPr>
          <p:cNvPicPr>
            <a:picLocks noChangeAspect="1"/>
          </p:cNvPicPr>
          <p:nvPr/>
        </p:nvPicPr>
        <p:blipFill>
          <a:blip r:embed="rId2"/>
          <a:stretch>
            <a:fillRect/>
          </a:stretch>
        </p:blipFill>
        <p:spPr>
          <a:xfrm>
            <a:off x="0" y="-348424"/>
            <a:ext cx="12192000" cy="7206424"/>
          </a:xfrm>
          <a:prstGeom prst="rect">
            <a:avLst/>
          </a:prstGeom>
        </p:spPr>
      </p:pic>
      <p:sp>
        <p:nvSpPr>
          <p:cNvPr id="3" name="TextBox 2">
            <a:extLst>
              <a:ext uri="{FF2B5EF4-FFF2-40B4-BE49-F238E27FC236}">
                <a16:creationId xmlns:a16="http://schemas.microsoft.com/office/drawing/2014/main" id="{4174E304-EE7B-B274-E571-D286BD71924D}"/>
              </a:ext>
            </a:extLst>
          </p:cNvPr>
          <p:cNvSpPr txBox="1"/>
          <p:nvPr/>
        </p:nvSpPr>
        <p:spPr>
          <a:xfrm>
            <a:off x="394973" y="417295"/>
            <a:ext cx="3093294"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4</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14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86434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400" b="0" i="0">
                <a:solidFill>
                  <a:srgbClr val="777A7B"/>
                </a:solidFill>
                <a:effectLst/>
                <a:latin typeface="Inter" panose="020B0502030000000004" pitchFamily="34" charset="0"/>
              </a:rPr>
              <a:t>15</a:t>
            </a:r>
            <a:r>
              <a:rPr lang="en-US" sz="3400" b="0" i="0">
                <a:solidFill>
                  <a:srgbClr val="121212"/>
                </a:solidFill>
                <a:effectLst/>
                <a:latin typeface="Inter" panose="020B0502030000000004" pitchFamily="34" charset="0"/>
              </a:rPr>
              <a:t>Then Esther sent this reply to Mordecai: </a:t>
            </a:r>
            <a:r>
              <a:rPr lang="en-US" sz="3400" b="0" i="0">
                <a:solidFill>
                  <a:srgbClr val="777A7B"/>
                </a:solidFill>
                <a:effectLst/>
                <a:latin typeface="Inter" panose="020B0502030000000004" pitchFamily="34" charset="0"/>
              </a:rPr>
              <a:t>16</a:t>
            </a:r>
            <a:r>
              <a:rPr lang="en-US" sz="3400" b="0" i="0">
                <a:solidFill>
                  <a:srgbClr val="121212"/>
                </a:solidFill>
                <a:effectLst/>
                <a:latin typeface="Inter" panose="020B0502030000000004" pitchFamily="34" charset="0"/>
              </a:rPr>
              <a:t>“Go and assemble all the Jews who can be found in Susa, and fast for me. Do not eat or drink for three days, night or day, and I and my maidens will fast as you do. After that, I will go to the king, even though it is against the law. And if I perish, I perish!</a:t>
            </a:r>
            <a:endParaRPr lang="en-ZA" sz="3400" dirty="0"/>
          </a:p>
        </p:txBody>
      </p:sp>
      <p:sp>
        <p:nvSpPr>
          <p:cNvPr id="2" name="TextBox 1">
            <a:extLst>
              <a:ext uri="{FF2B5EF4-FFF2-40B4-BE49-F238E27FC236}">
                <a16:creationId xmlns:a16="http://schemas.microsoft.com/office/drawing/2014/main" id="{5941FD0A-922B-7194-7801-B2CBC3BC223E}"/>
              </a:ext>
            </a:extLst>
          </p:cNvPr>
          <p:cNvSpPr txBox="1"/>
          <p:nvPr/>
        </p:nvSpPr>
        <p:spPr>
          <a:xfrm>
            <a:off x="6096000" y="166255"/>
            <a:ext cx="6096000" cy="6558101"/>
          </a:xfrm>
          <a:prstGeom prst="rect">
            <a:avLst/>
          </a:prstGeom>
          <a:noFill/>
        </p:spPr>
        <p:txBody>
          <a:bodyPr wrap="square" rtlCol="0">
            <a:noAutofit/>
          </a:bodyPr>
          <a:lstStyle/>
          <a:p>
            <a:r>
              <a:rPr lang="hi-IN" sz="3200" b="0" i="0" dirty="0">
                <a:solidFill>
                  <a:srgbClr val="121212"/>
                </a:solidFill>
                <a:effectLst/>
                <a:latin typeface="Inter" panose="020B0502030000000004" pitchFamily="34" charset="0"/>
              </a:rPr>
              <a:t>15 तब एस्तेर ने मोर्दकै के पास यह कहला भेजा, 16 “तू जाकर शूशन के सब यहूदियों को इकट्ठा कर, और तुम सब मिलकर मेरे निमित्त उपवास करो, तीन दिन-रात न तो कुछ खाओ, और न कुछ पीओ। और मैं भी अपनी सहेलियों सहित उसी रीति उपवास करूँगी</a:t>
            </a:r>
            <a:r>
              <a:rPr lang="en-US" sz="3200" b="0" i="0" dirty="0">
                <a:solidFill>
                  <a:srgbClr val="121212"/>
                </a:solidFill>
                <a:effectLst/>
                <a:latin typeface="Inter" panose="020B0502030000000004" pitchFamily="34" charset="0"/>
              </a:rPr>
              <a:t>c। </a:t>
            </a:r>
            <a:r>
              <a:rPr lang="hi-IN" sz="3200" b="0" i="0" dirty="0">
                <a:solidFill>
                  <a:srgbClr val="121212"/>
                </a:solidFill>
                <a:effectLst/>
                <a:latin typeface="Inter" panose="020B0502030000000004" pitchFamily="34" charset="0"/>
              </a:rPr>
              <a:t>और ऐसी ही दशा में मैं नियम के विरुद्ध राजा के पास भीतर जाऊँगी; और यदि नाश हो गई तो हो गई।”</a:t>
            </a:r>
            <a:endParaRPr lang="en-IN" sz="3200" dirty="0"/>
          </a:p>
        </p:txBody>
      </p:sp>
      <p:pic>
        <p:nvPicPr>
          <p:cNvPr id="10" name="Video 9">
            <a:hlinkClick r:id="" action="ppaction://media"/>
            <a:extLst>
              <a:ext uri="{FF2B5EF4-FFF2-40B4-BE49-F238E27FC236}">
                <a16:creationId xmlns:a16="http://schemas.microsoft.com/office/drawing/2014/main" id="{B3428F27-8E4F-750F-8516-4EEA207428C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17586468"/>
      </p:ext>
    </p:extLst>
  </p:cSld>
  <p:clrMapOvr>
    <a:masterClrMapping/>
  </p:clrMapOvr>
  <mc:AlternateContent xmlns:mc="http://schemas.openxmlformats.org/markup-compatibility/2006" xmlns:p14="http://schemas.microsoft.com/office/powerpoint/2010/main">
    <mc:Choice Requires="p14">
      <p:transition spd="slow" p14:dur="2000" advTm="32403"/>
    </mc:Choice>
    <mc:Fallback xmlns="">
      <p:transition spd="slow" advTm="32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A16113E-EDD2-4A3C-D6D3-CF60DA5649A0}"/>
              </a:ext>
            </a:extLst>
          </p:cNvPr>
          <p:cNvPicPr>
            <a:picLocks noChangeAspect="1"/>
          </p:cNvPicPr>
          <p:nvPr/>
        </p:nvPicPr>
        <p:blipFill rotWithShape="1">
          <a:blip r:embed="rId2"/>
          <a:srcRect b="467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AE9EC9D-1F43-1007-FB4A-2BD80769AD82}"/>
              </a:ext>
            </a:extLst>
          </p:cNvPr>
          <p:cNvSpPr txBox="1"/>
          <p:nvPr/>
        </p:nvSpPr>
        <p:spPr>
          <a:xfrm>
            <a:off x="394973" y="417295"/>
            <a:ext cx="3093294"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4</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15,16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40612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17</a:t>
            </a:r>
            <a:r>
              <a:rPr lang="en-US" sz="4400" b="0" i="0">
                <a:solidFill>
                  <a:srgbClr val="121212"/>
                </a:solidFill>
                <a:effectLst/>
                <a:latin typeface="Inter" panose="020B0502030000000004" pitchFamily="34" charset="0"/>
              </a:rPr>
              <a:t>So Mordecai went and did all that Esther had instructed him.</a:t>
            </a:r>
            <a:endParaRPr lang="en-ZA" sz="1600" dirty="0"/>
          </a:p>
        </p:txBody>
      </p:sp>
      <p:sp>
        <p:nvSpPr>
          <p:cNvPr id="3" name="TextBox 2">
            <a:extLst>
              <a:ext uri="{FF2B5EF4-FFF2-40B4-BE49-F238E27FC236}">
                <a16:creationId xmlns:a16="http://schemas.microsoft.com/office/drawing/2014/main" id="{D141CECC-EF2E-756D-F383-6D12A1A0CC36}"/>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17 तब मोर्दकै चला गया और एस्तेर की आज्ञा के अनुसार ही उसने सब कुछ किया।</a:t>
            </a:r>
            <a:endParaRPr lang="en-IN" sz="4000" dirty="0"/>
          </a:p>
        </p:txBody>
      </p:sp>
      <p:pic>
        <p:nvPicPr>
          <p:cNvPr id="6" name="Video 5">
            <a:hlinkClick r:id="" action="ppaction://media"/>
            <a:extLst>
              <a:ext uri="{FF2B5EF4-FFF2-40B4-BE49-F238E27FC236}">
                <a16:creationId xmlns:a16="http://schemas.microsoft.com/office/drawing/2014/main" id="{DD30BCB1-9A6E-D10E-9D50-1EB5024ED13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12500" r="1250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73304252"/>
      </p:ext>
    </p:extLst>
  </p:cSld>
  <p:clrMapOvr>
    <a:masterClrMapping/>
  </p:clrMapOvr>
  <mc:AlternateContent xmlns:mc="http://schemas.openxmlformats.org/markup-compatibility/2006" xmlns:p14="http://schemas.microsoft.com/office/powerpoint/2010/main">
    <mc:Choice Requires="p14">
      <p:transition spd="slow" p14:dur="2000" advTm="9462"/>
    </mc:Choice>
    <mc:Fallback xmlns="">
      <p:transition spd="slow" advTm="9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CA3B58E-951C-57C7-9189-6BDA0A8F7961}"/>
              </a:ext>
            </a:extLst>
          </p:cNvPr>
          <p:cNvPicPr>
            <a:picLocks noChangeAspect="1"/>
          </p:cNvPicPr>
          <p:nvPr/>
        </p:nvPicPr>
        <p:blipFill>
          <a:blip r:embed="rId2"/>
          <a:stretch>
            <a:fillRect/>
          </a:stretch>
        </p:blipFill>
        <p:spPr>
          <a:xfrm>
            <a:off x="0" y="-438163"/>
            <a:ext cx="12192000" cy="7296163"/>
          </a:xfrm>
          <a:prstGeom prst="rect">
            <a:avLst/>
          </a:prstGeom>
        </p:spPr>
      </p:pic>
      <p:sp>
        <p:nvSpPr>
          <p:cNvPr id="5" name="TextBox 4">
            <a:extLst>
              <a:ext uri="{FF2B5EF4-FFF2-40B4-BE49-F238E27FC236}">
                <a16:creationId xmlns:a16="http://schemas.microsoft.com/office/drawing/2014/main" id="{AA9685FA-28A3-5FF7-0F6F-668A24D36119}"/>
              </a:ext>
            </a:extLst>
          </p:cNvPr>
          <p:cNvSpPr txBox="1"/>
          <p:nvPr/>
        </p:nvSpPr>
        <p:spPr>
          <a:xfrm>
            <a:off x="394973" y="417295"/>
            <a:ext cx="3093294"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4</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17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0429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And when he learned the identity of Mordecai’s people, he scorned the notion of  laying hands on Mordecai alone. Instead, he sought to destroy all of Mordecai’s people, the Jews, throughout the kingdom of Xerxes.</a:t>
            </a:r>
            <a:endParaRPr lang="en-ZA" dirty="0"/>
          </a:p>
        </p:txBody>
      </p:sp>
      <p:sp>
        <p:nvSpPr>
          <p:cNvPr id="2" name="TextBox 1">
            <a:extLst>
              <a:ext uri="{FF2B5EF4-FFF2-40B4-BE49-F238E27FC236}">
                <a16:creationId xmlns:a16="http://schemas.microsoft.com/office/drawing/2014/main" id="{483D7B47-280C-7777-6180-66DF552E9445}"/>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6 उसने केवल मोर्दकै पर हाथ उठाना अपनी मर्यादा से कम जाना। क्योंकि उन्होंने हामान को यह बता दिया था, कि मोर्दकै किस जाति का है, इसलिए हामान ने क्षयर्ष के साम्राज्य में रहनेवाले सारे यहूदियों को भी मोर्दकै की जाति जानकर, विनाश कर डालने की युक्ति निकाली।</a:t>
            </a:r>
            <a:endParaRPr lang="en-IN" sz="3600" dirty="0"/>
          </a:p>
        </p:txBody>
      </p:sp>
      <p:pic>
        <p:nvPicPr>
          <p:cNvPr id="42" name="Video 41">
            <a:hlinkClick r:id="" action="ppaction://media"/>
            <a:extLst>
              <a:ext uri="{FF2B5EF4-FFF2-40B4-BE49-F238E27FC236}">
                <a16:creationId xmlns:a16="http://schemas.microsoft.com/office/drawing/2014/main" id="{7A1E878D-DC77-C8BF-FA35-CEE670C5C0F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t="12409" b="12409"/>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8148"/>
    </mc:Choice>
    <mc:Fallback xmlns="">
      <p:transition spd="slow" advTm="18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2"/>
                </p:tgtEl>
              </p:cMediaNode>
            </p:video>
            <p:seq concurrent="1" nextAc="seek">
              <p:cTn id="8" restart="whenNotActive" fill="hold" evtFilter="cancelBubble" nodeType="interactiveSeq">
                <p:stCondLst>
                  <p:cond evt="onClick" delay="0">
                    <p:tgtEl>
                      <p:spTgt spid="4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2"/>
                                        </p:tgtEl>
                                      </p:cBhvr>
                                    </p:cmd>
                                  </p:childTnLst>
                                </p:cTn>
                              </p:par>
                            </p:childTnLst>
                          </p:cTn>
                        </p:par>
                      </p:childTnLst>
                    </p:cTn>
                  </p:par>
                </p:childTnLst>
              </p:cTn>
              <p:nextCondLst>
                <p:cond evt="onClick" delay="0">
                  <p:tgtEl>
                    <p:spTgt spid="4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92AEC20F-201D-CBE3-B569-425DFA6A608F}"/>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756399E8-58F9-473B-90CE-53845D78D8EE}"/>
              </a:ext>
            </a:extLst>
          </p:cNvPr>
          <p:cNvSpPr txBox="1"/>
          <p:nvPr/>
        </p:nvSpPr>
        <p:spPr>
          <a:xfrm>
            <a:off x="394973" y="417295"/>
            <a:ext cx="3093294"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3:6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Then Haman informed King Xerxes, “There is a certain people scattered and dispersed among the peoples of every province of your kingdom. Their laws are different from everyone else’s, and they do not obey the king’s laws. So it is not in the king’s best interest to tolerate them.</a:t>
            </a:r>
            <a:endParaRPr lang="en-ZA" sz="2000" dirty="0"/>
          </a:p>
        </p:txBody>
      </p:sp>
      <p:sp>
        <p:nvSpPr>
          <p:cNvPr id="3" name="TextBox 2">
            <a:extLst>
              <a:ext uri="{FF2B5EF4-FFF2-40B4-BE49-F238E27FC236}">
                <a16:creationId xmlns:a16="http://schemas.microsoft.com/office/drawing/2014/main" id="{EBF11405-4558-E7B7-7C1F-6ED35370A0C6}"/>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8 हामान ने राजा क्षयर्ष से कहा, “तेरे राज्य के सब प्रान्तों में रहनेवाले देश-देश के लोगों के मध्य में तितर-बितर और छिटकी हुई एक जाति है, जिसके नियम और सब लोगों के नियमों से भिन्न हैं; और वे राजा के कानून पर नहीं चलते, इसलिए उन्हें रहने देना राजा को लाभदायक नहीं है।</a:t>
            </a:r>
            <a:endParaRPr lang="en-IN" sz="3600" dirty="0"/>
          </a:p>
        </p:txBody>
      </p:sp>
      <p:pic>
        <p:nvPicPr>
          <p:cNvPr id="52" name="Audio 51">
            <a:hlinkClick r:id="" action="ppaction://media"/>
            <a:extLst>
              <a:ext uri="{FF2B5EF4-FFF2-40B4-BE49-F238E27FC236}">
                <a16:creationId xmlns:a16="http://schemas.microsoft.com/office/drawing/2014/main" id="{B9522C1F-5B24-C7EB-D50E-9D812783AF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22999"/>
    </mc:Choice>
    <mc:Fallback xmlns="">
      <p:transition spd="slow" advTm="22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A0FA9D1-7B04-10AF-CCCF-D62FC5A23D64}"/>
              </a:ext>
            </a:extLst>
          </p:cNvPr>
          <p:cNvPicPr>
            <a:picLocks noChangeAspect="1"/>
          </p:cNvPicPr>
          <p:nvPr/>
        </p:nvPicPr>
        <p:blipFill rotWithShape="1">
          <a:blip r:embed="rId2"/>
          <a:srcRect b="461"/>
          <a:stretch/>
        </p:blipFill>
        <p:spPr>
          <a:xfrm>
            <a:off x="-247679" y="-138023"/>
            <a:ext cx="12439679" cy="6996023"/>
          </a:xfrm>
          <a:prstGeom prst="rect">
            <a:avLst/>
          </a:prstGeom>
        </p:spPr>
      </p:pic>
      <p:sp>
        <p:nvSpPr>
          <p:cNvPr id="4" name="TextBox 3">
            <a:extLst>
              <a:ext uri="{FF2B5EF4-FFF2-40B4-BE49-F238E27FC236}">
                <a16:creationId xmlns:a16="http://schemas.microsoft.com/office/drawing/2014/main" id="{D49C7F7F-9F6D-6E25-A4C4-A4EC2993B21E}"/>
              </a:ext>
            </a:extLst>
          </p:cNvPr>
          <p:cNvSpPr txBox="1"/>
          <p:nvPr/>
        </p:nvSpPr>
        <p:spPr>
          <a:xfrm>
            <a:off x="394973" y="417295"/>
            <a:ext cx="3093294"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एस्तेर</a:t>
            </a:r>
            <a:r>
              <a:rPr lang="hi-IN" sz="2800" b="0" i="0" u="none" strike="noStrike" baseline="0" dirty="0">
                <a:solidFill>
                  <a:schemeClr val="bg1"/>
                </a:solidFill>
                <a:latin typeface="Mangal" panose="02040503050203030202" pitchFamily="18" charset="0"/>
                <a:cs typeface="Mangal" panose="02040503050203030202" pitchFamily="18" charset="0"/>
              </a:rPr>
              <a:t> 3:</a:t>
            </a:r>
            <a:r>
              <a:rPr lang="en-US" sz="2800" b="0" i="0" u="none" strike="noStrike" baseline="0" dirty="0">
                <a:solidFill>
                  <a:schemeClr val="bg1"/>
                </a:solidFill>
                <a:latin typeface="Mangal" panose="02040503050203030202" pitchFamily="18" charset="0"/>
                <a:cs typeface="Mangal" panose="02040503050203030202" pitchFamily="18" charset="0"/>
              </a:rPr>
              <a:t>8</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If it pleases the king, let a decree be issued to destroy them, and I will deposit ten thousand talents of silver  into the royal treasury to pay those who carry it out.”</a:t>
            </a:r>
            <a:endParaRPr lang="en-ZA" sz="1600" dirty="0"/>
          </a:p>
        </p:txBody>
      </p:sp>
      <p:sp>
        <p:nvSpPr>
          <p:cNvPr id="3" name="TextBox 2">
            <a:extLst>
              <a:ext uri="{FF2B5EF4-FFF2-40B4-BE49-F238E27FC236}">
                <a16:creationId xmlns:a16="http://schemas.microsoft.com/office/drawing/2014/main" id="{3C5E58BC-20A4-DEA2-9EB9-BD445D463D16}"/>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9 यदि राजा को स्वीकार हो तो उन्हें नष्ट करने की आज्ञा लिखी जाए, और मैं राजा के भण्डारियों के हाथ में राजभण्डार में पहुँचाने के लिये, दस हजार किक्कार चाँदी दूँगा।”</a:t>
            </a:r>
            <a:endParaRPr lang="en-IN" sz="4000" dirty="0"/>
          </a:p>
        </p:txBody>
      </p:sp>
      <p:pic>
        <p:nvPicPr>
          <p:cNvPr id="20" name="Video 19">
            <a:hlinkClick r:id="" action="ppaction://media"/>
            <a:extLst>
              <a:ext uri="{FF2B5EF4-FFF2-40B4-BE49-F238E27FC236}">
                <a16:creationId xmlns:a16="http://schemas.microsoft.com/office/drawing/2014/main" id="{5F131592-26CC-1E94-2914-57D8922A073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t="12409" b="12409"/>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7523"/>
    </mc:Choice>
    <mc:Fallback xmlns="">
      <p:transition spd="slow" advTm="17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1854</TotalTime>
  <Words>2326</Words>
  <Application>Microsoft Office PowerPoint</Application>
  <PresentationFormat>Widescreen</PresentationFormat>
  <Paragraphs>92</Paragraphs>
  <Slides>46</Slides>
  <Notes>1</Notes>
  <HiddenSlides>0</HiddenSlides>
  <MMClips>23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28-4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105</cp:revision>
  <dcterms:created xsi:type="dcterms:W3CDTF">2021-07-20T09:23:46Z</dcterms:created>
  <dcterms:modified xsi:type="dcterms:W3CDTF">2024-08-03T18:08:13Z</dcterms:modified>
</cp:coreProperties>
</file>