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70" r:id="rId24"/>
    <p:sldId id="469" r:id="rId25"/>
    <p:sldId id="458" r:id="rId26"/>
    <p:sldId id="459" r:id="rId27"/>
    <p:sldId id="460" r:id="rId28"/>
    <p:sldId id="461" r:id="rId29"/>
    <p:sldId id="462" r:id="rId30"/>
    <p:sldId id="4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F11192-53A2-4CB8-9F91-C9B15457A5E1}" v="120" dt="2023-12-04T06:20:58.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26" autoAdjust="0"/>
    <p:restoredTop sz="94951" autoAdjust="0"/>
  </p:normalViewPr>
  <p:slideViewPr>
    <p:cSldViewPr snapToGrid="0">
      <p:cViewPr varScale="1">
        <p:scale>
          <a:sx n="53" d="100"/>
          <a:sy n="53" d="100"/>
        </p:scale>
        <p:origin x="90" y="12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1F11192-53A2-4CB8-9F91-C9B15457A5E1}"/>
    <pc:docChg chg="modSld">
      <pc:chgData name="Leonie Smith" userId="fed1330f33f5650e" providerId="LiveId" clId="{51F11192-53A2-4CB8-9F91-C9B15457A5E1}" dt="2023-12-04T06:20:58.631" v="179"/>
      <pc:docMkLst>
        <pc:docMk/>
      </pc:docMkLst>
      <pc:sldChg chg="addSp delSp modSp mod modTransition modAnim">
        <pc:chgData name="Leonie Smith" userId="fed1330f33f5650e" providerId="LiveId" clId="{51F11192-53A2-4CB8-9F91-C9B15457A5E1}" dt="2023-12-04T05:17:26.159" v="26"/>
        <pc:sldMkLst>
          <pc:docMk/>
          <pc:sldMk cId="843663555" sldId="448"/>
        </pc:sldMkLst>
        <pc:picChg chg="add del mod ord">
          <ac:chgData name="Leonie Smith" userId="fed1330f33f5650e" providerId="LiveId" clId="{51F11192-53A2-4CB8-9F91-C9B15457A5E1}" dt="2023-12-04T05:14:33.842" v="2"/>
          <ac:picMkLst>
            <pc:docMk/>
            <pc:sldMk cId="843663555" sldId="448"/>
            <ac:picMk id="7" creationId="{EF900FC4-92BA-EDC1-75F5-D77A0543FEEF}"/>
          </ac:picMkLst>
        </pc:picChg>
        <pc:picChg chg="add del mod">
          <ac:chgData name="Leonie Smith" userId="fed1330f33f5650e" providerId="LiveId" clId="{51F11192-53A2-4CB8-9F91-C9B15457A5E1}" dt="2023-12-04T05:14:53.182" v="4"/>
          <ac:picMkLst>
            <pc:docMk/>
            <pc:sldMk cId="843663555" sldId="448"/>
            <ac:picMk id="8" creationId="{B1EC26F6-EFB8-DEA0-6F93-34A10D0E3FC0}"/>
          </ac:picMkLst>
        </pc:picChg>
        <pc:picChg chg="add del mod ord">
          <ac:chgData name="Leonie Smith" userId="fed1330f33f5650e" providerId="LiveId" clId="{51F11192-53A2-4CB8-9F91-C9B15457A5E1}" dt="2023-12-04T05:15:07.173" v="5"/>
          <ac:picMkLst>
            <pc:docMk/>
            <pc:sldMk cId="843663555" sldId="448"/>
            <ac:picMk id="12" creationId="{28B44EA7-7183-CEDD-F256-D7DA86FDBA39}"/>
          </ac:picMkLst>
        </pc:picChg>
        <pc:picChg chg="add del mod">
          <ac:chgData name="Leonie Smith" userId="fed1330f33f5650e" providerId="LiveId" clId="{51F11192-53A2-4CB8-9F91-C9B15457A5E1}" dt="2023-12-04T05:15:13.887" v="7"/>
          <ac:picMkLst>
            <pc:docMk/>
            <pc:sldMk cId="843663555" sldId="448"/>
            <ac:picMk id="13" creationId="{4EC70346-25B3-173B-A9FE-27912869283B}"/>
          </ac:picMkLst>
        </pc:picChg>
        <pc:picChg chg="del">
          <ac:chgData name="Leonie Smith" userId="fed1330f33f5650e" providerId="LiveId" clId="{51F11192-53A2-4CB8-9F91-C9B15457A5E1}" dt="2023-12-04T05:14:23.585" v="1"/>
          <ac:picMkLst>
            <pc:docMk/>
            <pc:sldMk cId="843663555" sldId="448"/>
            <ac:picMk id="14" creationId="{FB10D0D5-1480-EB02-301B-D4E0EE022192}"/>
          </ac:picMkLst>
        </pc:picChg>
        <pc:picChg chg="add del mod ord">
          <ac:chgData name="Leonie Smith" userId="fed1330f33f5650e" providerId="LiveId" clId="{51F11192-53A2-4CB8-9F91-C9B15457A5E1}" dt="2023-12-04T05:15:28.520" v="8"/>
          <ac:picMkLst>
            <pc:docMk/>
            <pc:sldMk cId="843663555" sldId="448"/>
            <ac:picMk id="18" creationId="{1EE128D4-E40F-78D9-ACC5-163254D360B9}"/>
          </ac:picMkLst>
        </pc:picChg>
        <pc:picChg chg="add del mod">
          <ac:chgData name="Leonie Smith" userId="fed1330f33f5650e" providerId="LiveId" clId="{51F11192-53A2-4CB8-9F91-C9B15457A5E1}" dt="2023-12-04T05:15:31.288" v="10"/>
          <ac:picMkLst>
            <pc:docMk/>
            <pc:sldMk cId="843663555" sldId="448"/>
            <ac:picMk id="19" creationId="{5779DCAF-8BFB-6960-6CFF-9B63F0A49834}"/>
          </ac:picMkLst>
        </pc:picChg>
        <pc:picChg chg="add del mod ord">
          <ac:chgData name="Leonie Smith" userId="fed1330f33f5650e" providerId="LiveId" clId="{51F11192-53A2-4CB8-9F91-C9B15457A5E1}" dt="2023-12-04T05:15:35.942" v="11"/>
          <ac:picMkLst>
            <pc:docMk/>
            <pc:sldMk cId="843663555" sldId="448"/>
            <ac:picMk id="22" creationId="{B9FD1A4D-17B8-899F-B7AB-DD3377A79BC4}"/>
          </ac:picMkLst>
        </pc:picChg>
        <pc:picChg chg="add del mod">
          <ac:chgData name="Leonie Smith" userId="fed1330f33f5650e" providerId="LiveId" clId="{51F11192-53A2-4CB8-9F91-C9B15457A5E1}" dt="2023-12-04T05:15:37.305" v="13"/>
          <ac:picMkLst>
            <pc:docMk/>
            <pc:sldMk cId="843663555" sldId="448"/>
            <ac:picMk id="23" creationId="{F342BD4B-CE54-451F-5E06-FF6A1CF8AA0A}"/>
          </ac:picMkLst>
        </pc:picChg>
        <pc:picChg chg="add del mod ord">
          <ac:chgData name="Leonie Smith" userId="fed1330f33f5650e" providerId="LiveId" clId="{51F11192-53A2-4CB8-9F91-C9B15457A5E1}" dt="2023-12-04T05:15:55.154" v="14"/>
          <ac:picMkLst>
            <pc:docMk/>
            <pc:sldMk cId="843663555" sldId="448"/>
            <ac:picMk id="26" creationId="{8A605E20-F5DD-F938-245C-80369F3AFE34}"/>
          </ac:picMkLst>
        </pc:picChg>
        <pc:picChg chg="add del mod">
          <ac:chgData name="Leonie Smith" userId="fed1330f33f5650e" providerId="LiveId" clId="{51F11192-53A2-4CB8-9F91-C9B15457A5E1}" dt="2023-12-04T05:16:01.035" v="16"/>
          <ac:picMkLst>
            <pc:docMk/>
            <pc:sldMk cId="843663555" sldId="448"/>
            <ac:picMk id="27" creationId="{663BEED8-BFFD-B6FA-0696-88342627E730}"/>
          </ac:picMkLst>
        </pc:picChg>
        <pc:picChg chg="add del mod ord">
          <ac:chgData name="Leonie Smith" userId="fed1330f33f5650e" providerId="LiveId" clId="{51F11192-53A2-4CB8-9F91-C9B15457A5E1}" dt="2023-12-04T05:16:13.590" v="17"/>
          <ac:picMkLst>
            <pc:docMk/>
            <pc:sldMk cId="843663555" sldId="448"/>
            <ac:picMk id="30" creationId="{C18B54D6-CD48-75F5-AE99-F9485FEEF57B}"/>
          </ac:picMkLst>
        </pc:picChg>
        <pc:picChg chg="add del mod">
          <ac:chgData name="Leonie Smith" userId="fed1330f33f5650e" providerId="LiveId" clId="{51F11192-53A2-4CB8-9F91-C9B15457A5E1}" dt="2023-12-04T05:16:14.871" v="19"/>
          <ac:picMkLst>
            <pc:docMk/>
            <pc:sldMk cId="843663555" sldId="448"/>
            <ac:picMk id="31" creationId="{9B9BCD29-19C0-E340-E4DC-2D1ACA173CB2}"/>
          </ac:picMkLst>
        </pc:picChg>
        <pc:picChg chg="add del mod ord">
          <ac:chgData name="Leonie Smith" userId="fed1330f33f5650e" providerId="LiveId" clId="{51F11192-53A2-4CB8-9F91-C9B15457A5E1}" dt="2023-12-04T05:16:33.026" v="20"/>
          <ac:picMkLst>
            <pc:docMk/>
            <pc:sldMk cId="843663555" sldId="448"/>
            <ac:picMk id="34" creationId="{E5C3D9BF-F8FA-1AA8-776C-EA9D6F64B12E}"/>
          </ac:picMkLst>
        </pc:picChg>
        <pc:picChg chg="add del mod">
          <ac:chgData name="Leonie Smith" userId="fed1330f33f5650e" providerId="LiveId" clId="{51F11192-53A2-4CB8-9F91-C9B15457A5E1}" dt="2023-12-04T05:16:55.549" v="22"/>
          <ac:picMkLst>
            <pc:docMk/>
            <pc:sldMk cId="843663555" sldId="448"/>
            <ac:picMk id="35" creationId="{61FDBB4B-B145-3C15-DC91-15CAF2E6A639}"/>
          </ac:picMkLst>
        </pc:picChg>
        <pc:picChg chg="add del mod ord">
          <ac:chgData name="Leonie Smith" userId="fed1330f33f5650e" providerId="LiveId" clId="{51F11192-53A2-4CB8-9F91-C9B15457A5E1}" dt="2023-12-04T05:17:07.576" v="23"/>
          <ac:picMkLst>
            <pc:docMk/>
            <pc:sldMk cId="843663555" sldId="448"/>
            <ac:picMk id="39" creationId="{0E0D367E-C3D4-90F1-3373-B89FBA070FC3}"/>
          </ac:picMkLst>
        </pc:picChg>
        <pc:picChg chg="add del mod">
          <ac:chgData name="Leonie Smith" userId="fed1330f33f5650e" providerId="LiveId" clId="{51F11192-53A2-4CB8-9F91-C9B15457A5E1}" dt="2023-12-04T05:17:09.319" v="25"/>
          <ac:picMkLst>
            <pc:docMk/>
            <pc:sldMk cId="843663555" sldId="448"/>
            <ac:picMk id="40" creationId="{E45BB842-DBCF-A8C2-D1CA-FC1604B08F57}"/>
          </ac:picMkLst>
        </pc:picChg>
        <pc:picChg chg="add del mod ord">
          <ac:chgData name="Leonie Smith" userId="fed1330f33f5650e" providerId="LiveId" clId="{51F11192-53A2-4CB8-9F91-C9B15457A5E1}" dt="2023-12-04T05:17:26.159" v="26"/>
          <ac:picMkLst>
            <pc:docMk/>
            <pc:sldMk cId="843663555" sldId="448"/>
            <ac:picMk id="43" creationId="{19A6D72B-2C8F-87F0-0387-5DBFBB8A114A}"/>
          </ac:picMkLst>
        </pc:picChg>
        <pc:picChg chg="add mod">
          <ac:chgData name="Leonie Smith" userId="fed1330f33f5650e" providerId="LiveId" clId="{51F11192-53A2-4CB8-9F91-C9B15457A5E1}" dt="2023-12-04T05:17:26.159" v="26"/>
          <ac:picMkLst>
            <pc:docMk/>
            <pc:sldMk cId="843663555" sldId="448"/>
            <ac:picMk id="44" creationId="{A6411939-4F95-D22C-20D8-04322A58BB15}"/>
          </ac:picMkLst>
        </pc:picChg>
      </pc:sldChg>
      <pc:sldChg chg="addSp delSp modSp mod modTransition modAnim">
        <pc:chgData name="Leonie Smith" userId="fed1330f33f5650e" providerId="LiveId" clId="{51F11192-53A2-4CB8-9F91-C9B15457A5E1}" dt="2023-12-04T05:18:39.627" v="29"/>
        <pc:sldMkLst>
          <pc:docMk/>
          <pc:sldMk cId="538051216" sldId="450"/>
        </pc:sldMkLst>
        <pc:picChg chg="add del mod ord">
          <ac:chgData name="Leonie Smith" userId="fed1330f33f5650e" providerId="LiveId" clId="{51F11192-53A2-4CB8-9F91-C9B15457A5E1}" dt="2023-12-04T05:18:39.627" v="29"/>
          <ac:picMkLst>
            <pc:docMk/>
            <pc:sldMk cId="538051216" sldId="450"/>
            <ac:picMk id="7" creationId="{96AFA38B-8F74-87A9-21E8-970B295116D6}"/>
          </ac:picMkLst>
        </pc:picChg>
        <pc:picChg chg="add mod">
          <ac:chgData name="Leonie Smith" userId="fed1330f33f5650e" providerId="LiveId" clId="{51F11192-53A2-4CB8-9F91-C9B15457A5E1}" dt="2023-12-04T05:18:39.627" v="29"/>
          <ac:picMkLst>
            <pc:docMk/>
            <pc:sldMk cId="538051216" sldId="450"/>
            <ac:picMk id="8" creationId="{5F79F6D9-DA79-CA9E-3C76-A29876A5CE1C}"/>
          </ac:picMkLst>
        </pc:picChg>
        <pc:picChg chg="del">
          <ac:chgData name="Leonie Smith" userId="fed1330f33f5650e" providerId="LiveId" clId="{51F11192-53A2-4CB8-9F91-C9B15457A5E1}" dt="2023-12-04T05:18:19.426" v="28"/>
          <ac:picMkLst>
            <pc:docMk/>
            <pc:sldMk cId="538051216" sldId="450"/>
            <ac:picMk id="46" creationId="{0BC057E4-0072-BDF3-FB52-304F93CF0E31}"/>
          </ac:picMkLst>
        </pc:picChg>
      </pc:sldChg>
      <pc:sldChg chg="addSp delSp modSp mod modTransition modAnim">
        <pc:chgData name="Leonie Smith" userId="fed1330f33f5650e" providerId="LiveId" clId="{51F11192-53A2-4CB8-9F91-C9B15457A5E1}" dt="2023-12-04T06:06:21.087" v="98"/>
        <pc:sldMkLst>
          <pc:docMk/>
          <pc:sldMk cId="4002949039" sldId="452"/>
        </pc:sldMkLst>
        <pc:picChg chg="add del mod ord">
          <ac:chgData name="Leonie Smith" userId="fed1330f33f5650e" providerId="LiveId" clId="{51F11192-53A2-4CB8-9F91-C9B15457A5E1}" dt="2023-12-04T05:21:41.968" v="32"/>
          <ac:picMkLst>
            <pc:docMk/>
            <pc:sldMk cId="4002949039" sldId="452"/>
            <ac:picMk id="8" creationId="{5557D52E-0FC6-AE58-91CE-10314BE1CAA2}"/>
          </ac:picMkLst>
        </pc:picChg>
        <pc:picChg chg="add del mod">
          <ac:chgData name="Leonie Smith" userId="fed1330f33f5650e" providerId="LiveId" clId="{51F11192-53A2-4CB8-9F91-C9B15457A5E1}" dt="2023-12-04T05:21:46.076" v="34"/>
          <ac:picMkLst>
            <pc:docMk/>
            <pc:sldMk cId="4002949039" sldId="452"/>
            <ac:picMk id="9" creationId="{EB223856-44EA-838F-9840-D356C66F6514}"/>
          </ac:picMkLst>
        </pc:picChg>
        <pc:picChg chg="add del mod ord">
          <ac:chgData name="Leonie Smith" userId="fed1330f33f5650e" providerId="LiveId" clId="{51F11192-53A2-4CB8-9F91-C9B15457A5E1}" dt="2023-12-04T05:22:05.345" v="35"/>
          <ac:picMkLst>
            <pc:docMk/>
            <pc:sldMk cId="4002949039" sldId="452"/>
            <ac:picMk id="12" creationId="{1C463E9C-7942-48CD-1FC3-A4B7EEBC5FBE}"/>
          </ac:picMkLst>
        </pc:picChg>
        <pc:picChg chg="add del mod">
          <ac:chgData name="Leonie Smith" userId="fed1330f33f5650e" providerId="LiveId" clId="{51F11192-53A2-4CB8-9F91-C9B15457A5E1}" dt="2023-12-04T05:57:59.780" v="37"/>
          <ac:picMkLst>
            <pc:docMk/>
            <pc:sldMk cId="4002949039" sldId="452"/>
            <ac:picMk id="13" creationId="{2A3E4B7F-48A3-2B94-91F5-B3A241C71C98}"/>
          </ac:picMkLst>
        </pc:picChg>
        <pc:picChg chg="add del mod ord">
          <ac:chgData name="Leonie Smith" userId="fed1330f33f5650e" providerId="LiveId" clId="{51F11192-53A2-4CB8-9F91-C9B15457A5E1}" dt="2023-12-04T05:58:08.705" v="38"/>
          <ac:picMkLst>
            <pc:docMk/>
            <pc:sldMk cId="4002949039" sldId="452"/>
            <ac:picMk id="19" creationId="{2583516B-B513-0A67-E958-B22291886530}"/>
          </ac:picMkLst>
        </pc:picChg>
        <pc:picChg chg="add del mod">
          <ac:chgData name="Leonie Smith" userId="fed1330f33f5650e" providerId="LiveId" clId="{51F11192-53A2-4CB8-9F91-C9B15457A5E1}" dt="2023-12-04T05:58:12.590" v="40"/>
          <ac:picMkLst>
            <pc:docMk/>
            <pc:sldMk cId="4002949039" sldId="452"/>
            <ac:picMk id="20" creationId="{8CA8017B-87B7-12CD-B551-14DC3A921B2C}"/>
          </ac:picMkLst>
        </pc:picChg>
        <pc:picChg chg="add del mod ord">
          <ac:chgData name="Leonie Smith" userId="fed1330f33f5650e" providerId="LiveId" clId="{51F11192-53A2-4CB8-9F91-C9B15457A5E1}" dt="2023-12-04T05:58:18.947" v="41"/>
          <ac:picMkLst>
            <pc:docMk/>
            <pc:sldMk cId="4002949039" sldId="452"/>
            <ac:picMk id="23" creationId="{02CDFC56-BBDF-4044-99F9-AADD27EC7317}"/>
          </ac:picMkLst>
        </pc:picChg>
        <pc:picChg chg="add del mod">
          <ac:chgData name="Leonie Smith" userId="fed1330f33f5650e" providerId="LiveId" clId="{51F11192-53A2-4CB8-9F91-C9B15457A5E1}" dt="2023-12-04T05:58:20.495" v="43"/>
          <ac:picMkLst>
            <pc:docMk/>
            <pc:sldMk cId="4002949039" sldId="452"/>
            <ac:picMk id="24" creationId="{1A88DA42-4AEE-8A6E-08B4-77BE98FB6A32}"/>
          </ac:picMkLst>
        </pc:picChg>
        <pc:picChg chg="add del mod ord">
          <ac:chgData name="Leonie Smith" userId="fed1330f33f5650e" providerId="LiveId" clId="{51F11192-53A2-4CB8-9F91-C9B15457A5E1}" dt="2023-12-04T05:58:37.386" v="44"/>
          <ac:picMkLst>
            <pc:docMk/>
            <pc:sldMk cId="4002949039" sldId="452"/>
            <ac:picMk id="27" creationId="{14E66163-8817-79E8-31A0-B9E0AB0A367B}"/>
          </ac:picMkLst>
        </pc:picChg>
        <pc:picChg chg="add del mod">
          <ac:chgData name="Leonie Smith" userId="fed1330f33f5650e" providerId="LiveId" clId="{51F11192-53A2-4CB8-9F91-C9B15457A5E1}" dt="2023-12-04T05:58:53.492" v="46"/>
          <ac:picMkLst>
            <pc:docMk/>
            <pc:sldMk cId="4002949039" sldId="452"/>
            <ac:picMk id="28" creationId="{DE8F3F59-9687-5069-D50D-D94EC773B418}"/>
          </ac:picMkLst>
        </pc:picChg>
        <pc:picChg chg="add del mod ord">
          <ac:chgData name="Leonie Smith" userId="fed1330f33f5650e" providerId="LiveId" clId="{51F11192-53A2-4CB8-9F91-C9B15457A5E1}" dt="2023-12-04T05:59:16.643" v="47"/>
          <ac:picMkLst>
            <pc:docMk/>
            <pc:sldMk cId="4002949039" sldId="452"/>
            <ac:picMk id="31" creationId="{55B39574-2482-365E-B71F-1E99D05439F9}"/>
          </ac:picMkLst>
        </pc:picChg>
        <pc:picChg chg="add del mod">
          <ac:chgData name="Leonie Smith" userId="fed1330f33f5650e" providerId="LiveId" clId="{51F11192-53A2-4CB8-9F91-C9B15457A5E1}" dt="2023-12-04T05:59:18.418" v="49"/>
          <ac:picMkLst>
            <pc:docMk/>
            <pc:sldMk cId="4002949039" sldId="452"/>
            <ac:picMk id="32" creationId="{814CE1D7-7C9D-692E-E1E9-735DA97A5FF7}"/>
          </ac:picMkLst>
        </pc:picChg>
        <pc:picChg chg="add del mod ord">
          <ac:chgData name="Leonie Smith" userId="fed1330f33f5650e" providerId="LiveId" clId="{51F11192-53A2-4CB8-9F91-C9B15457A5E1}" dt="2023-12-04T05:59:43.379" v="50"/>
          <ac:picMkLst>
            <pc:docMk/>
            <pc:sldMk cId="4002949039" sldId="452"/>
            <ac:picMk id="35" creationId="{04A228C3-1DE1-4100-6865-076A45742B14}"/>
          </ac:picMkLst>
        </pc:picChg>
        <pc:picChg chg="add del mod">
          <ac:chgData name="Leonie Smith" userId="fed1330f33f5650e" providerId="LiveId" clId="{51F11192-53A2-4CB8-9F91-C9B15457A5E1}" dt="2023-12-04T05:59:45.088" v="52"/>
          <ac:picMkLst>
            <pc:docMk/>
            <pc:sldMk cId="4002949039" sldId="452"/>
            <ac:picMk id="36" creationId="{A49B211E-CE06-4103-1BC9-B3948761C098}"/>
          </ac:picMkLst>
        </pc:picChg>
        <pc:picChg chg="add del mod ord">
          <ac:chgData name="Leonie Smith" userId="fed1330f33f5650e" providerId="LiveId" clId="{51F11192-53A2-4CB8-9F91-C9B15457A5E1}" dt="2023-12-04T06:00:12.646" v="53"/>
          <ac:picMkLst>
            <pc:docMk/>
            <pc:sldMk cId="4002949039" sldId="452"/>
            <ac:picMk id="39" creationId="{719D5515-0E3F-E493-D3DB-7FD01F7BE3D3}"/>
          </ac:picMkLst>
        </pc:picChg>
        <pc:picChg chg="add del mod">
          <ac:chgData name="Leonie Smith" userId="fed1330f33f5650e" providerId="LiveId" clId="{51F11192-53A2-4CB8-9F91-C9B15457A5E1}" dt="2023-12-04T06:00:45.752" v="55"/>
          <ac:picMkLst>
            <pc:docMk/>
            <pc:sldMk cId="4002949039" sldId="452"/>
            <ac:picMk id="40" creationId="{94843636-4F09-67CB-6892-0452B58BA4D0}"/>
          </ac:picMkLst>
        </pc:picChg>
        <pc:picChg chg="del">
          <ac:chgData name="Leonie Smith" userId="fed1330f33f5650e" providerId="LiveId" clId="{51F11192-53A2-4CB8-9F91-C9B15457A5E1}" dt="2023-12-04T05:21:35.344" v="31"/>
          <ac:picMkLst>
            <pc:docMk/>
            <pc:sldMk cId="4002949039" sldId="452"/>
            <ac:picMk id="44" creationId="{75063519-3E07-727A-2105-82120260E0ED}"/>
          </ac:picMkLst>
        </pc:picChg>
        <pc:picChg chg="add del mod ord">
          <ac:chgData name="Leonie Smith" userId="fed1330f33f5650e" providerId="LiveId" clId="{51F11192-53A2-4CB8-9F91-C9B15457A5E1}" dt="2023-12-04T06:01:11.677" v="56"/>
          <ac:picMkLst>
            <pc:docMk/>
            <pc:sldMk cId="4002949039" sldId="452"/>
            <ac:picMk id="45" creationId="{084DB055-DCDB-75CF-E65A-3EDBBB27B75A}"/>
          </ac:picMkLst>
        </pc:picChg>
        <pc:picChg chg="add del mod">
          <ac:chgData name="Leonie Smith" userId="fed1330f33f5650e" providerId="LiveId" clId="{51F11192-53A2-4CB8-9F91-C9B15457A5E1}" dt="2023-12-04T06:01:17.854" v="58"/>
          <ac:picMkLst>
            <pc:docMk/>
            <pc:sldMk cId="4002949039" sldId="452"/>
            <ac:picMk id="46" creationId="{AB5D7D5C-3FE8-4FED-A14B-1606E5CB7A77}"/>
          </ac:picMkLst>
        </pc:picChg>
        <pc:picChg chg="add del mod ord">
          <ac:chgData name="Leonie Smith" userId="fed1330f33f5650e" providerId="LiveId" clId="{51F11192-53A2-4CB8-9F91-C9B15457A5E1}" dt="2023-12-04T06:01:37.007" v="59"/>
          <ac:picMkLst>
            <pc:docMk/>
            <pc:sldMk cId="4002949039" sldId="452"/>
            <ac:picMk id="49" creationId="{A8A17956-DFCF-D4F0-E039-FF8956B8681E}"/>
          </ac:picMkLst>
        </pc:picChg>
        <pc:picChg chg="add del mod">
          <ac:chgData name="Leonie Smith" userId="fed1330f33f5650e" providerId="LiveId" clId="{51F11192-53A2-4CB8-9F91-C9B15457A5E1}" dt="2023-12-04T06:01:47.935" v="61"/>
          <ac:picMkLst>
            <pc:docMk/>
            <pc:sldMk cId="4002949039" sldId="452"/>
            <ac:picMk id="50" creationId="{068E11C7-DF4E-AD23-DA4A-8FF187760D59}"/>
          </ac:picMkLst>
        </pc:picChg>
        <pc:picChg chg="add del mod ord">
          <ac:chgData name="Leonie Smith" userId="fed1330f33f5650e" providerId="LiveId" clId="{51F11192-53A2-4CB8-9F91-C9B15457A5E1}" dt="2023-12-04T06:01:55.457" v="62"/>
          <ac:picMkLst>
            <pc:docMk/>
            <pc:sldMk cId="4002949039" sldId="452"/>
            <ac:picMk id="53" creationId="{44C20A27-E720-84DD-40EC-886D9D3F3324}"/>
          </ac:picMkLst>
        </pc:picChg>
        <pc:picChg chg="add del mod">
          <ac:chgData name="Leonie Smith" userId="fed1330f33f5650e" providerId="LiveId" clId="{51F11192-53A2-4CB8-9F91-C9B15457A5E1}" dt="2023-12-04T06:01:56.585" v="64"/>
          <ac:picMkLst>
            <pc:docMk/>
            <pc:sldMk cId="4002949039" sldId="452"/>
            <ac:picMk id="54" creationId="{7E8AF0FE-7C01-7E8C-471E-0D4C8EA574B0}"/>
          </ac:picMkLst>
        </pc:picChg>
        <pc:picChg chg="add del mod ord">
          <ac:chgData name="Leonie Smith" userId="fed1330f33f5650e" providerId="LiveId" clId="{51F11192-53A2-4CB8-9F91-C9B15457A5E1}" dt="2023-12-04T06:02:11.909" v="65"/>
          <ac:picMkLst>
            <pc:docMk/>
            <pc:sldMk cId="4002949039" sldId="452"/>
            <ac:picMk id="57" creationId="{8352FA4B-6E2D-F94E-110A-2A265B69FFC9}"/>
          </ac:picMkLst>
        </pc:picChg>
        <pc:picChg chg="add del mod">
          <ac:chgData name="Leonie Smith" userId="fed1330f33f5650e" providerId="LiveId" clId="{51F11192-53A2-4CB8-9F91-C9B15457A5E1}" dt="2023-12-04T06:02:13.207" v="67"/>
          <ac:picMkLst>
            <pc:docMk/>
            <pc:sldMk cId="4002949039" sldId="452"/>
            <ac:picMk id="58" creationId="{9A7B4DA4-5EA7-F828-3B73-19A62C7EBDC2}"/>
          </ac:picMkLst>
        </pc:picChg>
        <pc:picChg chg="add del mod ord">
          <ac:chgData name="Leonie Smith" userId="fed1330f33f5650e" providerId="LiveId" clId="{51F11192-53A2-4CB8-9F91-C9B15457A5E1}" dt="2023-12-04T06:02:38.327" v="68"/>
          <ac:picMkLst>
            <pc:docMk/>
            <pc:sldMk cId="4002949039" sldId="452"/>
            <ac:picMk id="61" creationId="{C4D7F36A-CE8F-950D-3CD4-773022232082}"/>
          </ac:picMkLst>
        </pc:picChg>
        <pc:picChg chg="add del mod">
          <ac:chgData name="Leonie Smith" userId="fed1330f33f5650e" providerId="LiveId" clId="{51F11192-53A2-4CB8-9F91-C9B15457A5E1}" dt="2023-12-04T06:02:46.277" v="70"/>
          <ac:picMkLst>
            <pc:docMk/>
            <pc:sldMk cId="4002949039" sldId="452"/>
            <ac:picMk id="62" creationId="{33D86AD5-0138-8E96-A310-8CDCD77D8E67}"/>
          </ac:picMkLst>
        </pc:picChg>
        <pc:picChg chg="add del mod ord">
          <ac:chgData name="Leonie Smith" userId="fed1330f33f5650e" providerId="LiveId" clId="{51F11192-53A2-4CB8-9F91-C9B15457A5E1}" dt="2023-12-04T06:03:10.194" v="71"/>
          <ac:picMkLst>
            <pc:docMk/>
            <pc:sldMk cId="4002949039" sldId="452"/>
            <ac:picMk id="65" creationId="{167D16BF-B75D-16AA-E204-C518BB987636}"/>
          </ac:picMkLst>
        </pc:picChg>
        <pc:picChg chg="add del mod">
          <ac:chgData name="Leonie Smith" userId="fed1330f33f5650e" providerId="LiveId" clId="{51F11192-53A2-4CB8-9F91-C9B15457A5E1}" dt="2023-12-04T06:03:12.050" v="73"/>
          <ac:picMkLst>
            <pc:docMk/>
            <pc:sldMk cId="4002949039" sldId="452"/>
            <ac:picMk id="66" creationId="{4C8DA414-6AFC-0FBE-8184-22EBA0F7EDB7}"/>
          </ac:picMkLst>
        </pc:picChg>
        <pc:picChg chg="add del mod ord">
          <ac:chgData name="Leonie Smith" userId="fed1330f33f5650e" providerId="LiveId" clId="{51F11192-53A2-4CB8-9F91-C9B15457A5E1}" dt="2023-12-04T06:03:23.980" v="74"/>
          <ac:picMkLst>
            <pc:docMk/>
            <pc:sldMk cId="4002949039" sldId="452"/>
            <ac:picMk id="69" creationId="{C2F51EB8-BA8D-A16F-230D-B541691071D5}"/>
          </ac:picMkLst>
        </pc:picChg>
        <pc:picChg chg="add del mod">
          <ac:chgData name="Leonie Smith" userId="fed1330f33f5650e" providerId="LiveId" clId="{51F11192-53A2-4CB8-9F91-C9B15457A5E1}" dt="2023-12-04T06:03:25.637" v="76"/>
          <ac:picMkLst>
            <pc:docMk/>
            <pc:sldMk cId="4002949039" sldId="452"/>
            <ac:picMk id="70" creationId="{79216B8B-BE5C-CDF5-2DEC-CA40E02217FB}"/>
          </ac:picMkLst>
        </pc:picChg>
        <pc:picChg chg="add del mod ord">
          <ac:chgData name="Leonie Smith" userId="fed1330f33f5650e" providerId="LiveId" clId="{51F11192-53A2-4CB8-9F91-C9B15457A5E1}" dt="2023-12-04T06:03:32.390" v="77"/>
          <ac:picMkLst>
            <pc:docMk/>
            <pc:sldMk cId="4002949039" sldId="452"/>
            <ac:picMk id="73" creationId="{E1615C45-CE44-E697-BF2E-1353FA6B328D}"/>
          </ac:picMkLst>
        </pc:picChg>
        <pc:picChg chg="add del mod">
          <ac:chgData name="Leonie Smith" userId="fed1330f33f5650e" providerId="LiveId" clId="{51F11192-53A2-4CB8-9F91-C9B15457A5E1}" dt="2023-12-04T06:03:34.030" v="79"/>
          <ac:picMkLst>
            <pc:docMk/>
            <pc:sldMk cId="4002949039" sldId="452"/>
            <ac:picMk id="74" creationId="{D01BC30A-5E0E-1F67-1C91-B63B6CBA1D97}"/>
          </ac:picMkLst>
        </pc:picChg>
        <pc:picChg chg="add del mod ord">
          <ac:chgData name="Leonie Smith" userId="fed1330f33f5650e" providerId="LiveId" clId="{51F11192-53A2-4CB8-9F91-C9B15457A5E1}" dt="2023-12-04T06:04:00.508" v="80"/>
          <ac:picMkLst>
            <pc:docMk/>
            <pc:sldMk cId="4002949039" sldId="452"/>
            <ac:picMk id="77" creationId="{4BE3978A-5739-CB0D-DB98-FEDADF5E9FF7}"/>
          </ac:picMkLst>
        </pc:picChg>
        <pc:picChg chg="add del mod">
          <ac:chgData name="Leonie Smith" userId="fed1330f33f5650e" providerId="LiveId" clId="{51F11192-53A2-4CB8-9F91-C9B15457A5E1}" dt="2023-12-04T06:04:28.083" v="82"/>
          <ac:picMkLst>
            <pc:docMk/>
            <pc:sldMk cId="4002949039" sldId="452"/>
            <ac:picMk id="78" creationId="{0312F7FE-CAEE-EA7A-2DF3-B44748E83D0E}"/>
          </ac:picMkLst>
        </pc:picChg>
        <pc:picChg chg="add del mod ord">
          <ac:chgData name="Leonie Smith" userId="fed1330f33f5650e" providerId="LiveId" clId="{51F11192-53A2-4CB8-9F91-C9B15457A5E1}" dt="2023-12-04T06:04:39.055" v="83"/>
          <ac:picMkLst>
            <pc:docMk/>
            <pc:sldMk cId="4002949039" sldId="452"/>
            <ac:picMk id="82" creationId="{8B51E478-E6C2-9BB9-999D-568CB82470D2}"/>
          </ac:picMkLst>
        </pc:picChg>
        <pc:picChg chg="add del mod">
          <ac:chgData name="Leonie Smith" userId="fed1330f33f5650e" providerId="LiveId" clId="{51F11192-53A2-4CB8-9F91-C9B15457A5E1}" dt="2023-12-04T06:04:40.620" v="85"/>
          <ac:picMkLst>
            <pc:docMk/>
            <pc:sldMk cId="4002949039" sldId="452"/>
            <ac:picMk id="83" creationId="{AB4ECEDD-B8E1-E530-5C42-29E78AE01400}"/>
          </ac:picMkLst>
        </pc:picChg>
        <pc:picChg chg="add del mod ord">
          <ac:chgData name="Leonie Smith" userId="fed1330f33f5650e" providerId="LiveId" clId="{51F11192-53A2-4CB8-9F91-C9B15457A5E1}" dt="2023-12-04T06:05:07.741" v="86"/>
          <ac:picMkLst>
            <pc:docMk/>
            <pc:sldMk cId="4002949039" sldId="452"/>
            <ac:picMk id="86" creationId="{A7749DEB-8142-225A-5846-37EF34B6B671}"/>
          </ac:picMkLst>
        </pc:picChg>
        <pc:picChg chg="add del mod">
          <ac:chgData name="Leonie Smith" userId="fed1330f33f5650e" providerId="LiveId" clId="{51F11192-53A2-4CB8-9F91-C9B15457A5E1}" dt="2023-12-04T06:05:09.540" v="88"/>
          <ac:picMkLst>
            <pc:docMk/>
            <pc:sldMk cId="4002949039" sldId="452"/>
            <ac:picMk id="87" creationId="{21FB5B07-6472-4110-F50D-9A174017DC34}"/>
          </ac:picMkLst>
        </pc:picChg>
        <pc:picChg chg="add del mod ord">
          <ac:chgData name="Leonie Smith" userId="fed1330f33f5650e" providerId="LiveId" clId="{51F11192-53A2-4CB8-9F91-C9B15457A5E1}" dt="2023-12-04T06:05:22.122" v="89"/>
          <ac:picMkLst>
            <pc:docMk/>
            <pc:sldMk cId="4002949039" sldId="452"/>
            <ac:picMk id="90" creationId="{1516B73B-3650-BB64-3398-1E90A901CFEB}"/>
          </ac:picMkLst>
        </pc:picChg>
        <pc:picChg chg="add del mod">
          <ac:chgData name="Leonie Smith" userId="fed1330f33f5650e" providerId="LiveId" clId="{51F11192-53A2-4CB8-9F91-C9B15457A5E1}" dt="2023-12-04T06:05:23.212" v="91"/>
          <ac:picMkLst>
            <pc:docMk/>
            <pc:sldMk cId="4002949039" sldId="452"/>
            <ac:picMk id="91" creationId="{8C5DA2E1-C78F-A48C-964A-98D4051E8D83}"/>
          </ac:picMkLst>
        </pc:picChg>
        <pc:picChg chg="add del mod ord">
          <ac:chgData name="Leonie Smith" userId="fed1330f33f5650e" providerId="LiveId" clId="{51F11192-53A2-4CB8-9F91-C9B15457A5E1}" dt="2023-12-04T06:05:41.199" v="92"/>
          <ac:picMkLst>
            <pc:docMk/>
            <pc:sldMk cId="4002949039" sldId="452"/>
            <ac:picMk id="94" creationId="{46276606-0D57-2899-8A06-EAFD2A7F3322}"/>
          </ac:picMkLst>
        </pc:picChg>
        <pc:picChg chg="add del mod">
          <ac:chgData name="Leonie Smith" userId="fed1330f33f5650e" providerId="LiveId" clId="{51F11192-53A2-4CB8-9F91-C9B15457A5E1}" dt="2023-12-04T06:05:43.054" v="94"/>
          <ac:picMkLst>
            <pc:docMk/>
            <pc:sldMk cId="4002949039" sldId="452"/>
            <ac:picMk id="95" creationId="{58F14951-F507-D089-D8F4-5B4494277047}"/>
          </ac:picMkLst>
        </pc:picChg>
        <pc:picChg chg="add del mod ord">
          <ac:chgData name="Leonie Smith" userId="fed1330f33f5650e" providerId="LiveId" clId="{51F11192-53A2-4CB8-9F91-C9B15457A5E1}" dt="2023-12-04T06:05:54.026" v="95"/>
          <ac:picMkLst>
            <pc:docMk/>
            <pc:sldMk cId="4002949039" sldId="452"/>
            <ac:picMk id="98" creationId="{410DA32E-3A95-C99B-DBC9-3E120F862D30}"/>
          </ac:picMkLst>
        </pc:picChg>
        <pc:picChg chg="add del mod">
          <ac:chgData name="Leonie Smith" userId="fed1330f33f5650e" providerId="LiveId" clId="{51F11192-53A2-4CB8-9F91-C9B15457A5E1}" dt="2023-12-04T06:05:55.369" v="97"/>
          <ac:picMkLst>
            <pc:docMk/>
            <pc:sldMk cId="4002949039" sldId="452"/>
            <ac:picMk id="99" creationId="{923CAD83-66C7-0E96-5963-CD955C33DAED}"/>
          </ac:picMkLst>
        </pc:picChg>
        <pc:picChg chg="add del mod ord">
          <ac:chgData name="Leonie Smith" userId="fed1330f33f5650e" providerId="LiveId" clId="{51F11192-53A2-4CB8-9F91-C9B15457A5E1}" dt="2023-12-04T06:06:21.087" v="98"/>
          <ac:picMkLst>
            <pc:docMk/>
            <pc:sldMk cId="4002949039" sldId="452"/>
            <ac:picMk id="102" creationId="{E502C7B4-0A22-43D2-FEA8-ACDA27657921}"/>
          </ac:picMkLst>
        </pc:picChg>
        <pc:picChg chg="add mod">
          <ac:chgData name="Leonie Smith" userId="fed1330f33f5650e" providerId="LiveId" clId="{51F11192-53A2-4CB8-9F91-C9B15457A5E1}" dt="2023-12-04T06:06:21.087" v="98"/>
          <ac:picMkLst>
            <pc:docMk/>
            <pc:sldMk cId="4002949039" sldId="452"/>
            <ac:picMk id="103" creationId="{D48A693A-CD3B-5E7F-219C-29BCBA338187}"/>
          </ac:picMkLst>
        </pc:picChg>
      </pc:sldChg>
      <pc:sldChg chg="addSp delSp modSp mod modTransition modAnim">
        <pc:chgData name="Leonie Smith" userId="fed1330f33f5650e" providerId="LiveId" clId="{51F11192-53A2-4CB8-9F91-C9B15457A5E1}" dt="2023-12-04T06:12:29.132" v="143"/>
        <pc:sldMkLst>
          <pc:docMk/>
          <pc:sldMk cId="2511564658" sldId="454"/>
        </pc:sldMkLst>
        <pc:picChg chg="add del mod ord">
          <ac:chgData name="Leonie Smith" userId="fed1330f33f5650e" providerId="LiveId" clId="{51F11192-53A2-4CB8-9F91-C9B15457A5E1}" dt="2023-12-04T06:07:48.920" v="101"/>
          <ac:picMkLst>
            <pc:docMk/>
            <pc:sldMk cId="2511564658" sldId="454"/>
            <ac:picMk id="7" creationId="{C2929449-3926-9D0D-F325-77BED5FEB1CD}"/>
          </ac:picMkLst>
        </pc:picChg>
        <pc:picChg chg="add del mod">
          <ac:chgData name="Leonie Smith" userId="fed1330f33f5650e" providerId="LiveId" clId="{51F11192-53A2-4CB8-9F91-C9B15457A5E1}" dt="2023-12-04T06:07:58.195" v="103"/>
          <ac:picMkLst>
            <pc:docMk/>
            <pc:sldMk cId="2511564658" sldId="454"/>
            <ac:picMk id="8" creationId="{2DA0979F-4867-428A-3FEF-70BA4F6C6FEE}"/>
          </ac:picMkLst>
        </pc:picChg>
        <pc:picChg chg="add del mod ord">
          <ac:chgData name="Leonie Smith" userId="fed1330f33f5650e" providerId="LiveId" clId="{51F11192-53A2-4CB8-9F91-C9B15457A5E1}" dt="2023-12-04T06:08:12.673" v="104"/>
          <ac:picMkLst>
            <pc:docMk/>
            <pc:sldMk cId="2511564658" sldId="454"/>
            <ac:picMk id="11" creationId="{512087FB-C950-8FCD-1F86-ABA0E3560F20}"/>
          </ac:picMkLst>
        </pc:picChg>
        <pc:picChg chg="add del mod">
          <ac:chgData name="Leonie Smith" userId="fed1330f33f5650e" providerId="LiveId" clId="{51F11192-53A2-4CB8-9F91-C9B15457A5E1}" dt="2023-12-04T06:08:14.054" v="106"/>
          <ac:picMkLst>
            <pc:docMk/>
            <pc:sldMk cId="2511564658" sldId="454"/>
            <ac:picMk id="12" creationId="{64A9ECE4-5EC3-4BF7-A856-9641E583E314}"/>
          </ac:picMkLst>
        </pc:picChg>
        <pc:picChg chg="add del mod ord">
          <ac:chgData name="Leonie Smith" userId="fed1330f33f5650e" providerId="LiveId" clId="{51F11192-53A2-4CB8-9F91-C9B15457A5E1}" dt="2023-12-04T06:08:23.363" v="107"/>
          <ac:picMkLst>
            <pc:docMk/>
            <pc:sldMk cId="2511564658" sldId="454"/>
            <ac:picMk id="15" creationId="{C44E6535-7983-287A-EA2C-9B6EC6AB90DD}"/>
          </ac:picMkLst>
        </pc:picChg>
        <pc:picChg chg="add del mod">
          <ac:chgData name="Leonie Smith" userId="fed1330f33f5650e" providerId="LiveId" clId="{51F11192-53A2-4CB8-9F91-C9B15457A5E1}" dt="2023-12-04T06:08:24.656" v="109"/>
          <ac:picMkLst>
            <pc:docMk/>
            <pc:sldMk cId="2511564658" sldId="454"/>
            <ac:picMk id="16" creationId="{FDD30BF5-4F17-661C-BD17-34DB8422371D}"/>
          </ac:picMkLst>
        </pc:picChg>
        <pc:picChg chg="add del mod ord">
          <ac:chgData name="Leonie Smith" userId="fed1330f33f5650e" providerId="LiveId" clId="{51F11192-53A2-4CB8-9F91-C9B15457A5E1}" dt="2023-12-04T06:08:30.013" v="110"/>
          <ac:picMkLst>
            <pc:docMk/>
            <pc:sldMk cId="2511564658" sldId="454"/>
            <ac:picMk id="19" creationId="{E2E0CE0E-F304-853C-2A08-A6C4DD716C88}"/>
          </ac:picMkLst>
        </pc:picChg>
        <pc:picChg chg="add del mod">
          <ac:chgData name="Leonie Smith" userId="fed1330f33f5650e" providerId="LiveId" clId="{51F11192-53A2-4CB8-9F91-C9B15457A5E1}" dt="2023-12-04T06:08:31.236" v="112"/>
          <ac:picMkLst>
            <pc:docMk/>
            <pc:sldMk cId="2511564658" sldId="454"/>
            <ac:picMk id="20" creationId="{8CE72FD3-AA23-DA46-2960-385826C55CD8}"/>
          </ac:picMkLst>
        </pc:picChg>
        <pc:picChg chg="add del mod ord">
          <ac:chgData name="Leonie Smith" userId="fed1330f33f5650e" providerId="LiveId" clId="{51F11192-53A2-4CB8-9F91-C9B15457A5E1}" dt="2023-12-04T06:08:50.943" v="113"/>
          <ac:picMkLst>
            <pc:docMk/>
            <pc:sldMk cId="2511564658" sldId="454"/>
            <ac:picMk id="23" creationId="{F9A13A43-BA0E-7496-BE86-DE2AF0CBA070}"/>
          </ac:picMkLst>
        </pc:picChg>
        <pc:picChg chg="add del mod">
          <ac:chgData name="Leonie Smith" userId="fed1330f33f5650e" providerId="LiveId" clId="{51F11192-53A2-4CB8-9F91-C9B15457A5E1}" dt="2023-12-04T06:09:01.429" v="115"/>
          <ac:picMkLst>
            <pc:docMk/>
            <pc:sldMk cId="2511564658" sldId="454"/>
            <ac:picMk id="24" creationId="{061EA150-CDDB-ED55-7F6E-DFF7999716AB}"/>
          </ac:picMkLst>
        </pc:picChg>
        <pc:picChg chg="add del mod ord">
          <ac:chgData name="Leonie Smith" userId="fed1330f33f5650e" providerId="LiveId" clId="{51F11192-53A2-4CB8-9F91-C9B15457A5E1}" dt="2023-12-04T06:09:24.368" v="116"/>
          <ac:picMkLst>
            <pc:docMk/>
            <pc:sldMk cId="2511564658" sldId="454"/>
            <ac:picMk id="27" creationId="{6512AD2D-438B-19F7-409C-D6FA24D74FE0}"/>
          </ac:picMkLst>
        </pc:picChg>
        <pc:picChg chg="add del mod">
          <ac:chgData name="Leonie Smith" userId="fed1330f33f5650e" providerId="LiveId" clId="{51F11192-53A2-4CB8-9F91-C9B15457A5E1}" dt="2023-12-04T06:09:33.976" v="118"/>
          <ac:picMkLst>
            <pc:docMk/>
            <pc:sldMk cId="2511564658" sldId="454"/>
            <ac:picMk id="28" creationId="{2A6CDC34-C356-8DE8-9F0D-9ECBC329B83A}"/>
          </ac:picMkLst>
        </pc:picChg>
        <pc:picChg chg="del">
          <ac:chgData name="Leonie Smith" userId="fed1330f33f5650e" providerId="LiveId" clId="{51F11192-53A2-4CB8-9F91-C9B15457A5E1}" dt="2023-12-04T06:07:41.021" v="100"/>
          <ac:picMkLst>
            <pc:docMk/>
            <pc:sldMk cId="2511564658" sldId="454"/>
            <ac:picMk id="30" creationId="{CCE545A7-3D98-CE5A-D337-A88E9AF33667}"/>
          </ac:picMkLst>
        </pc:picChg>
        <pc:picChg chg="add del mod ord">
          <ac:chgData name="Leonie Smith" userId="fed1330f33f5650e" providerId="LiveId" clId="{51F11192-53A2-4CB8-9F91-C9B15457A5E1}" dt="2023-12-04T06:09:39.894" v="119"/>
          <ac:picMkLst>
            <pc:docMk/>
            <pc:sldMk cId="2511564658" sldId="454"/>
            <ac:picMk id="32" creationId="{860C21DB-E06E-7258-7D26-8F4291AFD991}"/>
          </ac:picMkLst>
        </pc:picChg>
        <pc:picChg chg="add del mod">
          <ac:chgData name="Leonie Smith" userId="fed1330f33f5650e" providerId="LiveId" clId="{51F11192-53A2-4CB8-9F91-C9B15457A5E1}" dt="2023-12-04T06:09:40.957" v="121"/>
          <ac:picMkLst>
            <pc:docMk/>
            <pc:sldMk cId="2511564658" sldId="454"/>
            <ac:picMk id="33" creationId="{85092EF3-03FD-A7E1-72DB-D84373E7E0C6}"/>
          </ac:picMkLst>
        </pc:picChg>
        <pc:picChg chg="add del mod ord">
          <ac:chgData name="Leonie Smith" userId="fed1330f33f5650e" providerId="LiveId" clId="{51F11192-53A2-4CB8-9F91-C9B15457A5E1}" dt="2023-12-04T06:09:48.974" v="122"/>
          <ac:picMkLst>
            <pc:docMk/>
            <pc:sldMk cId="2511564658" sldId="454"/>
            <ac:picMk id="36" creationId="{522AC581-C855-28C3-E793-9E58875EDCF5}"/>
          </ac:picMkLst>
        </pc:picChg>
        <pc:picChg chg="add del mod">
          <ac:chgData name="Leonie Smith" userId="fed1330f33f5650e" providerId="LiveId" clId="{51F11192-53A2-4CB8-9F91-C9B15457A5E1}" dt="2023-12-04T06:09:49.982" v="124"/>
          <ac:picMkLst>
            <pc:docMk/>
            <pc:sldMk cId="2511564658" sldId="454"/>
            <ac:picMk id="37" creationId="{EBE353DE-CFB8-75D9-DC26-204D38969884}"/>
          </ac:picMkLst>
        </pc:picChg>
        <pc:picChg chg="add del mod ord">
          <ac:chgData name="Leonie Smith" userId="fed1330f33f5650e" providerId="LiveId" clId="{51F11192-53A2-4CB8-9F91-C9B15457A5E1}" dt="2023-12-04T06:09:55.881" v="125"/>
          <ac:picMkLst>
            <pc:docMk/>
            <pc:sldMk cId="2511564658" sldId="454"/>
            <ac:picMk id="40" creationId="{D6859E23-AEC4-C15F-C53A-917577909B50}"/>
          </ac:picMkLst>
        </pc:picChg>
        <pc:picChg chg="add del mod">
          <ac:chgData name="Leonie Smith" userId="fed1330f33f5650e" providerId="LiveId" clId="{51F11192-53A2-4CB8-9F91-C9B15457A5E1}" dt="2023-12-04T06:09:56.907" v="127"/>
          <ac:picMkLst>
            <pc:docMk/>
            <pc:sldMk cId="2511564658" sldId="454"/>
            <ac:picMk id="41" creationId="{4006CF61-C529-86C1-203F-F9F0F00CF88D}"/>
          </ac:picMkLst>
        </pc:picChg>
        <pc:picChg chg="add del mod ord">
          <ac:chgData name="Leonie Smith" userId="fed1330f33f5650e" providerId="LiveId" clId="{51F11192-53A2-4CB8-9F91-C9B15457A5E1}" dt="2023-12-04T06:10:03.858" v="128"/>
          <ac:picMkLst>
            <pc:docMk/>
            <pc:sldMk cId="2511564658" sldId="454"/>
            <ac:picMk id="44" creationId="{8AA5417F-729E-0354-8CC1-310B76814C26}"/>
          </ac:picMkLst>
        </pc:picChg>
        <pc:picChg chg="add del mod">
          <ac:chgData name="Leonie Smith" userId="fed1330f33f5650e" providerId="LiveId" clId="{51F11192-53A2-4CB8-9F91-C9B15457A5E1}" dt="2023-12-04T06:10:04.886" v="130"/>
          <ac:picMkLst>
            <pc:docMk/>
            <pc:sldMk cId="2511564658" sldId="454"/>
            <ac:picMk id="45" creationId="{7794264E-0E82-69D9-A313-2839718752F8}"/>
          </ac:picMkLst>
        </pc:picChg>
        <pc:picChg chg="add del mod ord">
          <ac:chgData name="Leonie Smith" userId="fed1330f33f5650e" providerId="LiveId" clId="{51F11192-53A2-4CB8-9F91-C9B15457A5E1}" dt="2023-12-04T06:10:26.939" v="131"/>
          <ac:picMkLst>
            <pc:docMk/>
            <pc:sldMk cId="2511564658" sldId="454"/>
            <ac:picMk id="48" creationId="{4E603EA6-CEAC-B51F-4C67-7E62E99C4ECF}"/>
          </ac:picMkLst>
        </pc:picChg>
        <pc:picChg chg="add del mod">
          <ac:chgData name="Leonie Smith" userId="fed1330f33f5650e" providerId="LiveId" clId="{51F11192-53A2-4CB8-9F91-C9B15457A5E1}" dt="2023-12-04T06:10:32.524" v="133"/>
          <ac:picMkLst>
            <pc:docMk/>
            <pc:sldMk cId="2511564658" sldId="454"/>
            <ac:picMk id="49" creationId="{BBFDD3D9-B18F-9298-0132-BA08760C4051}"/>
          </ac:picMkLst>
        </pc:picChg>
        <pc:picChg chg="add del mod ord">
          <ac:chgData name="Leonie Smith" userId="fed1330f33f5650e" providerId="LiveId" clId="{51F11192-53A2-4CB8-9F91-C9B15457A5E1}" dt="2023-12-04T06:10:39.478" v="134"/>
          <ac:picMkLst>
            <pc:docMk/>
            <pc:sldMk cId="2511564658" sldId="454"/>
            <ac:picMk id="52" creationId="{B7A931D4-9939-88E7-9898-FFBD8A4627F4}"/>
          </ac:picMkLst>
        </pc:picChg>
        <pc:picChg chg="add del mod">
          <ac:chgData name="Leonie Smith" userId="fed1330f33f5650e" providerId="LiveId" clId="{51F11192-53A2-4CB8-9F91-C9B15457A5E1}" dt="2023-12-04T06:10:40.762" v="136"/>
          <ac:picMkLst>
            <pc:docMk/>
            <pc:sldMk cId="2511564658" sldId="454"/>
            <ac:picMk id="53" creationId="{38E59AC1-E1F9-973B-4D58-0F667BE6F22B}"/>
          </ac:picMkLst>
        </pc:picChg>
        <pc:picChg chg="add del mod ord">
          <ac:chgData name="Leonie Smith" userId="fed1330f33f5650e" providerId="LiveId" clId="{51F11192-53A2-4CB8-9F91-C9B15457A5E1}" dt="2023-12-04T06:10:50.944" v="137"/>
          <ac:picMkLst>
            <pc:docMk/>
            <pc:sldMk cId="2511564658" sldId="454"/>
            <ac:picMk id="56" creationId="{DCD565AD-A2FA-62C1-82BB-F0E463ADC89A}"/>
          </ac:picMkLst>
        </pc:picChg>
        <pc:picChg chg="add del mod">
          <ac:chgData name="Leonie Smith" userId="fed1330f33f5650e" providerId="LiveId" clId="{51F11192-53A2-4CB8-9F91-C9B15457A5E1}" dt="2023-12-04T06:10:52.499" v="139"/>
          <ac:picMkLst>
            <pc:docMk/>
            <pc:sldMk cId="2511564658" sldId="454"/>
            <ac:picMk id="57" creationId="{B69833FB-7771-EFD4-ACEB-9251C8452B42}"/>
          </ac:picMkLst>
        </pc:picChg>
        <pc:picChg chg="add del mod ord">
          <ac:chgData name="Leonie Smith" userId="fed1330f33f5650e" providerId="LiveId" clId="{51F11192-53A2-4CB8-9F91-C9B15457A5E1}" dt="2023-12-04T06:11:23.944" v="140"/>
          <ac:picMkLst>
            <pc:docMk/>
            <pc:sldMk cId="2511564658" sldId="454"/>
            <ac:picMk id="60" creationId="{9C2017CA-5C3E-7A50-BE54-566C55437AB5}"/>
          </ac:picMkLst>
        </pc:picChg>
        <pc:picChg chg="add del mod">
          <ac:chgData name="Leonie Smith" userId="fed1330f33f5650e" providerId="LiveId" clId="{51F11192-53A2-4CB8-9F91-C9B15457A5E1}" dt="2023-12-04T06:11:57.047" v="142"/>
          <ac:picMkLst>
            <pc:docMk/>
            <pc:sldMk cId="2511564658" sldId="454"/>
            <ac:picMk id="61" creationId="{693FC7BB-D771-F7CD-3F1F-50949CF85633}"/>
          </ac:picMkLst>
        </pc:picChg>
        <pc:picChg chg="add del mod ord">
          <ac:chgData name="Leonie Smith" userId="fed1330f33f5650e" providerId="LiveId" clId="{51F11192-53A2-4CB8-9F91-C9B15457A5E1}" dt="2023-12-04T06:12:29.132" v="143"/>
          <ac:picMkLst>
            <pc:docMk/>
            <pc:sldMk cId="2511564658" sldId="454"/>
            <ac:picMk id="65" creationId="{87F3FDB0-BF37-1AAF-D0D7-CEA6594F9344}"/>
          </ac:picMkLst>
        </pc:picChg>
        <pc:picChg chg="add mod">
          <ac:chgData name="Leonie Smith" userId="fed1330f33f5650e" providerId="LiveId" clId="{51F11192-53A2-4CB8-9F91-C9B15457A5E1}" dt="2023-12-04T06:12:29.132" v="143"/>
          <ac:picMkLst>
            <pc:docMk/>
            <pc:sldMk cId="2511564658" sldId="454"/>
            <ac:picMk id="66" creationId="{A1DBF489-8620-0438-70F2-C676B14C5F10}"/>
          </ac:picMkLst>
        </pc:picChg>
      </pc:sldChg>
      <pc:sldChg chg="addSp delSp modSp mod modTransition modAnim">
        <pc:chgData name="Leonie Smith" userId="fed1330f33f5650e" providerId="LiveId" clId="{51F11192-53A2-4CB8-9F91-C9B15457A5E1}" dt="2023-12-04T06:13:25.503" v="146"/>
        <pc:sldMkLst>
          <pc:docMk/>
          <pc:sldMk cId="4049696417" sldId="456"/>
        </pc:sldMkLst>
        <pc:picChg chg="add del mod ord">
          <ac:chgData name="Leonie Smith" userId="fed1330f33f5650e" providerId="LiveId" clId="{51F11192-53A2-4CB8-9F91-C9B15457A5E1}" dt="2023-12-04T06:13:25.503" v="146"/>
          <ac:picMkLst>
            <pc:docMk/>
            <pc:sldMk cId="4049696417" sldId="456"/>
            <ac:picMk id="10" creationId="{412FFCFD-E814-14E8-0AE2-CD49543AC69A}"/>
          </ac:picMkLst>
        </pc:picChg>
        <pc:picChg chg="add mod">
          <ac:chgData name="Leonie Smith" userId="fed1330f33f5650e" providerId="LiveId" clId="{51F11192-53A2-4CB8-9F91-C9B15457A5E1}" dt="2023-12-04T06:13:25.503" v="146"/>
          <ac:picMkLst>
            <pc:docMk/>
            <pc:sldMk cId="4049696417" sldId="456"/>
            <ac:picMk id="11" creationId="{CA458162-2BAB-490B-290B-8890304DF17C}"/>
          </ac:picMkLst>
        </pc:picChg>
        <pc:picChg chg="del">
          <ac:chgData name="Leonie Smith" userId="fed1330f33f5650e" providerId="LiveId" clId="{51F11192-53A2-4CB8-9F91-C9B15457A5E1}" dt="2023-12-04T06:13:13.055" v="145"/>
          <ac:picMkLst>
            <pc:docMk/>
            <pc:sldMk cId="4049696417" sldId="456"/>
            <ac:picMk id="12" creationId="{7CF8512B-3EF4-A266-EFCC-703A601200E8}"/>
          </ac:picMkLst>
        </pc:picChg>
      </pc:sldChg>
      <pc:sldChg chg="addSp delSp modSp mod modTransition modAnim">
        <pc:chgData name="Leonie Smith" userId="fed1330f33f5650e" providerId="LiveId" clId="{51F11192-53A2-4CB8-9F91-C9B15457A5E1}" dt="2023-12-04T06:18:25.429" v="170"/>
        <pc:sldMkLst>
          <pc:docMk/>
          <pc:sldMk cId="2789980734" sldId="458"/>
        </pc:sldMkLst>
        <pc:picChg chg="add del mod ord">
          <ac:chgData name="Leonie Smith" userId="fed1330f33f5650e" providerId="LiveId" clId="{51F11192-53A2-4CB8-9F91-C9B15457A5E1}" dt="2023-12-04T06:17:55.559" v="167"/>
          <ac:picMkLst>
            <pc:docMk/>
            <pc:sldMk cId="2789980734" sldId="458"/>
            <ac:picMk id="5" creationId="{56D5B31E-7706-239C-E1EC-086113F705E5}"/>
          </ac:picMkLst>
        </pc:picChg>
        <pc:picChg chg="add del mod">
          <ac:chgData name="Leonie Smith" userId="fed1330f33f5650e" providerId="LiveId" clId="{51F11192-53A2-4CB8-9F91-C9B15457A5E1}" dt="2023-12-04T06:18:11.234" v="169"/>
          <ac:picMkLst>
            <pc:docMk/>
            <pc:sldMk cId="2789980734" sldId="458"/>
            <ac:picMk id="6" creationId="{FDD5E56C-6B95-E187-2D14-DCD3F4E707FC}"/>
          </ac:picMkLst>
        </pc:picChg>
        <pc:picChg chg="add del mod ord">
          <ac:chgData name="Leonie Smith" userId="fed1330f33f5650e" providerId="LiveId" clId="{51F11192-53A2-4CB8-9F91-C9B15457A5E1}" dt="2023-12-04T06:18:25.429" v="170"/>
          <ac:picMkLst>
            <pc:docMk/>
            <pc:sldMk cId="2789980734" sldId="458"/>
            <ac:picMk id="11" creationId="{E46AEDAE-0E98-66CF-C161-684CF32A7F6B}"/>
          </ac:picMkLst>
        </pc:picChg>
        <pc:picChg chg="add mod">
          <ac:chgData name="Leonie Smith" userId="fed1330f33f5650e" providerId="LiveId" clId="{51F11192-53A2-4CB8-9F91-C9B15457A5E1}" dt="2023-12-04T06:18:25.429" v="170"/>
          <ac:picMkLst>
            <pc:docMk/>
            <pc:sldMk cId="2789980734" sldId="458"/>
            <ac:picMk id="12" creationId="{29E7BE77-36D7-447E-A69B-0D54127F37E5}"/>
          </ac:picMkLst>
        </pc:picChg>
        <pc:picChg chg="del">
          <ac:chgData name="Leonie Smith" userId="fed1330f33f5650e" providerId="LiveId" clId="{51F11192-53A2-4CB8-9F91-C9B15457A5E1}" dt="2023-12-04T06:17:40.592" v="166"/>
          <ac:picMkLst>
            <pc:docMk/>
            <pc:sldMk cId="2789980734" sldId="458"/>
            <ac:picMk id="37" creationId="{4FDCDCDB-DC92-1BBF-1B96-EB7228245ED1}"/>
          </ac:picMkLst>
        </pc:picChg>
      </pc:sldChg>
      <pc:sldChg chg="addSp delSp modSp mod modTransition modAnim">
        <pc:chgData name="Leonie Smith" userId="fed1330f33f5650e" providerId="LiveId" clId="{51F11192-53A2-4CB8-9F91-C9B15457A5E1}" dt="2023-12-04T06:20:58.631" v="179"/>
        <pc:sldMkLst>
          <pc:docMk/>
          <pc:sldMk cId="3941201962" sldId="462"/>
        </pc:sldMkLst>
        <pc:picChg chg="add del mod ord">
          <ac:chgData name="Leonie Smith" userId="fed1330f33f5650e" providerId="LiveId" clId="{51F11192-53A2-4CB8-9F91-C9B15457A5E1}" dt="2023-12-04T06:20:00.727" v="173"/>
          <ac:picMkLst>
            <pc:docMk/>
            <pc:sldMk cId="3941201962" sldId="462"/>
            <ac:picMk id="6" creationId="{85410480-8DDE-F9B9-C199-8405A9C8497D}"/>
          </ac:picMkLst>
        </pc:picChg>
        <pc:picChg chg="add del mod">
          <ac:chgData name="Leonie Smith" userId="fed1330f33f5650e" providerId="LiveId" clId="{51F11192-53A2-4CB8-9F91-C9B15457A5E1}" dt="2023-12-04T06:20:13.002" v="175"/>
          <ac:picMkLst>
            <pc:docMk/>
            <pc:sldMk cId="3941201962" sldId="462"/>
            <ac:picMk id="7" creationId="{EB78CBA2-D49B-6A44-1FB5-9DF3ADE550CF}"/>
          </ac:picMkLst>
        </pc:picChg>
        <pc:picChg chg="add del mod ord">
          <ac:chgData name="Leonie Smith" userId="fed1330f33f5650e" providerId="LiveId" clId="{51F11192-53A2-4CB8-9F91-C9B15457A5E1}" dt="2023-12-04T06:20:27.088" v="176"/>
          <ac:picMkLst>
            <pc:docMk/>
            <pc:sldMk cId="3941201962" sldId="462"/>
            <ac:picMk id="11" creationId="{D47E6174-094D-2526-EE95-5B8437E597E9}"/>
          </ac:picMkLst>
        </pc:picChg>
        <pc:picChg chg="add del mod">
          <ac:chgData name="Leonie Smith" userId="fed1330f33f5650e" providerId="LiveId" clId="{51F11192-53A2-4CB8-9F91-C9B15457A5E1}" dt="2023-12-04T06:20:28.338" v="178"/>
          <ac:picMkLst>
            <pc:docMk/>
            <pc:sldMk cId="3941201962" sldId="462"/>
            <ac:picMk id="12" creationId="{9A5ED36B-D6B0-0A48-EC5F-6884E1697F58}"/>
          </ac:picMkLst>
        </pc:picChg>
        <pc:picChg chg="del">
          <ac:chgData name="Leonie Smith" userId="fed1330f33f5650e" providerId="LiveId" clId="{51F11192-53A2-4CB8-9F91-C9B15457A5E1}" dt="2023-12-04T06:19:30.050" v="172"/>
          <ac:picMkLst>
            <pc:docMk/>
            <pc:sldMk cId="3941201962" sldId="462"/>
            <ac:picMk id="15" creationId="{FFC16D44-6D28-8CA0-2485-B2CE2E587A37}"/>
          </ac:picMkLst>
        </pc:picChg>
        <pc:picChg chg="add del mod ord">
          <ac:chgData name="Leonie Smith" userId="fed1330f33f5650e" providerId="LiveId" clId="{51F11192-53A2-4CB8-9F91-C9B15457A5E1}" dt="2023-12-04T06:20:58.631" v="179"/>
          <ac:picMkLst>
            <pc:docMk/>
            <pc:sldMk cId="3941201962" sldId="462"/>
            <ac:picMk id="16" creationId="{5563D0DD-64C0-DEBC-F7D0-1DD4CF736610}"/>
          </ac:picMkLst>
        </pc:picChg>
        <pc:picChg chg="add mod">
          <ac:chgData name="Leonie Smith" userId="fed1330f33f5650e" providerId="LiveId" clId="{51F11192-53A2-4CB8-9F91-C9B15457A5E1}" dt="2023-12-04T06:20:58.631" v="179"/>
          <ac:picMkLst>
            <pc:docMk/>
            <pc:sldMk cId="3941201962" sldId="462"/>
            <ac:picMk id="17" creationId="{44F5B76B-D2CD-4A80-8B4E-CF599C8379A1}"/>
          </ac:picMkLst>
        </pc:picChg>
      </pc:sldChg>
      <pc:sldChg chg="addSp delSp modSp mod modTransition modAnim">
        <pc:chgData name="Leonie Smith" userId="fed1330f33f5650e" providerId="LiveId" clId="{51F11192-53A2-4CB8-9F91-C9B15457A5E1}" dt="2023-12-04T06:17:07.912" v="164"/>
        <pc:sldMkLst>
          <pc:docMk/>
          <pc:sldMk cId="1564470577" sldId="470"/>
        </pc:sldMkLst>
        <pc:picChg chg="add del mod ord">
          <ac:chgData name="Leonie Smith" userId="fed1330f33f5650e" providerId="LiveId" clId="{51F11192-53A2-4CB8-9F91-C9B15457A5E1}" dt="2023-12-04T06:14:53.672" v="149"/>
          <ac:picMkLst>
            <pc:docMk/>
            <pc:sldMk cId="1564470577" sldId="470"/>
            <ac:picMk id="9" creationId="{BAC01FC8-0539-953E-227F-F48335F8C5B3}"/>
          </ac:picMkLst>
        </pc:picChg>
        <pc:picChg chg="add del mod">
          <ac:chgData name="Leonie Smith" userId="fed1330f33f5650e" providerId="LiveId" clId="{51F11192-53A2-4CB8-9F91-C9B15457A5E1}" dt="2023-12-04T06:14:57.788" v="151"/>
          <ac:picMkLst>
            <pc:docMk/>
            <pc:sldMk cId="1564470577" sldId="470"/>
            <ac:picMk id="10" creationId="{83839D15-48FC-958A-FBC7-0CB13CCB929F}"/>
          </ac:picMkLst>
        </pc:picChg>
        <pc:picChg chg="add del mod ord">
          <ac:chgData name="Leonie Smith" userId="fed1330f33f5650e" providerId="LiveId" clId="{51F11192-53A2-4CB8-9F91-C9B15457A5E1}" dt="2023-12-04T06:15:10.216" v="152"/>
          <ac:picMkLst>
            <pc:docMk/>
            <pc:sldMk cId="1564470577" sldId="470"/>
            <ac:picMk id="13" creationId="{810D9664-34EE-7832-C6AD-C6C151BD7C55}"/>
          </ac:picMkLst>
        </pc:picChg>
        <pc:picChg chg="del">
          <ac:chgData name="Leonie Smith" userId="fed1330f33f5650e" providerId="LiveId" clId="{51F11192-53A2-4CB8-9F91-C9B15457A5E1}" dt="2023-12-04T06:14:32.098" v="148"/>
          <ac:picMkLst>
            <pc:docMk/>
            <pc:sldMk cId="1564470577" sldId="470"/>
            <ac:picMk id="14" creationId="{C971858E-56D5-FAE6-B515-767AB1F02467}"/>
          </ac:picMkLst>
        </pc:picChg>
        <pc:picChg chg="add del mod">
          <ac:chgData name="Leonie Smith" userId="fed1330f33f5650e" providerId="LiveId" clId="{51F11192-53A2-4CB8-9F91-C9B15457A5E1}" dt="2023-12-04T06:15:11.561" v="154"/>
          <ac:picMkLst>
            <pc:docMk/>
            <pc:sldMk cId="1564470577" sldId="470"/>
            <ac:picMk id="15" creationId="{9AAC844A-D1D5-38C1-9F45-921657A3FEED}"/>
          </ac:picMkLst>
        </pc:picChg>
        <pc:picChg chg="add del mod ord">
          <ac:chgData name="Leonie Smith" userId="fed1330f33f5650e" providerId="LiveId" clId="{51F11192-53A2-4CB8-9F91-C9B15457A5E1}" dt="2023-12-04T06:15:33.099" v="155"/>
          <ac:picMkLst>
            <pc:docMk/>
            <pc:sldMk cId="1564470577" sldId="470"/>
            <ac:picMk id="18" creationId="{78B888E0-E315-5A7B-656E-8650AD50DD14}"/>
          </ac:picMkLst>
        </pc:picChg>
        <pc:picChg chg="add del mod">
          <ac:chgData name="Leonie Smith" userId="fed1330f33f5650e" providerId="LiveId" clId="{51F11192-53A2-4CB8-9F91-C9B15457A5E1}" dt="2023-12-04T06:15:42.084" v="157"/>
          <ac:picMkLst>
            <pc:docMk/>
            <pc:sldMk cId="1564470577" sldId="470"/>
            <ac:picMk id="19" creationId="{4E860FEA-A62B-1802-5FD2-688F823FF256}"/>
          </ac:picMkLst>
        </pc:picChg>
        <pc:picChg chg="add del mod ord">
          <ac:chgData name="Leonie Smith" userId="fed1330f33f5650e" providerId="LiveId" clId="{51F11192-53A2-4CB8-9F91-C9B15457A5E1}" dt="2023-12-04T06:16:06.337" v="158"/>
          <ac:picMkLst>
            <pc:docMk/>
            <pc:sldMk cId="1564470577" sldId="470"/>
            <ac:picMk id="23" creationId="{C1FF0C55-ABE6-D758-816F-0D808A8F5D79}"/>
          </ac:picMkLst>
        </pc:picChg>
        <pc:picChg chg="add del mod">
          <ac:chgData name="Leonie Smith" userId="fed1330f33f5650e" providerId="LiveId" clId="{51F11192-53A2-4CB8-9F91-C9B15457A5E1}" dt="2023-12-04T06:16:33.603" v="160"/>
          <ac:picMkLst>
            <pc:docMk/>
            <pc:sldMk cId="1564470577" sldId="470"/>
            <ac:picMk id="24" creationId="{B163D40C-1D9C-6379-DD83-01C6DE933EE8}"/>
          </ac:picMkLst>
        </pc:picChg>
        <pc:picChg chg="add del mod ord">
          <ac:chgData name="Leonie Smith" userId="fed1330f33f5650e" providerId="LiveId" clId="{51F11192-53A2-4CB8-9F91-C9B15457A5E1}" dt="2023-12-04T06:16:43.827" v="161"/>
          <ac:picMkLst>
            <pc:docMk/>
            <pc:sldMk cId="1564470577" sldId="470"/>
            <ac:picMk id="29" creationId="{C0897239-3FAB-A141-B9F0-DCAA4032954F}"/>
          </ac:picMkLst>
        </pc:picChg>
        <pc:picChg chg="add del mod">
          <ac:chgData name="Leonie Smith" userId="fed1330f33f5650e" providerId="LiveId" clId="{51F11192-53A2-4CB8-9F91-C9B15457A5E1}" dt="2023-12-04T06:16:45.246" v="163"/>
          <ac:picMkLst>
            <pc:docMk/>
            <pc:sldMk cId="1564470577" sldId="470"/>
            <ac:picMk id="30" creationId="{4A8A8B4A-BE68-D60D-0354-0FB3C923DF35}"/>
          </ac:picMkLst>
        </pc:picChg>
        <pc:picChg chg="add del mod ord">
          <ac:chgData name="Leonie Smith" userId="fed1330f33f5650e" providerId="LiveId" clId="{51F11192-53A2-4CB8-9F91-C9B15457A5E1}" dt="2023-12-04T06:17:07.912" v="164"/>
          <ac:picMkLst>
            <pc:docMk/>
            <pc:sldMk cId="1564470577" sldId="470"/>
            <ac:picMk id="33" creationId="{18CB5387-F046-F0C4-40EF-C953A90E7B92}"/>
          </ac:picMkLst>
        </pc:picChg>
        <pc:picChg chg="add mod">
          <ac:chgData name="Leonie Smith" userId="fed1330f33f5650e" providerId="LiveId" clId="{51F11192-53A2-4CB8-9F91-C9B15457A5E1}" dt="2023-12-04T06:17:07.912" v="164"/>
          <ac:picMkLst>
            <pc:docMk/>
            <pc:sldMk cId="1564470577" sldId="470"/>
            <ac:picMk id="34" creationId="{DC70E165-514E-EE73-DCBD-D92F8EE68A29}"/>
          </ac:picMkLst>
        </pc:picChg>
      </pc:sldChg>
    </pc:docChg>
  </pc:docChgLst>
  <pc:docChgLst>
    <pc:chgData name="Leonie Smith" userId="fed1330f33f5650e" providerId="LiveId" clId="{C1C85C49-72C6-42E1-9D4E-97E98B2F5B74}"/>
    <pc:docChg chg="modSld">
      <pc:chgData name="Leonie Smith" userId="fed1330f33f5650e" providerId="LiveId" clId="{C1C85C49-72C6-42E1-9D4E-97E98B2F5B74}" dt="2023-11-27T06:27:36.429" v="338"/>
      <pc:docMkLst>
        <pc:docMk/>
      </pc:docMkLst>
      <pc:sldChg chg="addSp delSp modSp mod modTransition modAnim">
        <pc:chgData name="Leonie Smith" userId="fed1330f33f5650e" providerId="LiveId" clId="{C1C85C49-72C6-42E1-9D4E-97E98B2F5B74}" dt="2023-11-27T06:18:58.477" v="311"/>
        <pc:sldMkLst>
          <pc:docMk/>
          <pc:sldMk cId="3759221820" sldId="439"/>
        </pc:sldMkLst>
        <pc:picChg chg="add del mod">
          <ac:chgData name="Leonie Smith" userId="fed1330f33f5650e" providerId="LiveId" clId="{C1C85C49-72C6-42E1-9D4E-97E98B2F5B74}" dt="2023-11-27T06:18:52.088" v="310"/>
          <ac:picMkLst>
            <pc:docMk/>
            <pc:sldMk cId="3759221820" sldId="439"/>
            <ac:picMk id="7" creationId="{C69EF8D5-9FDF-8344-58F5-2615FBE2B0C6}"/>
          </ac:picMkLst>
        </pc:picChg>
        <pc:picChg chg="add del mod ord">
          <ac:chgData name="Leonie Smith" userId="fed1330f33f5650e" providerId="LiveId" clId="{C1C85C49-72C6-42E1-9D4E-97E98B2F5B74}" dt="2023-11-27T06:18:58.477" v="311"/>
          <ac:picMkLst>
            <pc:docMk/>
            <pc:sldMk cId="3759221820" sldId="439"/>
            <ac:picMk id="10" creationId="{9A55D382-2583-0475-5537-CB2824A2959E}"/>
          </ac:picMkLst>
        </pc:picChg>
        <pc:picChg chg="add mod">
          <ac:chgData name="Leonie Smith" userId="fed1330f33f5650e" providerId="LiveId" clId="{C1C85C49-72C6-42E1-9D4E-97E98B2F5B74}" dt="2023-11-27T06:18:58.477" v="311"/>
          <ac:picMkLst>
            <pc:docMk/>
            <pc:sldMk cId="3759221820" sldId="439"/>
            <ac:picMk id="11" creationId="{948CD72C-84E1-34F0-DA97-F2E04A813186}"/>
          </ac:picMkLst>
        </pc:picChg>
      </pc:sldChg>
      <pc:sldChg chg="addSp delSp modSp mod modTransition modAnim">
        <pc:chgData name="Leonie Smith" userId="fed1330f33f5650e" providerId="LiveId" clId="{C1C85C49-72C6-42E1-9D4E-97E98B2F5B74}" dt="2023-11-27T05:41:02.104" v="142"/>
        <pc:sldMkLst>
          <pc:docMk/>
          <pc:sldMk cId="923867738" sldId="440"/>
        </pc:sldMkLst>
        <pc:picChg chg="add del mod">
          <ac:chgData name="Leonie Smith" userId="fed1330f33f5650e" providerId="LiveId" clId="{C1C85C49-72C6-42E1-9D4E-97E98B2F5B74}" dt="2023-11-27T05:11:16.457" v="9"/>
          <ac:picMkLst>
            <pc:docMk/>
            <pc:sldMk cId="923867738" sldId="440"/>
            <ac:picMk id="6" creationId="{8CF44EAB-8853-E202-EC54-8769FFF8C899}"/>
          </ac:picMkLst>
        </pc:picChg>
        <pc:picChg chg="add del mod ord">
          <ac:chgData name="Leonie Smith" userId="fed1330f33f5650e" providerId="LiveId" clId="{C1C85C49-72C6-42E1-9D4E-97E98B2F5B74}" dt="2023-11-27T05:11:20.348" v="10"/>
          <ac:picMkLst>
            <pc:docMk/>
            <pc:sldMk cId="923867738" sldId="440"/>
            <ac:picMk id="9" creationId="{E7160C55-F8D4-F641-65C4-B2E92CEDB26F}"/>
          </ac:picMkLst>
        </pc:picChg>
        <pc:picChg chg="add del mod">
          <ac:chgData name="Leonie Smith" userId="fed1330f33f5650e" providerId="LiveId" clId="{C1C85C49-72C6-42E1-9D4E-97E98B2F5B74}" dt="2023-11-27T05:11:32.964" v="12"/>
          <ac:picMkLst>
            <pc:docMk/>
            <pc:sldMk cId="923867738" sldId="440"/>
            <ac:picMk id="10" creationId="{E16B0405-A681-F28A-84FB-7F9A74DB6DD0}"/>
          </ac:picMkLst>
        </pc:picChg>
        <pc:picChg chg="add del mod ord">
          <ac:chgData name="Leonie Smith" userId="fed1330f33f5650e" providerId="LiveId" clId="{C1C85C49-72C6-42E1-9D4E-97E98B2F5B74}" dt="2023-11-27T05:11:39.945" v="13"/>
          <ac:picMkLst>
            <pc:docMk/>
            <pc:sldMk cId="923867738" sldId="440"/>
            <ac:picMk id="13" creationId="{C5820D66-2097-6C18-1B2F-D1E146931893}"/>
          </ac:picMkLst>
        </pc:picChg>
        <pc:picChg chg="add del mod">
          <ac:chgData name="Leonie Smith" userId="fed1330f33f5650e" providerId="LiveId" clId="{C1C85C49-72C6-42E1-9D4E-97E98B2F5B74}" dt="2023-11-27T05:11:41.611" v="15"/>
          <ac:picMkLst>
            <pc:docMk/>
            <pc:sldMk cId="923867738" sldId="440"/>
            <ac:picMk id="14" creationId="{30A25AA9-94D6-3D6C-FB64-70DA7BC7CA1D}"/>
          </ac:picMkLst>
        </pc:picChg>
        <pc:picChg chg="add del mod ord">
          <ac:chgData name="Leonie Smith" userId="fed1330f33f5650e" providerId="LiveId" clId="{C1C85C49-72C6-42E1-9D4E-97E98B2F5B74}" dt="2023-11-27T05:11:51.952" v="16"/>
          <ac:picMkLst>
            <pc:docMk/>
            <pc:sldMk cId="923867738" sldId="440"/>
            <ac:picMk id="17" creationId="{923B3D6B-581F-1767-F374-CE09EC78CE57}"/>
          </ac:picMkLst>
        </pc:picChg>
        <pc:picChg chg="add del mod">
          <ac:chgData name="Leonie Smith" userId="fed1330f33f5650e" providerId="LiveId" clId="{C1C85C49-72C6-42E1-9D4E-97E98B2F5B74}" dt="2023-11-27T05:12:12.192" v="18"/>
          <ac:picMkLst>
            <pc:docMk/>
            <pc:sldMk cId="923867738" sldId="440"/>
            <ac:picMk id="18" creationId="{90A425FE-9273-E14F-9688-E2707627E08F}"/>
          </ac:picMkLst>
        </pc:picChg>
        <pc:picChg chg="add del mod ord">
          <ac:chgData name="Leonie Smith" userId="fed1330f33f5650e" providerId="LiveId" clId="{C1C85C49-72C6-42E1-9D4E-97E98B2F5B74}" dt="2023-11-27T05:12:28.071" v="19"/>
          <ac:picMkLst>
            <pc:docMk/>
            <pc:sldMk cId="923867738" sldId="440"/>
            <ac:picMk id="21" creationId="{E9310F2B-E7A1-73B0-A840-1E201548923B}"/>
          </ac:picMkLst>
        </pc:picChg>
        <pc:picChg chg="add del mod">
          <ac:chgData name="Leonie Smith" userId="fed1330f33f5650e" providerId="LiveId" clId="{C1C85C49-72C6-42E1-9D4E-97E98B2F5B74}" dt="2023-11-27T05:12:40.255" v="21"/>
          <ac:picMkLst>
            <pc:docMk/>
            <pc:sldMk cId="923867738" sldId="440"/>
            <ac:picMk id="22" creationId="{D45EDA76-31DB-1F56-0827-C8885FCBCEE2}"/>
          </ac:picMkLst>
        </pc:picChg>
        <pc:picChg chg="add del mod ord">
          <ac:chgData name="Leonie Smith" userId="fed1330f33f5650e" providerId="LiveId" clId="{C1C85C49-72C6-42E1-9D4E-97E98B2F5B74}" dt="2023-11-27T05:12:58.274" v="22"/>
          <ac:picMkLst>
            <pc:docMk/>
            <pc:sldMk cId="923867738" sldId="440"/>
            <ac:picMk id="25" creationId="{3C192ABC-A864-C066-9E61-571409DACE02}"/>
          </ac:picMkLst>
        </pc:picChg>
        <pc:picChg chg="add del mod">
          <ac:chgData name="Leonie Smith" userId="fed1330f33f5650e" providerId="LiveId" clId="{C1C85C49-72C6-42E1-9D4E-97E98B2F5B74}" dt="2023-11-27T05:13:47.954" v="24"/>
          <ac:picMkLst>
            <pc:docMk/>
            <pc:sldMk cId="923867738" sldId="440"/>
            <ac:picMk id="26" creationId="{F3D1C648-F080-61E8-CDAE-F0DBB52FE263}"/>
          </ac:picMkLst>
        </pc:picChg>
        <pc:picChg chg="add del mod ord">
          <ac:chgData name="Leonie Smith" userId="fed1330f33f5650e" providerId="LiveId" clId="{C1C85C49-72C6-42E1-9D4E-97E98B2F5B74}" dt="2023-11-27T05:13:58.337" v="25"/>
          <ac:picMkLst>
            <pc:docMk/>
            <pc:sldMk cId="923867738" sldId="440"/>
            <ac:picMk id="32" creationId="{17339878-2DCA-1B3D-B0B3-F9496906EC25}"/>
          </ac:picMkLst>
        </pc:picChg>
        <pc:picChg chg="add del mod">
          <ac:chgData name="Leonie Smith" userId="fed1330f33f5650e" providerId="LiveId" clId="{C1C85C49-72C6-42E1-9D4E-97E98B2F5B74}" dt="2023-11-27T05:14:32.893" v="27"/>
          <ac:picMkLst>
            <pc:docMk/>
            <pc:sldMk cId="923867738" sldId="440"/>
            <ac:picMk id="33" creationId="{E3C35DEB-260F-3217-2D5C-C9ABAA1E7F86}"/>
          </ac:picMkLst>
        </pc:picChg>
        <pc:picChg chg="add del mod ord">
          <ac:chgData name="Leonie Smith" userId="fed1330f33f5650e" providerId="LiveId" clId="{C1C85C49-72C6-42E1-9D4E-97E98B2F5B74}" dt="2023-11-27T05:14:41.927" v="28"/>
          <ac:picMkLst>
            <pc:docMk/>
            <pc:sldMk cId="923867738" sldId="440"/>
            <ac:picMk id="36" creationId="{B3B4E391-F5E2-E006-AFB8-446BB2B7CC8B}"/>
          </ac:picMkLst>
        </pc:picChg>
        <pc:picChg chg="add del mod">
          <ac:chgData name="Leonie Smith" userId="fed1330f33f5650e" providerId="LiveId" clId="{C1C85C49-72C6-42E1-9D4E-97E98B2F5B74}" dt="2023-11-27T05:14:55.733" v="30"/>
          <ac:picMkLst>
            <pc:docMk/>
            <pc:sldMk cId="923867738" sldId="440"/>
            <ac:picMk id="37" creationId="{AA4E9EE4-0431-FA73-DCFC-24A6B6215F19}"/>
          </ac:picMkLst>
        </pc:picChg>
        <pc:picChg chg="add del mod ord">
          <ac:chgData name="Leonie Smith" userId="fed1330f33f5650e" providerId="LiveId" clId="{C1C85C49-72C6-42E1-9D4E-97E98B2F5B74}" dt="2023-11-27T05:15:16.179" v="31"/>
          <ac:picMkLst>
            <pc:docMk/>
            <pc:sldMk cId="923867738" sldId="440"/>
            <ac:picMk id="40" creationId="{3F81427A-C49C-39BE-4DAB-239C4F7903FB}"/>
          </ac:picMkLst>
        </pc:picChg>
        <pc:picChg chg="add del mod">
          <ac:chgData name="Leonie Smith" userId="fed1330f33f5650e" providerId="LiveId" clId="{C1C85C49-72C6-42E1-9D4E-97E98B2F5B74}" dt="2023-11-27T05:16:07.372" v="33"/>
          <ac:picMkLst>
            <pc:docMk/>
            <pc:sldMk cId="923867738" sldId="440"/>
            <ac:picMk id="41" creationId="{C5B80874-BF70-E147-83D8-EB0D66E1C551}"/>
          </ac:picMkLst>
        </pc:picChg>
        <pc:picChg chg="add del mod ord">
          <ac:chgData name="Leonie Smith" userId="fed1330f33f5650e" providerId="LiveId" clId="{C1C85C49-72C6-42E1-9D4E-97E98B2F5B74}" dt="2023-11-27T05:16:12.076" v="34"/>
          <ac:picMkLst>
            <pc:docMk/>
            <pc:sldMk cId="923867738" sldId="440"/>
            <ac:picMk id="44" creationId="{D6C5B15B-448B-428A-A905-AF6A4C0FA4AD}"/>
          </ac:picMkLst>
        </pc:picChg>
        <pc:picChg chg="add del mod">
          <ac:chgData name="Leonie Smith" userId="fed1330f33f5650e" providerId="LiveId" clId="{C1C85C49-72C6-42E1-9D4E-97E98B2F5B74}" dt="2023-11-27T05:16:13.788" v="36"/>
          <ac:picMkLst>
            <pc:docMk/>
            <pc:sldMk cId="923867738" sldId="440"/>
            <ac:picMk id="45" creationId="{8184420C-4874-6DF3-35D5-A4512C7287C1}"/>
          </ac:picMkLst>
        </pc:picChg>
        <pc:picChg chg="add del mod ord">
          <ac:chgData name="Leonie Smith" userId="fed1330f33f5650e" providerId="LiveId" clId="{C1C85C49-72C6-42E1-9D4E-97E98B2F5B74}" dt="2023-11-27T05:16:32.452" v="37"/>
          <ac:picMkLst>
            <pc:docMk/>
            <pc:sldMk cId="923867738" sldId="440"/>
            <ac:picMk id="48" creationId="{78B94789-033A-86C9-C1E5-2FDBA058CB5F}"/>
          </ac:picMkLst>
        </pc:picChg>
        <pc:picChg chg="add del mod">
          <ac:chgData name="Leonie Smith" userId="fed1330f33f5650e" providerId="LiveId" clId="{C1C85C49-72C6-42E1-9D4E-97E98B2F5B74}" dt="2023-11-27T05:16:34.447" v="39"/>
          <ac:picMkLst>
            <pc:docMk/>
            <pc:sldMk cId="923867738" sldId="440"/>
            <ac:picMk id="49" creationId="{69FBAFAD-5DCE-2C66-2330-7CCCB8759C53}"/>
          </ac:picMkLst>
        </pc:picChg>
        <pc:picChg chg="add del mod ord">
          <ac:chgData name="Leonie Smith" userId="fed1330f33f5650e" providerId="LiveId" clId="{C1C85C49-72C6-42E1-9D4E-97E98B2F5B74}" dt="2023-11-27T05:16:42.618" v="40"/>
          <ac:picMkLst>
            <pc:docMk/>
            <pc:sldMk cId="923867738" sldId="440"/>
            <ac:picMk id="52" creationId="{8155D7AB-9253-5C83-6AF8-0112BF5A4473}"/>
          </ac:picMkLst>
        </pc:picChg>
        <pc:picChg chg="add del mod">
          <ac:chgData name="Leonie Smith" userId="fed1330f33f5650e" providerId="LiveId" clId="{C1C85C49-72C6-42E1-9D4E-97E98B2F5B74}" dt="2023-11-27T05:16:44.011" v="42"/>
          <ac:picMkLst>
            <pc:docMk/>
            <pc:sldMk cId="923867738" sldId="440"/>
            <ac:picMk id="53" creationId="{D228BDF4-AC2F-73FD-227A-9B71B99D3D9A}"/>
          </ac:picMkLst>
        </pc:picChg>
        <pc:picChg chg="add del mod ord">
          <ac:chgData name="Leonie Smith" userId="fed1330f33f5650e" providerId="LiveId" clId="{C1C85C49-72C6-42E1-9D4E-97E98B2F5B74}" dt="2023-11-27T05:16:52.566" v="43"/>
          <ac:picMkLst>
            <pc:docMk/>
            <pc:sldMk cId="923867738" sldId="440"/>
            <ac:picMk id="56" creationId="{018399B3-D92B-8D85-9263-EFA1F7332B1D}"/>
          </ac:picMkLst>
        </pc:picChg>
        <pc:picChg chg="add del mod">
          <ac:chgData name="Leonie Smith" userId="fed1330f33f5650e" providerId="LiveId" clId="{C1C85C49-72C6-42E1-9D4E-97E98B2F5B74}" dt="2023-11-27T05:16:54.649" v="45"/>
          <ac:picMkLst>
            <pc:docMk/>
            <pc:sldMk cId="923867738" sldId="440"/>
            <ac:picMk id="57" creationId="{C9B811F8-04D4-BA9A-06F5-4598DB15E362}"/>
          </ac:picMkLst>
        </pc:picChg>
        <pc:picChg chg="add del mod ord">
          <ac:chgData name="Leonie Smith" userId="fed1330f33f5650e" providerId="LiveId" clId="{C1C85C49-72C6-42E1-9D4E-97E98B2F5B74}" dt="2023-11-27T05:17:03.478" v="46"/>
          <ac:picMkLst>
            <pc:docMk/>
            <pc:sldMk cId="923867738" sldId="440"/>
            <ac:picMk id="60" creationId="{757BE27A-BDD8-936F-E3CB-CA34E5A2547E}"/>
          </ac:picMkLst>
        </pc:picChg>
        <pc:picChg chg="add del mod">
          <ac:chgData name="Leonie Smith" userId="fed1330f33f5650e" providerId="LiveId" clId="{C1C85C49-72C6-42E1-9D4E-97E98B2F5B74}" dt="2023-11-27T05:17:05.211" v="48"/>
          <ac:picMkLst>
            <pc:docMk/>
            <pc:sldMk cId="923867738" sldId="440"/>
            <ac:picMk id="61" creationId="{EE6A3E5E-6104-1C8C-F1D1-B91D99409290}"/>
          </ac:picMkLst>
        </pc:picChg>
        <pc:picChg chg="add del mod ord">
          <ac:chgData name="Leonie Smith" userId="fed1330f33f5650e" providerId="LiveId" clId="{C1C85C49-72C6-42E1-9D4E-97E98B2F5B74}" dt="2023-11-27T05:17:21.419" v="49"/>
          <ac:picMkLst>
            <pc:docMk/>
            <pc:sldMk cId="923867738" sldId="440"/>
            <ac:picMk id="64" creationId="{12116626-C87B-57A6-60C5-D5902E104D4A}"/>
          </ac:picMkLst>
        </pc:picChg>
        <pc:picChg chg="add del mod">
          <ac:chgData name="Leonie Smith" userId="fed1330f33f5650e" providerId="LiveId" clId="{C1C85C49-72C6-42E1-9D4E-97E98B2F5B74}" dt="2023-11-27T05:17:32.746" v="51"/>
          <ac:picMkLst>
            <pc:docMk/>
            <pc:sldMk cId="923867738" sldId="440"/>
            <ac:picMk id="65" creationId="{DC26A05F-019C-E665-E5DB-83CE83B3138A}"/>
          </ac:picMkLst>
        </pc:picChg>
        <pc:picChg chg="add del mod ord">
          <ac:chgData name="Leonie Smith" userId="fed1330f33f5650e" providerId="LiveId" clId="{C1C85C49-72C6-42E1-9D4E-97E98B2F5B74}" dt="2023-11-27T05:17:47.654" v="52"/>
          <ac:picMkLst>
            <pc:docMk/>
            <pc:sldMk cId="923867738" sldId="440"/>
            <ac:picMk id="68" creationId="{88E2FD7F-29EE-6C20-C681-E39C860ABFEA}"/>
          </ac:picMkLst>
        </pc:picChg>
        <pc:picChg chg="add del mod">
          <ac:chgData name="Leonie Smith" userId="fed1330f33f5650e" providerId="LiveId" clId="{C1C85C49-72C6-42E1-9D4E-97E98B2F5B74}" dt="2023-11-27T05:17:49.731" v="54"/>
          <ac:picMkLst>
            <pc:docMk/>
            <pc:sldMk cId="923867738" sldId="440"/>
            <ac:picMk id="69" creationId="{6673C4E1-345A-A1DA-3EE7-0D782E9FC9E2}"/>
          </ac:picMkLst>
        </pc:picChg>
        <pc:picChg chg="add del mod ord">
          <ac:chgData name="Leonie Smith" userId="fed1330f33f5650e" providerId="LiveId" clId="{C1C85C49-72C6-42E1-9D4E-97E98B2F5B74}" dt="2023-11-27T05:18:02.148" v="55"/>
          <ac:picMkLst>
            <pc:docMk/>
            <pc:sldMk cId="923867738" sldId="440"/>
            <ac:picMk id="72" creationId="{ECE7633B-C97B-1EC9-685D-CA094A349089}"/>
          </ac:picMkLst>
        </pc:picChg>
        <pc:picChg chg="add del mod">
          <ac:chgData name="Leonie Smith" userId="fed1330f33f5650e" providerId="LiveId" clId="{C1C85C49-72C6-42E1-9D4E-97E98B2F5B74}" dt="2023-11-27T05:18:03.888" v="57"/>
          <ac:picMkLst>
            <pc:docMk/>
            <pc:sldMk cId="923867738" sldId="440"/>
            <ac:picMk id="73" creationId="{95CB2120-2B03-D52C-5E34-AB8E374B3849}"/>
          </ac:picMkLst>
        </pc:picChg>
        <pc:picChg chg="add del mod ord">
          <ac:chgData name="Leonie Smith" userId="fed1330f33f5650e" providerId="LiveId" clId="{C1C85C49-72C6-42E1-9D4E-97E98B2F5B74}" dt="2023-11-27T05:18:10.012" v="58"/>
          <ac:picMkLst>
            <pc:docMk/>
            <pc:sldMk cId="923867738" sldId="440"/>
            <ac:picMk id="76" creationId="{0A874C0D-D2BD-42D7-F8D6-5C32BB5502F3}"/>
          </ac:picMkLst>
        </pc:picChg>
        <pc:picChg chg="add del mod">
          <ac:chgData name="Leonie Smith" userId="fed1330f33f5650e" providerId="LiveId" clId="{C1C85C49-72C6-42E1-9D4E-97E98B2F5B74}" dt="2023-11-27T05:21:34.839" v="60"/>
          <ac:picMkLst>
            <pc:docMk/>
            <pc:sldMk cId="923867738" sldId="440"/>
            <ac:picMk id="77" creationId="{C1A38D95-598D-89B1-6F4B-BB80E18A450A}"/>
          </ac:picMkLst>
        </pc:picChg>
        <pc:picChg chg="add del mod ord">
          <ac:chgData name="Leonie Smith" userId="fed1330f33f5650e" providerId="LiveId" clId="{C1C85C49-72C6-42E1-9D4E-97E98B2F5B74}" dt="2023-11-27T05:21:51.634" v="61"/>
          <ac:picMkLst>
            <pc:docMk/>
            <pc:sldMk cId="923867738" sldId="440"/>
            <ac:picMk id="80" creationId="{B34FC762-91AF-0AAB-4976-D408EB35AE62}"/>
          </ac:picMkLst>
        </pc:picChg>
        <pc:picChg chg="add del mod">
          <ac:chgData name="Leonie Smith" userId="fed1330f33f5650e" providerId="LiveId" clId="{C1C85C49-72C6-42E1-9D4E-97E98B2F5B74}" dt="2023-11-27T05:22:09.830" v="63"/>
          <ac:picMkLst>
            <pc:docMk/>
            <pc:sldMk cId="923867738" sldId="440"/>
            <ac:picMk id="81" creationId="{0A105FD2-DC09-D703-6765-EF42FE23DB90}"/>
          </ac:picMkLst>
        </pc:picChg>
        <pc:picChg chg="add del mod ord">
          <ac:chgData name="Leonie Smith" userId="fed1330f33f5650e" providerId="LiveId" clId="{C1C85C49-72C6-42E1-9D4E-97E98B2F5B74}" dt="2023-11-27T05:22:16.785" v="64"/>
          <ac:picMkLst>
            <pc:docMk/>
            <pc:sldMk cId="923867738" sldId="440"/>
            <ac:picMk id="84" creationId="{21564535-89D6-5EE6-DDEF-375D20BDB4E7}"/>
          </ac:picMkLst>
        </pc:picChg>
        <pc:picChg chg="add del mod">
          <ac:chgData name="Leonie Smith" userId="fed1330f33f5650e" providerId="LiveId" clId="{C1C85C49-72C6-42E1-9D4E-97E98B2F5B74}" dt="2023-11-27T05:22:18.629" v="66"/>
          <ac:picMkLst>
            <pc:docMk/>
            <pc:sldMk cId="923867738" sldId="440"/>
            <ac:picMk id="85" creationId="{A1C0C96C-3E14-A632-7F9D-C889122F5A9C}"/>
          </ac:picMkLst>
        </pc:picChg>
        <pc:picChg chg="add del mod ord">
          <ac:chgData name="Leonie Smith" userId="fed1330f33f5650e" providerId="LiveId" clId="{C1C85C49-72C6-42E1-9D4E-97E98B2F5B74}" dt="2023-11-27T05:22:25.383" v="67"/>
          <ac:picMkLst>
            <pc:docMk/>
            <pc:sldMk cId="923867738" sldId="440"/>
            <ac:picMk id="88" creationId="{CCBCCDC6-D500-203A-14D9-E02675CBCF9E}"/>
          </ac:picMkLst>
        </pc:picChg>
        <pc:picChg chg="add del mod">
          <ac:chgData name="Leonie Smith" userId="fed1330f33f5650e" providerId="LiveId" clId="{C1C85C49-72C6-42E1-9D4E-97E98B2F5B74}" dt="2023-11-27T05:22:26.821" v="69"/>
          <ac:picMkLst>
            <pc:docMk/>
            <pc:sldMk cId="923867738" sldId="440"/>
            <ac:picMk id="89" creationId="{1E5F74C9-DDB2-93B6-B0E5-7456643EB6E1}"/>
          </ac:picMkLst>
        </pc:picChg>
        <pc:picChg chg="add del mod ord">
          <ac:chgData name="Leonie Smith" userId="fed1330f33f5650e" providerId="LiveId" clId="{C1C85C49-72C6-42E1-9D4E-97E98B2F5B74}" dt="2023-11-27T05:22:33.670" v="70"/>
          <ac:picMkLst>
            <pc:docMk/>
            <pc:sldMk cId="923867738" sldId="440"/>
            <ac:picMk id="92" creationId="{1505252E-BAC6-CBDE-2FD1-CD9C4BFA49AD}"/>
          </ac:picMkLst>
        </pc:picChg>
        <pc:picChg chg="add del mod">
          <ac:chgData name="Leonie Smith" userId="fed1330f33f5650e" providerId="LiveId" clId="{C1C85C49-72C6-42E1-9D4E-97E98B2F5B74}" dt="2023-11-27T05:22:35.608" v="72"/>
          <ac:picMkLst>
            <pc:docMk/>
            <pc:sldMk cId="923867738" sldId="440"/>
            <ac:picMk id="93" creationId="{9FB2EB94-E4F1-FB2B-7BF5-DD36F768A0A4}"/>
          </ac:picMkLst>
        </pc:picChg>
        <pc:picChg chg="add del mod ord">
          <ac:chgData name="Leonie Smith" userId="fed1330f33f5650e" providerId="LiveId" clId="{C1C85C49-72C6-42E1-9D4E-97E98B2F5B74}" dt="2023-11-27T05:22:39.496" v="73"/>
          <ac:picMkLst>
            <pc:docMk/>
            <pc:sldMk cId="923867738" sldId="440"/>
            <ac:picMk id="96" creationId="{A65F2080-E7F8-7737-FCB8-CD661685078A}"/>
          </ac:picMkLst>
        </pc:picChg>
        <pc:picChg chg="add del mod">
          <ac:chgData name="Leonie Smith" userId="fed1330f33f5650e" providerId="LiveId" clId="{C1C85C49-72C6-42E1-9D4E-97E98B2F5B74}" dt="2023-11-27T05:22:48.469" v="75"/>
          <ac:picMkLst>
            <pc:docMk/>
            <pc:sldMk cId="923867738" sldId="440"/>
            <ac:picMk id="97" creationId="{C9D891DC-2EEA-917E-5BA4-25D22F5B011F}"/>
          </ac:picMkLst>
        </pc:picChg>
        <pc:picChg chg="add del mod ord">
          <ac:chgData name="Leonie Smith" userId="fed1330f33f5650e" providerId="LiveId" clId="{C1C85C49-72C6-42E1-9D4E-97E98B2F5B74}" dt="2023-11-27T05:22:54.051" v="76"/>
          <ac:picMkLst>
            <pc:docMk/>
            <pc:sldMk cId="923867738" sldId="440"/>
            <ac:picMk id="100" creationId="{6D2E3625-16D8-8E42-C037-7ACCDD607D21}"/>
          </ac:picMkLst>
        </pc:picChg>
        <pc:picChg chg="add del mod">
          <ac:chgData name="Leonie Smith" userId="fed1330f33f5650e" providerId="LiveId" clId="{C1C85C49-72C6-42E1-9D4E-97E98B2F5B74}" dt="2023-11-27T05:22:58.359" v="78"/>
          <ac:picMkLst>
            <pc:docMk/>
            <pc:sldMk cId="923867738" sldId="440"/>
            <ac:picMk id="101" creationId="{6F8F8C84-2A7C-6A09-651E-B5F1FA15A7AE}"/>
          </ac:picMkLst>
        </pc:picChg>
        <pc:picChg chg="add del mod ord">
          <ac:chgData name="Leonie Smith" userId="fed1330f33f5650e" providerId="LiveId" clId="{C1C85C49-72C6-42E1-9D4E-97E98B2F5B74}" dt="2023-11-27T05:23:05.565" v="79"/>
          <ac:picMkLst>
            <pc:docMk/>
            <pc:sldMk cId="923867738" sldId="440"/>
            <ac:picMk id="104" creationId="{0493C3CB-ED52-3D22-82A6-B6161EC9B5F8}"/>
          </ac:picMkLst>
        </pc:picChg>
        <pc:picChg chg="add del mod">
          <ac:chgData name="Leonie Smith" userId="fed1330f33f5650e" providerId="LiveId" clId="{C1C85C49-72C6-42E1-9D4E-97E98B2F5B74}" dt="2023-11-27T05:23:12.707" v="81"/>
          <ac:picMkLst>
            <pc:docMk/>
            <pc:sldMk cId="923867738" sldId="440"/>
            <ac:picMk id="105" creationId="{C0371A58-7ED4-8853-D8B7-CF280E3433F5}"/>
          </ac:picMkLst>
        </pc:picChg>
        <pc:picChg chg="add del mod ord">
          <ac:chgData name="Leonie Smith" userId="fed1330f33f5650e" providerId="LiveId" clId="{C1C85C49-72C6-42E1-9D4E-97E98B2F5B74}" dt="2023-11-27T05:23:29.969" v="82"/>
          <ac:picMkLst>
            <pc:docMk/>
            <pc:sldMk cId="923867738" sldId="440"/>
            <ac:picMk id="108" creationId="{8AC5964F-420A-F714-8FA2-202A385434B7}"/>
          </ac:picMkLst>
        </pc:picChg>
        <pc:picChg chg="add del mod">
          <ac:chgData name="Leonie Smith" userId="fed1330f33f5650e" providerId="LiveId" clId="{C1C85C49-72C6-42E1-9D4E-97E98B2F5B74}" dt="2023-11-27T05:24:40.142" v="84"/>
          <ac:picMkLst>
            <pc:docMk/>
            <pc:sldMk cId="923867738" sldId="440"/>
            <ac:picMk id="109" creationId="{FEA72E01-315A-EC79-28F3-53AF52DB16F0}"/>
          </ac:picMkLst>
        </pc:picChg>
        <pc:picChg chg="add del mod ord">
          <ac:chgData name="Leonie Smith" userId="fed1330f33f5650e" providerId="LiveId" clId="{C1C85C49-72C6-42E1-9D4E-97E98B2F5B74}" dt="2023-11-27T05:24:48.309" v="85"/>
          <ac:picMkLst>
            <pc:docMk/>
            <pc:sldMk cId="923867738" sldId="440"/>
            <ac:picMk id="112" creationId="{656D6379-C173-FDAB-2299-A7BCA7607FD0}"/>
          </ac:picMkLst>
        </pc:picChg>
        <pc:picChg chg="add del mod">
          <ac:chgData name="Leonie Smith" userId="fed1330f33f5650e" providerId="LiveId" clId="{C1C85C49-72C6-42E1-9D4E-97E98B2F5B74}" dt="2023-11-27T05:24:49.678" v="87"/>
          <ac:picMkLst>
            <pc:docMk/>
            <pc:sldMk cId="923867738" sldId="440"/>
            <ac:picMk id="113" creationId="{E4DC17E6-8AD4-41B5-2F4A-29ABB4271F06}"/>
          </ac:picMkLst>
        </pc:picChg>
        <pc:picChg chg="add del mod ord">
          <ac:chgData name="Leonie Smith" userId="fed1330f33f5650e" providerId="LiveId" clId="{C1C85C49-72C6-42E1-9D4E-97E98B2F5B74}" dt="2023-11-27T05:25:02.665" v="88"/>
          <ac:picMkLst>
            <pc:docMk/>
            <pc:sldMk cId="923867738" sldId="440"/>
            <ac:picMk id="116" creationId="{ADDD80D4-496E-96FE-A1A4-B12859AC0465}"/>
          </ac:picMkLst>
        </pc:picChg>
        <pc:picChg chg="add del mod">
          <ac:chgData name="Leonie Smith" userId="fed1330f33f5650e" providerId="LiveId" clId="{C1C85C49-72C6-42E1-9D4E-97E98B2F5B74}" dt="2023-11-27T05:25:04.240" v="90"/>
          <ac:picMkLst>
            <pc:docMk/>
            <pc:sldMk cId="923867738" sldId="440"/>
            <ac:picMk id="117" creationId="{DA88010D-64C3-EA3E-9A3B-D4A8410CD6B4}"/>
          </ac:picMkLst>
        </pc:picChg>
        <pc:picChg chg="add del mod ord">
          <ac:chgData name="Leonie Smith" userId="fed1330f33f5650e" providerId="LiveId" clId="{C1C85C49-72C6-42E1-9D4E-97E98B2F5B74}" dt="2023-11-27T05:25:21.840" v="91"/>
          <ac:picMkLst>
            <pc:docMk/>
            <pc:sldMk cId="923867738" sldId="440"/>
            <ac:picMk id="120" creationId="{90CB5D10-F11B-591B-BC27-0051CEB5515C}"/>
          </ac:picMkLst>
        </pc:picChg>
        <pc:picChg chg="add del mod">
          <ac:chgData name="Leonie Smith" userId="fed1330f33f5650e" providerId="LiveId" clId="{C1C85C49-72C6-42E1-9D4E-97E98B2F5B74}" dt="2023-11-27T05:25:32.208" v="93"/>
          <ac:picMkLst>
            <pc:docMk/>
            <pc:sldMk cId="923867738" sldId="440"/>
            <ac:picMk id="121" creationId="{0EFF8052-2DDD-1E28-A0F5-0379AC0917D9}"/>
          </ac:picMkLst>
        </pc:picChg>
        <pc:picChg chg="add del mod ord">
          <ac:chgData name="Leonie Smith" userId="fed1330f33f5650e" providerId="LiveId" clId="{C1C85C49-72C6-42E1-9D4E-97E98B2F5B74}" dt="2023-11-27T05:25:48.579" v="94"/>
          <ac:picMkLst>
            <pc:docMk/>
            <pc:sldMk cId="923867738" sldId="440"/>
            <ac:picMk id="125" creationId="{DE88211F-B665-F688-E9E9-485EFF6716FB}"/>
          </ac:picMkLst>
        </pc:picChg>
        <pc:picChg chg="add del mod">
          <ac:chgData name="Leonie Smith" userId="fed1330f33f5650e" providerId="LiveId" clId="{C1C85C49-72C6-42E1-9D4E-97E98B2F5B74}" dt="2023-11-27T05:25:50.092" v="96"/>
          <ac:picMkLst>
            <pc:docMk/>
            <pc:sldMk cId="923867738" sldId="440"/>
            <ac:picMk id="126" creationId="{E04988F6-1BBC-6A79-C06B-059E2346ABD3}"/>
          </ac:picMkLst>
        </pc:picChg>
        <pc:picChg chg="add del mod ord">
          <ac:chgData name="Leonie Smith" userId="fed1330f33f5650e" providerId="LiveId" clId="{C1C85C49-72C6-42E1-9D4E-97E98B2F5B74}" dt="2023-11-27T05:25:55.166" v="97"/>
          <ac:picMkLst>
            <pc:docMk/>
            <pc:sldMk cId="923867738" sldId="440"/>
            <ac:picMk id="129" creationId="{947FD8C8-97DE-215F-2E9F-DC6E6E4D232F}"/>
          </ac:picMkLst>
        </pc:picChg>
        <pc:picChg chg="add del mod">
          <ac:chgData name="Leonie Smith" userId="fed1330f33f5650e" providerId="LiveId" clId="{C1C85C49-72C6-42E1-9D4E-97E98B2F5B74}" dt="2023-11-27T05:25:56.785" v="99"/>
          <ac:picMkLst>
            <pc:docMk/>
            <pc:sldMk cId="923867738" sldId="440"/>
            <ac:picMk id="130" creationId="{8DA2F89F-A924-F2C0-58CC-E49007C2E5CC}"/>
          </ac:picMkLst>
        </pc:picChg>
        <pc:picChg chg="add del mod ord">
          <ac:chgData name="Leonie Smith" userId="fed1330f33f5650e" providerId="LiveId" clId="{C1C85C49-72C6-42E1-9D4E-97E98B2F5B74}" dt="2023-11-27T05:26:16.948" v="100"/>
          <ac:picMkLst>
            <pc:docMk/>
            <pc:sldMk cId="923867738" sldId="440"/>
            <ac:picMk id="133" creationId="{05B95E30-9F21-3177-49B6-0C8F8496E9E0}"/>
          </ac:picMkLst>
        </pc:picChg>
        <pc:picChg chg="add del mod">
          <ac:chgData name="Leonie Smith" userId="fed1330f33f5650e" providerId="LiveId" clId="{C1C85C49-72C6-42E1-9D4E-97E98B2F5B74}" dt="2023-11-27T05:26:19.141" v="102"/>
          <ac:picMkLst>
            <pc:docMk/>
            <pc:sldMk cId="923867738" sldId="440"/>
            <ac:picMk id="134" creationId="{C59F5D0B-6F45-151B-C547-774385EBC737}"/>
          </ac:picMkLst>
        </pc:picChg>
        <pc:picChg chg="add del mod ord">
          <ac:chgData name="Leonie Smith" userId="fed1330f33f5650e" providerId="LiveId" clId="{C1C85C49-72C6-42E1-9D4E-97E98B2F5B74}" dt="2023-11-27T05:26:25.420" v="103"/>
          <ac:picMkLst>
            <pc:docMk/>
            <pc:sldMk cId="923867738" sldId="440"/>
            <ac:picMk id="137" creationId="{5C9903CA-1620-C936-3420-61F31A0A06B4}"/>
          </ac:picMkLst>
        </pc:picChg>
        <pc:picChg chg="add del mod">
          <ac:chgData name="Leonie Smith" userId="fed1330f33f5650e" providerId="LiveId" clId="{C1C85C49-72C6-42E1-9D4E-97E98B2F5B74}" dt="2023-11-27T05:26:26.957" v="105"/>
          <ac:picMkLst>
            <pc:docMk/>
            <pc:sldMk cId="923867738" sldId="440"/>
            <ac:picMk id="138" creationId="{A3C51DA7-B4B2-8C9E-0F9D-D569187E5859}"/>
          </ac:picMkLst>
        </pc:picChg>
        <pc:picChg chg="add del mod ord">
          <ac:chgData name="Leonie Smith" userId="fed1330f33f5650e" providerId="LiveId" clId="{C1C85C49-72C6-42E1-9D4E-97E98B2F5B74}" dt="2023-11-27T05:26:43.621" v="106"/>
          <ac:picMkLst>
            <pc:docMk/>
            <pc:sldMk cId="923867738" sldId="440"/>
            <ac:picMk id="141" creationId="{E14A4E39-0F3B-599D-5141-FEE6EAC52E80}"/>
          </ac:picMkLst>
        </pc:picChg>
        <pc:picChg chg="add del mod">
          <ac:chgData name="Leonie Smith" userId="fed1330f33f5650e" providerId="LiveId" clId="{C1C85C49-72C6-42E1-9D4E-97E98B2F5B74}" dt="2023-11-27T05:34:06.899" v="108"/>
          <ac:picMkLst>
            <pc:docMk/>
            <pc:sldMk cId="923867738" sldId="440"/>
            <ac:picMk id="142" creationId="{0B603E58-7D8A-5C15-55DD-DD3AAC44C4CD}"/>
          </ac:picMkLst>
        </pc:picChg>
        <pc:picChg chg="add del mod ord">
          <ac:chgData name="Leonie Smith" userId="fed1330f33f5650e" providerId="LiveId" clId="{C1C85C49-72C6-42E1-9D4E-97E98B2F5B74}" dt="2023-11-27T05:34:16.619" v="109"/>
          <ac:picMkLst>
            <pc:docMk/>
            <pc:sldMk cId="923867738" sldId="440"/>
            <ac:picMk id="147" creationId="{598685AD-FBDD-C785-86AE-B1E6D417C2E1}"/>
          </ac:picMkLst>
        </pc:picChg>
        <pc:picChg chg="add del mod">
          <ac:chgData name="Leonie Smith" userId="fed1330f33f5650e" providerId="LiveId" clId="{C1C85C49-72C6-42E1-9D4E-97E98B2F5B74}" dt="2023-11-27T05:34:23.896" v="111"/>
          <ac:picMkLst>
            <pc:docMk/>
            <pc:sldMk cId="923867738" sldId="440"/>
            <ac:picMk id="148" creationId="{141BFD66-4078-4021-C98F-42004219BA45}"/>
          </ac:picMkLst>
        </pc:picChg>
        <pc:picChg chg="add del mod ord">
          <ac:chgData name="Leonie Smith" userId="fed1330f33f5650e" providerId="LiveId" clId="{C1C85C49-72C6-42E1-9D4E-97E98B2F5B74}" dt="2023-11-27T05:34:43.203" v="112"/>
          <ac:picMkLst>
            <pc:docMk/>
            <pc:sldMk cId="923867738" sldId="440"/>
            <ac:picMk id="151" creationId="{14FF7EBD-7BBA-958D-8971-F7FB726A0BAD}"/>
          </ac:picMkLst>
        </pc:picChg>
        <pc:picChg chg="add del mod">
          <ac:chgData name="Leonie Smith" userId="fed1330f33f5650e" providerId="LiveId" clId="{C1C85C49-72C6-42E1-9D4E-97E98B2F5B74}" dt="2023-11-27T05:34:45.370" v="114"/>
          <ac:picMkLst>
            <pc:docMk/>
            <pc:sldMk cId="923867738" sldId="440"/>
            <ac:picMk id="152" creationId="{E36F80A5-983C-A2B4-448C-D619E606C8E7}"/>
          </ac:picMkLst>
        </pc:picChg>
        <pc:picChg chg="add del mod ord">
          <ac:chgData name="Leonie Smith" userId="fed1330f33f5650e" providerId="LiveId" clId="{C1C85C49-72C6-42E1-9D4E-97E98B2F5B74}" dt="2023-11-27T05:35:08.926" v="115"/>
          <ac:picMkLst>
            <pc:docMk/>
            <pc:sldMk cId="923867738" sldId="440"/>
            <ac:picMk id="155" creationId="{A0CB8E70-77ED-9D21-532D-77A8E56C99C0}"/>
          </ac:picMkLst>
        </pc:picChg>
        <pc:picChg chg="add del mod">
          <ac:chgData name="Leonie Smith" userId="fed1330f33f5650e" providerId="LiveId" clId="{C1C85C49-72C6-42E1-9D4E-97E98B2F5B74}" dt="2023-11-27T05:35:31.945" v="117"/>
          <ac:picMkLst>
            <pc:docMk/>
            <pc:sldMk cId="923867738" sldId="440"/>
            <ac:picMk id="156" creationId="{EE62CBB3-73F1-1FD8-B8B7-33E92F2BBF2C}"/>
          </ac:picMkLst>
        </pc:picChg>
        <pc:picChg chg="add del mod ord">
          <ac:chgData name="Leonie Smith" userId="fed1330f33f5650e" providerId="LiveId" clId="{C1C85C49-72C6-42E1-9D4E-97E98B2F5B74}" dt="2023-11-27T05:35:49.285" v="118"/>
          <ac:picMkLst>
            <pc:docMk/>
            <pc:sldMk cId="923867738" sldId="440"/>
            <ac:picMk id="160" creationId="{A6D0DF70-8D26-2DA3-1E58-0B07279AAC1E}"/>
          </ac:picMkLst>
        </pc:picChg>
        <pc:picChg chg="add del mod">
          <ac:chgData name="Leonie Smith" userId="fed1330f33f5650e" providerId="LiveId" clId="{C1C85C49-72C6-42E1-9D4E-97E98B2F5B74}" dt="2023-11-27T05:36:38.734" v="120"/>
          <ac:picMkLst>
            <pc:docMk/>
            <pc:sldMk cId="923867738" sldId="440"/>
            <ac:picMk id="161" creationId="{709E3DA7-29D3-E52D-E880-FB509F042FA5}"/>
          </ac:picMkLst>
        </pc:picChg>
        <pc:picChg chg="add del mod ord">
          <ac:chgData name="Leonie Smith" userId="fed1330f33f5650e" providerId="LiveId" clId="{C1C85C49-72C6-42E1-9D4E-97E98B2F5B74}" dt="2023-11-27T05:36:44.328" v="121"/>
          <ac:picMkLst>
            <pc:docMk/>
            <pc:sldMk cId="923867738" sldId="440"/>
            <ac:picMk id="164" creationId="{6B8A2DD3-467D-D36C-3B74-1414EA66EE01}"/>
          </ac:picMkLst>
        </pc:picChg>
        <pc:picChg chg="add del mod">
          <ac:chgData name="Leonie Smith" userId="fed1330f33f5650e" providerId="LiveId" clId="{C1C85C49-72C6-42E1-9D4E-97E98B2F5B74}" dt="2023-11-27T05:36:46.262" v="123"/>
          <ac:picMkLst>
            <pc:docMk/>
            <pc:sldMk cId="923867738" sldId="440"/>
            <ac:picMk id="165" creationId="{37EB4BFA-E9B1-F9B9-DA84-8AF99910616B}"/>
          </ac:picMkLst>
        </pc:picChg>
        <pc:picChg chg="add del mod ord">
          <ac:chgData name="Leonie Smith" userId="fed1330f33f5650e" providerId="LiveId" clId="{C1C85C49-72C6-42E1-9D4E-97E98B2F5B74}" dt="2023-11-27T05:37:09.541" v="124"/>
          <ac:picMkLst>
            <pc:docMk/>
            <pc:sldMk cId="923867738" sldId="440"/>
            <ac:picMk id="168" creationId="{33A498C4-854A-D297-8D6A-3358B4ECA734}"/>
          </ac:picMkLst>
        </pc:picChg>
        <pc:picChg chg="add del mod">
          <ac:chgData name="Leonie Smith" userId="fed1330f33f5650e" providerId="LiveId" clId="{C1C85C49-72C6-42E1-9D4E-97E98B2F5B74}" dt="2023-11-27T05:37:46.987" v="126"/>
          <ac:picMkLst>
            <pc:docMk/>
            <pc:sldMk cId="923867738" sldId="440"/>
            <ac:picMk id="169" creationId="{4DCD7277-0483-2C8E-E798-11788B9D2B18}"/>
          </ac:picMkLst>
        </pc:picChg>
        <pc:picChg chg="add del mod ord">
          <ac:chgData name="Leonie Smith" userId="fed1330f33f5650e" providerId="LiveId" clId="{C1C85C49-72C6-42E1-9D4E-97E98B2F5B74}" dt="2023-11-27T05:38:08.030" v="127"/>
          <ac:picMkLst>
            <pc:docMk/>
            <pc:sldMk cId="923867738" sldId="440"/>
            <ac:picMk id="173" creationId="{54B34FE3-18E9-F079-EDB3-4582B6155656}"/>
          </ac:picMkLst>
        </pc:picChg>
        <pc:picChg chg="add del mod">
          <ac:chgData name="Leonie Smith" userId="fed1330f33f5650e" providerId="LiveId" clId="{C1C85C49-72C6-42E1-9D4E-97E98B2F5B74}" dt="2023-11-27T05:38:22.724" v="129"/>
          <ac:picMkLst>
            <pc:docMk/>
            <pc:sldMk cId="923867738" sldId="440"/>
            <ac:picMk id="174" creationId="{9FC45423-68D2-46B5-0364-10D3D7FEFA19}"/>
          </ac:picMkLst>
        </pc:picChg>
        <pc:picChg chg="add del mod ord">
          <ac:chgData name="Leonie Smith" userId="fed1330f33f5650e" providerId="LiveId" clId="{C1C85C49-72C6-42E1-9D4E-97E98B2F5B74}" dt="2023-11-27T05:38:43.615" v="130"/>
          <ac:picMkLst>
            <pc:docMk/>
            <pc:sldMk cId="923867738" sldId="440"/>
            <ac:picMk id="178" creationId="{4D46F206-E5F9-BF87-A5B0-66A1A8BFDCA7}"/>
          </ac:picMkLst>
        </pc:picChg>
        <pc:picChg chg="add del mod">
          <ac:chgData name="Leonie Smith" userId="fed1330f33f5650e" providerId="LiveId" clId="{C1C85C49-72C6-42E1-9D4E-97E98B2F5B74}" dt="2023-11-27T05:39:04.786" v="132"/>
          <ac:picMkLst>
            <pc:docMk/>
            <pc:sldMk cId="923867738" sldId="440"/>
            <ac:picMk id="179" creationId="{8079B700-D1EE-15A3-A132-35E2E74A3F22}"/>
          </ac:picMkLst>
        </pc:picChg>
        <pc:picChg chg="add del mod ord">
          <ac:chgData name="Leonie Smith" userId="fed1330f33f5650e" providerId="LiveId" clId="{C1C85C49-72C6-42E1-9D4E-97E98B2F5B74}" dt="2023-11-27T05:39:10.903" v="133"/>
          <ac:picMkLst>
            <pc:docMk/>
            <pc:sldMk cId="923867738" sldId="440"/>
            <ac:picMk id="183" creationId="{8C82DCF8-B993-4381-59D1-E962C103CAFB}"/>
          </ac:picMkLst>
        </pc:picChg>
        <pc:picChg chg="add del mod">
          <ac:chgData name="Leonie Smith" userId="fed1330f33f5650e" providerId="LiveId" clId="{C1C85C49-72C6-42E1-9D4E-97E98B2F5B74}" dt="2023-11-27T05:39:12.243" v="135"/>
          <ac:picMkLst>
            <pc:docMk/>
            <pc:sldMk cId="923867738" sldId="440"/>
            <ac:picMk id="184" creationId="{B7EC6796-9E81-DC43-A02B-557D76FBCD56}"/>
          </ac:picMkLst>
        </pc:picChg>
        <pc:picChg chg="add del mod ord">
          <ac:chgData name="Leonie Smith" userId="fed1330f33f5650e" providerId="LiveId" clId="{C1C85C49-72C6-42E1-9D4E-97E98B2F5B74}" dt="2023-11-27T05:39:35.295" v="136"/>
          <ac:picMkLst>
            <pc:docMk/>
            <pc:sldMk cId="923867738" sldId="440"/>
            <ac:picMk id="187" creationId="{88C94565-F81F-54C3-7193-C05CB4F12F38}"/>
          </ac:picMkLst>
        </pc:picChg>
        <pc:picChg chg="add del mod">
          <ac:chgData name="Leonie Smith" userId="fed1330f33f5650e" providerId="LiveId" clId="{C1C85C49-72C6-42E1-9D4E-97E98B2F5B74}" dt="2023-11-27T05:40:07.087" v="138"/>
          <ac:picMkLst>
            <pc:docMk/>
            <pc:sldMk cId="923867738" sldId="440"/>
            <ac:picMk id="188" creationId="{A24ECAEB-5CE0-A810-3734-2C276A03A4E4}"/>
          </ac:picMkLst>
        </pc:picChg>
        <pc:picChg chg="add del mod ord">
          <ac:chgData name="Leonie Smith" userId="fed1330f33f5650e" providerId="LiveId" clId="{C1C85C49-72C6-42E1-9D4E-97E98B2F5B74}" dt="2023-11-27T05:40:18.825" v="139"/>
          <ac:picMkLst>
            <pc:docMk/>
            <pc:sldMk cId="923867738" sldId="440"/>
            <ac:picMk id="192" creationId="{05E59088-DF59-1798-048D-D77E666B0C29}"/>
          </ac:picMkLst>
        </pc:picChg>
        <pc:picChg chg="add del mod">
          <ac:chgData name="Leonie Smith" userId="fed1330f33f5650e" providerId="LiveId" clId="{C1C85C49-72C6-42E1-9D4E-97E98B2F5B74}" dt="2023-11-27T05:40:38.459" v="141"/>
          <ac:picMkLst>
            <pc:docMk/>
            <pc:sldMk cId="923867738" sldId="440"/>
            <ac:picMk id="193" creationId="{8D98AA72-BB03-71C9-7F1D-24CB151DCA02}"/>
          </ac:picMkLst>
        </pc:picChg>
        <pc:picChg chg="add del mod ord">
          <ac:chgData name="Leonie Smith" userId="fed1330f33f5650e" providerId="LiveId" clId="{C1C85C49-72C6-42E1-9D4E-97E98B2F5B74}" dt="2023-11-27T05:41:02.104" v="142"/>
          <ac:picMkLst>
            <pc:docMk/>
            <pc:sldMk cId="923867738" sldId="440"/>
            <ac:picMk id="196" creationId="{DBC71368-499D-FED4-310F-B979FB06C29C}"/>
          </ac:picMkLst>
        </pc:picChg>
        <pc:picChg chg="add mod">
          <ac:chgData name="Leonie Smith" userId="fed1330f33f5650e" providerId="LiveId" clId="{C1C85C49-72C6-42E1-9D4E-97E98B2F5B74}" dt="2023-11-27T05:41:02.104" v="142"/>
          <ac:picMkLst>
            <pc:docMk/>
            <pc:sldMk cId="923867738" sldId="440"/>
            <ac:picMk id="197" creationId="{64D4F039-7213-579B-A630-2D1BC3D21B22}"/>
          </ac:picMkLst>
        </pc:picChg>
      </pc:sldChg>
      <pc:sldChg chg="addSp delSp modSp mod modTransition modAnim">
        <pc:chgData name="Leonie Smith" userId="fed1330f33f5650e" providerId="LiveId" clId="{C1C85C49-72C6-42E1-9D4E-97E98B2F5B74}" dt="2023-11-27T05:51:00.390" v="167"/>
        <pc:sldMkLst>
          <pc:docMk/>
          <pc:sldMk cId="2180228365" sldId="442"/>
        </pc:sldMkLst>
        <pc:picChg chg="add del mod">
          <ac:chgData name="Leonie Smith" userId="fed1330f33f5650e" providerId="LiveId" clId="{C1C85C49-72C6-42E1-9D4E-97E98B2F5B74}" dt="2023-11-27T05:45:12.508" v="145"/>
          <ac:picMkLst>
            <pc:docMk/>
            <pc:sldMk cId="2180228365" sldId="442"/>
            <ac:picMk id="7" creationId="{263933EA-5743-1873-44BA-12171AAD702A}"/>
          </ac:picMkLst>
        </pc:picChg>
        <pc:picChg chg="add del mod ord">
          <ac:chgData name="Leonie Smith" userId="fed1330f33f5650e" providerId="LiveId" clId="{C1C85C49-72C6-42E1-9D4E-97E98B2F5B74}" dt="2023-11-27T05:45:19.561" v="146"/>
          <ac:picMkLst>
            <pc:docMk/>
            <pc:sldMk cId="2180228365" sldId="442"/>
            <ac:picMk id="10" creationId="{E61DE19A-8183-359D-3E75-8F2BB4F620AB}"/>
          </ac:picMkLst>
        </pc:picChg>
        <pc:picChg chg="add del mod">
          <ac:chgData name="Leonie Smith" userId="fed1330f33f5650e" providerId="LiveId" clId="{C1C85C49-72C6-42E1-9D4E-97E98B2F5B74}" dt="2023-11-27T05:45:21.363" v="148"/>
          <ac:picMkLst>
            <pc:docMk/>
            <pc:sldMk cId="2180228365" sldId="442"/>
            <ac:picMk id="11" creationId="{25D77370-4D7A-E8E9-199E-596F894C895C}"/>
          </ac:picMkLst>
        </pc:picChg>
        <pc:picChg chg="add del mod ord">
          <ac:chgData name="Leonie Smith" userId="fed1330f33f5650e" providerId="LiveId" clId="{C1C85C49-72C6-42E1-9D4E-97E98B2F5B74}" dt="2023-11-27T05:45:33.279" v="149"/>
          <ac:picMkLst>
            <pc:docMk/>
            <pc:sldMk cId="2180228365" sldId="442"/>
            <ac:picMk id="14" creationId="{FCA566FE-1B29-4141-0C1F-484CEA1C9C9D}"/>
          </ac:picMkLst>
        </pc:picChg>
        <pc:picChg chg="add del mod">
          <ac:chgData name="Leonie Smith" userId="fed1330f33f5650e" providerId="LiveId" clId="{C1C85C49-72C6-42E1-9D4E-97E98B2F5B74}" dt="2023-11-27T05:47:34.722" v="151"/>
          <ac:picMkLst>
            <pc:docMk/>
            <pc:sldMk cId="2180228365" sldId="442"/>
            <ac:picMk id="15" creationId="{6D8E9E44-DEDF-B234-3A3E-1CD77F4AC0A3}"/>
          </ac:picMkLst>
        </pc:picChg>
        <pc:picChg chg="add del mod ord">
          <ac:chgData name="Leonie Smith" userId="fed1330f33f5650e" providerId="LiveId" clId="{C1C85C49-72C6-42E1-9D4E-97E98B2F5B74}" dt="2023-11-27T05:47:50.422" v="152"/>
          <ac:picMkLst>
            <pc:docMk/>
            <pc:sldMk cId="2180228365" sldId="442"/>
            <ac:picMk id="18" creationId="{35C656F1-5973-5A1C-FE8E-85D916752B94}"/>
          </ac:picMkLst>
        </pc:picChg>
        <pc:picChg chg="add del mod">
          <ac:chgData name="Leonie Smith" userId="fed1330f33f5650e" providerId="LiveId" clId="{C1C85C49-72C6-42E1-9D4E-97E98B2F5B74}" dt="2023-11-27T05:47:52.402" v="154"/>
          <ac:picMkLst>
            <pc:docMk/>
            <pc:sldMk cId="2180228365" sldId="442"/>
            <ac:picMk id="19" creationId="{3649DFF2-A7F2-BDF6-6C02-9C0EFE8EA960}"/>
          </ac:picMkLst>
        </pc:picChg>
        <pc:picChg chg="add del mod ord">
          <ac:chgData name="Leonie Smith" userId="fed1330f33f5650e" providerId="LiveId" clId="{C1C85C49-72C6-42E1-9D4E-97E98B2F5B74}" dt="2023-11-27T05:48:14.438" v="155"/>
          <ac:picMkLst>
            <pc:docMk/>
            <pc:sldMk cId="2180228365" sldId="442"/>
            <ac:picMk id="22" creationId="{BFBB76DD-D5BB-83B6-DEBF-D32AE3D83ED7}"/>
          </ac:picMkLst>
        </pc:picChg>
        <pc:picChg chg="add del mod">
          <ac:chgData name="Leonie Smith" userId="fed1330f33f5650e" providerId="LiveId" clId="{C1C85C49-72C6-42E1-9D4E-97E98B2F5B74}" dt="2023-11-27T05:48:22.211" v="157"/>
          <ac:picMkLst>
            <pc:docMk/>
            <pc:sldMk cId="2180228365" sldId="442"/>
            <ac:picMk id="23" creationId="{F346E54D-7742-A131-1D96-94F38757504C}"/>
          </ac:picMkLst>
        </pc:picChg>
        <pc:picChg chg="add del mod ord">
          <ac:chgData name="Leonie Smith" userId="fed1330f33f5650e" providerId="LiveId" clId="{C1C85C49-72C6-42E1-9D4E-97E98B2F5B74}" dt="2023-11-27T05:48:46.777" v="158"/>
          <ac:picMkLst>
            <pc:docMk/>
            <pc:sldMk cId="2180228365" sldId="442"/>
            <ac:picMk id="26" creationId="{03A9C90B-B884-585A-C251-F49946B6223A}"/>
          </ac:picMkLst>
        </pc:picChg>
        <pc:picChg chg="add del mod">
          <ac:chgData name="Leonie Smith" userId="fed1330f33f5650e" providerId="LiveId" clId="{C1C85C49-72C6-42E1-9D4E-97E98B2F5B74}" dt="2023-11-27T05:49:03.425" v="160"/>
          <ac:picMkLst>
            <pc:docMk/>
            <pc:sldMk cId="2180228365" sldId="442"/>
            <ac:picMk id="27" creationId="{20DF30D1-E84A-D38E-D98A-3440C2D0737A}"/>
          </ac:picMkLst>
        </pc:picChg>
        <pc:picChg chg="add del mod ord">
          <ac:chgData name="Leonie Smith" userId="fed1330f33f5650e" providerId="LiveId" clId="{C1C85C49-72C6-42E1-9D4E-97E98B2F5B74}" dt="2023-11-27T05:49:29.296" v="161"/>
          <ac:picMkLst>
            <pc:docMk/>
            <pc:sldMk cId="2180228365" sldId="442"/>
            <ac:picMk id="31" creationId="{F5D0FDCF-B714-8179-3CFF-B01681C0EC0A}"/>
          </ac:picMkLst>
        </pc:picChg>
        <pc:picChg chg="add del mod">
          <ac:chgData name="Leonie Smith" userId="fed1330f33f5650e" providerId="LiveId" clId="{C1C85C49-72C6-42E1-9D4E-97E98B2F5B74}" dt="2023-11-27T05:49:48.714" v="163"/>
          <ac:picMkLst>
            <pc:docMk/>
            <pc:sldMk cId="2180228365" sldId="442"/>
            <ac:picMk id="32" creationId="{F56773D2-2D8E-DE10-F776-D4C04F64741A}"/>
          </ac:picMkLst>
        </pc:picChg>
        <pc:picChg chg="add del mod ord">
          <ac:chgData name="Leonie Smith" userId="fed1330f33f5650e" providerId="LiveId" clId="{C1C85C49-72C6-42E1-9D4E-97E98B2F5B74}" dt="2023-11-27T05:50:13.562" v="164"/>
          <ac:picMkLst>
            <pc:docMk/>
            <pc:sldMk cId="2180228365" sldId="442"/>
            <ac:picMk id="36" creationId="{28DD1770-BD37-A3BD-B0EC-6E3A4CFF5033}"/>
          </ac:picMkLst>
        </pc:picChg>
        <pc:picChg chg="add del mod">
          <ac:chgData name="Leonie Smith" userId="fed1330f33f5650e" providerId="LiveId" clId="{C1C85C49-72C6-42E1-9D4E-97E98B2F5B74}" dt="2023-11-27T05:50:35.336" v="166"/>
          <ac:picMkLst>
            <pc:docMk/>
            <pc:sldMk cId="2180228365" sldId="442"/>
            <ac:picMk id="37" creationId="{5B62B576-1290-0433-2962-B13BE80F63F0}"/>
          </ac:picMkLst>
        </pc:picChg>
        <pc:picChg chg="add del mod ord">
          <ac:chgData name="Leonie Smith" userId="fed1330f33f5650e" providerId="LiveId" clId="{C1C85C49-72C6-42E1-9D4E-97E98B2F5B74}" dt="2023-11-27T05:51:00.390" v="167"/>
          <ac:picMkLst>
            <pc:docMk/>
            <pc:sldMk cId="2180228365" sldId="442"/>
            <ac:picMk id="41" creationId="{8921822A-57E5-6433-F22C-E471D1F9B327}"/>
          </ac:picMkLst>
        </pc:picChg>
        <pc:picChg chg="add mod">
          <ac:chgData name="Leonie Smith" userId="fed1330f33f5650e" providerId="LiveId" clId="{C1C85C49-72C6-42E1-9D4E-97E98B2F5B74}" dt="2023-11-27T05:51:00.390" v="167"/>
          <ac:picMkLst>
            <pc:docMk/>
            <pc:sldMk cId="2180228365" sldId="442"/>
            <ac:picMk id="42" creationId="{B6DC4885-71EA-DFF7-95C4-3CC6271394F8}"/>
          </ac:picMkLst>
        </pc:picChg>
      </pc:sldChg>
      <pc:sldChg chg="addSp delSp modSp mod modTransition modAnim">
        <pc:chgData name="Leonie Smith" userId="fed1330f33f5650e" providerId="LiveId" clId="{C1C85C49-72C6-42E1-9D4E-97E98B2F5B74}" dt="2023-11-27T05:56:00.952" v="198"/>
        <pc:sldMkLst>
          <pc:docMk/>
          <pc:sldMk cId="1718612039" sldId="444"/>
        </pc:sldMkLst>
        <pc:picChg chg="add del mod">
          <ac:chgData name="Leonie Smith" userId="fed1330f33f5650e" providerId="LiveId" clId="{C1C85C49-72C6-42E1-9D4E-97E98B2F5B74}" dt="2023-11-27T05:51:40.131" v="170"/>
          <ac:picMkLst>
            <pc:docMk/>
            <pc:sldMk cId="1718612039" sldId="444"/>
            <ac:picMk id="6" creationId="{56F06ED5-7859-68B0-B974-BA30322541D5}"/>
          </ac:picMkLst>
        </pc:picChg>
        <pc:picChg chg="add del mod ord">
          <ac:chgData name="Leonie Smith" userId="fed1330f33f5650e" providerId="LiveId" clId="{C1C85C49-72C6-42E1-9D4E-97E98B2F5B74}" dt="2023-11-27T05:51:57.075" v="171"/>
          <ac:picMkLst>
            <pc:docMk/>
            <pc:sldMk cId="1718612039" sldId="444"/>
            <ac:picMk id="9" creationId="{8DE57997-7A63-83A4-2A27-A3B56761BEBE}"/>
          </ac:picMkLst>
        </pc:picChg>
        <pc:picChg chg="add del mod">
          <ac:chgData name="Leonie Smith" userId="fed1330f33f5650e" providerId="LiveId" clId="{C1C85C49-72C6-42E1-9D4E-97E98B2F5B74}" dt="2023-11-27T05:52:06.650" v="173"/>
          <ac:picMkLst>
            <pc:docMk/>
            <pc:sldMk cId="1718612039" sldId="444"/>
            <ac:picMk id="10" creationId="{743F8C3E-5EEB-7558-EE4E-8AF338EF100B}"/>
          </ac:picMkLst>
        </pc:picChg>
        <pc:picChg chg="add del mod ord">
          <ac:chgData name="Leonie Smith" userId="fed1330f33f5650e" providerId="LiveId" clId="{C1C85C49-72C6-42E1-9D4E-97E98B2F5B74}" dt="2023-11-27T05:52:22.482" v="174"/>
          <ac:picMkLst>
            <pc:docMk/>
            <pc:sldMk cId="1718612039" sldId="444"/>
            <ac:picMk id="14" creationId="{443A398F-1AB8-27B7-4C25-E173D086C7BA}"/>
          </ac:picMkLst>
        </pc:picChg>
        <pc:picChg chg="add del mod">
          <ac:chgData name="Leonie Smith" userId="fed1330f33f5650e" providerId="LiveId" clId="{C1C85C49-72C6-42E1-9D4E-97E98B2F5B74}" dt="2023-11-27T05:52:24.020" v="176"/>
          <ac:picMkLst>
            <pc:docMk/>
            <pc:sldMk cId="1718612039" sldId="444"/>
            <ac:picMk id="15" creationId="{A701BF67-A8A8-AF10-A29F-F4B8FF364E7B}"/>
          </ac:picMkLst>
        </pc:picChg>
        <pc:picChg chg="add del mod ord">
          <ac:chgData name="Leonie Smith" userId="fed1330f33f5650e" providerId="LiveId" clId="{C1C85C49-72C6-42E1-9D4E-97E98B2F5B74}" dt="2023-11-27T05:52:40.765" v="177"/>
          <ac:picMkLst>
            <pc:docMk/>
            <pc:sldMk cId="1718612039" sldId="444"/>
            <ac:picMk id="18" creationId="{1DD94598-2FBF-B89B-543B-892046D0EB89}"/>
          </ac:picMkLst>
        </pc:picChg>
        <pc:picChg chg="add del mod">
          <ac:chgData name="Leonie Smith" userId="fed1330f33f5650e" providerId="LiveId" clId="{C1C85C49-72C6-42E1-9D4E-97E98B2F5B74}" dt="2023-11-27T05:52:49.853" v="179"/>
          <ac:picMkLst>
            <pc:docMk/>
            <pc:sldMk cId="1718612039" sldId="444"/>
            <ac:picMk id="19" creationId="{429B060F-1FC2-2E8A-250B-9295907C8660}"/>
          </ac:picMkLst>
        </pc:picChg>
        <pc:picChg chg="add del mod ord">
          <ac:chgData name="Leonie Smith" userId="fed1330f33f5650e" providerId="LiveId" clId="{C1C85C49-72C6-42E1-9D4E-97E98B2F5B74}" dt="2023-11-27T05:53:07.531" v="180"/>
          <ac:picMkLst>
            <pc:docMk/>
            <pc:sldMk cId="1718612039" sldId="444"/>
            <ac:picMk id="23" creationId="{87539228-26E1-10E8-C4E0-40F3554B38BB}"/>
          </ac:picMkLst>
        </pc:picChg>
        <pc:picChg chg="add del mod">
          <ac:chgData name="Leonie Smith" userId="fed1330f33f5650e" providerId="LiveId" clId="{C1C85C49-72C6-42E1-9D4E-97E98B2F5B74}" dt="2023-11-27T05:53:30.138" v="182"/>
          <ac:picMkLst>
            <pc:docMk/>
            <pc:sldMk cId="1718612039" sldId="444"/>
            <ac:picMk id="24" creationId="{FCB32719-CDD8-ACCD-5FD2-C6344567C9DF}"/>
          </ac:picMkLst>
        </pc:picChg>
        <pc:picChg chg="add del mod ord">
          <ac:chgData name="Leonie Smith" userId="fed1330f33f5650e" providerId="LiveId" clId="{C1C85C49-72C6-42E1-9D4E-97E98B2F5B74}" dt="2023-11-27T05:53:48.676" v="183"/>
          <ac:picMkLst>
            <pc:docMk/>
            <pc:sldMk cId="1718612039" sldId="444"/>
            <ac:picMk id="29" creationId="{F36125FF-0E34-0B8E-4512-12894AC922D9}"/>
          </ac:picMkLst>
        </pc:picChg>
        <pc:picChg chg="add del mod">
          <ac:chgData name="Leonie Smith" userId="fed1330f33f5650e" providerId="LiveId" clId="{C1C85C49-72C6-42E1-9D4E-97E98B2F5B74}" dt="2023-11-27T05:54:05.917" v="185"/>
          <ac:picMkLst>
            <pc:docMk/>
            <pc:sldMk cId="1718612039" sldId="444"/>
            <ac:picMk id="30" creationId="{F03DC41B-0DE0-72A5-17FA-18C8B8404F3D}"/>
          </ac:picMkLst>
        </pc:picChg>
        <pc:picChg chg="add del mod ord">
          <ac:chgData name="Leonie Smith" userId="fed1330f33f5650e" providerId="LiveId" clId="{C1C85C49-72C6-42E1-9D4E-97E98B2F5B74}" dt="2023-11-27T05:54:10.695" v="186"/>
          <ac:picMkLst>
            <pc:docMk/>
            <pc:sldMk cId="1718612039" sldId="444"/>
            <ac:picMk id="34" creationId="{E7E0FBEA-0C2D-A812-DC95-FEFC930FA523}"/>
          </ac:picMkLst>
        </pc:picChg>
        <pc:picChg chg="add del mod">
          <ac:chgData name="Leonie Smith" userId="fed1330f33f5650e" providerId="LiveId" clId="{C1C85C49-72C6-42E1-9D4E-97E98B2F5B74}" dt="2023-11-27T05:54:12.435" v="188"/>
          <ac:picMkLst>
            <pc:docMk/>
            <pc:sldMk cId="1718612039" sldId="444"/>
            <ac:picMk id="35" creationId="{10F1009F-3357-6281-7EF4-EC9A3BEB377B}"/>
          </ac:picMkLst>
        </pc:picChg>
        <pc:picChg chg="add del mod ord">
          <ac:chgData name="Leonie Smith" userId="fed1330f33f5650e" providerId="LiveId" clId="{C1C85C49-72C6-42E1-9D4E-97E98B2F5B74}" dt="2023-11-27T05:54:29.176" v="189"/>
          <ac:picMkLst>
            <pc:docMk/>
            <pc:sldMk cId="1718612039" sldId="444"/>
            <ac:picMk id="38" creationId="{340A00D4-9061-6E30-B264-C5D95DFECDC7}"/>
          </ac:picMkLst>
        </pc:picChg>
        <pc:picChg chg="add del mod">
          <ac:chgData name="Leonie Smith" userId="fed1330f33f5650e" providerId="LiveId" clId="{C1C85C49-72C6-42E1-9D4E-97E98B2F5B74}" dt="2023-11-27T05:54:51.775" v="191"/>
          <ac:picMkLst>
            <pc:docMk/>
            <pc:sldMk cId="1718612039" sldId="444"/>
            <ac:picMk id="39" creationId="{8BA0AE9C-3E27-E377-EB77-4917A7ECA024}"/>
          </ac:picMkLst>
        </pc:picChg>
        <pc:picChg chg="add del mod ord">
          <ac:chgData name="Leonie Smith" userId="fed1330f33f5650e" providerId="LiveId" clId="{C1C85C49-72C6-42E1-9D4E-97E98B2F5B74}" dt="2023-11-27T05:55:04.886" v="192"/>
          <ac:picMkLst>
            <pc:docMk/>
            <pc:sldMk cId="1718612039" sldId="444"/>
            <ac:picMk id="43" creationId="{37E1788A-0C69-8999-0C16-68226B2A0EFD}"/>
          </ac:picMkLst>
        </pc:picChg>
        <pc:picChg chg="add del mod">
          <ac:chgData name="Leonie Smith" userId="fed1330f33f5650e" providerId="LiveId" clId="{C1C85C49-72C6-42E1-9D4E-97E98B2F5B74}" dt="2023-11-27T05:55:13.891" v="194"/>
          <ac:picMkLst>
            <pc:docMk/>
            <pc:sldMk cId="1718612039" sldId="444"/>
            <ac:picMk id="44" creationId="{29875DF2-6B75-331F-888B-12BA88900913}"/>
          </ac:picMkLst>
        </pc:picChg>
        <pc:picChg chg="add del mod ord">
          <ac:chgData name="Leonie Smith" userId="fed1330f33f5650e" providerId="LiveId" clId="{C1C85C49-72C6-42E1-9D4E-97E98B2F5B74}" dt="2023-11-27T05:55:30.232" v="195"/>
          <ac:picMkLst>
            <pc:docMk/>
            <pc:sldMk cId="1718612039" sldId="444"/>
            <ac:picMk id="47" creationId="{F65F6798-3097-6547-D2AA-C400DE219218}"/>
          </ac:picMkLst>
        </pc:picChg>
        <pc:picChg chg="add del mod">
          <ac:chgData name="Leonie Smith" userId="fed1330f33f5650e" providerId="LiveId" clId="{C1C85C49-72C6-42E1-9D4E-97E98B2F5B74}" dt="2023-11-27T05:55:42.579" v="197"/>
          <ac:picMkLst>
            <pc:docMk/>
            <pc:sldMk cId="1718612039" sldId="444"/>
            <ac:picMk id="48" creationId="{E5612DDA-2B85-3B0D-3FF4-1630D335418F}"/>
          </ac:picMkLst>
        </pc:picChg>
        <pc:picChg chg="add del mod ord">
          <ac:chgData name="Leonie Smith" userId="fed1330f33f5650e" providerId="LiveId" clId="{C1C85C49-72C6-42E1-9D4E-97E98B2F5B74}" dt="2023-11-27T05:56:00.952" v="198"/>
          <ac:picMkLst>
            <pc:docMk/>
            <pc:sldMk cId="1718612039" sldId="444"/>
            <ac:picMk id="52" creationId="{6EF24A3A-9CD9-EA3B-A023-E2C34F932553}"/>
          </ac:picMkLst>
        </pc:picChg>
        <pc:picChg chg="add mod">
          <ac:chgData name="Leonie Smith" userId="fed1330f33f5650e" providerId="LiveId" clId="{C1C85C49-72C6-42E1-9D4E-97E98B2F5B74}" dt="2023-11-27T05:56:00.952" v="198"/>
          <ac:picMkLst>
            <pc:docMk/>
            <pc:sldMk cId="1718612039" sldId="444"/>
            <ac:picMk id="53" creationId="{BF2D8992-1C95-0575-B136-43194D8C6598}"/>
          </ac:picMkLst>
        </pc:picChg>
      </pc:sldChg>
      <pc:sldChg chg="addSp delSp modSp mod modTransition modAnim">
        <pc:chgData name="Leonie Smith" userId="fed1330f33f5650e" providerId="LiveId" clId="{C1C85C49-72C6-42E1-9D4E-97E98B2F5B74}" dt="2023-11-27T05:58:02.495" v="211"/>
        <pc:sldMkLst>
          <pc:docMk/>
          <pc:sldMk cId="665805102" sldId="446"/>
        </pc:sldMkLst>
        <pc:picChg chg="add del mod">
          <ac:chgData name="Leonie Smith" userId="fed1330f33f5650e" providerId="LiveId" clId="{C1C85C49-72C6-42E1-9D4E-97E98B2F5B74}" dt="2023-11-27T05:56:38.754" v="201"/>
          <ac:picMkLst>
            <pc:docMk/>
            <pc:sldMk cId="665805102" sldId="446"/>
            <ac:picMk id="6" creationId="{37C5BAF1-0B45-349A-6F0B-9FE886EB7762}"/>
          </ac:picMkLst>
        </pc:picChg>
        <pc:picChg chg="add del mod ord">
          <ac:chgData name="Leonie Smith" userId="fed1330f33f5650e" providerId="LiveId" clId="{C1C85C49-72C6-42E1-9D4E-97E98B2F5B74}" dt="2023-11-27T05:56:52.995" v="202"/>
          <ac:picMkLst>
            <pc:docMk/>
            <pc:sldMk cId="665805102" sldId="446"/>
            <ac:picMk id="9" creationId="{A87BF2D3-79DF-FC53-24BF-312AD27D5736}"/>
          </ac:picMkLst>
        </pc:picChg>
        <pc:picChg chg="add del mod">
          <ac:chgData name="Leonie Smith" userId="fed1330f33f5650e" providerId="LiveId" clId="{C1C85C49-72C6-42E1-9D4E-97E98B2F5B74}" dt="2023-11-27T05:57:21.075" v="204"/>
          <ac:picMkLst>
            <pc:docMk/>
            <pc:sldMk cId="665805102" sldId="446"/>
            <ac:picMk id="10" creationId="{C06ECD6D-F5F9-4582-FE91-8CB7F302138F}"/>
          </ac:picMkLst>
        </pc:picChg>
        <pc:picChg chg="add del mod ord">
          <ac:chgData name="Leonie Smith" userId="fed1330f33f5650e" providerId="LiveId" clId="{C1C85C49-72C6-42E1-9D4E-97E98B2F5B74}" dt="2023-11-27T05:57:29.708" v="205"/>
          <ac:picMkLst>
            <pc:docMk/>
            <pc:sldMk cId="665805102" sldId="446"/>
            <ac:picMk id="14" creationId="{C2ABA11B-CF14-D05C-6ECC-BE00B240BA4E}"/>
          </ac:picMkLst>
        </pc:picChg>
        <pc:picChg chg="add del mod">
          <ac:chgData name="Leonie Smith" userId="fed1330f33f5650e" providerId="LiveId" clId="{C1C85C49-72C6-42E1-9D4E-97E98B2F5B74}" dt="2023-11-27T05:57:31.170" v="207"/>
          <ac:picMkLst>
            <pc:docMk/>
            <pc:sldMk cId="665805102" sldId="446"/>
            <ac:picMk id="15" creationId="{9B766DC0-4A67-005D-84A7-F035606D3A87}"/>
          </ac:picMkLst>
        </pc:picChg>
        <pc:picChg chg="add del mod ord">
          <ac:chgData name="Leonie Smith" userId="fed1330f33f5650e" providerId="LiveId" clId="{C1C85C49-72C6-42E1-9D4E-97E98B2F5B74}" dt="2023-11-27T05:57:45.820" v="208"/>
          <ac:picMkLst>
            <pc:docMk/>
            <pc:sldMk cId="665805102" sldId="446"/>
            <ac:picMk id="18" creationId="{025EC284-8F47-60A1-A605-06E176E85631}"/>
          </ac:picMkLst>
        </pc:picChg>
        <pc:picChg chg="add del mod">
          <ac:chgData name="Leonie Smith" userId="fed1330f33f5650e" providerId="LiveId" clId="{C1C85C49-72C6-42E1-9D4E-97E98B2F5B74}" dt="2023-11-27T05:57:47.567" v="210"/>
          <ac:picMkLst>
            <pc:docMk/>
            <pc:sldMk cId="665805102" sldId="446"/>
            <ac:picMk id="19" creationId="{FF78CA84-1C93-1E1F-35DE-D9D00B671EA3}"/>
          </ac:picMkLst>
        </pc:picChg>
        <pc:picChg chg="add del mod ord">
          <ac:chgData name="Leonie Smith" userId="fed1330f33f5650e" providerId="LiveId" clId="{C1C85C49-72C6-42E1-9D4E-97E98B2F5B74}" dt="2023-11-27T05:58:02.495" v="211"/>
          <ac:picMkLst>
            <pc:docMk/>
            <pc:sldMk cId="665805102" sldId="446"/>
            <ac:picMk id="22" creationId="{908A2F3C-0376-409E-F536-245F0E5C9789}"/>
          </ac:picMkLst>
        </pc:picChg>
        <pc:picChg chg="add mod">
          <ac:chgData name="Leonie Smith" userId="fed1330f33f5650e" providerId="LiveId" clId="{C1C85C49-72C6-42E1-9D4E-97E98B2F5B74}" dt="2023-11-27T05:58:02.495" v="211"/>
          <ac:picMkLst>
            <pc:docMk/>
            <pc:sldMk cId="665805102" sldId="446"/>
            <ac:picMk id="23" creationId="{3F1C632D-5F80-24F4-EDB1-B573CB3658F0}"/>
          </ac:picMkLst>
        </pc:picChg>
      </pc:sldChg>
      <pc:sldChg chg="addSp delSp modSp mod modTransition modAnim">
        <pc:chgData name="Leonie Smith" userId="fed1330f33f5650e" providerId="LiveId" clId="{C1C85C49-72C6-42E1-9D4E-97E98B2F5B74}" dt="2023-11-27T05:59:21.512" v="218"/>
        <pc:sldMkLst>
          <pc:docMk/>
          <pc:sldMk cId="843663555" sldId="448"/>
        </pc:sldMkLst>
        <pc:picChg chg="add del mod">
          <ac:chgData name="Leonie Smith" userId="fed1330f33f5650e" providerId="LiveId" clId="{C1C85C49-72C6-42E1-9D4E-97E98B2F5B74}" dt="2023-11-27T05:58:54.833" v="214"/>
          <ac:picMkLst>
            <pc:docMk/>
            <pc:sldMk cId="843663555" sldId="448"/>
            <ac:picMk id="6" creationId="{06C7EB7B-B91E-4614-D877-3C7E9725DA5E}"/>
          </ac:picMkLst>
        </pc:picChg>
        <pc:picChg chg="add del mod ord">
          <ac:chgData name="Leonie Smith" userId="fed1330f33f5650e" providerId="LiveId" clId="{C1C85C49-72C6-42E1-9D4E-97E98B2F5B74}" dt="2023-11-27T05:59:03.836" v="215"/>
          <ac:picMkLst>
            <pc:docMk/>
            <pc:sldMk cId="843663555" sldId="448"/>
            <ac:picMk id="9" creationId="{64255F12-9DBD-93EA-3F0E-9491FA67F226}"/>
          </ac:picMkLst>
        </pc:picChg>
        <pc:picChg chg="add del mod">
          <ac:chgData name="Leonie Smith" userId="fed1330f33f5650e" providerId="LiveId" clId="{C1C85C49-72C6-42E1-9D4E-97E98B2F5B74}" dt="2023-11-27T05:59:05.206" v="217"/>
          <ac:picMkLst>
            <pc:docMk/>
            <pc:sldMk cId="843663555" sldId="448"/>
            <ac:picMk id="10" creationId="{6DDD13CC-4BD3-4F6E-FABE-20DB50EAEDAD}"/>
          </ac:picMkLst>
        </pc:picChg>
        <pc:picChg chg="add del mod ord">
          <ac:chgData name="Leonie Smith" userId="fed1330f33f5650e" providerId="LiveId" clId="{C1C85C49-72C6-42E1-9D4E-97E98B2F5B74}" dt="2023-11-27T05:59:21.512" v="218"/>
          <ac:picMkLst>
            <pc:docMk/>
            <pc:sldMk cId="843663555" sldId="448"/>
            <ac:picMk id="13" creationId="{B4EBF1D3-A357-58A0-354C-98F767FC1D08}"/>
          </ac:picMkLst>
        </pc:picChg>
        <pc:picChg chg="add mod">
          <ac:chgData name="Leonie Smith" userId="fed1330f33f5650e" providerId="LiveId" clId="{C1C85C49-72C6-42E1-9D4E-97E98B2F5B74}" dt="2023-11-27T05:59:21.512" v="218"/>
          <ac:picMkLst>
            <pc:docMk/>
            <pc:sldMk cId="843663555" sldId="448"/>
            <ac:picMk id="14" creationId="{FB10D0D5-1480-EB02-301B-D4E0EE022192}"/>
          </ac:picMkLst>
        </pc:picChg>
      </pc:sldChg>
      <pc:sldChg chg="addSp delSp modSp mod modTransition modAnim">
        <pc:chgData name="Leonie Smith" userId="fed1330f33f5650e" providerId="LiveId" clId="{C1C85C49-72C6-42E1-9D4E-97E98B2F5B74}" dt="2023-11-27T06:23:23.973" v="326"/>
        <pc:sldMkLst>
          <pc:docMk/>
          <pc:sldMk cId="538051216" sldId="450"/>
        </pc:sldMkLst>
        <pc:picChg chg="add del mod">
          <ac:chgData name="Leonie Smith" userId="fed1330f33f5650e" providerId="LiveId" clId="{C1C85C49-72C6-42E1-9D4E-97E98B2F5B74}" dt="2023-11-27T06:00:10.773" v="221"/>
          <ac:picMkLst>
            <pc:docMk/>
            <pc:sldMk cId="538051216" sldId="450"/>
            <ac:picMk id="6" creationId="{9612177A-FDAB-BB77-5BC5-3E6C27BFDF13}"/>
          </ac:picMkLst>
        </pc:picChg>
        <pc:picChg chg="add del mod ord">
          <ac:chgData name="Leonie Smith" userId="fed1330f33f5650e" providerId="LiveId" clId="{C1C85C49-72C6-42E1-9D4E-97E98B2F5B74}" dt="2023-11-27T06:00:31.133" v="222"/>
          <ac:picMkLst>
            <pc:docMk/>
            <pc:sldMk cId="538051216" sldId="450"/>
            <ac:picMk id="9" creationId="{520A95B8-8CC9-5300-05A0-DEE26E005D48}"/>
          </ac:picMkLst>
        </pc:picChg>
        <pc:picChg chg="add del mod">
          <ac:chgData name="Leonie Smith" userId="fed1330f33f5650e" providerId="LiveId" clId="{C1C85C49-72C6-42E1-9D4E-97E98B2F5B74}" dt="2023-11-27T06:00:39.256" v="224"/>
          <ac:picMkLst>
            <pc:docMk/>
            <pc:sldMk cId="538051216" sldId="450"/>
            <ac:picMk id="10" creationId="{A669C2FC-DAA9-5741-2B4B-B8B1514382C4}"/>
          </ac:picMkLst>
        </pc:picChg>
        <pc:picChg chg="add del mod ord">
          <ac:chgData name="Leonie Smith" userId="fed1330f33f5650e" providerId="LiveId" clId="{C1C85C49-72C6-42E1-9D4E-97E98B2F5B74}" dt="2023-11-27T06:00:44.268" v="225"/>
          <ac:picMkLst>
            <pc:docMk/>
            <pc:sldMk cId="538051216" sldId="450"/>
            <ac:picMk id="14" creationId="{3CC4FF10-3312-4B5C-717F-E6840E39925D}"/>
          </ac:picMkLst>
        </pc:picChg>
        <pc:picChg chg="add del mod">
          <ac:chgData name="Leonie Smith" userId="fed1330f33f5650e" providerId="LiveId" clId="{C1C85C49-72C6-42E1-9D4E-97E98B2F5B74}" dt="2023-11-27T06:00:45.601" v="227"/>
          <ac:picMkLst>
            <pc:docMk/>
            <pc:sldMk cId="538051216" sldId="450"/>
            <ac:picMk id="15" creationId="{CBDB72AC-2FC2-618D-0E3A-331A3D2E70D4}"/>
          </ac:picMkLst>
        </pc:picChg>
        <pc:picChg chg="add del mod ord">
          <ac:chgData name="Leonie Smith" userId="fed1330f33f5650e" providerId="LiveId" clId="{C1C85C49-72C6-42E1-9D4E-97E98B2F5B74}" dt="2023-11-27T06:01:06.820" v="228"/>
          <ac:picMkLst>
            <pc:docMk/>
            <pc:sldMk cId="538051216" sldId="450"/>
            <ac:picMk id="18" creationId="{B694BA7A-2FDB-4501-7C3E-4DAD9489FC0F}"/>
          </ac:picMkLst>
        </pc:picChg>
        <pc:picChg chg="add del mod">
          <ac:chgData name="Leonie Smith" userId="fed1330f33f5650e" providerId="LiveId" clId="{C1C85C49-72C6-42E1-9D4E-97E98B2F5B74}" dt="2023-11-27T06:20:58.838" v="313"/>
          <ac:picMkLst>
            <pc:docMk/>
            <pc:sldMk cId="538051216" sldId="450"/>
            <ac:picMk id="19" creationId="{BE7E8354-11E5-D524-226E-9DFF613EF5E4}"/>
          </ac:picMkLst>
        </pc:picChg>
        <pc:picChg chg="add del mod ord">
          <ac:chgData name="Leonie Smith" userId="fed1330f33f5650e" providerId="LiveId" clId="{C1C85C49-72C6-42E1-9D4E-97E98B2F5B74}" dt="2023-11-27T06:21:05.824" v="314"/>
          <ac:picMkLst>
            <pc:docMk/>
            <pc:sldMk cId="538051216" sldId="450"/>
            <ac:picMk id="25" creationId="{2B27AD88-BD65-D25C-397D-3664BCB014DC}"/>
          </ac:picMkLst>
        </pc:picChg>
        <pc:picChg chg="add del mod">
          <ac:chgData name="Leonie Smith" userId="fed1330f33f5650e" providerId="LiveId" clId="{C1C85C49-72C6-42E1-9D4E-97E98B2F5B74}" dt="2023-11-27T06:21:08.250" v="316"/>
          <ac:picMkLst>
            <pc:docMk/>
            <pc:sldMk cId="538051216" sldId="450"/>
            <ac:picMk id="26" creationId="{7EADB237-41AC-8A87-C85B-D74DF9C0A01E}"/>
          </ac:picMkLst>
        </pc:picChg>
        <pc:picChg chg="add del mod ord">
          <ac:chgData name="Leonie Smith" userId="fed1330f33f5650e" providerId="LiveId" clId="{C1C85C49-72C6-42E1-9D4E-97E98B2F5B74}" dt="2023-11-27T06:21:16.129" v="317"/>
          <ac:picMkLst>
            <pc:docMk/>
            <pc:sldMk cId="538051216" sldId="450"/>
            <ac:picMk id="29" creationId="{E2377223-EC25-7A7B-2E42-D9B3F0E5437B}"/>
          </ac:picMkLst>
        </pc:picChg>
        <pc:picChg chg="add del mod">
          <ac:chgData name="Leonie Smith" userId="fed1330f33f5650e" providerId="LiveId" clId="{C1C85C49-72C6-42E1-9D4E-97E98B2F5B74}" dt="2023-11-27T06:21:17.310" v="319"/>
          <ac:picMkLst>
            <pc:docMk/>
            <pc:sldMk cId="538051216" sldId="450"/>
            <ac:picMk id="30" creationId="{4384786A-100C-8D00-CE4B-61C0860736D1}"/>
          </ac:picMkLst>
        </pc:picChg>
        <pc:picChg chg="add del mod ord">
          <ac:chgData name="Leonie Smith" userId="fed1330f33f5650e" providerId="LiveId" clId="{C1C85C49-72C6-42E1-9D4E-97E98B2F5B74}" dt="2023-11-27T06:21:37.751" v="320"/>
          <ac:picMkLst>
            <pc:docMk/>
            <pc:sldMk cId="538051216" sldId="450"/>
            <ac:picMk id="33" creationId="{E682410C-D5D4-23B4-AE49-EFBA84224842}"/>
          </ac:picMkLst>
        </pc:picChg>
        <pc:picChg chg="add del mod">
          <ac:chgData name="Leonie Smith" userId="fed1330f33f5650e" providerId="LiveId" clId="{C1C85C49-72C6-42E1-9D4E-97E98B2F5B74}" dt="2023-11-27T06:22:00.757" v="322"/>
          <ac:picMkLst>
            <pc:docMk/>
            <pc:sldMk cId="538051216" sldId="450"/>
            <ac:picMk id="34" creationId="{32074CF9-D577-434A-1CDD-34BBCC1C3EE6}"/>
          </ac:picMkLst>
        </pc:picChg>
        <pc:picChg chg="add del mod ord">
          <ac:chgData name="Leonie Smith" userId="fed1330f33f5650e" providerId="LiveId" clId="{C1C85C49-72C6-42E1-9D4E-97E98B2F5B74}" dt="2023-11-27T06:22:23.861" v="323"/>
          <ac:picMkLst>
            <pc:docMk/>
            <pc:sldMk cId="538051216" sldId="450"/>
            <ac:picMk id="39" creationId="{20989AA7-7A04-C78F-87A8-B3C13064A29C}"/>
          </ac:picMkLst>
        </pc:picChg>
        <pc:picChg chg="add del mod">
          <ac:chgData name="Leonie Smith" userId="fed1330f33f5650e" providerId="LiveId" clId="{C1C85C49-72C6-42E1-9D4E-97E98B2F5B74}" dt="2023-11-27T06:23:01.567" v="325"/>
          <ac:picMkLst>
            <pc:docMk/>
            <pc:sldMk cId="538051216" sldId="450"/>
            <ac:picMk id="40" creationId="{9A73362A-769D-947F-C68E-79D87241766D}"/>
          </ac:picMkLst>
        </pc:picChg>
        <pc:picChg chg="add del mod ord">
          <ac:chgData name="Leonie Smith" userId="fed1330f33f5650e" providerId="LiveId" clId="{C1C85C49-72C6-42E1-9D4E-97E98B2F5B74}" dt="2023-11-27T06:23:23.973" v="326"/>
          <ac:picMkLst>
            <pc:docMk/>
            <pc:sldMk cId="538051216" sldId="450"/>
            <ac:picMk id="45" creationId="{674FAA5E-D6A7-A6DC-AB65-A8573793FA3D}"/>
          </ac:picMkLst>
        </pc:picChg>
        <pc:picChg chg="add mod">
          <ac:chgData name="Leonie Smith" userId="fed1330f33f5650e" providerId="LiveId" clId="{C1C85C49-72C6-42E1-9D4E-97E98B2F5B74}" dt="2023-11-27T06:23:23.973" v="326"/>
          <ac:picMkLst>
            <pc:docMk/>
            <pc:sldMk cId="538051216" sldId="450"/>
            <ac:picMk id="46" creationId="{0BC057E4-0072-BDF3-FB52-304F93CF0E31}"/>
          </ac:picMkLst>
        </pc:picChg>
      </pc:sldChg>
      <pc:sldChg chg="addSp delSp modSp mod modTransition modAnim">
        <pc:chgData name="Leonie Smith" userId="fed1330f33f5650e" providerId="LiveId" clId="{C1C85C49-72C6-42E1-9D4E-97E98B2F5B74}" dt="2023-11-27T06:06:49.527" v="256"/>
        <pc:sldMkLst>
          <pc:docMk/>
          <pc:sldMk cId="4002949039" sldId="452"/>
        </pc:sldMkLst>
        <pc:picChg chg="add del mod">
          <ac:chgData name="Leonie Smith" userId="fed1330f33f5650e" providerId="LiveId" clId="{C1C85C49-72C6-42E1-9D4E-97E98B2F5B74}" dt="2023-11-27T06:02:30.119" v="231"/>
          <ac:picMkLst>
            <pc:docMk/>
            <pc:sldMk cId="4002949039" sldId="452"/>
            <ac:picMk id="6" creationId="{5E5A6E51-3ED8-B0A1-4CAF-3827590AD291}"/>
          </ac:picMkLst>
        </pc:picChg>
        <pc:picChg chg="add del mod ord">
          <ac:chgData name="Leonie Smith" userId="fed1330f33f5650e" providerId="LiveId" clId="{C1C85C49-72C6-42E1-9D4E-97E98B2F5B74}" dt="2023-11-27T06:02:47.669" v="232"/>
          <ac:picMkLst>
            <pc:docMk/>
            <pc:sldMk cId="4002949039" sldId="452"/>
            <ac:picMk id="9" creationId="{26093EDE-8C97-0469-1C99-CEAD19D3D9E1}"/>
          </ac:picMkLst>
        </pc:picChg>
        <pc:picChg chg="add del mod">
          <ac:chgData name="Leonie Smith" userId="fed1330f33f5650e" providerId="LiveId" clId="{C1C85C49-72C6-42E1-9D4E-97E98B2F5B74}" dt="2023-11-27T06:02:50.061" v="234"/>
          <ac:picMkLst>
            <pc:docMk/>
            <pc:sldMk cId="4002949039" sldId="452"/>
            <ac:picMk id="10" creationId="{BC2530DD-D30F-DD5E-17AB-3510D1D05F32}"/>
          </ac:picMkLst>
        </pc:picChg>
        <pc:picChg chg="add del mod ord">
          <ac:chgData name="Leonie Smith" userId="fed1330f33f5650e" providerId="LiveId" clId="{C1C85C49-72C6-42E1-9D4E-97E98B2F5B74}" dt="2023-11-27T06:03:11.670" v="235"/>
          <ac:picMkLst>
            <pc:docMk/>
            <pc:sldMk cId="4002949039" sldId="452"/>
            <ac:picMk id="13" creationId="{5933B206-8330-8D15-8144-17DABE8E1892}"/>
          </ac:picMkLst>
        </pc:picChg>
        <pc:picChg chg="add del mod">
          <ac:chgData name="Leonie Smith" userId="fed1330f33f5650e" providerId="LiveId" clId="{C1C85C49-72C6-42E1-9D4E-97E98B2F5B74}" dt="2023-11-27T06:03:13.733" v="237"/>
          <ac:picMkLst>
            <pc:docMk/>
            <pc:sldMk cId="4002949039" sldId="452"/>
            <ac:picMk id="14" creationId="{505FA82C-784B-5FD1-BBF2-83FBFC2ED775}"/>
          </ac:picMkLst>
        </pc:picChg>
        <pc:picChg chg="add del mod ord">
          <ac:chgData name="Leonie Smith" userId="fed1330f33f5650e" providerId="LiveId" clId="{C1C85C49-72C6-42E1-9D4E-97E98B2F5B74}" dt="2023-11-27T06:03:43.130" v="238"/>
          <ac:picMkLst>
            <pc:docMk/>
            <pc:sldMk cId="4002949039" sldId="452"/>
            <ac:picMk id="17" creationId="{2E885FB8-D558-95E0-B988-022CFC2213A2}"/>
          </ac:picMkLst>
        </pc:picChg>
        <pc:picChg chg="add del mod">
          <ac:chgData name="Leonie Smith" userId="fed1330f33f5650e" providerId="LiveId" clId="{C1C85C49-72C6-42E1-9D4E-97E98B2F5B74}" dt="2023-11-27T06:03:49.439" v="240"/>
          <ac:picMkLst>
            <pc:docMk/>
            <pc:sldMk cId="4002949039" sldId="452"/>
            <ac:picMk id="18" creationId="{2E3E16FD-E031-9CF6-17D2-DC946FA27684}"/>
          </ac:picMkLst>
        </pc:picChg>
        <pc:picChg chg="add del mod ord">
          <ac:chgData name="Leonie Smith" userId="fed1330f33f5650e" providerId="LiveId" clId="{C1C85C49-72C6-42E1-9D4E-97E98B2F5B74}" dt="2023-11-27T06:04:18.437" v="241"/>
          <ac:picMkLst>
            <pc:docMk/>
            <pc:sldMk cId="4002949039" sldId="452"/>
            <ac:picMk id="21" creationId="{B7E4E92B-8477-D657-B81F-960F646596E4}"/>
          </ac:picMkLst>
        </pc:picChg>
        <pc:picChg chg="add del mod">
          <ac:chgData name="Leonie Smith" userId="fed1330f33f5650e" providerId="LiveId" clId="{C1C85C49-72C6-42E1-9D4E-97E98B2F5B74}" dt="2023-11-27T06:04:57.397" v="243"/>
          <ac:picMkLst>
            <pc:docMk/>
            <pc:sldMk cId="4002949039" sldId="452"/>
            <ac:picMk id="22" creationId="{992B636B-8046-F520-FF6A-3304B440C3EB}"/>
          </ac:picMkLst>
        </pc:picChg>
        <pc:picChg chg="add del mod ord">
          <ac:chgData name="Leonie Smith" userId="fed1330f33f5650e" providerId="LiveId" clId="{C1C85C49-72C6-42E1-9D4E-97E98B2F5B74}" dt="2023-11-27T06:05:06.384" v="244"/>
          <ac:picMkLst>
            <pc:docMk/>
            <pc:sldMk cId="4002949039" sldId="452"/>
            <ac:picMk id="27" creationId="{522D990E-09C0-4E76-6087-A80071BE3A5D}"/>
          </ac:picMkLst>
        </pc:picChg>
        <pc:picChg chg="add del mod">
          <ac:chgData name="Leonie Smith" userId="fed1330f33f5650e" providerId="LiveId" clId="{C1C85C49-72C6-42E1-9D4E-97E98B2F5B74}" dt="2023-11-27T06:05:07.966" v="246"/>
          <ac:picMkLst>
            <pc:docMk/>
            <pc:sldMk cId="4002949039" sldId="452"/>
            <ac:picMk id="28" creationId="{0F01253C-AFAD-7515-42B6-5C4BCE0BAA4A}"/>
          </ac:picMkLst>
        </pc:picChg>
        <pc:picChg chg="add del mod ord">
          <ac:chgData name="Leonie Smith" userId="fed1330f33f5650e" providerId="LiveId" clId="{C1C85C49-72C6-42E1-9D4E-97E98B2F5B74}" dt="2023-11-27T06:05:21.566" v="247"/>
          <ac:picMkLst>
            <pc:docMk/>
            <pc:sldMk cId="4002949039" sldId="452"/>
            <ac:picMk id="31" creationId="{0544BAA4-89DC-75CC-9662-ABEB8876E831}"/>
          </ac:picMkLst>
        </pc:picChg>
        <pc:picChg chg="add del mod">
          <ac:chgData name="Leonie Smith" userId="fed1330f33f5650e" providerId="LiveId" clId="{C1C85C49-72C6-42E1-9D4E-97E98B2F5B74}" dt="2023-11-27T06:05:23.782" v="249"/>
          <ac:picMkLst>
            <pc:docMk/>
            <pc:sldMk cId="4002949039" sldId="452"/>
            <ac:picMk id="32" creationId="{A6D1A36E-D6FA-B2C1-5855-2053D8D4CB7B}"/>
          </ac:picMkLst>
        </pc:picChg>
        <pc:picChg chg="add del mod ord">
          <ac:chgData name="Leonie Smith" userId="fed1330f33f5650e" providerId="LiveId" clId="{C1C85C49-72C6-42E1-9D4E-97E98B2F5B74}" dt="2023-11-27T06:05:46.024" v="250"/>
          <ac:picMkLst>
            <pc:docMk/>
            <pc:sldMk cId="4002949039" sldId="452"/>
            <ac:picMk id="35" creationId="{9105CECC-6B1F-59B1-A852-70CC8DE3C3E8}"/>
          </ac:picMkLst>
        </pc:picChg>
        <pc:picChg chg="add del mod">
          <ac:chgData name="Leonie Smith" userId="fed1330f33f5650e" providerId="LiveId" clId="{C1C85C49-72C6-42E1-9D4E-97E98B2F5B74}" dt="2023-11-27T06:05:47.643" v="252"/>
          <ac:picMkLst>
            <pc:docMk/>
            <pc:sldMk cId="4002949039" sldId="452"/>
            <ac:picMk id="36" creationId="{7F4FC1A2-3170-E87E-B203-69A6ADEF7DB1}"/>
          </ac:picMkLst>
        </pc:picChg>
        <pc:picChg chg="add del mod ord">
          <ac:chgData name="Leonie Smith" userId="fed1330f33f5650e" providerId="LiveId" clId="{C1C85C49-72C6-42E1-9D4E-97E98B2F5B74}" dt="2023-11-27T06:06:16.682" v="253"/>
          <ac:picMkLst>
            <pc:docMk/>
            <pc:sldMk cId="4002949039" sldId="452"/>
            <ac:picMk id="39" creationId="{3C9BDCC4-E7B0-352D-F191-E45772E8325D}"/>
          </ac:picMkLst>
        </pc:picChg>
        <pc:picChg chg="add del mod">
          <ac:chgData name="Leonie Smith" userId="fed1330f33f5650e" providerId="LiveId" clId="{C1C85C49-72C6-42E1-9D4E-97E98B2F5B74}" dt="2023-11-27T06:06:20.516" v="255"/>
          <ac:picMkLst>
            <pc:docMk/>
            <pc:sldMk cId="4002949039" sldId="452"/>
            <ac:picMk id="40" creationId="{3957537B-CAE0-09AA-5253-460B1930BE9F}"/>
          </ac:picMkLst>
        </pc:picChg>
        <pc:picChg chg="add del mod ord">
          <ac:chgData name="Leonie Smith" userId="fed1330f33f5650e" providerId="LiveId" clId="{C1C85C49-72C6-42E1-9D4E-97E98B2F5B74}" dt="2023-11-27T06:06:49.527" v="256"/>
          <ac:picMkLst>
            <pc:docMk/>
            <pc:sldMk cId="4002949039" sldId="452"/>
            <ac:picMk id="43" creationId="{3F495C0E-115E-B9A4-7DA6-6823EE680518}"/>
          </ac:picMkLst>
        </pc:picChg>
        <pc:picChg chg="add mod">
          <ac:chgData name="Leonie Smith" userId="fed1330f33f5650e" providerId="LiveId" clId="{C1C85C49-72C6-42E1-9D4E-97E98B2F5B74}" dt="2023-11-27T06:06:49.527" v="256"/>
          <ac:picMkLst>
            <pc:docMk/>
            <pc:sldMk cId="4002949039" sldId="452"/>
            <ac:picMk id="44" creationId="{75063519-3E07-727A-2105-82120260E0ED}"/>
          </ac:picMkLst>
        </pc:picChg>
      </pc:sldChg>
      <pc:sldChg chg="addSp delSp modSp mod modTransition modAnim">
        <pc:chgData name="Leonie Smith" userId="fed1330f33f5650e" providerId="LiveId" clId="{C1C85C49-72C6-42E1-9D4E-97E98B2F5B74}" dt="2023-11-27T06:09:31.863" v="275"/>
        <pc:sldMkLst>
          <pc:docMk/>
          <pc:sldMk cId="2511564658" sldId="454"/>
        </pc:sldMkLst>
        <pc:picChg chg="add del mod">
          <ac:chgData name="Leonie Smith" userId="fed1330f33f5650e" providerId="LiveId" clId="{C1C85C49-72C6-42E1-9D4E-97E98B2F5B74}" dt="2023-11-27T06:07:48.331" v="259"/>
          <ac:picMkLst>
            <pc:docMk/>
            <pc:sldMk cId="2511564658" sldId="454"/>
            <ac:picMk id="6" creationId="{690FEA92-BB68-5B51-3BE4-105EB4B804B6}"/>
          </ac:picMkLst>
        </pc:picChg>
        <pc:picChg chg="add del mod ord">
          <ac:chgData name="Leonie Smith" userId="fed1330f33f5650e" providerId="LiveId" clId="{C1C85C49-72C6-42E1-9D4E-97E98B2F5B74}" dt="2023-11-27T06:07:57.278" v="260"/>
          <ac:picMkLst>
            <pc:docMk/>
            <pc:sldMk cId="2511564658" sldId="454"/>
            <ac:picMk id="9" creationId="{4551F6DB-05D0-1861-D982-3E904C566129}"/>
          </ac:picMkLst>
        </pc:picChg>
        <pc:picChg chg="add del mod">
          <ac:chgData name="Leonie Smith" userId="fed1330f33f5650e" providerId="LiveId" clId="{C1C85C49-72C6-42E1-9D4E-97E98B2F5B74}" dt="2023-11-27T06:07:58.917" v="262"/>
          <ac:picMkLst>
            <pc:docMk/>
            <pc:sldMk cId="2511564658" sldId="454"/>
            <ac:picMk id="10" creationId="{655979F3-461C-D98B-E045-234758B8C48C}"/>
          </ac:picMkLst>
        </pc:picChg>
        <pc:picChg chg="add del mod ord">
          <ac:chgData name="Leonie Smith" userId="fed1330f33f5650e" providerId="LiveId" clId="{C1C85C49-72C6-42E1-9D4E-97E98B2F5B74}" dt="2023-11-27T06:08:13.244" v="263"/>
          <ac:picMkLst>
            <pc:docMk/>
            <pc:sldMk cId="2511564658" sldId="454"/>
            <ac:picMk id="13" creationId="{867D520F-0A4B-24CD-9C5B-CEFFF6DCFECC}"/>
          </ac:picMkLst>
        </pc:picChg>
        <pc:picChg chg="add del mod">
          <ac:chgData name="Leonie Smith" userId="fed1330f33f5650e" providerId="LiveId" clId="{C1C85C49-72C6-42E1-9D4E-97E98B2F5B74}" dt="2023-11-27T06:08:14.760" v="265"/>
          <ac:picMkLst>
            <pc:docMk/>
            <pc:sldMk cId="2511564658" sldId="454"/>
            <ac:picMk id="14" creationId="{9C2DBDF7-8137-2343-51EC-FD1090C065C2}"/>
          </ac:picMkLst>
        </pc:picChg>
        <pc:picChg chg="add del mod ord">
          <ac:chgData name="Leonie Smith" userId="fed1330f33f5650e" providerId="LiveId" clId="{C1C85C49-72C6-42E1-9D4E-97E98B2F5B74}" dt="2023-11-27T06:08:29.621" v="266"/>
          <ac:picMkLst>
            <pc:docMk/>
            <pc:sldMk cId="2511564658" sldId="454"/>
            <ac:picMk id="17" creationId="{3106D89D-1051-6568-3A2E-C74FA43ACEFB}"/>
          </ac:picMkLst>
        </pc:picChg>
        <pc:picChg chg="add del mod">
          <ac:chgData name="Leonie Smith" userId="fed1330f33f5650e" providerId="LiveId" clId="{C1C85C49-72C6-42E1-9D4E-97E98B2F5B74}" dt="2023-11-27T06:08:31.044" v="268"/>
          <ac:picMkLst>
            <pc:docMk/>
            <pc:sldMk cId="2511564658" sldId="454"/>
            <ac:picMk id="18" creationId="{FC4B1B6E-C205-3BC1-D00A-2292D27CF4A4}"/>
          </ac:picMkLst>
        </pc:picChg>
        <pc:picChg chg="add del mod ord">
          <ac:chgData name="Leonie Smith" userId="fed1330f33f5650e" providerId="LiveId" clId="{C1C85C49-72C6-42E1-9D4E-97E98B2F5B74}" dt="2023-11-27T06:08:37.841" v="269"/>
          <ac:picMkLst>
            <pc:docMk/>
            <pc:sldMk cId="2511564658" sldId="454"/>
            <ac:picMk id="21" creationId="{99767537-4AFE-77AA-98DE-7C191068679E}"/>
          </ac:picMkLst>
        </pc:picChg>
        <pc:picChg chg="add del mod">
          <ac:chgData name="Leonie Smith" userId="fed1330f33f5650e" providerId="LiveId" clId="{C1C85C49-72C6-42E1-9D4E-97E98B2F5B74}" dt="2023-11-27T06:08:39.045" v="271"/>
          <ac:picMkLst>
            <pc:docMk/>
            <pc:sldMk cId="2511564658" sldId="454"/>
            <ac:picMk id="22" creationId="{C1B7BE57-5941-C3B3-3956-5CE449F80427}"/>
          </ac:picMkLst>
        </pc:picChg>
        <pc:picChg chg="add del mod ord">
          <ac:chgData name="Leonie Smith" userId="fed1330f33f5650e" providerId="LiveId" clId="{C1C85C49-72C6-42E1-9D4E-97E98B2F5B74}" dt="2023-11-27T06:09:07.085" v="272"/>
          <ac:picMkLst>
            <pc:docMk/>
            <pc:sldMk cId="2511564658" sldId="454"/>
            <ac:picMk id="25" creationId="{08FF2453-62D7-5A41-6024-65DFA9893F6D}"/>
          </ac:picMkLst>
        </pc:picChg>
        <pc:picChg chg="add del mod">
          <ac:chgData name="Leonie Smith" userId="fed1330f33f5650e" providerId="LiveId" clId="{C1C85C49-72C6-42E1-9D4E-97E98B2F5B74}" dt="2023-11-27T06:09:09.315" v="274"/>
          <ac:picMkLst>
            <pc:docMk/>
            <pc:sldMk cId="2511564658" sldId="454"/>
            <ac:picMk id="26" creationId="{4BAA0442-D623-1833-08B1-EB2F68231826}"/>
          </ac:picMkLst>
        </pc:picChg>
        <pc:picChg chg="add del mod ord">
          <ac:chgData name="Leonie Smith" userId="fed1330f33f5650e" providerId="LiveId" clId="{C1C85C49-72C6-42E1-9D4E-97E98B2F5B74}" dt="2023-11-27T06:09:31.863" v="275"/>
          <ac:picMkLst>
            <pc:docMk/>
            <pc:sldMk cId="2511564658" sldId="454"/>
            <ac:picMk id="29" creationId="{3DF09007-883D-EE22-D474-5E6F21C4126D}"/>
          </ac:picMkLst>
        </pc:picChg>
        <pc:picChg chg="add mod">
          <ac:chgData name="Leonie Smith" userId="fed1330f33f5650e" providerId="LiveId" clId="{C1C85C49-72C6-42E1-9D4E-97E98B2F5B74}" dt="2023-11-27T06:09:31.863" v="275"/>
          <ac:picMkLst>
            <pc:docMk/>
            <pc:sldMk cId="2511564658" sldId="454"/>
            <ac:picMk id="30" creationId="{CCE545A7-3D98-CE5A-D337-A88E9AF33667}"/>
          </ac:picMkLst>
        </pc:picChg>
      </pc:sldChg>
      <pc:sldChg chg="addSp delSp modSp mod modTransition modAnim">
        <pc:chgData name="Leonie Smith" userId="fed1330f33f5650e" providerId="LiveId" clId="{C1C85C49-72C6-42E1-9D4E-97E98B2F5B74}" dt="2023-11-27T06:10:53.244" v="279"/>
        <pc:sldMkLst>
          <pc:docMk/>
          <pc:sldMk cId="4049696417" sldId="456"/>
        </pc:sldMkLst>
        <pc:picChg chg="add del mod">
          <ac:chgData name="Leonie Smith" userId="fed1330f33f5650e" providerId="LiveId" clId="{C1C85C49-72C6-42E1-9D4E-97E98B2F5B74}" dt="2023-11-27T06:10:39.527" v="278"/>
          <ac:picMkLst>
            <pc:docMk/>
            <pc:sldMk cId="4049696417" sldId="456"/>
            <ac:picMk id="6" creationId="{F5BFBDBA-B593-8205-1300-4CC3F0A938DA}"/>
          </ac:picMkLst>
        </pc:picChg>
        <pc:picChg chg="add del mod ord">
          <ac:chgData name="Leonie Smith" userId="fed1330f33f5650e" providerId="LiveId" clId="{C1C85C49-72C6-42E1-9D4E-97E98B2F5B74}" dt="2023-11-27T06:10:53.244" v="279"/>
          <ac:picMkLst>
            <pc:docMk/>
            <pc:sldMk cId="4049696417" sldId="456"/>
            <ac:picMk id="11" creationId="{B9470999-3111-C66A-C84F-DBFF7443F401}"/>
          </ac:picMkLst>
        </pc:picChg>
        <pc:picChg chg="add mod">
          <ac:chgData name="Leonie Smith" userId="fed1330f33f5650e" providerId="LiveId" clId="{C1C85C49-72C6-42E1-9D4E-97E98B2F5B74}" dt="2023-11-27T06:10:53.244" v="279"/>
          <ac:picMkLst>
            <pc:docMk/>
            <pc:sldMk cId="4049696417" sldId="456"/>
            <ac:picMk id="12" creationId="{7CF8512B-3EF4-A266-EFCC-703A601200E8}"/>
          </ac:picMkLst>
        </pc:picChg>
      </pc:sldChg>
      <pc:sldChg chg="addSp delSp modSp mod modTransition modAnim">
        <pc:chgData name="Leonie Smith" userId="fed1330f33f5650e" providerId="LiveId" clId="{C1C85C49-72C6-42E1-9D4E-97E98B2F5B74}" dt="2023-11-27T06:27:36.429" v="338"/>
        <pc:sldMkLst>
          <pc:docMk/>
          <pc:sldMk cId="2789980734" sldId="458"/>
        </pc:sldMkLst>
        <pc:picChg chg="add del mod">
          <ac:chgData name="Leonie Smith" userId="fed1330f33f5650e" providerId="LiveId" clId="{C1C85C49-72C6-42E1-9D4E-97E98B2F5B74}" dt="2023-11-27T06:13:48.505" v="289"/>
          <ac:picMkLst>
            <pc:docMk/>
            <pc:sldMk cId="2789980734" sldId="458"/>
            <ac:picMk id="6" creationId="{C62CBE45-2C01-FF92-F536-C2EA7C42ADA5}"/>
          </ac:picMkLst>
        </pc:picChg>
        <pc:picChg chg="add del mod ord">
          <ac:chgData name="Leonie Smith" userId="fed1330f33f5650e" providerId="LiveId" clId="{C1C85C49-72C6-42E1-9D4E-97E98B2F5B74}" dt="2023-11-27T06:13:57.047" v="290"/>
          <ac:picMkLst>
            <pc:docMk/>
            <pc:sldMk cId="2789980734" sldId="458"/>
            <ac:picMk id="9" creationId="{FCDFD669-5177-478F-3101-78349385B311}"/>
          </ac:picMkLst>
        </pc:picChg>
        <pc:picChg chg="add del mod">
          <ac:chgData name="Leonie Smith" userId="fed1330f33f5650e" providerId="LiveId" clId="{C1C85C49-72C6-42E1-9D4E-97E98B2F5B74}" dt="2023-11-27T06:13:58.592" v="292"/>
          <ac:picMkLst>
            <pc:docMk/>
            <pc:sldMk cId="2789980734" sldId="458"/>
            <ac:picMk id="10" creationId="{D9B46741-3FA3-5D0B-80CF-44D69787A5DE}"/>
          </ac:picMkLst>
        </pc:picChg>
        <pc:picChg chg="add del mod ord">
          <ac:chgData name="Leonie Smith" userId="fed1330f33f5650e" providerId="LiveId" clId="{C1C85C49-72C6-42E1-9D4E-97E98B2F5B74}" dt="2023-11-27T06:14:04.980" v="293"/>
          <ac:picMkLst>
            <pc:docMk/>
            <pc:sldMk cId="2789980734" sldId="458"/>
            <ac:picMk id="13" creationId="{DFB52687-3786-8176-4DF5-B6C7B9B569DB}"/>
          </ac:picMkLst>
        </pc:picChg>
        <pc:picChg chg="add del mod">
          <ac:chgData name="Leonie Smith" userId="fed1330f33f5650e" providerId="LiveId" clId="{C1C85C49-72C6-42E1-9D4E-97E98B2F5B74}" dt="2023-11-27T06:14:06.811" v="295"/>
          <ac:picMkLst>
            <pc:docMk/>
            <pc:sldMk cId="2789980734" sldId="458"/>
            <ac:picMk id="14" creationId="{A8D5D4E0-01B5-CD12-B293-589BE0342D6F}"/>
          </ac:picMkLst>
        </pc:picChg>
        <pc:picChg chg="add del mod ord">
          <ac:chgData name="Leonie Smith" userId="fed1330f33f5650e" providerId="LiveId" clId="{C1C85C49-72C6-42E1-9D4E-97E98B2F5B74}" dt="2023-11-27T06:14:23.259" v="296"/>
          <ac:picMkLst>
            <pc:docMk/>
            <pc:sldMk cId="2789980734" sldId="458"/>
            <ac:picMk id="17" creationId="{1755C077-BFF9-E7B7-216D-C60CBCBD26CB}"/>
          </ac:picMkLst>
        </pc:picChg>
        <pc:picChg chg="add del mod">
          <ac:chgData name="Leonie Smith" userId="fed1330f33f5650e" providerId="LiveId" clId="{C1C85C49-72C6-42E1-9D4E-97E98B2F5B74}" dt="2023-11-27T06:26:16.287" v="328"/>
          <ac:picMkLst>
            <pc:docMk/>
            <pc:sldMk cId="2789980734" sldId="458"/>
            <ac:picMk id="18" creationId="{35EC0E55-79B5-67D5-88B4-0F042B196CD9}"/>
          </ac:picMkLst>
        </pc:picChg>
        <pc:picChg chg="add del mod ord">
          <ac:chgData name="Leonie Smith" userId="fed1330f33f5650e" providerId="LiveId" clId="{C1C85C49-72C6-42E1-9D4E-97E98B2F5B74}" dt="2023-11-27T06:26:32.247" v="329"/>
          <ac:picMkLst>
            <pc:docMk/>
            <pc:sldMk cId="2789980734" sldId="458"/>
            <ac:picMk id="23" creationId="{586502F4-A4D5-F219-5183-CB3FC7272459}"/>
          </ac:picMkLst>
        </pc:picChg>
        <pc:picChg chg="add del mod">
          <ac:chgData name="Leonie Smith" userId="fed1330f33f5650e" providerId="LiveId" clId="{C1C85C49-72C6-42E1-9D4E-97E98B2F5B74}" dt="2023-11-27T06:26:34.262" v="331"/>
          <ac:picMkLst>
            <pc:docMk/>
            <pc:sldMk cId="2789980734" sldId="458"/>
            <ac:picMk id="24" creationId="{ECB391CC-A254-3D44-7179-EEC8D00B5C68}"/>
          </ac:picMkLst>
        </pc:picChg>
        <pc:picChg chg="add del mod ord">
          <ac:chgData name="Leonie Smith" userId="fed1330f33f5650e" providerId="LiveId" clId="{C1C85C49-72C6-42E1-9D4E-97E98B2F5B74}" dt="2023-11-27T06:26:42.987" v="332"/>
          <ac:picMkLst>
            <pc:docMk/>
            <pc:sldMk cId="2789980734" sldId="458"/>
            <ac:picMk id="27" creationId="{810EC2B2-5CF4-3222-9DD4-E2E74CBD08B0}"/>
          </ac:picMkLst>
        </pc:picChg>
        <pc:picChg chg="add del mod">
          <ac:chgData name="Leonie Smith" userId="fed1330f33f5650e" providerId="LiveId" clId="{C1C85C49-72C6-42E1-9D4E-97E98B2F5B74}" dt="2023-11-27T06:26:44.532" v="334"/>
          <ac:picMkLst>
            <pc:docMk/>
            <pc:sldMk cId="2789980734" sldId="458"/>
            <ac:picMk id="28" creationId="{79F5903F-D75E-F1A6-EE32-1188BE1AA403}"/>
          </ac:picMkLst>
        </pc:picChg>
        <pc:picChg chg="add del mod ord">
          <ac:chgData name="Leonie Smith" userId="fed1330f33f5650e" providerId="LiveId" clId="{C1C85C49-72C6-42E1-9D4E-97E98B2F5B74}" dt="2023-11-27T06:27:02.402" v="335"/>
          <ac:picMkLst>
            <pc:docMk/>
            <pc:sldMk cId="2789980734" sldId="458"/>
            <ac:picMk id="31" creationId="{27C3BC8E-0BDD-5050-B48B-EEA23ABBF35E}"/>
          </ac:picMkLst>
        </pc:picChg>
        <pc:picChg chg="add del mod">
          <ac:chgData name="Leonie Smith" userId="fed1330f33f5650e" providerId="LiveId" clId="{C1C85C49-72C6-42E1-9D4E-97E98B2F5B74}" dt="2023-11-27T06:27:17.119" v="337"/>
          <ac:picMkLst>
            <pc:docMk/>
            <pc:sldMk cId="2789980734" sldId="458"/>
            <ac:picMk id="32" creationId="{16AFF008-BDD8-3284-0714-9DCED285383F}"/>
          </ac:picMkLst>
        </pc:picChg>
        <pc:picChg chg="add del mod ord">
          <ac:chgData name="Leonie Smith" userId="fed1330f33f5650e" providerId="LiveId" clId="{C1C85C49-72C6-42E1-9D4E-97E98B2F5B74}" dt="2023-11-27T06:27:36.429" v="338"/>
          <ac:picMkLst>
            <pc:docMk/>
            <pc:sldMk cId="2789980734" sldId="458"/>
            <ac:picMk id="36" creationId="{17B20045-BAFF-9123-4F65-332F1017CE14}"/>
          </ac:picMkLst>
        </pc:picChg>
        <pc:picChg chg="add mod">
          <ac:chgData name="Leonie Smith" userId="fed1330f33f5650e" providerId="LiveId" clId="{C1C85C49-72C6-42E1-9D4E-97E98B2F5B74}" dt="2023-11-27T06:27:36.429" v="338"/>
          <ac:picMkLst>
            <pc:docMk/>
            <pc:sldMk cId="2789980734" sldId="458"/>
            <ac:picMk id="37" creationId="{4FDCDCDB-DC92-1BBF-1B96-EB7228245ED1}"/>
          </ac:picMkLst>
        </pc:picChg>
      </pc:sldChg>
      <pc:sldChg chg="addSp delSp modSp mod modTransition modAnim">
        <pc:chgData name="Leonie Smith" userId="fed1330f33f5650e" providerId="LiveId" clId="{C1C85C49-72C6-42E1-9D4E-97E98B2F5B74}" dt="2023-11-27T06:15:56.265" v="300"/>
        <pc:sldMkLst>
          <pc:docMk/>
          <pc:sldMk cId="2691432836" sldId="460"/>
        </pc:sldMkLst>
        <pc:picChg chg="add del mod">
          <ac:chgData name="Leonie Smith" userId="fed1330f33f5650e" providerId="LiveId" clId="{C1C85C49-72C6-42E1-9D4E-97E98B2F5B74}" dt="2023-11-27T06:15:38.912" v="299"/>
          <ac:picMkLst>
            <pc:docMk/>
            <pc:sldMk cId="2691432836" sldId="460"/>
            <ac:picMk id="6" creationId="{453B443F-27A2-2D43-E036-75211996D046}"/>
          </ac:picMkLst>
        </pc:picChg>
        <pc:picChg chg="add del mod ord">
          <ac:chgData name="Leonie Smith" userId="fed1330f33f5650e" providerId="LiveId" clId="{C1C85C49-72C6-42E1-9D4E-97E98B2F5B74}" dt="2023-11-27T06:15:56.265" v="300"/>
          <ac:picMkLst>
            <pc:docMk/>
            <pc:sldMk cId="2691432836" sldId="460"/>
            <ac:picMk id="11" creationId="{DA8E7384-44A6-591F-AC58-3CD6CF672601}"/>
          </ac:picMkLst>
        </pc:picChg>
        <pc:picChg chg="add mod">
          <ac:chgData name="Leonie Smith" userId="fed1330f33f5650e" providerId="LiveId" clId="{C1C85C49-72C6-42E1-9D4E-97E98B2F5B74}" dt="2023-11-27T06:15:56.265" v="300"/>
          <ac:picMkLst>
            <pc:docMk/>
            <pc:sldMk cId="2691432836" sldId="460"/>
            <ac:picMk id="12" creationId="{DDC24B44-A919-2A80-9D7E-9626DC72F92D}"/>
          </ac:picMkLst>
        </pc:picChg>
      </pc:sldChg>
      <pc:sldChg chg="addSp delSp modSp mod modTransition modAnim">
        <pc:chgData name="Leonie Smith" userId="fed1330f33f5650e" providerId="LiveId" clId="{C1C85C49-72C6-42E1-9D4E-97E98B2F5B74}" dt="2023-11-27T06:17:16.583" v="307"/>
        <pc:sldMkLst>
          <pc:docMk/>
          <pc:sldMk cId="3941201962" sldId="462"/>
        </pc:sldMkLst>
        <pc:picChg chg="add del mod">
          <ac:chgData name="Leonie Smith" userId="fed1330f33f5650e" providerId="LiveId" clId="{C1C85C49-72C6-42E1-9D4E-97E98B2F5B74}" dt="2023-11-27T06:16:44.297" v="303"/>
          <ac:picMkLst>
            <pc:docMk/>
            <pc:sldMk cId="3941201962" sldId="462"/>
            <ac:picMk id="7" creationId="{57F63EA1-EA55-94C7-8E8B-0E208C9570E5}"/>
          </ac:picMkLst>
        </pc:picChg>
        <pc:picChg chg="add del mod ord">
          <ac:chgData name="Leonie Smith" userId="fed1330f33f5650e" providerId="LiveId" clId="{C1C85C49-72C6-42E1-9D4E-97E98B2F5B74}" dt="2023-11-27T06:16:49.580" v="304"/>
          <ac:picMkLst>
            <pc:docMk/>
            <pc:sldMk cId="3941201962" sldId="462"/>
            <ac:picMk id="10" creationId="{284D89F5-BEC9-2686-98A5-056D57A8554B}"/>
          </ac:picMkLst>
        </pc:picChg>
        <pc:picChg chg="add del mod">
          <ac:chgData name="Leonie Smith" userId="fed1330f33f5650e" providerId="LiveId" clId="{C1C85C49-72C6-42E1-9D4E-97E98B2F5B74}" dt="2023-11-27T06:16:51.016" v="306"/>
          <ac:picMkLst>
            <pc:docMk/>
            <pc:sldMk cId="3941201962" sldId="462"/>
            <ac:picMk id="11" creationId="{CA65A150-73D3-C6E9-8564-9547AFCD14D0}"/>
          </ac:picMkLst>
        </pc:picChg>
        <pc:picChg chg="add del mod ord">
          <ac:chgData name="Leonie Smith" userId="fed1330f33f5650e" providerId="LiveId" clId="{C1C85C49-72C6-42E1-9D4E-97E98B2F5B74}" dt="2023-11-27T06:17:16.583" v="307"/>
          <ac:picMkLst>
            <pc:docMk/>
            <pc:sldMk cId="3941201962" sldId="462"/>
            <ac:picMk id="14" creationId="{D7E19D40-F994-04FD-5750-32103638301D}"/>
          </ac:picMkLst>
        </pc:picChg>
        <pc:picChg chg="add mod">
          <ac:chgData name="Leonie Smith" userId="fed1330f33f5650e" providerId="LiveId" clId="{C1C85C49-72C6-42E1-9D4E-97E98B2F5B74}" dt="2023-11-27T06:17:16.583" v="307"/>
          <ac:picMkLst>
            <pc:docMk/>
            <pc:sldMk cId="3941201962" sldId="462"/>
            <ac:picMk id="15" creationId="{FFC16D44-6D28-8CA0-2485-B2CE2E587A37}"/>
          </ac:picMkLst>
        </pc:picChg>
      </pc:sldChg>
      <pc:sldChg chg="addSp delSp modSp mod modTransition modAnim">
        <pc:chgData name="Leonie Smith" userId="fed1330f33f5650e" providerId="LiveId" clId="{C1C85C49-72C6-42E1-9D4E-97E98B2F5B74}" dt="2023-11-27T05:10:06.833" v="6"/>
        <pc:sldMkLst>
          <pc:docMk/>
          <pc:sldMk cId="3596600315" sldId="468"/>
        </pc:sldMkLst>
        <pc:picChg chg="add del mod">
          <ac:chgData name="Leonie Smith" userId="fed1330f33f5650e" providerId="LiveId" clId="{C1C85C49-72C6-42E1-9D4E-97E98B2F5B74}" dt="2023-11-27T05:09:43.342" v="2"/>
          <ac:picMkLst>
            <pc:docMk/>
            <pc:sldMk cId="3596600315" sldId="468"/>
            <ac:picMk id="6" creationId="{C30A050F-D488-2B8F-D084-4C119F5E82C1}"/>
          </ac:picMkLst>
        </pc:picChg>
        <pc:picChg chg="add del mod ord">
          <ac:chgData name="Leonie Smith" userId="fed1330f33f5650e" providerId="LiveId" clId="{C1C85C49-72C6-42E1-9D4E-97E98B2F5B74}" dt="2023-11-27T05:09:49.672" v="3"/>
          <ac:picMkLst>
            <pc:docMk/>
            <pc:sldMk cId="3596600315" sldId="468"/>
            <ac:picMk id="10" creationId="{379BA04A-ED2A-221E-72FD-F0991166DE25}"/>
          </ac:picMkLst>
        </pc:picChg>
        <pc:picChg chg="add del mod">
          <ac:chgData name="Leonie Smith" userId="fed1330f33f5650e" providerId="LiveId" clId="{C1C85C49-72C6-42E1-9D4E-97E98B2F5B74}" dt="2023-11-27T05:10:00.713" v="5"/>
          <ac:picMkLst>
            <pc:docMk/>
            <pc:sldMk cId="3596600315" sldId="468"/>
            <ac:picMk id="11" creationId="{A4D33AC3-BF5C-8992-0414-397E28D0FCDC}"/>
          </ac:picMkLst>
        </pc:picChg>
        <pc:picChg chg="add del mod ord">
          <ac:chgData name="Leonie Smith" userId="fed1330f33f5650e" providerId="LiveId" clId="{C1C85C49-72C6-42E1-9D4E-97E98B2F5B74}" dt="2023-11-27T05:10:06.833" v="6"/>
          <ac:picMkLst>
            <pc:docMk/>
            <pc:sldMk cId="3596600315" sldId="468"/>
            <ac:picMk id="16" creationId="{AB001DC5-A0FF-6636-8EDE-D6C783F32A9F}"/>
          </ac:picMkLst>
        </pc:picChg>
        <pc:picChg chg="add mod">
          <ac:chgData name="Leonie Smith" userId="fed1330f33f5650e" providerId="LiveId" clId="{C1C85C49-72C6-42E1-9D4E-97E98B2F5B74}" dt="2023-11-27T05:10:06.833" v="6"/>
          <ac:picMkLst>
            <pc:docMk/>
            <pc:sldMk cId="3596600315" sldId="468"/>
            <ac:picMk id="17" creationId="{9C92419B-2698-C803-71B7-23480B6D4380}"/>
          </ac:picMkLst>
        </pc:picChg>
      </pc:sldChg>
      <pc:sldChg chg="addSp delSp modSp mod modTransition modAnim">
        <pc:chgData name="Leonie Smith" userId="fed1330f33f5650e" providerId="LiveId" clId="{C1C85C49-72C6-42E1-9D4E-97E98B2F5B74}" dt="2023-11-27T06:12:39.302" v="286"/>
        <pc:sldMkLst>
          <pc:docMk/>
          <pc:sldMk cId="1564470577" sldId="470"/>
        </pc:sldMkLst>
        <pc:picChg chg="add del mod">
          <ac:chgData name="Leonie Smith" userId="fed1330f33f5650e" providerId="LiveId" clId="{C1C85C49-72C6-42E1-9D4E-97E98B2F5B74}" dt="2023-11-27T06:12:04.203" v="282"/>
          <ac:picMkLst>
            <pc:docMk/>
            <pc:sldMk cId="1564470577" sldId="470"/>
            <ac:picMk id="6" creationId="{8AE0B565-C446-8FCB-A39B-D4BFFB3A76C1}"/>
          </ac:picMkLst>
        </pc:picChg>
        <pc:picChg chg="add del mod ord">
          <ac:chgData name="Leonie Smith" userId="fed1330f33f5650e" providerId="LiveId" clId="{C1C85C49-72C6-42E1-9D4E-97E98B2F5B74}" dt="2023-11-27T06:12:14.241" v="283"/>
          <ac:picMkLst>
            <pc:docMk/>
            <pc:sldMk cId="1564470577" sldId="470"/>
            <ac:picMk id="9" creationId="{76AF66D6-3CD8-80AE-FBB5-042AF9393C4E}"/>
          </ac:picMkLst>
        </pc:picChg>
        <pc:picChg chg="add del mod">
          <ac:chgData name="Leonie Smith" userId="fed1330f33f5650e" providerId="LiveId" clId="{C1C85C49-72C6-42E1-9D4E-97E98B2F5B74}" dt="2023-11-27T06:12:16.409" v="285"/>
          <ac:picMkLst>
            <pc:docMk/>
            <pc:sldMk cId="1564470577" sldId="470"/>
            <ac:picMk id="10" creationId="{8BCC4BF1-328A-0855-9C51-2800BC223CAB}"/>
          </ac:picMkLst>
        </pc:picChg>
        <pc:picChg chg="add del mod ord">
          <ac:chgData name="Leonie Smith" userId="fed1330f33f5650e" providerId="LiveId" clId="{C1C85C49-72C6-42E1-9D4E-97E98B2F5B74}" dt="2023-11-27T06:12:39.302" v="286"/>
          <ac:picMkLst>
            <pc:docMk/>
            <pc:sldMk cId="1564470577" sldId="470"/>
            <ac:picMk id="13" creationId="{DA160BBC-C93F-627B-967F-6D69332DDF3D}"/>
          </ac:picMkLst>
        </pc:picChg>
        <pc:picChg chg="add mod">
          <ac:chgData name="Leonie Smith" userId="fed1330f33f5650e" providerId="LiveId" clId="{C1C85C49-72C6-42E1-9D4E-97E98B2F5B74}" dt="2023-11-27T06:12:39.302" v="286"/>
          <ac:picMkLst>
            <pc:docMk/>
            <pc:sldMk cId="1564470577" sldId="470"/>
            <ac:picMk id="14" creationId="{C971858E-56D5-FAE6-B515-767AB1F02467}"/>
          </ac:picMkLst>
        </pc:picChg>
      </pc:sldChg>
    </pc:docChg>
  </pc:docChgLst>
  <pc:docChgLst>
    <pc:chgData name="Alfred Smith" userId="3c60a3631c0db8ad" providerId="LiveId" clId="{6AB9A101-1486-4609-8D2C-3056C734A61A}"/>
    <pc:docChg chg="custSel modSld">
      <pc:chgData name="Alfred Smith" userId="3c60a3631c0db8ad" providerId="LiveId" clId="{6AB9A101-1486-4609-8D2C-3056C734A61A}" dt="2023-01-18T12:45:11.934" v="104"/>
      <pc:docMkLst>
        <pc:docMk/>
      </pc:docMkLst>
      <pc:sldChg chg="modSp mod modTransition">
        <pc:chgData name="Alfred Smith" userId="3c60a3631c0db8ad" providerId="LiveId" clId="{6AB9A101-1486-4609-8D2C-3056C734A61A}" dt="2023-01-18T12:44:11.665" v="76"/>
        <pc:sldMkLst>
          <pc:docMk/>
          <pc:sldMk cId="3261377596" sldId="438"/>
        </pc:sldMkLst>
        <pc:spChg chg="mod">
          <ac:chgData name="Alfred Smith" userId="3c60a3631c0db8ad" providerId="LiveId" clId="{6AB9A101-1486-4609-8D2C-3056C734A61A}" dt="2023-01-18T12:42:41.659" v="59" actId="1036"/>
          <ac:spMkLst>
            <pc:docMk/>
            <pc:sldMk cId="3261377596" sldId="438"/>
            <ac:spMk id="2" creationId="{8894F431-9671-8261-EDE2-D36E83336A15}"/>
          </ac:spMkLst>
        </pc:spChg>
      </pc:sldChg>
      <pc:sldChg chg="addSp delSp modSp mod modTransition modAnim">
        <pc:chgData name="Alfred Smith" userId="3c60a3631c0db8ad" providerId="LiveId" clId="{6AB9A101-1486-4609-8D2C-3056C734A61A}" dt="2023-01-18T12:44:52.309" v="91"/>
        <pc:sldMkLst>
          <pc:docMk/>
          <pc:sldMk cId="3759221820" sldId="439"/>
        </pc:sldMkLst>
        <pc:spChg chg="add mod">
          <ac:chgData name="Alfred Smith" userId="3c60a3631c0db8ad" providerId="LiveId" clId="{6AB9A101-1486-4609-8D2C-3056C734A61A}" dt="2023-01-18T12:44:52.309" v="91"/>
          <ac:spMkLst>
            <pc:docMk/>
            <pc:sldMk cId="3759221820" sldId="439"/>
            <ac:spMk id="2" creationId="{5F85E157-13A1-DF48-BB1B-B11545D0811D}"/>
          </ac:spMkLst>
        </pc:spChg>
        <pc:spChg chg="mod">
          <ac:chgData name="Alfred Smith" userId="3c60a3631c0db8ad" providerId="LiveId" clId="{6AB9A101-1486-4609-8D2C-3056C734A61A}" dt="2023-01-18T12:41:28.732" v="7" actId="5793"/>
          <ac:spMkLst>
            <pc:docMk/>
            <pc:sldMk cId="3759221820" sldId="439"/>
            <ac:spMk id="4" creationId="{9A13E2D8-2F59-44C1-B1D2-79C300C26DD4}"/>
          </ac:spMkLst>
        </pc:spChg>
        <pc:spChg chg="del">
          <ac:chgData name="Alfred Smith" userId="3c60a3631c0db8ad" providerId="LiveId" clId="{6AB9A101-1486-4609-8D2C-3056C734A61A}" dt="2023-01-18T12:44:39.917" v="90" actId="478"/>
          <ac:spMkLst>
            <pc:docMk/>
            <pc:sldMk cId="3759221820" sldId="439"/>
            <ac:spMk id="6" creationId="{416C064E-628E-47C0-A712-DB178FE9901E}"/>
          </ac:spMkLst>
        </pc:spChg>
        <pc:picChg chg="del">
          <ac:chgData name="Alfred Smith" userId="3c60a3631c0db8ad" providerId="LiveId" clId="{6AB9A101-1486-4609-8D2C-3056C734A61A}" dt="2023-01-18T12:44:11.665" v="76"/>
          <ac:picMkLst>
            <pc:docMk/>
            <pc:sldMk cId="3759221820" sldId="439"/>
            <ac:picMk id="3" creationId="{FC383965-D087-0406-8FD5-2346F4F71D41}"/>
          </ac:picMkLst>
        </pc:picChg>
      </pc:sldChg>
      <pc:sldChg chg="addSp delSp modSp mod modTransition modAnim">
        <pc:chgData name="Alfred Smith" userId="3c60a3631c0db8ad" providerId="LiveId" clId="{6AB9A101-1486-4609-8D2C-3056C734A61A}" dt="2023-01-18T12:44:53.854" v="92"/>
        <pc:sldMkLst>
          <pc:docMk/>
          <pc:sldMk cId="923867738" sldId="440"/>
        </pc:sldMkLst>
        <pc:spChg chg="add mod">
          <ac:chgData name="Alfred Smith" userId="3c60a3631c0db8ad" providerId="LiveId" clId="{6AB9A101-1486-4609-8D2C-3056C734A61A}" dt="2023-01-18T12:44:53.854" v="92"/>
          <ac:spMkLst>
            <pc:docMk/>
            <pc:sldMk cId="923867738" sldId="440"/>
            <ac:spMk id="3" creationId="{77AC320A-9087-9FE3-1B30-C7C9E4321176}"/>
          </ac:spMkLst>
        </pc:spChg>
        <pc:spChg chg="del">
          <ac:chgData name="Alfred Smith" userId="3c60a3631c0db8ad" providerId="LiveId" clId="{6AB9A101-1486-4609-8D2C-3056C734A61A}" dt="2023-01-18T12:44:38.319" v="89" actId="478"/>
          <ac:spMkLst>
            <pc:docMk/>
            <pc:sldMk cId="923867738" sldId="440"/>
            <ac:spMk id="6" creationId="{416C064E-628E-47C0-A712-DB178FE9901E}"/>
          </ac:spMkLst>
        </pc:spChg>
        <pc:picChg chg="del">
          <ac:chgData name="Alfred Smith" userId="3c60a3631c0db8ad" providerId="LiveId" clId="{6AB9A101-1486-4609-8D2C-3056C734A61A}" dt="2023-01-18T12:44:11.665" v="76"/>
          <ac:picMkLst>
            <pc:docMk/>
            <pc:sldMk cId="923867738" sldId="440"/>
            <ac:picMk id="2" creationId="{70B5D298-1504-2C95-A922-2AD1BD93E351}"/>
          </ac:picMkLst>
        </pc:picChg>
      </pc:sldChg>
      <pc:sldChg chg="modSp mod modTransition">
        <pc:chgData name="Alfred Smith" userId="3c60a3631c0db8ad" providerId="LiveId" clId="{6AB9A101-1486-4609-8D2C-3056C734A61A}" dt="2023-01-18T12:44:11.665" v="76"/>
        <pc:sldMkLst>
          <pc:docMk/>
          <pc:sldMk cId="3676245138" sldId="441"/>
        </pc:sldMkLst>
        <pc:spChg chg="mod">
          <ac:chgData name="Alfred Smith" userId="3c60a3631c0db8ad" providerId="LiveId" clId="{6AB9A101-1486-4609-8D2C-3056C734A61A}" dt="2023-01-18T12:43:13.003" v="63"/>
          <ac:spMkLst>
            <pc:docMk/>
            <pc:sldMk cId="3676245138" sldId="441"/>
            <ac:spMk id="2" creationId="{E0ECC1B4-B8C6-A80C-49BE-3E17E3B96B3B}"/>
          </ac:spMkLst>
        </pc:spChg>
      </pc:sldChg>
      <pc:sldChg chg="addSp delSp modSp mod modTransition modAnim">
        <pc:chgData name="Alfred Smith" userId="3c60a3631c0db8ad" providerId="LiveId" clId="{6AB9A101-1486-4609-8D2C-3056C734A61A}" dt="2023-01-18T12:44:55.298" v="93"/>
        <pc:sldMkLst>
          <pc:docMk/>
          <pc:sldMk cId="2180228365" sldId="442"/>
        </pc:sldMkLst>
        <pc:spChg chg="add mod">
          <ac:chgData name="Alfred Smith" userId="3c60a3631c0db8ad" providerId="LiveId" clId="{6AB9A101-1486-4609-8D2C-3056C734A61A}" dt="2023-01-18T12:44:55.298" v="93"/>
          <ac:spMkLst>
            <pc:docMk/>
            <pc:sldMk cId="2180228365" sldId="442"/>
            <ac:spMk id="2" creationId="{F77E8C20-94AD-3369-65E6-10BAEDFBBD62}"/>
          </ac:spMkLst>
        </pc:spChg>
        <pc:spChg chg="del">
          <ac:chgData name="Alfred Smith" userId="3c60a3631c0db8ad" providerId="LiveId" clId="{6AB9A101-1486-4609-8D2C-3056C734A61A}" dt="2023-01-18T12:44:36.780" v="88" actId="478"/>
          <ac:spMkLst>
            <pc:docMk/>
            <pc:sldMk cId="2180228365" sldId="442"/>
            <ac:spMk id="6" creationId="{416C064E-628E-47C0-A712-DB178FE9901E}"/>
          </ac:spMkLst>
        </pc:spChg>
        <pc:picChg chg="del">
          <ac:chgData name="Alfred Smith" userId="3c60a3631c0db8ad" providerId="LiveId" clId="{6AB9A101-1486-4609-8D2C-3056C734A61A}" dt="2023-01-18T12:44:11.665" v="76"/>
          <ac:picMkLst>
            <pc:docMk/>
            <pc:sldMk cId="2180228365" sldId="442"/>
            <ac:picMk id="5" creationId="{C58EA147-D18C-F4D9-7263-FA720ECE899B}"/>
          </ac:picMkLst>
        </pc:picChg>
      </pc:sldChg>
      <pc:sldChg chg="modSp mod modTransition">
        <pc:chgData name="Alfred Smith" userId="3c60a3631c0db8ad" providerId="LiveId" clId="{6AB9A101-1486-4609-8D2C-3056C734A61A}" dt="2023-01-18T12:44:11.665" v="76"/>
        <pc:sldMkLst>
          <pc:docMk/>
          <pc:sldMk cId="3095902142" sldId="443"/>
        </pc:sldMkLst>
        <pc:spChg chg="mod">
          <ac:chgData name="Alfred Smith" userId="3c60a3631c0db8ad" providerId="LiveId" clId="{6AB9A101-1486-4609-8D2C-3056C734A61A}" dt="2023-01-18T12:43:16.547" v="64"/>
          <ac:spMkLst>
            <pc:docMk/>
            <pc:sldMk cId="3095902142" sldId="443"/>
            <ac:spMk id="2" creationId="{37C30142-A6EC-C823-4A13-6D5324334B02}"/>
          </ac:spMkLst>
        </pc:spChg>
      </pc:sldChg>
      <pc:sldChg chg="addSp delSp modSp mod modTransition modAnim">
        <pc:chgData name="Alfred Smith" userId="3c60a3631c0db8ad" providerId="LiveId" clId="{6AB9A101-1486-4609-8D2C-3056C734A61A}" dt="2023-01-18T12:44:56.840" v="94"/>
        <pc:sldMkLst>
          <pc:docMk/>
          <pc:sldMk cId="1718612039" sldId="444"/>
        </pc:sldMkLst>
        <pc:spChg chg="add mod">
          <ac:chgData name="Alfred Smith" userId="3c60a3631c0db8ad" providerId="LiveId" clId="{6AB9A101-1486-4609-8D2C-3056C734A61A}" dt="2023-01-18T12:44:56.840" v="94"/>
          <ac:spMkLst>
            <pc:docMk/>
            <pc:sldMk cId="1718612039" sldId="444"/>
            <ac:spMk id="3" creationId="{23E251D3-560F-57F3-120F-BE66F3CEDC15}"/>
          </ac:spMkLst>
        </pc:spChg>
        <pc:spChg chg="del">
          <ac:chgData name="Alfred Smith" userId="3c60a3631c0db8ad" providerId="LiveId" clId="{6AB9A101-1486-4609-8D2C-3056C734A61A}" dt="2023-01-18T12:44:35.103" v="87" actId="478"/>
          <ac:spMkLst>
            <pc:docMk/>
            <pc:sldMk cId="1718612039" sldId="444"/>
            <ac:spMk id="6" creationId="{416C064E-628E-47C0-A712-DB178FE9901E}"/>
          </ac:spMkLst>
        </pc:spChg>
        <pc:picChg chg="del">
          <ac:chgData name="Alfred Smith" userId="3c60a3631c0db8ad" providerId="LiveId" clId="{6AB9A101-1486-4609-8D2C-3056C734A61A}" dt="2023-01-18T12:44:11.665" v="76"/>
          <ac:picMkLst>
            <pc:docMk/>
            <pc:sldMk cId="1718612039" sldId="444"/>
            <ac:picMk id="2" creationId="{C88198BC-2068-9AA1-B9E6-376E593B58E3}"/>
          </ac:picMkLst>
        </pc:picChg>
      </pc:sldChg>
      <pc:sldChg chg="modSp mod modTransition">
        <pc:chgData name="Alfred Smith" userId="3c60a3631c0db8ad" providerId="LiveId" clId="{6AB9A101-1486-4609-8D2C-3056C734A61A}" dt="2023-01-18T12:44:11.665" v="76"/>
        <pc:sldMkLst>
          <pc:docMk/>
          <pc:sldMk cId="2166098122" sldId="445"/>
        </pc:sldMkLst>
        <pc:spChg chg="mod">
          <ac:chgData name="Alfred Smith" userId="3c60a3631c0db8ad" providerId="LiveId" clId="{6AB9A101-1486-4609-8D2C-3056C734A61A}" dt="2023-01-18T12:43:19.902" v="65"/>
          <ac:spMkLst>
            <pc:docMk/>
            <pc:sldMk cId="2166098122" sldId="445"/>
            <ac:spMk id="2" creationId="{F3C23459-722B-5672-E67F-A8FE5C10A2ED}"/>
          </ac:spMkLst>
        </pc:spChg>
      </pc:sldChg>
      <pc:sldChg chg="addSp delSp modSp mod modTransition modAnim">
        <pc:chgData name="Alfred Smith" userId="3c60a3631c0db8ad" providerId="LiveId" clId="{6AB9A101-1486-4609-8D2C-3056C734A61A}" dt="2023-01-18T12:44:58.333" v="95"/>
        <pc:sldMkLst>
          <pc:docMk/>
          <pc:sldMk cId="665805102" sldId="446"/>
        </pc:sldMkLst>
        <pc:spChg chg="add mod">
          <ac:chgData name="Alfred Smith" userId="3c60a3631c0db8ad" providerId="LiveId" clId="{6AB9A101-1486-4609-8D2C-3056C734A61A}" dt="2023-01-18T12:44:58.333" v="95"/>
          <ac:spMkLst>
            <pc:docMk/>
            <pc:sldMk cId="665805102" sldId="446"/>
            <ac:spMk id="2" creationId="{16ADB0EA-114E-617F-3E42-BFE248F8FC35}"/>
          </ac:spMkLst>
        </pc:spChg>
        <pc:spChg chg="del">
          <ac:chgData name="Alfred Smith" userId="3c60a3631c0db8ad" providerId="LiveId" clId="{6AB9A101-1486-4609-8D2C-3056C734A61A}" dt="2023-01-18T12:44:33.570" v="86" actId="478"/>
          <ac:spMkLst>
            <pc:docMk/>
            <pc:sldMk cId="665805102" sldId="446"/>
            <ac:spMk id="6" creationId="{416C064E-628E-47C0-A712-DB178FE9901E}"/>
          </ac:spMkLst>
        </pc:spChg>
        <pc:picChg chg="del">
          <ac:chgData name="Alfred Smith" userId="3c60a3631c0db8ad" providerId="LiveId" clId="{6AB9A101-1486-4609-8D2C-3056C734A61A}" dt="2023-01-18T12:44:11.665" v="76"/>
          <ac:picMkLst>
            <pc:docMk/>
            <pc:sldMk cId="665805102" sldId="446"/>
            <ac:picMk id="5" creationId="{A3EF4F35-5F52-90FE-3498-9259BAB946FF}"/>
          </ac:picMkLst>
        </pc:picChg>
      </pc:sldChg>
      <pc:sldChg chg="modSp mod modTransition">
        <pc:chgData name="Alfred Smith" userId="3c60a3631c0db8ad" providerId="LiveId" clId="{6AB9A101-1486-4609-8D2C-3056C734A61A}" dt="2023-01-18T12:44:11.665" v="76"/>
        <pc:sldMkLst>
          <pc:docMk/>
          <pc:sldMk cId="2422728137" sldId="447"/>
        </pc:sldMkLst>
        <pc:spChg chg="mod">
          <ac:chgData name="Alfred Smith" userId="3c60a3631c0db8ad" providerId="LiveId" clId="{6AB9A101-1486-4609-8D2C-3056C734A61A}" dt="2023-01-18T12:43:23.274" v="66"/>
          <ac:spMkLst>
            <pc:docMk/>
            <pc:sldMk cId="2422728137" sldId="447"/>
            <ac:spMk id="2" creationId="{C08D3C07-4E20-C808-7BAD-BB0C84AB29FE}"/>
          </ac:spMkLst>
        </pc:spChg>
      </pc:sldChg>
      <pc:sldChg chg="addSp delSp modSp mod modTransition modAnim">
        <pc:chgData name="Alfred Smith" userId="3c60a3631c0db8ad" providerId="LiveId" clId="{6AB9A101-1486-4609-8D2C-3056C734A61A}" dt="2023-01-18T12:44:59.744" v="96"/>
        <pc:sldMkLst>
          <pc:docMk/>
          <pc:sldMk cId="843663555" sldId="448"/>
        </pc:sldMkLst>
        <pc:spChg chg="add mod">
          <ac:chgData name="Alfred Smith" userId="3c60a3631c0db8ad" providerId="LiveId" clId="{6AB9A101-1486-4609-8D2C-3056C734A61A}" dt="2023-01-18T12:44:59.744" v="96"/>
          <ac:spMkLst>
            <pc:docMk/>
            <pc:sldMk cId="843663555" sldId="448"/>
            <ac:spMk id="2" creationId="{29E5FBE9-D09F-0ED9-3EA5-8FDD1F47128C}"/>
          </ac:spMkLst>
        </pc:spChg>
        <pc:spChg chg="del">
          <ac:chgData name="Alfred Smith" userId="3c60a3631c0db8ad" providerId="LiveId" clId="{6AB9A101-1486-4609-8D2C-3056C734A61A}" dt="2023-01-18T12:44:31.879" v="85" actId="478"/>
          <ac:spMkLst>
            <pc:docMk/>
            <pc:sldMk cId="843663555" sldId="448"/>
            <ac:spMk id="6" creationId="{416C064E-628E-47C0-A712-DB178FE9901E}"/>
          </ac:spMkLst>
        </pc:spChg>
        <pc:picChg chg="del">
          <ac:chgData name="Alfred Smith" userId="3c60a3631c0db8ad" providerId="LiveId" clId="{6AB9A101-1486-4609-8D2C-3056C734A61A}" dt="2023-01-18T12:44:11.665" v="76"/>
          <ac:picMkLst>
            <pc:docMk/>
            <pc:sldMk cId="843663555" sldId="448"/>
            <ac:picMk id="3" creationId="{3FEFEEE7-01E7-E0CA-59F5-08EA3BC4434B}"/>
          </ac:picMkLst>
        </pc:picChg>
      </pc:sldChg>
      <pc:sldChg chg="modSp mod modTransition">
        <pc:chgData name="Alfred Smith" userId="3c60a3631c0db8ad" providerId="LiveId" clId="{6AB9A101-1486-4609-8D2C-3056C734A61A}" dt="2023-01-18T12:44:11.665" v="76"/>
        <pc:sldMkLst>
          <pc:docMk/>
          <pc:sldMk cId="4160448636" sldId="449"/>
        </pc:sldMkLst>
        <pc:spChg chg="mod">
          <ac:chgData name="Alfred Smith" userId="3c60a3631c0db8ad" providerId="LiveId" clId="{6AB9A101-1486-4609-8D2C-3056C734A61A}" dt="2023-01-18T12:43:26.359" v="67"/>
          <ac:spMkLst>
            <pc:docMk/>
            <pc:sldMk cId="4160448636" sldId="449"/>
            <ac:spMk id="2" creationId="{37C73112-5411-41F1-4783-AFDC9D70D497}"/>
          </ac:spMkLst>
        </pc:spChg>
      </pc:sldChg>
      <pc:sldChg chg="addSp delSp modSp mod modTransition modAnim">
        <pc:chgData name="Alfred Smith" userId="3c60a3631c0db8ad" providerId="LiveId" clId="{6AB9A101-1486-4609-8D2C-3056C734A61A}" dt="2023-01-18T12:45:01.250" v="97"/>
        <pc:sldMkLst>
          <pc:docMk/>
          <pc:sldMk cId="538051216" sldId="450"/>
        </pc:sldMkLst>
        <pc:spChg chg="add mod">
          <ac:chgData name="Alfred Smith" userId="3c60a3631c0db8ad" providerId="LiveId" clId="{6AB9A101-1486-4609-8D2C-3056C734A61A}" dt="2023-01-18T12:45:01.250" v="97"/>
          <ac:spMkLst>
            <pc:docMk/>
            <pc:sldMk cId="538051216" sldId="450"/>
            <ac:spMk id="2" creationId="{83FC193F-5182-32BE-2261-74BC212D58FA}"/>
          </ac:spMkLst>
        </pc:spChg>
        <pc:spChg chg="del">
          <ac:chgData name="Alfred Smith" userId="3c60a3631c0db8ad" providerId="LiveId" clId="{6AB9A101-1486-4609-8D2C-3056C734A61A}" dt="2023-01-18T12:44:30.195" v="84" actId="478"/>
          <ac:spMkLst>
            <pc:docMk/>
            <pc:sldMk cId="538051216" sldId="450"/>
            <ac:spMk id="6" creationId="{416C064E-628E-47C0-A712-DB178FE9901E}"/>
          </ac:spMkLst>
        </pc:spChg>
        <pc:picChg chg="del">
          <ac:chgData name="Alfred Smith" userId="3c60a3631c0db8ad" providerId="LiveId" clId="{6AB9A101-1486-4609-8D2C-3056C734A61A}" dt="2023-01-18T12:44:11.665" v="76"/>
          <ac:picMkLst>
            <pc:docMk/>
            <pc:sldMk cId="538051216" sldId="450"/>
            <ac:picMk id="7" creationId="{45EA4BF8-F94B-000D-8D4B-F1CE6EE708E2}"/>
          </ac:picMkLst>
        </pc:picChg>
      </pc:sldChg>
      <pc:sldChg chg="modSp mod modTransition">
        <pc:chgData name="Alfred Smith" userId="3c60a3631c0db8ad" providerId="LiveId" clId="{6AB9A101-1486-4609-8D2C-3056C734A61A}" dt="2023-01-18T12:44:11.665" v="76"/>
        <pc:sldMkLst>
          <pc:docMk/>
          <pc:sldMk cId="3386340796" sldId="451"/>
        </pc:sldMkLst>
        <pc:spChg chg="mod">
          <ac:chgData name="Alfred Smith" userId="3c60a3631c0db8ad" providerId="LiveId" clId="{6AB9A101-1486-4609-8D2C-3056C734A61A}" dt="2023-01-18T12:43:29.417" v="68"/>
          <ac:spMkLst>
            <pc:docMk/>
            <pc:sldMk cId="3386340796" sldId="451"/>
            <ac:spMk id="2" creationId="{7BA1889F-9167-78AC-8905-D9BCF02EA292}"/>
          </ac:spMkLst>
        </pc:spChg>
      </pc:sldChg>
      <pc:sldChg chg="addSp delSp modSp mod modTransition modAnim">
        <pc:chgData name="Alfred Smith" userId="3c60a3631c0db8ad" providerId="LiveId" clId="{6AB9A101-1486-4609-8D2C-3056C734A61A}" dt="2023-01-18T12:45:02.692" v="98"/>
        <pc:sldMkLst>
          <pc:docMk/>
          <pc:sldMk cId="4002949039" sldId="452"/>
        </pc:sldMkLst>
        <pc:spChg chg="add mod">
          <ac:chgData name="Alfred Smith" userId="3c60a3631c0db8ad" providerId="LiveId" clId="{6AB9A101-1486-4609-8D2C-3056C734A61A}" dt="2023-01-18T12:45:02.692" v="98"/>
          <ac:spMkLst>
            <pc:docMk/>
            <pc:sldMk cId="4002949039" sldId="452"/>
            <ac:spMk id="2" creationId="{DDBE9A5A-2164-1A27-4F88-5D27E4327181}"/>
          </ac:spMkLst>
        </pc:spChg>
        <pc:spChg chg="del">
          <ac:chgData name="Alfred Smith" userId="3c60a3631c0db8ad" providerId="LiveId" clId="{6AB9A101-1486-4609-8D2C-3056C734A61A}" dt="2023-01-18T12:44:28.571" v="83" actId="478"/>
          <ac:spMkLst>
            <pc:docMk/>
            <pc:sldMk cId="4002949039" sldId="452"/>
            <ac:spMk id="6" creationId="{416C064E-628E-47C0-A712-DB178FE9901E}"/>
          </ac:spMkLst>
        </pc:spChg>
        <pc:picChg chg="del">
          <ac:chgData name="Alfred Smith" userId="3c60a3631c0db8ad" providerId="LiveId" clId="{6AB9A101-1486-4609-8D2C-3056C734A61A}" dt="2023-01-18T12:44:11.665" v="76"/>
          <ac:picMkLst>
            <pc:docMk/>
            <pc:sldMk cId="4002949039" sldId="452"/>
            <ac:picMk id="10" creationId="{55B4A3F6-9C6E-A654-CF90-9D2321999686}"/>
          </ac:picMkLst>
        </pc:picChg>
      </pc:sldChg>
      <pc:sldChg chg="modSp mod modTransition">
        <pc:chgData name="Alfred Smith" userId="3c60a3631c0db8ad" providerId="LiveId" clId="{6AB9A101-1486-4609-8D2C-3056C734A61A}" dt="2023-01-18T12:44:11.665" v="76"/>
        <pc:sldMkLst>
          <pc:docMk/>
          <pc:sldMk cId="283334129" sldId="453"/>
        </pc:sldMkLst>
        <pc:spChg chg="mod">
          <ac:chgData name="Alfred Smith" userId="3c60a3631c0db8ad" providerId="LiveId" clId="{6AB9A101-1486-4609-8D2C-3056C734A61A}" dt="2023-01-18T12:43:32.407" v="69"/>
          <ac:spMkLst>
            <pc:docMk/>
            <pc:sldMk cId="283334129" sldId="453"/>
            <ac:spMk id="2" creationId="{93AFF47B-6EF8-41F0-74CD-60BBC71728E1}"/>
          </ac:spMkLst>
        </pc:spChg>
      </pc:sldChg>
      <pc:sldChg chg="addSp delSp modSp mod modTransition modAnim">
        <pc:chgData name="Alfred Smith" userId="3c60a3631c0db8ad" providerId="LiveId" clId="{6AB9A101-1486-4609-8D2C-3056C734A61A}" dt="2023-01-18T12:45:04.154" v="99"/>
        <pc:sldMkLst>
          <pc:docMk/>
          <pc:sldMk cId="2511564658" sldId="454"/>
        </pc:sldMkLst>
        <pc:spChg chg="add mod">
          <ac:chgData name="Alfred Smith" userId="3c60a3631c0db8ad" providerId="LiveId" clId="{6AB9A101-1486-4609-8D2C-3056C734A61A}" dt="2023-01-18T12:45:04.154" v="99"/>
          <ac:spMkLst>
            <pc:docMk/>
            <pc:sldMk cId="2511564658" sldId="454"/>
            <ac:spMk id="2" creationId="{C3828459-F357-A26D-8AB2-A716580E75BA}"/>
          </ac:spMkLst>
        </pc:spChg>
        <pc:spChg chg="del">
          <ac:chgData name="Alfred Smith" userId="3c60a3631c0db8ad" providerId="LiveId" clId="{6AB9A101-1486-4609-8D2C-3056C734A61A}" dt="2023-01-18T12:44:26.954" v="82" actId="478"/>
          <ac:spMkLst>
            <pc:docMk/>
            <pc:sldMk cId="2511564658" sldId="454"/>
            <ac:spMk id="6" creationId="{416C064E-628E-47C0-A712-DB178FE9901E}"/>
          </ac:spMkLst>
        </pc:spChg>
        <pc:picChg chg="del">
          <ac:chgData name="Alfred Smith" userId="3c60a3631c0db8ad" providerId="LiveId" clId="{6AB9A101-1486-4609-8D2C-3056C734A61A}" dt="2023-01-18T12:44:11.665" v="76"/>
          <ac:picMkLst>
            <pc:docMk/>
            <pc:sldMk cId="2511564658" sldId="454"/>
            <ac:picMk id="11" creationId="{2DC854EB-741C-B669-2B21-565D213A3D97}"/>
          </ac:picMkLst>
        </pc:picChg>
      </pc:sldChg>
      <pc:sldChg chg="modSp mod modTransition">
        <pc:chgData name="Alfred Smith" userId="3c60a3631c0db8ad" providerId="LiveId" clId="{6AB9A101-1486-4609-8D2C-3056C734A61A}" dt="2023-01-18T12:44:11.665" v="76"/>
        <pc:sldMkLst>
          <pc:docMk/>
          <pc:sldMk cId="1799939013" sldId="455"/>
        </pc:sldMkLst>
        <pc:spChg chg="mod">
          <ac:chgData name="Alfred Smith" userId="3c60a3631c0db8ad" providerId="LiveId" clId="{6AB9A101-1486-4609-8D2C-3056C734A61A}" dt="2023-01-18T12:43:35.304" v="70"/>
          <ac:spMkLst>
            <pc:docMk/>
            <pc:sldMk cId="1799939013" sldId="455"/>
            <ac:spMk id="2" creationId="{B9BB2B86-904F-2BF8-534A-11DFA72B175F}"/>
          </ac:spMkLst>
        </pc:spChg>
      </pc:sldChg>
      <pc:sldChg chg="addSp delSp modSp mod modTransition modAnim">
        <pc:chgData name="Alfred Smith" userId="3c60a3631c0db8ad" providerId="LiveId" clId="{6AB9A101-1486-4609-8D2C-3056C734A61A}" dt="2023-01-18T12:45:05.577" v="100"/>
        <pc:sldMkLst>
          <pc:docMk/>
          <pc:sldMk cId="4049696417" sldId="456"/>
        </pc:sldMkLst>
        <pc:spChg chg="add mod">
          <ac:chgData name="Alfred Smith" userId="3c60a3631c0db8ad" providerId="LiveId" clId="{6AB9A101-1486-4609-8D2C-3056C734A61A}" dt="2023-01-18T12:45:05.577" v="100"/>
          <ac:spMkLst>
            <pc:docMk/>
            <pc:sldMk cId="4049696417" sldId="456"/>
            <ac:spMk id="3" creationId="{6A7C63D9-D389-EAEE-C277-3D1996CCB7C1}"/>
          </ac:spMkLst>
        </pc:spChg>
        <pc:spChg chg="del">
          <ac:chgData name="Alfred Smith" userId="3c60a3631c0db8ad" providerId="LiveId" clId="{6AB9A101-1486-4609-8D2C-3056C734A61A}" dt="2023-01-18T12:44:25.309" v="81" actId="478"/>
          <ac:spMkLst>
            <pc:docMk/>
            <pc:sldMk cId="4049696417" sldId="456"/>
            <ac:spMk id="6" creationId="{416C064E-628E-47C0-A712-DB178FE9901E}"/>
          </ac:spMkLst>
        </pc:spChg>
        <pc:picChg chg="del">
          <ac:chgData name="Alfred Smith" userId="3c60a3631c0db8ad" providerId="LiveId" clId="{6AB9A101-1486-4609-8D2C-3056C734A61A}" dt="2023-01-18T12:44:11.665" v="76"/>
          <ac:picMkLst>
            <pc:docMk/>
            <pc:sldMk cId="4049696417" sldId="456"/>
            <ac:picMk id="2" creationId="{9A6CE01F-D408-B318-05C1-D01D69C8866E}"/>
          </ac:picMkLst>
        </pc:picChg>
      </pc:sldChg>
      <pc:sldChg chg="modSp mod modTransition">
        <pc:chgData name="Alfred Smith" userId="3c60a3631c0db8ad" providerId="LiveId" clId="{6AB9A101-1486-4609-8D2C-3056C734A61A}" dt="2023-01-18T12:44:11.665" v="76"/>
        <pc:sldMkLst>
          <pc:docMk/>
          <pc:sldMk cId="2618424304" sldId="457"/>
        </pc:sldMkLst>
        <pc:spChg chg="mod">
          <ac:chgData name="Alfred Smith" userId="3c60a3631c0db8ad" providerId="LiveId" clId="{6AB9A101-1486-4609-8D2C-3056C734A61A}" dt="2023-01-18T12:43:38.667" v="71"/>
          <ac:spMkLst>
            <pc:docMk/>
            <pc:sldMk cId="2618424304" sldId="457"/>
            <ac:spMk id="2" creationId="{02CD1E73-687D-3025-8980-41854AF68EE6}"/>
          </ac:spMkLst>
        </pc:spChg>
      </pc:sldChg>
      <pc:sldChg chg="addSp delSp modSp mod modTransition modAnim">
        <pc:chgData name="Alfred Smith" userId="3c60a3631c0db8ad" providerId="LiveId" clId="{6AB9A101-1486-4609-8D2C-3056C734A61A}" dt="2023-01-18T12:45:08.412" v="102"/>
        <pc:sldMkLst>
          <pc:docMk/>
          <pc:sldMk cId="2789980734" sldId="458"/>
        </pc:sldMkLst>
        <pc:spChg chg="add mod">
          <ac:chgData name="Alfred Smith" userId="3c60a3631c0db8ad" providerId="LiveId" clId="{6AB9A101-1486-4609-8D2C-3056C734A61A}" dt="2023-01-18T12:45:08.412" v="102"/>
          <ac:spMkLst>
            <pc:docMk/>
            <pc:sldMk cId="2789980734" sldId="458"/>
            <ac:spMk id="2" creationId="{5A68A84F-DD0D-FEB3-BA67-78D29BC864FE}"/>
          </ac:spMkLst>
        </pc:spChg>
        <pc:spChg chg="del">
          <ac:chgData name="Alfred Smith" userId="3c60a3631c0db8ad" providerId="LiveId" clId="{6AB9A101-1486-4609-8D2C-3056C734A61A}" dt="2023-01-18T12:44:21.650" v="79" actId="478"/>
          <ac:spMkLst>
            <pc:docMk/>
            <pc:sldMk cId="2789980734" sldId="458"/>
            <ac:spMk id="6" creationId="{416C064E-628E-47C0-A712-DB178FE9901E}"/>
          </ac:spMkLst>
        </pc:spChg>
        <pc:picChg chg="del">
          <ac:chgData name="Alfred Smith" userId="3c60a3631c0db8ad" providerId="LiveId" clId="{6AB9A101-1486-4609-8D2C-3056C734A61A}" dt="2023-01-18T12:44:11.665" v="76"/>
          <ac:picMkLst>
            <pc:docMk/>
            <pc:sldMk cId="2789980734" sldId="458"/>
            <ac:picMk id="16" creationId="{B693E2D6-0440-6D89-EF27-23C088EA1DC2}"/>
          </ac:picMkLst>
        </pc:picChg>
      </pc:sldChg>
      <pc:sldChg chg="modSp mod modTransition">
        <pc:chgData name="Alfred Smith" userId="3c60a3631c0db8ad" providerId="LiveId" clId="{6AB9A101-1486-4609-8D2C-3056C734A61A}" dt="2023-01-18T12:44:11.665" v="76"/>
        <pc:sldMkLst>
          <pc:docMk/>
          <pc:sldMk cId="783514268" sldId="459"/>
        </pc:sldMkLst>
        <pc:spChg chg="mod">
          <ac:chgData name="Alfred Smith" userId="3c60a3631c0db8ad" providerId="LiveId" clId="{6AB9A101-1486-4609-8D2C-3056C734A61A}" dt="2023-01-18T12:43:44.950" v="73"/>
          <ac:spMkLst>
            <pc:docMk/>
            <pc:sldMk cId="783514268" sldId="459"/>
            <ac:spMk id="2" creationId="{CA832286-3AF8-2D45-C7E5-1B09E0B3B290}"/>
          </ac:spMkLst>
        </pc:spChg>
      </pc:sldChg>
      <pc:sldChg chg="addSp delSp modSp mod modTransition modAnim">
        <pc:chgData name="Alfred Smith" userId="3c60a3631c0db8ad" providerId="LiveId" clId="{6AB9A101-1486-4609-8D2C-3056C734A61A}" dt="2023-01-18T12:45:10.039" v="103"/>
        <pc:sldMkLst>
          <pc:docMk/>
          <pc:sldMk cId="2691432836" sldId="460"/>
        </pc:sldMkLst>
        <pc:spChg chg="add mod">
          <ac:chgData name="Alfred Smith" userId="3c60a3631c0db8ad" providerId="LiveId" clId="{6AB9A101-1486-4609-8D2C-3056C734A61A}" dt="2023-01-18T12:45:10.039" v="103"/>
          <ac:spMkLst>
            <pc:docMk/>
            <pc:sldMk cId="2691432836" sldId="460"/>
            <ac:spMk id="2" creationId="{F80DEBA1-D379-CA66-D320-38B995799AEE}"/>
          </ac:spMkLst>
        </pc:spChg>
        <pc:spChg chg="del">
          <ac:chgData name="Alfred Smith" userId="3c60a3631c0db8ad" providerId="LiveId" clId="{6AB9A101-1486-4609-8D2C-3056C734A61A}" dt="2023-01-18T12:44:20" v="78" actId="478"/>
          <ac:spMkLst>
            <pc:docMk/>
            <pc:sldMk cId="2691432836" sldId="460"/>
            <ac:spMk id="6" creationId="{416C064E-628E-47C0-A712-DB178FE9901E}"/>
          </ac:spMkLst>
        </pc:spChg>
        <pc:picChg chg="del">
          <ac:chgData name="Alfred Smith" userId="3c60a3631c0db8ad" providerId="LiveId" clId="{6AB9A101-1486-4609-8D2C-3056C734A61A}" dt="2023-01-18T12:44:11.665" v="76"/>
          <ac:picMkLst>
            <pc:docMk/>
            <pc:sldMk cId="2691432836" sldId="460"/>
            <ac:picMk id="3" creationId="{00B5A65C-746C-4573-AC1D-B1B395F2423D}"/>
          </ac:picMkLst>
        </pc:picChg>
      </pc:sldChg>
      <pc:sldChg chg="modSp mod modTransition">
        <pc:chgData name="Alfred Smith" userId="3c60a3631c0db8ad" providerId="LiveId" clId="{6AB9A101-1486-4609-8D2C-3056C734A61A}" dt="2023-01-18T12:44:11.665" v="76"/>
        <pc:sldMkLst>
          <pc:docMk/>
          <pc:sldMk cId="3868250199" sldId="461"/>
        </pc:sldMkLst>
        <pc:spChg chg="mod">
          <ac:chgData name="Alfred Smith" userId="3c60a3631c0db8ad" providerId="LiveId" clId="{6AB9A101-1486-4609-8D2C-3056C734A61A}" dt="2023-01-18T12:43:50.037" v="74"/>
          <ac:spMkLst>
            <pc:docMk/>
            <pc:sldMk cId="3868250199" sldId="461"/>
            <ac:spMk id="2" creationId="{4650CD1F-A312-5E5A-A3C5-0AD6DC426D10}"/>
          </ac:spMkLst>
        </pc:spChg>
      </pc:sldChg>
      <pc:sldChg chg="addSp delSp modSp mod modTransition modAnim">
        <pc:chgData name="Alfred Smith" userId="3c60a3631c0db8ad" providerId="LiveId" clId="{6AB9A101-1486-4609-8D2C-3056C734A61A}" dt="2023-01-18T12:45:11.934" v="104"/>
        <pc:sldMkLst>
          <pc:docMk/>
          <pc:sldMk cId="3941201962" sldId="462"/>
        </pc:sldMkLst>
        <pc:spChg chg="add mod">
          <ac:chgData name="Alfred Smith" userId="3c60a3631c0db8ad" providerId="LiveId" clId="{6AB9A101-1486-4609-8D2C-3056C734A61A}" dt="2023-01-18T12:45:11.934" v="104"/>
          <ac:spMkLst>
            <pc:docMk/>
            <pc:sldMk cId="3941201962" sldId="462"/>
            <ac:spMk id="2" creationId="{E4263393-E992-6D08-4875-94CEC197AEAF}"/>
          </ac:spMkLst>
        </pc:spChg>
        <pc:spChg chg="del">
          <ac:chgData name="Alfred Smith" userId="3c60a3631c0db8ad" providerId="LiveId" clId="{6AB9A101-1486-4609-8D2C-3056C734A61A}" dt="2023-01-18T12:44:18.089" v="77" actId="478"/>
          <ac:spMkLst>
            <pc:docMk/>
            <pc:sldMk cId="3941201962" sldId="462"/>
            <ac:spMk id="6" creationId="{416C064E-628E-47C0-A712-DB178FE9901E}"/>
          </ac:spMkLst>
        </pc:spChg>
        <pc:picChg chg="del">
          <ac:chgData name="Alfred Smith" userId="3c60a3631c0db8ad" providerId="LiveId" clId="{6AB9A101-1486-4609-8D2C-3056C734A61A}" dt="2023-01-18T12:44:11.665" v="76"/>
          <ac:picMkLst>
            <pc:docMk/>
            <pc:sldMk cId="3941201962" sldId="462"/>
            <ac:picMk id="12" creationId="{25869F4E-3FFE-8E7E-BC85-50F3F5884B2C}"/>
          </ac:picMkLst>
        </pc:picChg>
      </pc:sldChg>
      <pc:sldChg chg="modSp mod modTransition">
        <pc:chgData name="Alfred Smith" userId="3c60a3631c0db8ad" providerId="LiveId" clId="{6AB9A101-1486-4609-8D2C-3056C734A61A}" dt="2023-01-18T12:44:11.665" v="76"/>
        <pc:sldMkLst>
          <pc:docMk/>
          <pc:sldMk cId="2982327576" sldId="463"/>
        </pc:sldMkLst>
        <pc:spChg chg="mod">
          <ac:chgData name="Alfred Smith" userId="3c60a3631c0db8ad" providerId="LiveId" clId="{6AB9A101-1486-4609-8D2C-3056C734A61A}" dt="2023-01-18T12:43:53.266" v="75"/>
          <ac:spMkLst>
            <pc:docMk/>
            <pc:sldMk cId="2982327576" sldId="463"/>
            <ac:spMk id="2" creationId="{0D988A83-2850-B103-4838-BE52879DACFC}"/>
          </ac:spMkLst>
        </pc:spChg>
      </pc:sldChg>
      <pc:sldChg chg="delSp modTransition modAnim">
        <pc:chgData name="Alfred Smith" userId="3c60a3631c0db8ad" providerId="LiveId" clId="{6AB9A101-1486-4609-8D2C-3056C734A61A}" dt="2023-01-18T12:44:11.665" v="76"/>
        <pc:sldMkLst>
          <pc:docMk/>
          <pc:sldMk cId="3596600315" sldId="468"/>
        </pc:sldMkLst>
        <pc:picChg chg="del">
          <ac:chgData name="Alfred Smith" userId="3c60a3631c0db8ad" providerId="LiveId" clId="{6AB9A101-1486-4609-8D2C-3056C734A61A}" dt="2023-01-18T12:44:11.665" v="76"/>
          <ac:picMkLst>
            <pc:docMk/>
            <pc:sldMk cId="3596600315" sldId="468"/>
            <ac:picMk id="4" creationId="{8DBBE798-8467-3490-AF3A-AF1135E62B57}"/>
          </ac:picMkLst>
        </pc:picChg>
      </pc:sldChg>
      <pc:sldChg chg="modSp mod modTransition">
        <pc:chgData name="Alfred Smith" userId="3c60a3631c0db8ad" providerId="LiveId" clId="{6AB9A101-1486-4609-8D2C-3056C734A61A}" dt="2023-01-18T12:44:11.665" v="76"/>
        <pc:sldMkLst>
          <pc:docMk/>
          <pc:sldMk cId="3908933123" sldId="469"/>
        </pc:sldMkLst>
        <pc:spChg chg="mod">
          <ac:chgData name="Alfred Smith" userId="3c60a3631c0db8ad" providerId="LiveId" clId="{6AB9A101-1486-4609-8D2C-3056C734A61A}" dt="2023-01-18T12:43:41.752" v="72"/>
          <ac:spMkLst>
            <pc:docMk/>
            <pc:sldMk cId="3908933123" sldId="469"/>
            <ac:spMk id="2" creationId="{95AAB41B-FDDB-B444-78D9-531FCA23947A}"/>
          </ac:spMkLst>
        </pc:spChg>
      </pc:sldChg>
      <pc:sldChg chg="addSp delSp modSp mod modTransition modAnim">
        <pc:chgData name="Alfred Smith" userId="3c60a3631c0db8ad" providerId="LiveId" clId="{6AB9A101-1486-4609-8D2C-3056C734A61A}" dt="2023-01-18T12:45:06.959" v="101"/>
        <pc:sldMkLst>
          <pc:docMk/>
          <pc:sldMk cId="1564470577" sldId="470"/>
        </pc:sldMkLst>
        <pc:spChg chg="add mod">
          <ac:chgData name="Alfred Smith" userId="3c60a3631c0db8ad" providerId="LiveId" clId="{6AB9A101-1486-4609-8D2C-3056C734A61A}" dt="2023-01-18T12:45:06.959" v="101"/>
          <ac:spMkLst>
            <pc:docMk/>
            <pc:sldMk cId="1564470577" sldId="470"/>
            <ac:spMk id="2" creationId="{0A77A03A-1556-631C-6705-A67D4CC9679A}"/>
          </ac:spMkLst>
        </pc:spChg>
        <pc:spChg chg="del">
          <ac:chgData name="Alfred Smith" userId="3c60a3631c0db8ad" providerId="LiveId" clId="{6AB9A101-1486-4609-8D2C-3056C734A61A}" dt="2023-01-18T12:44:23.596" v="80" actId="478"/>
          <ac:spMkLst>
            <pc:docMk/>
            <pc:sldMk cId="1564470577" sldId="470"/>
            <ac:spMk id="6" creationId="{416C064E-628E-47C0-A712-DB178FE9901E}"/>
          </ac:spMkLst>
        </pc:spChg>
        <pc:picChg chg="del">
          <ac:chgData name="Alfred Smith" userId="3c60a3631c0db8ad" providerId="LiveId" clId="{6AB9A101-1486-4609-8D2C-3056C734A61A}" dt="2023-01-18T12:44:11.665" v="76"/>
          <ac:picMkLst>
            <pc:docMk/>
            <pc:sldMk cId="1564470577" sldId="470"/>
            <ac:picMk id="3" creationId="{9BF2525D-AFB8-0F88-1B61-DE0CFE14B40D}"/>
          </ac:picMkLst>
        </pc:picChg>
      </pc:sldChg>
      <pc:sldChg chg="addSp delSp modSp mod modTransition">
        <pc:chgData name="Alfred Smith" userId="3c60a3631c0db8ad" providerId="LiveId" clId="{6AB9A101-1486-4609-8D2C-3056C734A61A}" dt="2023-01-18T12:44:11.665" v="76"/>
        <pc:sldMkLst>
          <pc:docMk/>
          <pc:sldMk cId="2910242945" sldId="471"/>
        </pc:sldMkLst>
        <pc:spChg chg="del mod">
          <ac:chgData name="Alfred Smith" userId="3c60a3631c0db8ad" providerId="LiveId" clId="{6AB9A101-1486-4609-8D2C-3056C734A61A}" dt="2023-01-18T12:42:52.062" v="61" actId="478"/>
          <ac:spMkLst>
            <pc:docMk/>
            <pc:sldMk cId="2910242945" sldId="471"/>
            <ac:spMk id="2" creationId="{69408F0F-53E8-EE23-B4E4-43BEE5669C43}"/>
          </ac:spMkLst>
        </pc:spChg>
        <pc:spChg chg="add mod">
          <ac:chgData name="Alfred Smith" userId="3c60a3631c0db8ad" providerId="LiveId" clId="{6AB9A101-1486-4609-8D2C-3056C734A61A}" dt="2023-01-18T12:42:53.005" v="62"/>
          <ac:spMkLst>
            <pc:docMk/>
            <pc:sldMk cId="2910242945" sldId="471"/>
            <ac:spMk id="5" creationId="{215E176D-60AD-9498-6323-86E43627BE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7.  Haman leads Mordecai on King’s Horse - 6:10-14 (Right Bottom)</a:t>
            </a:r>
          </a:p>
          <a:p>
            <a:pPr algn="l"/>
            <a:r>
              <a:rPr lang="en-US" sz="1200" b="0" i="0" u="none" strike="noStrike" baseline="0" dirty="0">
                <a:latin typeface="TimesNewRomanPSMT"/>
              </a:rPr>
              <a:t>8Esther exposes Haman - 7:1-10 (Right Top Room in Palace)</a:t>
            </a:r>
          </a:p>
          <a:p>
            <a:pPr algn="l"/>
            <a:r>
              <a:rPr lang="en-US" sz="1200" b="0" i="0" u="none" strike="noStrike" baseline="0" dirty="0">
                <a:latin typeface="TimesNewRomanPSMT"/>
              </a:rPr>
              <a:t>. 9.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28-5</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7" name="Audio 16">
            <a:hlinkClick r:id="" action="ppaction://media"/>
            <a:extLst>
              <a:ext uri="{FF2B5EF4-FFF2-40B4-BE49-F238E27FC236}">
                <a16:creationId xmlns:a16="http://schemas.microsoft.com/office/drawing/2014/main" id="{9C92419B-2698-C803-71B7-23480B6D438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876"/>
    </mc:Choice>
    <mc:Fallback xmlns="">
      <p:transition spd="slow" advTm="2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7E98E8-D8AF-16E2-5DF3-3D6DB79FFAA9}"/>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82D478A-1B72-53C2-E40B-11E1B0DD0D14}"/>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“If it pleases the king,” Esther replied, “may the king and Haman come today to the banquet I have prepared for the king.”</a:t>
            </a:r>
            <a:endParaRPr lang="en-ZA" sz="1600" dirty="0"/>
          </a:p>
        </p:txBody>
      </p:sp>
      <p:sp>
        <p:nvSpPr>
          <p:cNvPr id="3" name="TextBox 2">
            <a:extLst>
              <a:ext uri="{FF2B5EF4-FFF2-40B4-BE49-F238E27FC236}">
                <a16:creationId xmlns:a16="http://schemas.microsoft.com/office/drawing/2014/main" id="{62AF5BD5-F936-F206-970D-402EDBC5E73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 एस्तेर ने कहा, “यदि राजा को स्वीकार हो, तो आज हामान को साथ लेकर उस भोज में आए, जो मैंने राजा के लिये तैयार किया है</a:t>
            </a:r>
            <a:r>
              <a:rPr lang="en-US" sz="3600" b="0" i="0" dirty="0">
                <a:solidFill>
                  <a:srgbClr val="121212"/>
                </a:solidFill>
                <a:effectLst/>
                <a:latin typeface="Inter" panose="020B0502030000000004" pitchFamily="34" charset="0"/>
              </a:rPr>
              <a:t>a।”</a:t>
            </a:r>
            <a:endParaRPr lang="en-IN" sz="3600" dirty="0"/>
          </a:p>
        </p:txBody>
      </p:sp>
      <p:pic>
        <p:nvPicPr>
          <p:cNvPr id="23" name="Audio 22">
            <a:hlinkClick r:id="" action="ppaction://media"/>
            <a:extLst>
              <a:ext uri="{FF2B5EF4-FFF2-40B4-BE49-F238E27FC236}">
                <a16:creationId xmlns:a16="http://schemas.microsoft.com/office/drawing/2014/main" id="{3F1C632D-5F80-24F4-EDB1-B573CB3658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670"/>
    </mc:Choice>
    <mc:Fallback xmlns="">
      <p:transition spd="slow" advTm="1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2EDE1E-5E90-9571-C65B-48226D8748E4}"/>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D42146-9FAA-2256-F1B2-729231CF6702}"/>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“Hurry,” commanded the king, “and bring Haman, so we can do as Esther has requested.”</a:t>
            </a:r>
          </a:p>
          <a:p>
            <a:pPr algn="l"/>
            <a:r>
              <a:rPr lang="en-US" sz="4000" b="0" i="0">
                <a:solidFill>
                  <a:srgbClr val="121212"/>
                </a:solidFill>
                <a:effectLst/>
                <a:latin typeface="Inter" panose="020B0502030000000004" pitchFamily="34" charset="0"/>
              </a:rPr>
              <a:t>So the king and Haman went to the banquet that Esther had prepared.</a:t>
            </a:r>
          </a:p>
        </p:txBody>
      </p:sp>
      <p:sp>
        <p:nvSpPr>
          <p:cNvPr id="3" name="TextBox 2">
            <a:extLst>
              <a:ext uri="{FF2B5EF4-FFF2-40B4-BE49-F238E27FC236}">
                <a16:creationId xmlns:a16="http://schemas.microsoft.com/office/drawing/2014/main" id="{90BA28EB-D8AA-B39E-A49C-553224BD850D}"/>
              </a:ext>
            </a:extLst>
          </p:cNvPr>
          <p:cNvSpPr txBox="1"/>
          <p:nvPr/>
        </p:nvSpPr>
        <p:spPr>
          <a:xfrm>
            <a:off x="6096000" y="166255"/>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5 तब राजा ने आज्ञा दी, “हामान को तुरन्त ले आओ, कि एस्तेर का निमंत्रण ग्रहण किया जाए।” अतः राजा और हामान एस्तेर के तैयार किए हुए भोज में आए।</a:t>
            </a:r>
          </a:p>
        </p:txBody>
      </p:sp>
      <p:pic>
        <p:nvPicPr>
          <p:cNvPr id="44" name="Audio 43">
            <a:hlinkClick r:id="" action="ppaction://media"/>
            <a:extLst>
              <a:ext uri="{FF2B5EF4-FFF2-40B4-BE49-F238E27FC236}">
                <a16:creationId xmlns:a16="http://schemas.microsoft.com/office/drawing/2014/main" id="{A6411939-4F95-D22C-20D8-04322A58BB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3482"/>
    </mc:Choice>
    <mc:Fallback xmlns="">
      <p:transition spd="slow" advTm="13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04EA14-1E6D-1910-F549-2132FD016BDA}"/>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0CEA269-415C-E3C7-B18E-4F81430B0E94}"/>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And as they drank their wine, the king said to Esther, “What is your petition? It will be given to you. What is your request? Even up to half the kingdom, it will be fulfilled.”</a:t>
            </a:r>
            <a:endParaRPr lang="en-ZA" dirty="0"/>
          </a:p>
        </p:txBody>
      </p:sp>
      <p:sp>
        <p:nvSpPr>
          <p:cNvPr id="3" name="TextBox 2">
            <a:extLst>
              <a:ext uri="{FF2B5EF4-FFF2-40B4-BE49-F238E27FC236}">
                <a16:creationId xmlns:a16="http://schemas.microsoft.com/office/drawing/2014/main" id="{2B9FD757-823E-5CAC-62D4-B58C6B74D67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6 भोज के समय जब दाखमधु पिया जाता था, तब राजा ने एस्तेर से कहा, “तेरा क्या निवेदन है? वह पूरा किया जाएगा। और तू क्या माँगती है? माँग, और आधा राज्य तक तुझे दिया जाएगा।”</a:t>
            </a:r>
            <a:endParaRPr lang="en-IN" sz="3600" dirty="0"/>
          </a:p>
        </p:txBody>
      </p:sp>
      <p:pic>
        <p:nvPicPr>
          <p:cNvPr id="8" name="Audio 7">
            <a:hlinkClick r:id="" action="ppaction://media"/>
            <a:extLst>
              <a:ext uri="{FF2B5EF4-FFF2-40B4-BE49-F238E27FC236}">
                <a16:creationId xmlns:a16="http://schemas.microsoft.com/office/drawing/2014/main" id="{5F79F6D9-DA79-CA9E-3C76-A29876A5CE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6834"/>
    </mc:Choice>
    <mc:Fallback xmlns="">
      <p:transition spd="slow" advTm="1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8657A2-1A73-D014-DC1A-1F0A4D2BAE55}"/>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CA626C9-FBEC-2B6E-1172-76783E59B75A}"/>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Esther replied, “This is my petition and my request: </a:t>
            </a:r>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If I have found favor in the sight of the king, and if it pleases the king to grant my petition and fulfill my request, may the king and Haman come tomorrow to the banquet I will prepare for them. Then I will answer the king’s question.”</a:t>
            </a:r>
            <a:endParaRPr lang="en-ZA" dirty="0"/>
          </a:p>
        </p:txBody>
      </p:sp>
      <p:sp>
        <p:nvSpPr>
          <p:cNvPr id="3" name="TextBox 2">
            <a:extLst>
              <a:ext uri="{FF2B5EF4-FFF2-40B4-BE49-F238E27FC236}">
                <a16:creationId xmlns:a16="http://schemas.microsoft.com/office/drawing/2014/main" id="{CF437541-8B73-3A56-27FE-ACED1A0134B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7 एस्तेर ने उत्तर दिया, “मेरा निवेदन और जो मैं माँगती हूँ वह यह है, 8 कि यदि राजा मुझ पर प्रसन्न है और मेरा निवेदन सुनना और जो वरदान मैं माँगू वही देना राजा को स्वीकार हो, तो राजा और हामान कल उस भोज में आएँ जिसे मैं उनके लिये करूँगी, और कल मैं राजा के इस वचन के अनुसार करूँगी।”</a:t>
            </a:r>
            <a:endParaRPr lang="en-IN" sz="3600" dirty="0"/>
          </a:p>
        </p:txBody>
      </p:sp>
      <p:pic>
        <p:nvPicPr>
          <p:cNvPr id="103" name="Audio 102">
            <a:hlinkClick r:id="" action="ppaction://media"/>
            <a:extLst>
              <a:ext uri="{FF2B5EF4-FFF2-40B4-BE49-F238E27FC236}">
                <a16:creationId xmlns:a16="http://schemas.microsoft.com/office/drawing/2014/main" id="{D48A693A-CD3B-5E7F-219C-29BCBA3381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22359"/>
    </mc:Choice>
    <mc:Fallback xmlns="">
      <p:transition spd="slow" advTm="22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58BFD62-B032-3DF6-42C9-2A3A95D98AE8}"/>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86F20E3-1D2E-3F80-F412-EB567F809B04}"/>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That day Haman went out full of joy and glad of heart. At the king’s gate, however, he saw Mordecai, who did not rise or tremble in fear at his presence. And Haman was filled with rage toward Mordecai.</a:t>
            </a:r>
            <a:endParaRPr lang="en-ZA" dirty="0"/>
          </a:p>
        </p:txBody>
      </p:sp>
      <p:sp>
        <p:nvSpPr>
          <p:cNvPr id="3" name="TextBox 2">
            <a:extLst>
              <a:ext uri="{FF2B5EF4-FFF2-40B4-BE49-F238E27FC236}">
                <a16:creationId xmlns:a16="http://schemas.microsoft.com/office/drawing/2014/main" id="{4AB9C467-BDB8-E357-47B6-F4105484805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9 उस दिन हामान आनन्दित और मन में प्रसन्न होकर बाहर गया। परन्तु जब उसने मोर्दकै को राजभवन के फाटक में देखा, कि वह उसके सामनेन तो खड़ा हुआ, और न हटा</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तब वह मोर्दकै के विरुद्ध क्रोध से भर गया।</a:t>
            </a:r>
            <a:endParaRPr lang="en-IN" sz="3600" dirty="0"/>
          </a:p>
        </p:txBody>
      </p:sp>
      <p:pic>
        <p:nvPicPr>
          <p:cNvPr id="66" name="Audio 65">
            <a:hlinkClick r:id="" action="ppaction://media"/>
            <a:extLst>
              <a:ext uri="{FF2B5EF4-FFF2-40B4-BE49-F238E27FC236}">
                <a16:creationId xmlns:a16="http://schemas.microsoft.com/office/drawing/2014/main" id="{A1DBF489-8620-0438-70F2-C676B14C5F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28735"/>
    </mc:Choice>
    <mc:Fallback xmlns="">
      <p:transition spd="slow" advTm="28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2B866A-BEBA-05AD-534D-AA661C534EB3}"/>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894F431-9671-8261-EDE2-D36E83336A15}"/>
              </a:ext>
            </a:extLst>
          </p:cNvPr>
          <p:cNvSpPr txBox="1"/>
          <p:nvPr/>
        </p:nvSpPr>
        <p:spPr>
          <a:xfrm>
            <a:off x="572344" y="369969"/>
            <a:ext cx="5810167" cy="2018901"/>
          </a:xfrm>
          <a:prstGeom prst="rect">
            <a:avLst/>
          </a:prstGeom>
          <a:noFill/>
        </p:spPr>
        <p:txBody>
          <a:bodyPr wrap="square" rtlCol="0">
            <a:noAutofit/>
          </a:bodyPr>
          <a:lstStyle/>
          <a:p>
            <a:r>
              <a:rPr lang="hi-IN" sz="5400" b="0" i="0" u="none" strike="noStrike" baseline="0" dirty="0">
                <a:solidFill>
                  <a:schemeClr val="bg1"/>
                </a:solidFill>
                <a:latin typeface="TimesNewRomanPSMT"/>
              </a:rPr>
              <a:t>एस्तेर सिंहासन कक्ष में जाती है</a:t>
            </a:r>
            <a:r>
              <a:rPr lang="en-US" sz="5400" b="0" i="0" u="none" strike="noStrike" baseline="0" dirty="0">
                <a:solidFill>
                  <a:schemeClr val="bg1"/>
                </a:solidFill>
                <a:latin typeface="TimesNewRomanPSMT"/>
              </a:rPr>
              <a:t> - </a:t>
            </a:r>
            <a:r>
              <a:rPr lang="hi-IN" sz="5400" b="0" i="0" u="none" strike="noStrike" baseline="0" dirty="0">
                <a:solidFill>
                  <a:schemeClr val="bg1"/>
                </a:solidFill>
                <a:latin typeface="TimesNewRomanPSMT"/>
              </a:rPr>
              <a:t>एस्तेर 5:1-14</a:t>
            </a:r>
            <a:endParaRPr lang="en-ZA" sz="5400" dirty="0">
              <a:solidFill>
                <a:schemeClr val="bg1"/>
              </a:solidFill>
            </a:endParaRPr>
          </a:p>
        </p:txBody>
      </p:sp>
      <p:sp>
        <p:nvSpPr>
          <p:cNvPr id="4" name="TextBox 3">
            <a:extLst>
              <a:ext uri="{FF2B5EF4-FFF2-40B4-BE49-F238E27FC236}">
                <a16:creationId xmlns:a16="http://schemas.microsoft.com/office/drawing/2014/main" id="{9E51895B-C2E2-C257-DEAE-7D70FB2F6CA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66E0C06-4BBD-659D-8EC4-10BB402F2CF0}"/>
              </a:ext>
            </a:extLst>
          </p:cNvPr>
          <p:cNvPicPr>
            <a:picLocks noChangeAspect="1"/>
          </p:cNvPicPr>
          <p:nvPr/>
        </p:nvPicPr>
        <p:blipFill rotWithShape="1">
          <a:blip r:embed="rId2"/>
          <a:srcRect t="650" b="68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4460BF0-87E7-7635-87AA-8D4449550B72}"/>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Nevertheless, Haman restrained himself and went home. And calling for his friends and his wife Zeresh,</a:t>
            </a:r>
            <a:endParaRPr lang="en-ZA" sz="2000" dirty="0"/>
          </a:p>
        </p:txBody>
      </p:sp>
      <p:sp>
        <p:nvSpPr>
          <p:cNvPr id="2" name="TextBox 1">
            <a:extLst>
              <a:ext uri="{FF2B5EF4-FFF2-40B4-BE49-F238E27FC236}">
                <a16:creationId xmlns:a16="http://schemas.microsoft.com/office/drawing/2014/main" id="{5EE7A267-E57D-3A5E-D3D3-65607C42EA8C}"/>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10 तो भी वह अपने को रोककर अपने घर गया; और अपने मित्रों और अपनी स्त्री जेरेश को बुलवा भेजा।</a:t>
            </a:r>
          </a:p>
        </p:txBody>
      </p:sp>
      <p:pic>
        <p:nvPicPr>
          <p:cNvPr id="11" name="Audio 10">
            <a:hlinkClick r:id="" action="ppaction://media"/>
            <a:extLst>
              <a:ext uri="{FF2B5EF4-FFF2-40B4-BE49-F238E27FC236}">
                <a16:creationId xmlns:a16="http://schemas.microsoft.com/office/drawing/2014/main" id="{CA458162-2BAB-490B-290B-8890304DF1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9097"/>
    </mc:Choice>
    <mc:Fallback xmlns="">
      <p:transition spd="slow" advTm="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31D7DCB-F99D-9E16-8159-159CBADABA4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9EAB341-491C-5574-D706-3687CCEC6546}"/>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Haman recounted to them his glorious wealth, his many sons, and all the ways the king had honored and promoted him over the other officials and servants.</a:t>
            </a:r>
            <a:endParaRPr lang="en-ZA" dirty="0"/>
          </a:p>
        </p:txBody>
      </p:sp>
      <p:sp>
        <p:nvSpPr>
          <p:cNvPr id="3" name="TextBox 2">
            <a:extLst>
              <a:ext uri="{FF2B5EF4-FFF2-40B4-BE49-F238E27FC236}">
                <a16:creationId xmlns:a16="http://schemas.microsoft.com/office/drawing/2014/main" id="{88633FD7-6D9B-110F-AB09-07023188E4AC}"/>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11 तब हामान ने, उनसे अपने धन का वैभव, और अपने बाल-बच्चों की बढ़ती और राजा ने उसको कैसे-कैसे बढ़ाया, और सब हाकिमों और अपने सब कर्मचारियों से ऊँचा पद दिया था, इन सब का वर्णन किया।</a:t>
            </a:r>
            <a:endParaRPr lang="en-IN" sz="3600" dirty="0"/>
          </a:p>
        </p:txBody>
      </p:sp>
      <p:pic>
        <p:nvPicPr>
          <p:cNvPr id="34" name="Audio 33">
            <a:hlinkClick r:id="" action="ppaction://media"/>
            <a:extLst>
              <a:ext uri="{FF2B5EF4-FFF2-40B4-BE49-F238E27FC236}">
                <a16:creationId xmlns:a16="http://schemas.microsoft.com/office/drawing/2014/main" id="{DC70E165-514E-EE73-DCBD-D92F8EE68A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4470577"/>
      </p:ext>
    </p:extLst>
  </p:cSld>
  <p:clrMapOvr>
    <a:masterClrMapping/>
  </p:clrMapOvr>
  <mc:AlternateContent xmlns:mc="http://schemas.openxmlformats.org/markup-compatibility/2006" xmlns:p14="http://schemas.microsoft.com/office/powerpoint/2010/main">
    <mc:Choice Requires="p14">
      <p:transition spd="slow" p14:dur="2000" advTm="19316"/>
    </mc:Choice>
    <mc:Fallback xmlns="">
      <p:transition spd="slow" advTm="19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6D59A64-C98B-4FEC-5D4B-119A3A664D17}"/>
              </a:ext>
            </a:extLst>
          </p:cNvPr>
          <p:cNvPicPr>
            <a:picLocks noChangeAspect="1"/>
          </p:cNvPicPr>
          <p:nvPr/>
        </p:nvPicPr>
        <p:blipFill>
          <a:blip r:embed="rId2"/>
          <a:stretch>
            <a:fillRect/>
          </a:stretch>
        </p:blipFill>
        <p:spPr>
          <a:xfrm>
            <a:off x="-376432" y="0"/>
            <a:ext cx="12703126" cy="6876486"/>
          </a:xfrm>
          <a:prstGeom prst="rect">
            <a:avLst/>
          </a:prstGeom>
        </p:spPr>
      </p:pic>
      <p:sp>
        <p:nvSpPr>
          <p:cNvPr id="3" name="TextBox 2">
            <a:extLst>
              <a:ext uri="{FF2B5EF4-FFF2-40B4-BE49-F238E27FC236}">
                <a16:creationId xmlns:a16="http://schemas.microsoft.com/office/drawing/2014/main" id="{8735B402-78B4-9BD4-B3D6-ED1B35A08A2D}"/>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08933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“What is more,” Haman added, “Queen Esther invited no one but me to join the king at the banquet she prepared, and I am invited back tomorrow along with the king.</a:t>
            </a:r>
            <a:endParaRPr lang="en-ZA" dirty="0"/>
          </a:p>
        </p:txBody>
      </p:sp>
      <p:sp>
        <p:nvSpPr>
          <p:cNvPr id="3" name="TextBox 2">
            <a:extLst>
              <a:ext uri="{FF2B5EF4-FFF2-40B4-BE49-F238E27FC236}">
                <a16:creationId xmlns:a16="http://schemas.microsoft.com/office/drawing/2014/main" id="{B76FE72D-2AD6-3D13-BC57-74898F691C3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12 हामान ने यह भी कहा, “एस्तेर रानी ने भी मुझे छोड़ और किसी को राजा के संग, अपने किए हुए भोज में आने न दिया; और कल के लिये भी राजा के संग उसने मुझी को नेवता दिया है।</a:t>
            </a:r>
            <a:endParaRPr lang="en-IN" sz="3600" dirty="0"/>
          </a:p>
        </p:txBody>
      </p:sp>
      <p:pic>
        <p:nvPicPr>
          <p:cNvPr id="12" name="Audio 11">
            <a:hlinkClick r:id="" action="ppaction://media"/>
            <a:extLst>
              <a:ext uri="{FF2B5EF4-FFF2-40B4-BE49-F238E27FC236}">
                <a16:creationId xmlns:a16="http://schemas.microsoft.com/office/drawing/2014/main" id="{29E7BE77-36D7-447E-A69B-0D54127F37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0828"/>
    </mc:Choice>
    <mc:Fallback xmlns="">
      <p:transition spd="slow" advTm="10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C11FD0-65B2-A624-F5B2-E487449DA2B8}"/>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F0C1A19-13BC-A3B1-962F-A17D25788F29}"/>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Yet none of this satisfies me as long as I see Mordecai the Jew sitting at the king’s gate.”</a:t>
            </a:r>
            <a:endParaRPr lang="en-ZA" dirty="0"/>
          </a:p>
        </p:txBody>
      </p:sp>
      <p:sp>
        <p:nvSpPr>
          <p:cNvPr id="3" name="TextBox 2">
            <a:extLst>
              <a:ext uri="{FF2B5EF4-FFF2-40B4-BE49-F238E27FC236}">
                <a16:creationId xmlns:a16="http://schemas.microsoft.com/office/drawing/2014/main" id="{C11CDBDB-B9E7-6C76-D216-FF7BEF02D24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13 तो भी जब जब मुझे वह यहूदी मोर्दकै राजभवन के फाटक में बैठा हुआ दिखाई पड़ता है, तब-तब यह सब मेरी दृष्टि में व्यर्थ लगता है।”</a:t>
            </a:r>
            <a:endParaRPr lang="en-IN" sz="3600" dirty="0"/>
          </a:p>
        </p:txBody>
      </p:sp>
      <p:pic>
        <p:nvPicPr>
          <p:cNvPr id="12" name="Audio 11">
            <a:hlinkClick r:id="" action="ppaction://media"/>
            <a:extLst>
              <a:ext uri="{FF2B5EF4-FFF2-40B4-BE49-F238E27FC236}">
                <a16:creationId xmlns:a16="http://schemas.microsoft.com/office/drawing/2014/main" id="{DDC24B44-A919-2A80-9D7E-9626DC72F9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4094"/>
    </mc:Choice>
    <mc:Fallback xmlns="">
      <p:transition spd="slow" advTm="14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F36C599-B90C-C537-FB7A-27CEEA0A0F84}"/>
              </a:ext>
            </a:extLst>
          </p:cNvPr>
          <p:cNvPicPr>
            <a:picLocks noChangeAspect="1"/>
          </p:cNvPicPr>
          <p:nvPr/>
        </p:nvPicPr>
        <p:blipFill>
          <a:blip r:embed="rId2"/>
          <a:stretch>
            <a:fillRect/>
          </a:stretch>
        </p:blipFill>
        <p:spPr>
          <a:xfrm>
            <a:off x="0" y="-457200"/>
            <a:ext cx="12192000" cy="7315200"/>
          </a:xfrm>
          <a:prstGeom prst="rect">
            <a:avLst/>
          </a:prstGeom>
        </p:spPr>
      </p:pic>
      <p:sp>
        <p:nvSpPr>
          <p:cNvPr id="3" name="TextBox 2">
            <a:extLst>
              <a:ext uri="{FF2B5EF4-FFF2-40B4-BE49-F238E27FC236}">
                <a16:creationId xmlns:a16="http://schemas.microsoft.com/office/drawing/2014/main" id="{FDC6529C-0343-350E-0AD8-9F279A9D79E9}"/>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400" b="0" i="0" dirty="0">
                <a:solidFill>
                  <a:srgbClr val="777A7B"/>
                </a:solidFill>
                <a:effectLst/>
                <a:latin typeface="Inter" panose="020B0502030000000004" pitchFamily="34" charset="0"/>
              </a:rPr>
              <a:t>14</a:t>
            </a:r>
            <a:r>
              <a:rPr lang="en-US" sz="3400" b="0" i="0" dirty="0">
                <a:solidFill>
                  <a:srgbClr val="121212"/>
                </a:solidFill>
                <a:effectLst/>
                <a:latin typeface="Inter" panose="020B0502030000000004" pitchFamily="34" charset="0"/>
              </a:rPr>
              <a:t>His wife </a:t>
            </a:r>
            <a:r>
              <a:rPr lang="en-US" sz="3400" b="0" i="0" dirty="0" err="1">
                <a:solidFill>
                  <a:srgbClr val="121212"/>
                </a:solidFill>
                <a:effectLst/>
                <a:latin typeface="Inter" panose="020B0502030000000004" pitchFamily="34" charset="0"/>
              </a:rPr>
              <a:t>Zeresh</a:t>
            </a:r>
            <a:r>
              <a:rPr lang="en-US" sz="3400" b="0" i="0" dirty="0">
                <a:solidFill>
                  <a:srgbClr val="121212"/>
                </a:solidFill>
                <a:effectLst/>
                <a:latin typeface="Inter" panose="020B0502030000000004" pitchFamily="34" charset="0"/>
              </a:rPr>
              <a:t> and all his friends told him, “Have them build a gallows fifty cubits high, and ask the king in the morning to have Mordecai hanged on it. Then go to the banquet with the king and enjoy yourself.”</a:t>
            </a:r>
          </a:p>
          <a:p>
            <a:pPr algn="l"/>
            <a:r>
              <a:rPr lang="en-US" sz="3400" b="0" i="0" dirty="0">
                <a:solidFill>
                  <a:srgbClr val="121212"/>
                </a:solidFill>
                <a:effectLst/>
                <a:latin typeface="Inter" panose="020B0502030000000004" pitchFamily="34" charset="0"/>
              </a:rPr>
              <a:t>The advice pleased Haman, and he had the gallows constructed.</a:t>
            </a:r>
          </a:p>
        </p:txBody>
      </p:sp>
      <p:sp>
        <p:nvSpPr>
          <p:cNvPr id="3" name="TextBox 2">
            <a:extLst>
              <a:ext uri="{FF2B5EF4-FFF2-40B4-BE49-F238E27FC236}">
                <a16:creationId xmlns:a16="http://schemas.microsoft.com/office/drawing/2014/main" id="{BB963EDB-259A-3539-9471-056CF4F81D8F}"/>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121212"/>
                </a:solidFill>
                <a:effectLst/>
                <a:latin typeface="Inter" panose="020B0502030000000004" pitchFamily="34" charset="0"/>
              </a:rPr>
              <a:t>14 उसकी पत्नी जेरेश और उसके सब मित्रों ने उससे कहा, “पचास हाथ ऊँचा फांसी का एक खम्भा बनाया जाए, और सवेरे को राजा से कहना, कि उस पर मोर्दकै लटका दिया जाए; तब राजा के संग आनन्द से भोज में जाना।” इस बात से प्रसन्न होकर हामान ने वैसा ही फांसी का एक खम्भा बनवाया।</a:t>
            </a:r>
            <a:endParaRPr lang="en-IN" sz="3400" dirty="0"/>
          </a:p>
        </p:txBody>
      </p:sp>
      <p:pic>
        <p:nvPicPr>
          <p:cNvPr id="17" name="Audio 16">
            <a:hlinkClick r:id="" action="ppaction://media"/>
            <a:extLst>
              <a:ext uri="{FF2B5EF4-FFF2-40B4-BE49-F238E27FC236}">
                <a16:creationId xmlns:a16="http://schemas.microsoft.com/office/drawing/2014/main" id="{44F5B76B-D2CD-4A80-8B4E-CF599C8379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26940"/>
    </mc:Choice>
    <mc:Fallback xmlns="">
      <p:transition spd="slow" advTm="26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Esther enters the Throne Room – Esther 5:1-14</a:t>
            </a:r>
            <a:endParaRPr lang="en-US" sz="2000" b="0" i="0" u="none" strike="noStrike" baseline="0" dirty="0">
              <a:latin typeface="TimesNewRomanPSMT"/>
            </a:endParaRPr>
          </a:p>
        </p:txBody>
      </p:sp>
      <p:sp>
        <p:nvSpPr>
          <p:cNvPr id="2" name="TextBox 1">
            <a:extLst>
              <a:ext uri="{FF2B5EF4-FFF2-40B4-BE49-F238E27FC236}">
                <a16:creationId xmlns:a16="http://schemas.microsoft.com/office/drawing/2014/main" id="{5F85E157-13A1-DF48-BB1B-B11545D0811D}"/>
              </a:ext>
            </a:extLst>
          </p:cNvPr>
          <p:cNvSpPr txBox="1"/>
          <p:nvPr/>
        </p:nvSpPr>
        <p:spPr>
          <a:xfrm>
            <a:off x="6096000" y="166255"/>
            <a:ext cx="6096000" cy="6558101"/>
          </a:xfrm>
          <a:prstGeom prst="rect">
            <a:avLst/>
          </a:prstGeom>
          <a:noFill/>
        </p:spPr>
        <p:txBody>
          <a:bodyPr wrap="square" rtlCol="0">
            <a:noAutofit/>
          </a:bodyPr>
          <a:lstStyle/>
          <a:p>
            <a:r>
              <a:rPr lang="hi-IN" sz="4800" dirty="0"/>
              <a:t>एस्तेर सिंहासन कक्ष में प्रवेश करती है - एस्तेर 5:1-14</a:t>
            </a:r>
            <a:endParaRPr lang="en-IN" sz="4800" dirty="0"/>
          </a:p>
        </p:txBody>
      </p:sp>
      <p:pic>
        <p:nvPicPr>
          <p:cNvPr id="11" name="Audio 10">
            <a:hlinkClick r:id="" action="ppaction://media"/>
            <a:extLst>
              <a:ext uri="{FF2B5EF4-FFF2-40B4-BE49-F238E27FC236}">
                <a16:creationId xmlns:a16="http://schemas.microsoft.com/office/drawing/2014/main" id="{948CD72C-84E1-34F0-DA97-F2E04A8131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162"/>
    </mc:Choice>
    <mc:Fallback xmlns="">
      <p:transition spd="slow" advTm="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5EDF75-50BD-ABA2-BF0F-1463F70135A1}"/>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60AD35B-2F26-35F7-FEC3-63B8E386243D}"/>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B866A-BEBA-05AD-534D-AA661C534EB3}"/>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13EB9C9-3966-5FED-219B-E586743A6FD8}"/>
              </a:ext>
            </a:extLst>
          </p:cNvPr>
          <p:cNvSpPr txBox="1"/>
          <p:nvPr/>
        </p:nvSpPr>
        <p:spPr>
          <a:xfrm>
            <a:off x="572344" y="369969"/>
            <a:ext cx="5810167" cy="2018901"/>
          </a:xfrm>
          <a:prstGeom prst="rect">
            <a:avLst/>
          </a:prstGeom>
          <a:noFill/>
        </p:spPr>
        <p:txBody>
          <a:bodyPr wrap="square" rtlCol="0">
            <a:noAutofit/>
          </a:bodyPr>
          <a:lstStyle/>
          <a:p>
            <a:r>
              <a:rPr lang="hi-IN" sz="5400" b="0" i="0" u="none" strike="noStrike" baseline="0" dirty="0">
                <a:solidFill>
                  <a:schemeClr val="bg1"/>
                </a:solidFill>
                <a:latin typeface="TimesNewRomanPSMT"/>
              </a:rPr>
              <a:t>एस्तेर सिंहासन कक्ष में जाती है</a:t>
            </a:r>
            <a:r>
              <a:rPr lang="en-US" sz="5400" b="0" i="0" u="none" strike="noStrike" baseline="0" dirty="0">
                <a:solidFill>
                  <a:schemeClr val="bg1"/>
                </a:solidFill>
                <a:latin typeface="TimesNewRomanPSMT"/>
              </a:rPr>
              <a:t> - </a:t>
            </a:r>
            <a:r>
              <a:rPr lang="hi-IN" sz="5400" b="0" i="0" u="none" strike="noStrike" baseline="0" dirty="0">
                <a:solidFill>
                  <a:schemeClr val="bg1"/>
                </a:solidFill>
                <a:latin typeface="TimesNewRomanPSMT"/>
              </a:rPr>
              <a:t>एस्तेर 5:1-14</a:t>
            </a:r>
            <a:endParaRPr lang="en-ZA" sz="5400" dirty="0">
              <a:solidFill>
                <a:schemeClr val="bg1"/>
              </a:solidFill>
            </a:endParaRPr>
          </a:p>
        </p:txBody>
      </p:sp>
    </p:spTree>
    <p:extLst>
      <p:ext uri="{BB962C8B-B14F-4D97-AF65-F5344CB8AC3E}">
        <p14:creationId xmlns:p14="http://schemas.microsoft.com/office/powerpoint/2010/main" val="2910242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a:t>
            </a:r>
            <a:r>
              <a:rPr lang="en-US" sz="3800" b="0" i="0">
                <a:solidFill>
                  <a:srgbClr val="121212"/>
                </a:solidFill>
                <a:effectLst/>
                <a:latin typeface="Inter" panose="020B0502030000000004" pitchFamily="34" charset="0"/>
              </a:rPr>
              <a:t>On the third day, Esther put on her royal attire and stood in the inner court of the palace across from the king’s quarters. The king was sitting on his royal throne in the royal courtroom, facing the entrance.</a:t>
            </a:r>
            <a:endParaRPr lang="en-ZA" sz="3800" dirty="0"/>
          </a:p>
        </p:txBody>
      </p:sp>
      <p:sp>
        <p:nvSpPr>
          <p:cNvPr id="3" name="TextBox 2">
            <a:extLst>
              <a:ext uri="{FF2B5EF4-FFF2-40B4-BE49-F238E27FC236}">
                <a16:creationId xmlns:a16="http://schemas.microsoft.com/office/drawing/2014/main" id="{77AC320A-9087-9FE3-1B30-C7C9E432117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तीसरे दिन एस्तेर अपने राजकीय वस्त्र पहनकर राजभवन के भीतरी आँगन में जाकर, राजभवन के सामने खड़ी हो गई। राजा तो राजभवन में राजगद्दी पर भवन के द्वार के सामने विराजमान था;</a:t>
            </a:r>
            <a:endParaRPr lang="en-IN" sz="3600" dirty="0"/>
          </a:p>
        </p:txBody>
      </p:sp>
      <p:pic>
        <p:nvPicPr>
          <p:cNvPr id="197" name="Audio 196">
            <a:hlinkClick r:id="" action="ppaction://media"/>
            <a:extLst>
              <a:ext uri="{FF2B5EF4-FFF2-40B4-BE49-F238E27FC236}">
                <a16:creationId xmlns:a16="http://schemas.microsoft.com/office/drawing/2014/main" id="{64D4F039-7213-579B-A630-2D1BC3D21B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0387"/>
    </mc:Choice>
    <mc:Fallback xmlns="">
      <p:transition spd="slow" advTm="20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142673-3D0C-AA8D-DACC-E493EEBBAC62}"/>
              </a:ext>
            </a:extLst>
          </p:cNvPr>
          <p:cNvPicPr>
            <a:picLocks noChangeAspect="1"/>
          </p:cNvPicPr>
          <p:nvPr/>
        </p:nvPicPr>
        <p:blipFill>
          <a:blip r:embed="rId2"/>
          <a:stretch>
            <a:fillRect/>
          </a:stretch>
        </p:blipFill>
        <p:spPr>
          <a:xfrm>
            <a:off x="-369142" y="0"/>
            <a:ext cx="13172023" cy="6858000"/>
          </a:xfrm>
          <a:prstGeom prst="rect">
            <a:avLst/>
          </a:prstGeom>
        </p:spPr>
      </p:pic>
      <p:sp>
        <p:nvSpPr>
          <p:cNvPr id="2" name="TextBox 1">
            <a:extLst>
              <a:ext uri="{FF2B5EF4-FFF2-40B4-BE49-F238E27FC236}">
                <a16:creationId xmlns:a16="http://schemas.microsoft.com/office/drawing/2014/main" id="{E0ECC1B4-B8C6-A80C-49BE-3E17E3B96B3B}"/>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2</a:t>
            </a:r>
            <a:r>
              <a:rPr lang="en-US" sz="3800" b="0" i="0">
                <a:solidFill>
                  <a:srgbClr val="121212"/>
                </a:solidFill>
                <a:effectLst/>
                <a:latin typeface="Inter" panose="020B0502030000000004" pitchFamily="34" charset="0"/>
              </a:rPr>
              <a:t>As soon as the king saw Queen Esther standing in the court, she found favor in his sight. The king extended the gold scepter in his hand toward Esther, and she approached and touched the tip of the scepter.</a:t>
            </a:r>
            <a:endParaRPr lang="en-ZA" sz="3800" dirty="0"/>
          </a:p>
        </p:txBody>
      </p:sp>
      <p:sp>
        <p:nvSpPr>
          <p:cNvPr id="2" name="TextBox 1">
            <a:extLst>
              <a:ext uri="{FF2B5EF4-FFF2-40B4-BE49-F238E27FC236}">
                <a16:creationId xmlns:a16="http://schemas.microsoft.com/office/drawing/2014/main" id="{F77E8C20-94AD-3369-65E6-10BAEDFBBD6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 और जब राजा ने एस्तेर रानी को आँगन में खड़ी हुई देखा, तब उससे प्रसन्न होकर सोने का राजदण्ड जो उसके हाथ में था उसकी ओर बढ़ाया। तब एस्तेर ने निकट जाकर राजदण्ड की नोक छुई।</a:t>
            </a:r>
            <a:endParaRPr lang="en-IN" sz="3600" dirty="0"/>
          </a:p>
        </p:txBody>
      </p:sp>
      <p:pic>
        <p:nvPicPr>
          <p:cNvPr id="42" name="Audio 41">
            <a:hlinkClick r:id="" action="ppaction://media"/>
            <a:extLst>
              <a:ext uri="{FF2B5EF4-FFF2-40B4-BE49-F238E27FC236}">
                <a16:creationId xmlns:a16="http://schemas.microsoft.com/office/drawing/2014/main" id="{B6DC4885-71EA-DFF7-95C4-3CC6271394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1824"/>
    </mc:Choice>
    <mc:Fallback xmlns="">
      <p:transition spd="slow" advTm="21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33F418-1A9D-595F-3CCC-EB7072675226}"/>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9AD892C-69FC-1270-5882-8E84DBBFC8E5}"/>
              </a:ext>
            </a:extLst>
          </p:cNvPr>
          <p:cNvSpPr txBox="1"/>
          <p:nvPr/>
        </p:nvSpPr>
        <p:spPr>
          <a:xfrm>
            <a:off x="394973" y="417295"/>
            <a:ext cx="292396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“What is it, Queen Esther?” the king inquired. “What is your request? Even up to half the kingdom, it will be given to you.”</a:t>
            </a:r>
            <a:endParaRPr lang="en-ZA" sz="1600" dirty="0"/>
          </a:p>
        </p:txBody>
      </p:sp>
      <p:sp>
        <p:nvSpPr>
          <p:cNvPr id="2" name="TextBox 1">
            <a:extLst>
              <a:ext uri="{FF2B5EF4-FFF2-40B4-BE49-F238E27FC236}">
                <a16:creationId xmlns:a16="http://schemas.microsoft.com/office/drawing/2014/main" id="{5764E249-86AA-6598-286B-66D07C3D3493}"/>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3 तब राजा ने उससे पूछा, “हे एस्तेर रानी, तुझे क्या चाहिये? और तू क्या माँगती है? माँग और तुझे आधा राज्य तक दिया जाएगा।”</a:t>
            </a:r>
            <a:endParaRPr lang="en-IN" sz="3800" dirty="0"/>
          </a:p>
        </p:txBody>
      </p:sp>
      <p:pic>
        <p:nvPicPr>
          <p:cNvPr id="53" name="Audio 52">
            <a:hlinkClick r:id="" action="ppaction://media"/>
            <a:extLst>
              <a:ext uri="{FF2B5EF4-FFF2-40B4-BE49-F238E27FC236}">
                <a16:creationId xmlns:a16="http://schemas.microsoft.com/office/drawing/2014/main" id="{BF2D8992-1C95-0575-B136-43194D8C65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4912"/>
    </mc:Choice>
    <mc:Fallback xmlns="">
      <p:transition spd="slow" advTm="1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1841</TotalTime>
  <Words>1426</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70</cp:revision>
  <dcterms:created xsi:type="dcterms:W3CDTF">2021-07-20T09:23:46Z</dcterms:created>
  <dcterms:modified xsi:type="dcterms:W3CDTF">2024-08-03T18:17:39Z</dcterms:modified>
</cp:coreProperties>
</file>