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10BFF-6F20-4384-BD45-2AEC23DE31B7}" v="140" dt="2023-11-27T07:15:03.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951" autoAdjust="0"/>
  </p:normalViewPr>
  <p:slideViewPr>
    <p:cSldViewPr snapToGrid="0">
      <p:cViewPr varScale="1">
        <p:scale>
          <a:sx n="58" d="100"/>
          <a:sy n="58" d="100"/>
        </p:scale>
        <p:origin x="108"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5510BFF-6F20-4384-BD45-2AEC23DE31B7}"/>
    <pc:docChg chg="modSld">
      <pc:chgData name="Leonie Smith" userId="fed1330f33f5650e" providerId="LiveId" clId="{C5510BFF-6F20-4384-BD45-2AEC23DE31B7}" dt="2023-11-27T07:15:03.360" v="201" actId="20577"/>
      <pc:docMkLst>
        <pc:docMk/>
      </pc:docMkLst>
      <pc:sldChg chg="addSp delSp modSp mod modTransition modAnim">
        <pc:chgData name="Leonie Smith" userId="fed1330f33f5650e" providerId="LiveId" clId="{C5510BFF-6F20-4384-BD45-2AEC23DE31B7}" dt="2023-11-27T07:03:48.566" v="200"/>
        <pc:sldMkLst>
          <pc:docMk/>
          <pc:sldMk cId="3759221820" sldId="439"/>
        </pc:sldMkLst>
        <pc:picChg chg="add del mod">
          <ac:chgData name="Leonie Smith" userId="fed1330f33f5650e" providerId="LiveId" clId="{C5510BFF-6F20-4384-BD45-2AEC23DE31B7}" dt="2023-11-27T07:03:40.899" v="199"/>
          <ac:picMkLst>
            <pc:docMk/>
            <pc:sldMk cId="3759221820" sldId="439"/>
            <ac:picMk id="6" creationId="{83E05E18-7C60-65CC-C732-06A722432658}"/>
          </ac:picMkLst>
        </pc:picChg>
        <pc:picChg chg="add del mod ord">
          <ac:chgData name="Leonie Smith" userId="fed1330f33f5650e" providerId="LiveId" clId="{C5510BFF-6F20-4384-BD45-2AEC23DE31B7}" dt="2023-11-27T07:03:48.566" v="200"/>
          <ac:picMkLst>
            <pc:docMk/>
            <pc:sldMk cId="3759221820" sldId="439"/>
            <ac:picMk id="11" creationId="{89F09BC4-D15A-C36C-48BB-563969AC3CF1}"/>
          </ac:picMkLst>
        </pc:picChg>
        <pc:picChg chg="add mod">
          <ac:chgData name="Leonie Smith" userId="fed1330f33f5650e" providerId="LiveId" clId="{C5510BFF-6F20-4384-BD45-2AEC23DE31B7}" dt="2023-11-27T07:03:48.566" v="200"/>
          <ac:picMkLst>
            <pc:docMk/>
            <pc:sldMk cId="3759221820" sldId="439"/>
            <ac:picMk id="12" creationId="{C1605FAF-962A-7964-B172-9FA48706A663}"/>
          </ac:picMkLst>
        </pc:picChg>
      </pc:sldChg>
      <pc:sldChg chg="addSp delSp modSp mod modTransition modAnim">
        <pc:chgData name="Leonie Smith" userId="fed1330f33f5650e" providerId="LiveId" clId="{C5510BFF-6F20-4384-BD45-2AEC23DE31B7}" dt="2023-11-27T06:32:21.669" v="17"/>
        <pc:sldMkLst>
          <pc:docMk/>
          <pc:sldMk cId="3676245138" sldId="441"/>
        </pc:sldMkLst>
        <pc:picChg chg="add del mod">
          <ac:chgData name="Leonie Smith" userId="fed1330f33f5650e" providerId="LiveId" clId="{C5510BFF-6F20-4384-BD45-2AEC23DE31B7}" dt="2023-11-27T06:31:03.318" v="7"/>
          <ac:picMkLst>
            <pc:docMk/>
            <pc:sldMk cId="3676245138" sldId="441"/>
            <ac:picMk id="6" creationId="{DDE5EBCF-1B29-D09C-E289-38439FEE6AC5}"/>
          </ac:picMkLst>
        </pc:picChg>
        <pc:picChg chg="add del mod ord">
          <ac:chgData name="Leonie Smith" userId="fed1330f33f5650e" providerId="LiveId" clId="{C5510BFF-6F20-4384-BD45-2AEC23DE31B7}" dt="2023-11-27T06:31:16.243" v="8"/>
          <ac:picMkLst>
            <pc:docMk/>
            <pc:sldMk cId="3676245138" sldId="441"/>
            <ac:picMk id="11" creationId="{979096D3-1C8B-5BA6-DA59-D13FC40F27FA}"/>
          </ac:picMkLst>
        </pc:picChg>
        <pc:picChg chg="add del mod">
          <ac:chgData name="Leonie Smith" userId="fed1330f33f5650e" providerId="LiveId" clId="{C5510BFF-6F20-4384-BD45-2AEC23DE31B7}" dt="2023-11-27T06:31:22.481" v="10"/>
          <ac:picMkLst>
            <pc:docMk/>
            <pc:sldMk cId="3676245138" sldId="441"/>
            <ac:picMk id="12" creationId="{7B673CD1-DD3F-BD2D-394A-6A33430A8332}"/>
          </ac:picMkLst>
        </pc:picChg>
        <pc:picChg chg="add del mod ord">
          <ac:chgData name="Leonie Smith" userId="fed1330f33f5650e" providerId="LiveId" clId="{C5510BFF-6F20-4384-BD45-2AEC23DE31B7}" dt="2023-11-27T06:31:35.614" v="11"/>
          <ac:picMkLst>
            <pc:docMk/>
            <pc:sldMk cId="3676245138" sldId="441"/>
            <ac:picMk id="16" creationId="{CB32F360-00F7-62B4-E33C-0294221046F4}"/>
          </ac:picMkLst>
        </pc:picChg>
        <pc:picChg chg="add del mod">
          <ac:chgData name="Leonie Smith" userId="fed1330f33f5650e" providerId="LiveId" clId="{C5510BFF-6F20-4384-BD45-2AEC23DE31B7}" dt="2023-11-27T06:31:42.923" v="13"/>
          <ac:picMkLst>
            <pc:docMk/>
            <pc:sldMk cId="3676245138" sldId="441"/>
            <ac:picMk id="17" creationId="{8755E653-8780-A2DF-68AE-B513DB03FBFE}"/>
          </ac:picMkLst>
        </pc:picChg>
        <pc:picChg chg="add del mod ord">
          <ac:chgData name="Leonie Smith" userId="fed1330f33f5650e" providerId="LiveId" clId="{C5510BFF-6F20-4384-BD45-2AEC23DE31B7}" dt="2023-11-27T06:31:55.458" v="14"/>
          <ac:picMkLst>
            <pc:docMk/>
            <pc:sldMk cId="3676245138" sldId="441"/>
            <ac:picMk id="21" creationId="{BCEA7318-CD0A-47C6-0CED-122878D13534}"/>
          </ac:picMkLst>
        </pc:picChg>
        <pc:picChg chg="add del mod">
          <ac:chgData name="Leonie Smith" userId="fed1330f33f5650e" providerId="LiveId" clId="{C5510BFF-6F20-4384-BD45-2AEC23DE31B7}" dt="2023-11-27T06:32:04.928" v="16"/>
          <ac:picMkLst>
            <pc:docMk/>
            <pc:sldMk cId="3676245138" sldId="441"/>
            <ac:picMk id="22" creationId="{82322746-9F81-9ECE-E2DF-1C87F7A39FB2}"/>
          </ac:picMkLst>
        </pc:picChg>
        <pc:picChg chg="add del mod ord">
          <ac:chgData name="Leonie Smith" userId="fed1330f33f5650e" providerId="LiveId" clId="{C5510BFF-6F20-4384-BD45-2AEC23DE31B7}" dt="2023-11-27T06:32:21.669" v="17"/>
          <ac:picMkLst>
            <pc:docMk/>
            <pc:sldMk cId="3676245138" sldId="441"/>
            <ac:picMk id="26" creationId="{49EEFAA9-0C5D-5EB9-14E5-6051524AE235}"/>
          </ac:picMkLst>
        </pc:picChg>
        <pc:picChg chg="add mod">
          <ac:chgData name="Leonie Smith" userId="fed1330f33f5650e" providerId="LiveId" clId="{C5510BFF-6F20-4384-BD45-2AEC23DE31B7}" dt="2023-11-27T06:32:21.669" v="17"/>
          <ac:picMkLst>
            <pc:docMk/>
            <pc:sldMk cId="3676245138" sldId="441"/>
            <ac:picMk id="27" creationId="{64DC974E-B134-BA52-814A-1B974025A30B}"/>
          </ac:picMkLst>
        </pc:picChg>
      </pc:sldChg>
      <pc:sldChg chg="addSp delSp modSp mod modTransition modAnim">
        <pc:chgData name="Leonie Smith" userId="fed1330f33f5650e" providerId="LiveId" clId="{C5510BFF-6F20-4384-BD45-2AEC23DE31B7}" dt="2023-11-27T06:34:28.738" v="30"/>
        <pc:sldMkLst>
          <pc:docMk/>
          <pc:sldMk cId="3095902142" sldId="443"/>
        </pc:sldMkLst>
        <pc:picChg chg="add del mod">
          <ac:chgData name="Leonie Smith" userId="fed1330f33f5650e" providerId="LiveId" clId="{C5510BFF-6F20-4384-BD45-2AEC23DE31B7}" dt="2023-11-27T06:33:39.038" v="20"/>
          <ac:picMkLst>
            <pc:docMk/>
            <pc:sldMk cId="3095902142" sldId="443"/>
            <ac:picMk id="6" creationId="{D1A1208C-D943-B594-B332-F7C084AF6871}"/>
          </ac:picMkLst>
        </pc:picChg>
        <pc:picChg chg="add del mod ord">
          <ac:chgData name="Leonie Smith" userId="fed1330f33f5650e" providerId="LiveId" clId="{C5510BFF-6F20-4384-BD45-2AEC23DE31B7}" dt="2023-11-27T06:33:44.967" v="21"/>
          <ac:picMkLst>
            <pc:docMk/>
            <pc:sldMk cId="3095902142" sldId="443"/>
            <ac:picMk id="10" creationId="{4DC1A39D-5473-43B2-042E-82395363F24B}"/>
          </ac:picMkLst>
        </pc:picChg>
        <pc:picChg chg="add del mod">
          <ac:chgData name="Leonie Smith" userId="fed1330f33f5650e" providerId="LiveId" clId="{C5510BFF-6F20-4384-BD45-2AEC23DE31B7}" dt="2023-11-27T06:33:46.123" v="23"/>
          <ac:picMkLst>
            <pc:docMk/>
            <pc:sldMk cId="3095902142" sldId="443"/>
            <ac:picMk id="11" creationId="{05E113E9-98B6-F499-697B-41F4670E8AF7}"/>
          </ac:picMkLst>
        </pc:picChg>
        <pc:picChg chg="add del mod ord">
          <ac:chgData name="Leonie Smith" userId="fed1330f33f5650e" providerId="LiveId" clId="{C5510BFF-6F20-4384-BD45-2AEC23DE31B7}" dt="2023-11-27T06:33:54.850" v="24"/>
          <ac:picMkLst>
            <pc:docMk/>
            <pc:sldMk cId="3095902142" sldId="443"/>
            <ac:picMk id="14" creationId="{928E123B-4F69-9D86-5F35-E78E3887DE39}"/>
          </ac:picMkLst>
        </pc:picChg>
        <pc:picChg chg="add del mod">
          <ac:chgData name="Leonie Smith" userId="fed1330f33f5650e" providerId="LiveId" clId="{C5510BFF-6F20-4384-BD45-2AEC23DE31B7}" dt="2023-11-27T06:33:56.075" v="26"/>
          <ac:picMkLst>
            <pc:docMk/>
            <pc:sldMk cId="3095902142" sldId="443"/>
            <ac:picMk id="15" creationId="{31D944B6-C5B5-B2BE-C937-A8D6D5046508}"/>
          </ac:picMkLst>
        </pc:picChg>
        <pc:picChg chg="add del mod ord">
          <ac:chgData name="Leonie Smith" userId="fed1330f33f5650e" providerId="LiveId" clId="{C5510BFF-6F20-4384-BD45-2AEC23DE31B7}" dt="2023-11-27T06:34:08.994" v="27"/>
          <ac:picMkLst>
            <pc:docMk/>
            <pc:sldMk cId="3095902142" sldId="443"/>
            <ac:picMk id="18" creationId="{E65D0B44-82CA-DE1E-BF6D-09C9EB4383DC}"/>
          </ac:picMkLst>
        </pc:picChg>
        <pc:picChg chg="add del mod">
          <ac:chgData name="Leonie Smith" userId="fed1330f33f5650e" providerId="LiveId" clId="{C5510BFF-6F20-4384-BD45-2AEC23DE31B7}" dt="2023-11-27T06:34:10.360" v="29"/>
          <ac:picMkLst>
            <pc:docMk/>
            <pc:sldMk cId="3095902142" sldId="443"/>
            <ac:picMk id="19" creationId="{2A82AD18-DA82-A632-30CD-68693C4BF10B}"/>
          </ac:picMkLst>
        </pc:picChg>
        <pc:picChg chg="add del mod ord">
          <ac:chgData name="Leonie Smith" userId="fed1330f33f5650e" providerId="LiveId" clId="{C5510BFF-6F20-4384-BD45-2AEC23DE31B7}" dt="2023-11-27T06:34:28.738" v="30"/>
          <ac:picMkLst>
            <pc:docMk/>
            <pc:sldMk cId="3095902142" sldId="443"/>
            <ac:picMk id="22" creationId="{A6CC1D47-C2BA-B289-3ACF-61CF800328D5}"/>
          </ac:picMkLst>
        </pc:picChg>
        <pc:picChg chg="add mod">
          <ac:chgData name="Leonie Smith" userId="fed1330f33f5650e" providerId="LiveId" clId="{C5510BFF-6F20-4384-BD45-2AEC23DE31B7}" dt="2023-11-27T06:34:28.738" v="30"/>
          <ac:picMkLst>
            <pc:docMk/>
            <pc:sldMk cId="3095902142" sldId="443"/>
            <ac:picMk id="23" creationId="{979E75CE-6620-3D11-5207-C295B4D9336A}"/>
          </ac:picMkLst>
        </pc:picChg>
      </pc:sldChg>
      <pc:sldChg chg="addSp delSp modSp mod modTransition modAnim">
        <pc:chgData name="Leonie Smith" userId="fed1330f33f5650e" providerId="LiveId" clId="{C5510BFF-6F20-4384-BD45-2AEC23DE31B7}" dt="2023-11-27T06:36:16.423" v="43"/>
        <pc:sldMkLst>
          <pc:docMk/>
          <pc:sldMk cId="2166098122" sldId="445"/>
        </pc:sldMkLst>
        <pc:picChg chg="add del mod">
          <ac:chgData name="Leonie Smith" userId="fed1330f33f5650e" providerId="LiveId" clId="{C5510BFF-6F20-4384-BD45-2AEC23DE31B7}" dt="2023-11-27T06:35:18.138" v="33"/>
          <ac:picMkLst>
            <pc:docMk/>
            <pc:sldMk cId="2166098122" sldId="445"/>
            <ac:picMk id="6" creationId="{D4B8782F-5ECD-2358-7E42-7245B19F947B}"/>
          </ac:picMkLst>
        </pc:picChg>
        <pc:picChg chg="add del mod ord">
          <ac:chgData name="Leonie Smith" userId="fed1330f33f5650e" providerId="LiveId" clId="{C5510BFF-6F20-4384-BD45-2AEC23DE31B7}" dt="2023-11-27T06:35:23.319" v="34"/>
          <ac:picMkLst>
            <pc:docMk/>
            <pc:sldMk cId="2166098122" sldId="445"/>
            <ac:picMk id="9" creationId="{0D69B56A-6A7B-DE44-11C9-316D52BA108D}"/>
          </ac:picMkLst>
        </pc:picChg>
        <pc:picChg chg="add del mod">
          <ac:chgData name="Leonie Smith" userId="fed1330f33f5650e" providerId="LiveId" clId="{C5510BFF-6F20-4384-BD45-2AEC23DE31B7}" dt="2023-11-27T06:35:24.825" v="36"/>
          <ac:picMkLst>
            <pc:docMk/>
            <pc:sldMk cId="2166098122" sldId="445"/>
            <ac:picMk id="10" creationId="{3A9391B4-D02E-539F-C4D2-23D6ED397592}"/>
          </ac:picMkLst>
        </pc:picChg>
        <pc:picChg chg="add del mod ord">
          <ac:chgData name="Leonie Smith" userId="fed1330f33f5650e" providerId="LiveId" clId="{C5510BFF-6F20-4384-BD45-2AEC23DE31B7}" dt="2023-11-27T06:35:35.665" v="37"/>
          <ac:picMkLst>
            <pc:docMk/>
            <pc:sldMk cId="2166098122" sldId="445"/>
            <ac:picMk id="13" creationId="{681F5939-9795-8EB0-76D8-A7454119D28A}"/>
          </ac:picMkLst>
        </pc:picChg>
        <pc:picChg chg="add del mod">
          <ac:chgData name="Leonie Smith" userId="fed1330f33f5650e" providerId="LiveId" clId="{C5510BFF-6F20-4384-BD45-2AEC23DE31B7}" dt="2023-11-27T06:35:37.310" v="39"/>
          <ac:picMkLst>
            <pc:docMk/>
            <pc:sldMk cId="2166098122" sldId="445"/>
            <ac:picMk id="14" creationId="{1300A2DF-791A-7450-FB95-27045FB89BA0}"/>
          </ac:picMkLst>
        </pc:picChg>
        <pc:picChg chg="add del mod ord">
          <ac:chgData name="Leonie Smith" userId="fed1330f33f5650e" providerId="LiveId" clId="{C5510BFF-6F20-4384-BD45-2AEC23DE31B7}" dt="2023-11-27T06:35:52.979" v="40"/>
          <ac:picMkLst>
            <pc:docMk/>
            <pc:sldMk cId="2166098122" sldId="445"/>
            <ac:picMk id="17" creationId="{ACA729AB-AB59-0AF7-6F11-4146959E4EDE}"/>
          </ac:picMkLst>
        </pc:picChg>
        <pc:picChg chg="add del mod">
          <ac:chgData name="Leonie Smith" userId="fed1330f33f5650e" providerId="LiveId" clId="{C5510BFF-6F20-4384-BD45-2AEC23DE31B7}" dt="2023-11-27T06:36:00.044" v="42"/>
          <ac:picMkLst>
            <pc:docMk/>
            <pc:sldMk cId="2166098122" sldId="445"/>
            <ac:picMk id="18" creationId="{63590F2C-C2B0-E221-F1A0-BBAB07B8CCBF}"/>
          </ac:picMkLst>
        </pc:picChg>
        <pc:picChg chg="add del mod ord">
          <ac:chgData name="Leonie Smith" userId="fed1330f33f5650e" providerId="LiveId" clId="{C5510BFF-6F20-4384-BD45-2AEC23DE31B7}" dt="2023-11-27T06:36:16.423" v="43"/>
          <ac:picMkLst>
            <pc:docMk/>
            <pc:sldMk cId="2166098122" sldId="445"/>
            <ac:picMk id="22" creationId="{404AF9FD-F43F-3B2D-568A-86ED1424C04D}"/>
          </ac:picMkLst>
        </pc:picChg>
        <pc:picChg chg="add mod">
          <ac:chgData name="Leonie Smith" userId="fed1330f33f5650e" providerId="LiveId" clId="{C5510BFF-6F20-4384-BD45-2AEC23DE31B7}" dt="2023-11-27T06:36:16.423" v="43"/>
          <ac:picMkLst>
            <pc:docMk/>
            <pc:sldMk cId="2166098122" sldId="445"/>
            <ac:picMk id="23" creationId="{9A9E7B56-7636-A3FF-055B-56FBD1844FDF}"/>
          </ac:picMkLst>
        </pc:picChg>
      </pc:sldChg>
      <pc:sldChg chg="addSp delSp modSp mod modTransition modAnim">
        <pc:chgData name="Leonie Smith" userId="fed1330f33f5650e" providerId="LiveId" clId="{C5510BFF-6F20-4384-BD45-2AEC23DE31B7}" dt="2023-11-27T06:39:33.666" v="62"/>
        <pc:sldMkLst>
          <pc:docMk/>
          <pc:sldMk cId="2422728137" sldId="447"/>
        </pc:sldMkLst>
        <pc:picChg chg="add del mod">
          <ac:chgData name="Leonie Smith" userId="fed1330f33f5650e" providerId="LiveId" clId="{C5510BFF-6F20-4384-BD45-2AEC23DE31B7}" dt="2023-11-27T06:37:29.593" v="46"/>
          <ac:picMkLst>
            <pc:docMk/>
            <pc:sldMk cId="2422728137" sldId="447"/>
            <ac:picMk id="6" creationId="{F13C5264-97EE-18DF-FA82-E8223BA24729}"/>
          </ac:picMkLst>
        </pc:picChg>
        <pc:picChg chg="add del mod ord">
          <ac:chgData name="Leonie Smith" userId="fed1330f33f5650e" providerId="LiveId" clId="{C5510BFF-6F20-4384-BD45-2AEC23DE31B7}" dt="2023-11-27T06:37:40.872" v="47"/>
          <ac:picMkLst>
            <pc:docMk/>
            <pc:sldMk cId="2422728137" sldId="447"/>
            <ac:picMk id="9" creationId="{1AC86743-F74F-D91B-517A-56889F0D0C06}"/>
          </ac:picMkLst>
        </pc:picChg>
        <pc:picChg chg="add del mod">
          <ac:chgData name="Leonie Smith" userId="fed1330f33f5650e" providerId="LiveId" clId="{C5510BFF-6F20-4384-BD45-2AEC23DE31B7}" dt="2023-11-27T06:37:42.467" v="49"/>
          <ac:picMkLst>
            <pc:docMk/>
            <pc:sldMk cId="2422728137" sldId="447"/>
            <ac:picMk id="10" creationId="{706561BA-E2C3-EA07-C721-8300854EF836}"/>
          </ac:picMkLst>
        </pc:picChg>
        <pc:picChg chg="add del mod ord">
          <ac:chgData name="Leonie Smith" userId="fed1330f33f5650e" providerId="LiveId" clId="{C5510BFF-6F20-4384-BD45-2AEC23DE31B7}" dt="2023-11-27T06:37:48.652" v="50"/>
          <ac:picMkLst>
            <pc:docMk/>
            <pc:sldMk cId="2422728137" sldId="447"/>
            <ac:picMk id="13" creationId="{B7934299-B670-CB85-2025-A09F5CFF38C9}"/>
          </ac:picMkLst>
        </pc:picChg>
        <pc:picChg chg="add del mod">
          <ac:chgData name="Leonie Smith" userId="fed1330f33f5650e" providerId="LiveId" clId="{C5510BFF-6F20-4384-BD45-2AEC23DE31B7}" dt="2023-11-27T06:37:56.650" v="52"/>
          <ac:picMkLst>
            <pc:docMk/>
            <pc:sldMk cId="2422728137" sldId="447"/>
            <ac:picMk id="14" creationId="{882B10C3-762D-F9BE-3865-9EE89270938D}"/>
          </ac:picMkLst>
        </pc:picChg>
        <pc:picChg chg="add del mod ord">
          <ac:chgData name="Leonie Smith" userId="fed1330f33f5650e" providerId="LiveId" clId="{C5510BFF-6F20-4384-BD45-2AEC23DE31B7}" dt="2023-11-27T06:38:09.415" v="53"/>
          <ac:picMkLst>
            <pc:docMk/>
            <pc:sldMk cId="2422728137" sldId="447"/>
            <ac:picMk id="17" creationId="{468AFED0-6E71-0239-504B-9C53FC48735C}"/>
          </ac:picMkLst>
        </pc:picChg>
        <pc:picChg chg="add del mod">
          <ac:chgData name="Leonie Smith" userId="fed1330f33f5650e" providerId="LiveId" clId="{C5510BFF-6F20-4384-BD45-2AEC23DE31B7}" dt="2023-11-27T06:38:12.528" v="55"/>
          <ac:picMkLst>
            <pc:docMk/>
            <pc:sldMk cId="2422728137" sldId="447"/>
            <ac:picMk id="18" creationId="{4BCCA674-E58C-21FB-9BC7-D05BBCC5E12F}"/>
          </ac:picMkLst>
        </pc:picChg>
        <pc:picChg chg="add del mod ord">
          <ac:chgData name="Leonie Smith" userId="fed1330f33f5650e" providerId="LiveId" clId="{C5510BFF-6F20-4384-BD45-2AEC23DE31B7}" dt="2023-11-27T06:38:29.886" v="56"/>
          <ac:picMkLst>
            <pc:docMk/>
            <pc:sldMk cId="2422728137" sldId="447"/>
            <ac:picMk id="21" creationId="{5ECBA5CF-E978-8F3C-75C1-F411553DBC3E}"/>
          </ac:picMkLst>
        </pc:picChg>
        <pc:picChg chg="add del mod">
          <ac:chgData name="Leonie Smith" userId="fed1330f33f5650e" providerId="LiveId" clId="{C5510BFF-6F20-4384-BD45-2AEC23DE31B7}" dt="2023-11-27T06:38:43.690" v="58"/>
          <ac:picMkLst>
            <pc:docMk/>
            <pc:sldMk cId="2422728137" sldId="447"/>
            <ac:picMk id="22" creationId="{5DFD2A5C-65E7-FA4F-4D86-09D5910652FD}"/>
          </ac:picMkLst>
        </pc:picChg>
        <pc:picChg chg="add del mod ord">
          <ac:chgData name="Leonie Smith" userId="fed1330f33f5650e" providerId="LiveId" clId="{C5510BFF-6F20-4384-BD45-2AEC23DE31B7}" dt="2023-11-27T06:39:04.978" v="59"/>
          <ac:picMkLst>
            <pc:docMk/>
            <pc:sldMk cId="2422728137" sldId="447"/>
            <ac:picMk id="27" creationId="{89FCD6F1-D3E7-9BB3-0046-9294E77D4170}"/>
          </ac:picMkLst>
        </pc:picChg>
        <pc:picChg chg="add del mod">
          <ac:chgData name="Leonie Smith" userId="fed1330f33f5650e" providerId="LiveId" clId="{C5510BFF-6F20-4384-BD45-2AEC23DE31B7}" dt="2023-11-27T06:39:13.987" v="61"/>
          <ac:picMkLst>
            <pc:docMk/>
            <pc:sldMk cId="2422728137" sldId="447"/>
            <ac:picMk id="28" creationId="{588F0FC2-8EC7-CCFA-307E-CE4CF9539AAC}"/>
          </ac:picMkLst>
        </pc:picChg>
        <pc:picChg chg="add del mod ord">
          <ac:chgData name="Leonie Smith" userId="fed1330f33f5650e" providerId="LiveId" clId="{C5510BFF-6F20-4384-BD45-2AEC23DE31B7}" dt="2023-11-27T06:39:33.666" v="62"/>
          <ac:picMkLst>
            <pc:docMk/>
            <pc:sldMk cId="2422728137" sldId="447"/>
            <ac:picMk id="32" creationId="{6442FA33-EB45-0C65-BB2E-B2563D03AC3B}"/>
          </ac:picMkLst>
        </pc:picChg>
        <pc:picChg chg="add mod">
          <ac:chgData name="Leonie Smith" userId="fed1330f33f5650e" providerId="LiveId" clId="{C5510BFF-6F20-4384-BD45-2AEC23DE31B7}" dt="2023-11-27T06:39:33.666" v="62"/>
          <ac:picMkLst>
            <pc:docMk/>
            <pc:sldMk cId="2422728137" sldId="447"/>
            <ac:picMk id="33" creationId="{ECC18CC9-E6D4-34F5-05A8-F30EAD03C4CE}"/>
          </ac:picMkLst>
        </pc:picChg>
      </pc:sldChg>
      <pc:sldChg chg="addSp delSp modSp mod modTransition modAnim">
        <pc:chgData name="Leonie Smith" userId="fed1330f33f5650e" providerId="LiveId" clId="{C5510BFF-6F20-4384-BD45-2AEC23DE31B7}" dt="2023-11-27T06:40:17.839" v="66"/>
        <pc:sldMkLst>
          <pc:docMk/>
          <pc:sldMk cId="4160448636" sldId="449"/>
        </pc:sldMkLst>
        <pc:picChg chg="add del mod">
          <ac:chgData name="Leonie Smith" userId="fed1330f33f5650e" providerId="LiveId" clId="{C5510BFF-6F20-4384-BD45-2AEC23DE31B7}" dt="2023-11-27T06:40:04.570" v="65"/>
          <ac:picMkLst>
            <pc:docMk/>
            <pc:sldMk cId="4160448636" sldId="449"/>
            <ac:picMk id="7" creationId="{DE4ED0E9-3305-A20F-D42C-9B9E2BBDD5C1}"/>
          </ac:picMkLst>
        </pc:picChg>
        <pc:picChg chg="add del mod ord">
          <ac:chgData name="Leonie Smith" userId="fed1330f33f5650e" providerId="LiveId" clId="{C5510BFF-6F20-4384-BD45-2AEC23DE31B7}" dt="2023-11-27T06:40:17.839" v="66"/>
          <ac:picMkLst>
            <pc:docMk/>
            <pc:sldMk cId="4160448636" sldId="449"/>
            <ac:picMk id="10" creationId="{9C578273-9ED9-840B-34A8-197E444367A5}"/>
          </ac:picMkLst>
        </pc:picChg>
        <pc:picChg chg="add mod">
          <ac:chgData name="Leonie Smith" userId="fed1330f33f5650e" providerId="LiveId" clId="{C5510BFF-6F20-4384-BD45-2AEC23DE31B7}" dt="2023-11-27T06:40:17.839" v="66"/>
          <ac:picMkLst>
            <pc:docMk/>
            <pc:sldMk cId="4160448636" sldId="449"/>
            <ac:picMk id="11" creationId="{46F571A9-5C3A-F259-D2EE-B86D80988F1B}"/>
          </ac:picMkLst>
        </pc:picChg>
      </pc:sldChg>
      <pc:sldChg chg="addSp delSp modSp mod modTransition modAnim">
        <pc:chgData name="Leonie Smith" userId="fed1330f33f5650e" providerId="LiveId" clId="{C5510BFF-6F20-4384-BD45-2AEC23DE31B7}" dt="2023-11-27T06:42:08.995" v="76"/>
        <pc:sldMkLst>
          <pc:docMk/>
          <pc:sldMk cId="3386340796" sldId="451"/>
        </pc:sldMkLst>
        <pc:picChg chg="add del mod">
          <ac:chgData name="Leonie Smith" userId="fed1330f33f5650e" providerId="LiveId" clId="{C5510BFF-6F20-4384-BD45-2AEC23DE31B7}" dt="2023-11-27T06:40:55.375" v="69"/>
          <ac:picMkLst>
            <pc:docMk/>
            <pc:sldMk cId="3386340796" sldId="451"/>
            <ac:picMk id="6" creationId="{D1F45A0C-3B36-AA90-1988-25059AAEAA07}"/>
          </ac:picMkLst>
        </pc:picChg>
        <pc:picChg chg="add del mod ord">
          <ac:chgData name="Leonie Smith" userId="fed1330f33f5650e" providerId="LiveId" clId="{C5510BFF-6F20-4384-BD45-2AEC23DE31B7}" dt="2023-11-27T06:41:15.706" v="70"/>
          <ac:picMkLst>
            <pc:docMk/>
            <pc:sldMk cId="3386340796" sldId="451"/>
            <ac:picMk id="9" creationId="{A1805407-338A-36DF-F898-17515E41DC61}"/>
          </ac:picMkLst>
        </pc:picChg>
        <pc:picChg chg="add del mod">
          <ac:chgData name="Leonie Smith" userId="fed1330f33f5650e" providerId="LiveId" clId="{C5510BFF-6F20-4384-BD45-2AEC23DE31B7}" dt="2023-11-27T06:41:38.007" v="72"/>
          <ac:picMkLst>
            <pc:docMk/>
            <pc:sldMk cId="3386340796" sldId="451"/>
            <ac:picMk id="10" creationId="{52094167-B6FE-869C-01A8-0CB4DECA4CFF}"/>
          </ac:picMkLst>
        </pc:picChg>
        <pc:picChg chg="add del mod ord">
          <ac:chgData name="Leonie Smith" userId="fed1330f33f5650e" providerId="LiveId" clId="{C5510BFF-6F20-4384-BD45-2AEC23DE31B7}" dt="2023-11-27T06:41:47.427" v="73"/>
          <ac:picMkLst>
            <pc:docMk/>
            <pc:sldMk cId="3386340796" sldId="451"/>
            <ac:picMk id="15" creationId="{A2E0EE98-7E65-640F-9E61-74284EE14CE8}"/>
          </ac:picMkLst>
        </pc:picChg>
        <pc:picChg chg="add del mod">
          <ac:chgData name="Leonie Smith" userId="fed1330f33f5650e" providerId="LiveId" clId="{C5510BFF-6F20-4384-BD45-2AEC23DE31B7}" dt="2023-11-27T06:41:48.656" v="75"/>
          <ac:picMkLst>
            <pc:docMk/>
            <pc:sldMk cId="3386340796" sldId="451"/>
            <ac:picMk id="16" creationId="{4841759F-620A-6E87-4538-7DA98C2AA3B2}"/>
          </ac:picMkLst>
        </pc:picChg>
        <pc:picChg chg="add del mod ord">
          <ac:chgData name="Leonie Smith" userId="fed1330f33f5650e" providerId="LiveId" clId="{C5510BFF-6F20-4384-BD45-2AEC23DE31B7}" dt="2023-11-27T06:42:08.995" v="76"/>
          <ac:picMkLst>
            <pc:docMk/>
            <pc:sldMk cId="3386340796" sldId="451"/>
            <ac:picMk id="19" creationId="{600F7D1C-5AE0-D7F3-9A70-5816277631F2}"/>
          </ac:picMkLst>
        </pc:picChg>
        <pc:picChg chg="add mod">
          <ac:chgData name="Leonie Smith" userId="fed1330f33f5650e" providerId="LiveId" clId="{C5510BFF-6F20-4384-BD45-2AEC23DE31B7}" dt="2023-11-27T06:42:08.995" v="76"/>
          <ac:picMkLst>
            <pc:docMk/>
            <pc:sldMk cId="3386340796" sldId="451"/>
            <ac:picMk id="20" creationId="{CBBE8DEA-D66A-FCFF-D20C-1A3FEE0BB4FE}"/>
          </ac:picMkLst>
        </pc:picChg>
      </pc:sldChg>
      <pc:sldChg chg="addSp delSp modSp mod modTransition modAnim">
        <pc:chgData name="Leonie Smith" userId="fed1330f33f5650e" providerId="LiveId" clId="{C5510BFF-6F20-4384-BD45-2AEC23DE31B7}" dt="2023-11-27T06:44:13.322" v="92"/>
        <pc:sldMkLst>
          <pc:docMk/>
          <pc:sldMk cId="283334129" sldId="453"/>
        </pc:sldMkLst>
        <pc:picChg chg="add del mod">
          <ac:chgData name="Leonie Smith" userId="fed1330f33f5650e" providerId="LiveId" clId="{C5510BFF-6F20-4384-BD45-2AEC23DE31B7}" dt="2023-11-27T06:42:50.507" v="79"/>
          <ac:picMkLst>
            <pc:docMk/>
            <pc:sldMk cId="283334129" sldId="453"/>
            <ac:picMk id="6" creationId="{28D3C946-4328-94AF-CCAB-FCF9032FCDEF}"/>
          </ac:picMkLst>
        </pc:picChg>
        <pc:picChg chg="add del mod ord">
          <ac:chgData name="Leonie Smith" userId="fed1330f33f5650e" providerId="LiveId" clId="{C5510BFF-6F20-4384-BD45-2AEC23DE31B7}" dt="2023-11-27T06:42:59.121" v="80"/>
          <ac:picMkLst>
            <pc:docMk/>
            <pc:sldMk cId="283334129" sldId="453"/>
            <ac:picMk id="9" creationId="{B1C5FDA6-89DB-9A81-CA2B-D58B8C7B1EB2}"/>
          </ac:picMkLst>
        </pc:picChg>
        <pc:picChg chg="add del mod">
          <ac:chgData name="Leonie Smith" userId="fed1330f33f5650e" providerId="LiveId" clId="{C5510BFF-6F20-4384-BD45-2AEC23DE31B7}" dt="2023-11-27T06:43:00.359" v="82"/>
          <ac:picMkLst>
            <pc:docMk/>
            <pc:sldMk cId="283334129" sldId="453"/>
            <ac:picMk id="10" creationId="{08340E55-0967-D033-A853-03ECE8360F68}"/>
          </ac:picMkLst>
        </pc:picChg>
        <pc:picChg chg="add del mod ord">
          <ac:chgData name="Leonie Smith" userId="fed1330f33f5650e" providerId="LiveId" clId="{C5510BFF-6F20-4384-BD45-2AEC23DE31B7}" dt="2023-11-27T06:43:14.940" v="83"/>
          <ac:picMkLst>
            <pc:docMk/>
            <pc:sldMk cId="283334129" sldId="453"/>
            <ac:picMk id="13" creationId="{53431BE4-31F6-022B-613C-DF18CBAC586B}"/>
          </ac:picMkLst>
        </pc:picChg>
        <pc:picChg chg="add del mod">
          <ac:chgData name="Leonie Smith" userId="fed1330f33f5650e" providerId="LiveId" clId="{C5510BFF-6F20-4384-BD45-2AEC23DE31B7}" dt="2023-11-27T06:43:20.419" v="85"/>
          <ac:picMkLst>
            <pc:docMk/>
            <pc:sldMk cId="283334129" sldId="453"/>
            <ac:picMk id="14" creationId="{6B53466A-7E93-19E6-51E2-15684A6003EE}"/>
          </ac:picMkLst>
        </pc:picChg>
        <pc:picChg chg="add del mod ord">
          <ac:chgData name="Leonie Smith" userId="fed1330f33f5650e" providerId="LiveId" clId="{C5510BFF-6F20-4384-BD45-2AEC23DE31B7}" dt="2023-11-27T06:43:25.501" v="86"/>
          <ac:picMkLst>
            <pc:docMk/>
            <pc:sldMk cId="283334129" sldId="453"/>
            <ac:picMk id="17" creationId="{B20331BD-5A8F-7A65-F0D7-C6AC993D5554}"/>
          </ac:picMkLst>
        </pc:picChg>
        <pc:picChg chg="add del mod">
          <ac:chgData name="Leonie Smith" userId="fed1330f33f5650e" providerId="LiveId" clId="{C5510BFF-6F20-4384-BD45-2AEC23DE31B7}" dt="2023-11-27T06:43:27.058" v="88"/>
          <ac:picMkLst>
            <pc:docMk/>
            <pc:sldMk cId="283334129" sldId="453"/>
            <ac:picMk id="18" creationId="{144AB4A8-A30D-6042-52B5-05C0B6B08F34}"/>
          </ac:picMkLst>
        </pc:picChg>
        <pc:picChg chg="add del mod ord">
          <ac:chgData name="Leonie Smith" userId="fed1330f33f5650e" providerId="LiveId" clId="{C5510BFF-6F20-4384-BD45-2AEC23DE31B7}" dt="2023-11-27T06:43:49.334" v="89"/>
          <ac:picMkLst>
            <pc:docMk/>
            <pc:sldMk cId="283334129" sldId="453"/>
            <ac:picMk id="21" creationId="{14A77309-4F63-E804-07BD-D68F13041DBB}"/>
          </ac:picMkLst>
        </pc:picChg>
        <pc:picChg chg="add del mod">
          <ac:chgData name="Leonie Smith" userId="fed1330f33f5650e" providerId="LiveId" clId="{C5510BFF-6F20-4384-BD45-2AEC23DE31B7}" dt="2023-11-27T06:43:50.784" v="91"/>
          <ac:picMkLst>
            <pc:docMk/>
            <pc:sldMk cId="283334129" sldId="453"/>
            <ac:picMk id="22" creationId="{79C94D2E-AC22-C54D-8E4B-7DD35CAE98FE}"/>
          </ac:picMkLst>
        </pc:picChg>
        <pc:picChg chg="add del mod ord">
          <ac:chgData name="Leonie Smith" userId="fed1330f33f5650e" providerId="LiveId" clId="{C5510BFF-6F20-4384-BD45-2AEC23DE31B7}" dt="2023-11-27T06:44:13.322" v="92"/>
          <ac:picMkLst>
            <pc:docMk/>
            <pc:sldMk cId="283334129" sldId="453"/>
            <ac:picMk id="25" creationId="{B6CB1B96-6A70-EA9A-C8C9-C5BB054C461E}"/>
          </ac:picMkLst>
        </pc:picChg>
        <pc:picChg chg="add mod">
          <ac:chgData name="Leonie Smith" userId="fed1330f33f5650e" providerId="LiveId" clId="{C5510BFF-6F20-4384-BD45-2AEC23DE31B7}" dt="2023-11-27T06:44:13.322" v="92"/>
          <ac:picMkLst>
            <pc:docMk/>
            <pc:sldMk cId="283334129" sldId="453"/>
            <ac:picMk id="26" creationId="{08ACAD4E-B758-1113-625F-44FFECE57EE8}"/>
          </ac:picMkLst>
        </pc:picChg>
      </pc:sldChg>
      <pc:sldChg chg="addSp delSp modSp mod modTransition modAnim">
        <pc:chgData name="Leonie Smith" userId="fed1330f33f5650e" providerId="LiveId" clId="{C5510BFF-6F20-4384-BD45-2AEC23DE31B7}" dt="2023-11-27T06:51:12.174" v="135"/>
        <pc:sldMkLst>
          <pc:docMk/>
          <pc:sldMk cId="1799939013" sldId="455"/>
        </pc:sldMkLst>
        <pc:picChg chg="add del mod">
          <ac:chgData name="Leonie Smith" userId="fed1330f33f5650e" providerId="LiveId" clId="{C5510BFF-6F20-4384-BD45-2AEC23DE31B7}" dt="2023-11-27T06:46:13.954" v="95"/>
          <ac:picMkLst>
            <pc:docMk/>
            <pc:sldMk cId="1799939013" sldId="455"/>
            <ac:picMk id="6" creationId="{EDD30EA1-5C30-A6E5-7E5A-564C0C0A4DAB}"/>
          </ac:picMkLst>
        </pc:picChg>
        <pc:picChg chg="add del mod ord">
          <ac:chgData name="Leonie Smith" userId="fed1330f33f5650e" providerId="LiveId" clId="{C5510BFF-6F20-4384-BD45-2AEC23DE31B7}" dt="2023-11-27T06:46:22.893" v="96"/>
          <ac:picMkLst>
            <pc:docMk/>
            <pc:sldMk cId="1799939013" sldId="455"/>
            <ac:picMk id="9" creationId="{F413E74F-AA06-9FA5-2598-1C637BB1DEBC}"/>
          </ac:picMkLst>
        </pc:picChg>
        <pc:picChg chg="add del mod">
          <ac:chgData name="Leonie Smith" userId="fed1330f33f5650e" providerId="LiveId" clId="{C5510BFF-6F20-4384-BD45-2AEC23DE31B7}" dt="2023-11-27T06:46:24.305" v="98"/>
          <ac:picMkLst>
            <pc:docMk/>
            <pc:sldMk cId="1799939013" sldId="455"/>
            <ac:picMk id="10" creationId="{1F207E1A-3286-C456-6A88-C20176AE3842}"/>
          </ac:picMkLst>
        </pc:picChg>
        <pc:picChg chg="add del mod ord">
          <ac:chgData name="Leonie Smith" userId="fed1330f33f5650e" providerId="LiveId" clId="{C5510BFF-6F20-4384-BD45-2AEC23DE31B7}" dt="2023-11-27T06:46:29.162" v="99"/>
          <ac:picMkLst>
            <pc:docMk/>
            <pc:sldMk cId="1799939013" sldId="455"/>
            <ac:picMk id="13" creationId="{BFDD1B29-CD77-BEC8-D655-2DDEEF15B769}"/>
          </ac:picMkLst>
        </pc:picChg>
        <pc:picChg chg="add del mod">
          <ac:chgData name="Leonie Smith" userId="fed1330f33f5650e" providerId="LiveId" clId="{C5510BFF-6F20-4384-BD45-2AEC23DE31B7}" dt="2023-11-27T06:46:30.617" v="101"/>
          <ac:picMkLst>
            <pc:docMk/>
            <pc:sldMk cId="1799939013" sldId="455"/>
            <ac:picMk id="14" creationId="{B9218E70-29AF-82ED-7409-190942D87F7C}"/>
          </ac:picMkLst>
        </pc:picChg>
        <pc:picChg chg="add del mod ord">
          <ac:chgData name="Leonie Smith" userId="fed1330f33f5650e" providerId="LiveId" clId="{C5510BFF-6F20-4384-BD45-2AEC23DE31B7}" dt="2023-11-27T06:46:41.260" v="102"/>
          <ac:picMkLst>
            <pc:docMk/>
            <pc:sldMk cId="1799939013" sldId="455"/>
            <ac:picMk id="17" creationId="{6E10358C-5A3A-48B9-12FC-F6789415F677}"/>
          </ac:picMkLst>
        </pc:picChg>
        <pc:picChg chg="add del mod">
          <ac:chgData name="Leonie Smith" userId="fed1330f33f5650e" providerId="LiveId" clId="{C5510BFF-6F20-4384-BD45-2AEC23DE31B7}" dt="2023-11-27T06:46:50.849" v="104"/>
          <ac:picMkLst>
            <pc:docMk/>
            <pc:sldMk cId="1799939013" sldId="455"/>
            <ac:picMk id="18" creationId="{4136FABA-DB98-2C6C-BA0B-E96B3F9D6427}"/>
          </ac:picMkLst>
        </pc:picChg>
        <pc:picChg chg="add del mod ord">
          <ac:chgData name="Leonie Smith" userId="fed1330f33f5650e" providerId="LiveId" clId="{C5510BFF-6F20-4384-BD45-2AEC23DE31B7}" dt="2023-11-27T06:47:04.828" v="105"/>
          <ac:picMkLst>
            <pc:docMk/>
            <pc:sldMk cId="1799939013" sldId="455"/>
            <ac:picMk id="21" creationId="{DEDD3A2A-C28E-A520-3B43-1FEA1014FC3A}"/>
          </ac:picMkLst>
        </pc:picChg>
        <pc:picChg chg="add del mod">
          <ac:chgData name="Leonie Smith" userId="fed1330f33f5650e" providerId="LiveId" clId="{C5510BFF-6F20-4384-BD45-2AEC23DE31B7}" dt="2023-11-27T06:47:12.064" v="107"/>
          <ac:picMkLst>
            <pc:docMk/>
            <pc:sldMk cId="1799939013" sldId="455"/>
            <ac:picMk id="22" creationId="{BA7F9604-F6D9-74B1-4976-C8715658DBC0}"/>
          </ac:picMkLst>
        </pc:picChg>
        <pc:picChg chg="add del mod ord">
          <ac:chgData name="Leonie Smith" userId="fed1330f33f5650e" providerId="LiveId" clId="{C5510BFF-6F20-4384-BD45-2AEC23DE31B7}" dt="2023-11-27T06:47:22.665" v="108"/>
          <ac:picMkLst>
            <pc:docMk/>
            <pc:sldMk cId="1799939013" sldId="455"/>
            <ac:picMk id="25" creationId="{A17ABB90-355E-08AF-0B99-78B176F6FDFE}"/>
          </ac:picMkLst>
        </pc:picChg>
        <pc:picChg chg="add del mod">
          <ac:chgData name="Leonie Smith" userId="fed1330f33f5650e" providerId="LiveId" clId="{C5510BFF-6F20-4384-BD45-2AEC23DE31B7}" dt="2023-11-27T06:47:24.170" v="110"/>
          <ac:picMkLst>
            <pc:docMk/>
            <pc:sldMk cId="1799939013" sldId="455"/>
            <ac:picMk id="26" creationId="{7E1F7AE7-C63F-08EA-AAC8-DC7EBF05EA6D}"/>
          </ac:picMkLst>
        </pc:picChg>
        <pc:picChg chg="add del mod ord">
          <ac:chgData name="Leonie Smith" userId="fed1330f33f5650e" providerId="LiveId" clId="{C5510BFF-6F20-4384-BD45-2AEC23DE31B7}" dt="2023-11-27T06:47:43.576" v="111"/>
          <ac:picMkLst>
            <pc:docMk/>
            <pc:sldMk cId="1799939013" sldId="455"/>
            <ac:picMk id="29" creationId="{DD950817-2D36-315C-9392-92DABDDC29C5}"/>
          </ac:picMkLst>
        </pc:picChg>
        <pc:picChg chg="add del mod">
          <ac:chgData name="Leonie Smith" userId="fed1330f33f5650e" providerId="LiveId" clId="{C5510BFF-6F20-4384-BD45-2AEC23DE31B7}" dt="2023-11-27T06:47:45.242" v="113"/>
          <ac:picMkLst>
            <pc:docMk/>
            <pc:sldMk cId="1799939013" sldId="455"/>
            <ac:picMk id="30" creationId="{C3121A44-4BFB-977E-130A-9D3627EC49C0}"/>
          </ac:picMkLst>
        </pc:picChg>
        <pc:picChg chg="add del mod ord">
          <ac:chgData name="Leonie Smith" userId="fed1330f33f5650e" providerId="LiveId" clId="{C5510BFF-6F20-4384-BD45-2AEC23DE31B7}" dt="2023-11-27T06:47:49.378" v="114"/>
          <ac:picMkLst>
            <pc:docMk/>
            <pc:sldMk cId="1799939013" sldId="455"/>
            <ac:picMk id="33" creationId="{224BA10D-F34D-C8BC-8853-9458650A29F9}"/>
          </ac:picMkLst>
        </pc:picChg>
        <pc:picChg chg="add del mod">
          <ac:chgData name="Leonie Smith" userId="fed1330f33f5650e" providerId="LiveId" clId="{C5510BFF-6F20-4384-BD45-2AEC23DE31B7}" dt="2023-11-27T06:48:47.980" v="116"/>
          <ac:picMkLst>
            <pc:docMk/>
            <pc:sldMk cId="1799939013" sldId="455"/>
            <ac:picMk id="34" creationId="{CEA7A1B8-E6A4-8275-D444-6EC9F8B901B3}"/>
          </ac:picMkLst>
        </pc:picChg>
        <pc:picChg chg="add del mod ord">
          <ac:chgData name="Leonie Smith" userId="fed1330f33f5650e" providerId="LiveId" clId="{C5510BFF-6F20-4384-BD45-2AEC23DE31B7}" dt="2023-11-27T06:48:58.795" v="117"/>
          <ac:picMkLst>
            <pc:docMk/>
            <pc:sldMk cId="1799939013" sldId="455"/>
            <ac:picMk id="38" creationId="{4BE3333D-FBAF-7BC8-98D9-13EE87756EBE}"/>
          </ac:picMkLst>
        </pc:picChg>
        <pc:picChg chg="add del mod">
          <ac:chgData name="Leonie Smith" userId="fed1330f33f5650e" providerId="LiveId" clId="{C5510BFF-6F20-4384-BD45-2AEC23DE31B7}" dt="2023-11-27T06:49:00.474" v="119"/>
          <ac:picMkLst>
            <pc:docMk/>
            <pc:sldMk cId="1799939013" sldId="455"/>
            <ac:picMk id="39" creationId="{4E9B360A-40A0-F809-16E4-7ACA14D050E8}"/>
          </ac:picMkLst>
        </pc:picChg>
        <pc:picChg chg="add del mod ord">
          <ac:chgData name="Leonie Smith" userId="fed1330f33f5650e" providerId="LiveId" clId="{C5510BFF-6F20-4384-BD45-2AEC23DE31B7}" dt="2023-11-27T06:49:07.564" v="120"/>
          <ac:picMkLst>
            <pc:docMk/>
            <pc:sldMk cId="1799939013" sldId="455"/>
            <ac:picMk id="42" creationId="{23E65034-4A04-D74D-EF98-184016238ED9}"/>
          </ac:picMkLst>
        </pc:picChg>
        <pc:picChg chg="add del mod">
          <ac:chgData name="Leonie Smith" userId="fed1330f33f5650e" providerId="LiveId" clId="{C5510BFF-6F20-4384-BD45-2AEC23DE31B7}" dt="2023-11-27T06:49:08.994" v="122"/>
          <ac:picMkLst>
            <pc:docMk/>
            <pc:sldMk cId="1799939013" sldId="455"/>
            <ac:picMk id="43" creationId="{91C882D9-FC40-97D6-24E3-05AF8BAD02DF}"/>
          </ac:picMkLst>
        </pc:picChg>
        <pc:picChg chg="add del mod ord">
          <ac:chgData name="Leonie Smith" userId="fed1330f33f5650e" providerId="LiveId" clId="{C5510BFF-6F20-4384-BD45-2AEC23DE31B7}" dt="2023-11-27T06:49:20.648" v="123"/>
          <ac:picMkLst>
            <pc:docMk/>
            <pc:sldMk cId="1799939013" sldId="455"/>
            <ac:picMk id="46" creationId="{A2CD1886-F8C1-CE90-713D-FCE233CE0298}"/>
          </ac:picMkLst>
        </pc:picChg>
        <pc:picChg chg="add del mod">
          <ac:chgData name="Leonie Smith" userId="fed1330f33f5650e" providerId="LiveId" clId="{C5510BFF-6F20-4384-BD45-2AEC23DE31B7}" dt="2023-11-27T06:49:21.882" v="125"/>
          <ac:picMkLst>
            <pc:docMk/>
            <pc:sldMk cId="1799939013" sldId="455"/>
            <ac:picMk id="47" creationId="{FB75EE89-7F14-B6D3-EA9D-AF0C1E203410}"/>
          </ac:picMkLst>
        </pc:picChg>
        <pc:picChg chg="add del mod ord">
          <ac:chgData name="Leonie Smith" userId="fed1330f33f5650e" providerId="LiveId" clId="{C5510BFF-6F20-4384-BD45-2AEC23DE31B7}" dt="2023-11-27T06:49:50.167" v="126"/>
          <ac:picMkLst>
            <pc:docMk/>
            <pc:sldMk cId="1799939013" sldId="455"/>
            <ac:picMk id="50" creationId="{E570DC8A-643C-CD0D-4F1F-57EF9D2A8FB5}"/>
          </ac:picMkLst>
        </pc:picChg>
        <pc:picChg chg="add del mod">
          <ac:chgData name="Leonie Smith" userId="fed1330f33f5650e" providerId="LiveId" clId="{C5510BFF-6F20-4384-BD45-2AEC23DE31B7}" dt="2023-11-27T06:49:56.557" v="128"/>
          <ac:picMkLst>
            <pc:docMk/>
            <pc:sldMk cId="1799939013" sldId="455"/>
            <ac:picMk id="51" creationId="{7A2074A2-D6B3-ED29-1FD6-FD7B3B518E5B}"/>
          </ac:picMkLst>
        </pc:picChg>
        <pc:picChg chg="add del mod ord">
          <ac:chgData name="Leonie Smith" userId="fed1330f33f5650e" providerId="LiveId" clId="{C5510BFF-6F20-4384-BD45-2AEC23DE31B7}" dt="2023-11-27T06:50:24.167" v="129"/>
          <ac:picMkLst>
            <pc:docMk/>
            <pc:sldMk cId="1799939013" sldId="455"/>
            <ac:picMk id="54" creationId="{3EFFC3FA-B206-2728-E5EA-EB1CBCF34950}"/>
          </ac:picMkLst>
        </pc:picChg>
        <pc:picChg chg="add del mod">
          <ac:chgData name="Leonie Smith" userId="fed1330f33f5650e" providerId="LiveId" clId="{C5510BFF-6F20-4384-BD45-2AEC23DE31B7}" dt="2023-11-27T06:50:32.092" v="131"/>
          <ac:picMkLst>
            <pc:docMk/>
            <pc:sldMk cId="1799939013" sldId="455"/>
            <ac:picMk id="55" creationId="{9C14C7E1-F209-DA82-A0FC-A166C0B5C0D2}"/>
          </ac:picMkLst>
        </pc:picChg>
        <pc:picChg chg="add del mod ord">
          <ac:chgData name="Leonie Smith" userId="fed1330f33f5650e" providerId="LiveId" clId="{C5510BFF-6F20-4384-BD45-2AEC23DE31B7}" dt="2023-11-27T06:50:41.779" v="132"/>
          <ac:picMkLst>
            <pc:docMk/>
            <pc:sldMk cId="1799939013" sldId="455"/>
            <ac:picMk id="58" creationId="{A2C1CB05-EF33-5B6D-CEB9-38866128B7A3}"/>
          </ac:picMkLst>
        </pc:picChg>
        <pc:picChg chg="add del mod">
          <ac:chgData name="Leonie Smith" userId="fed1330f33f5650e" providerId="LiveId" clId="{C5510BFF-6F20-4384-BD45-2AEC23DE31B7}" dt="2023-11-27T06:50:43.298" v="134"/>
          <ac:picMkLst>
            <pc:docMk/>
            <pc:sldMk cId="1799939013" sldId="455"/>
            <ac:picMk id="59" creationId="{9B0467FA-D17A-2755-C55D-D1BB7963E69F}"/>
          </ac:picMkLst>
        </pc:picChg>
        <pc:picChg chg="add del mod ord">
          <ac:chgData name="Leonie Smith" userId="fed1330f33f5650e" providerId="LiveId" clId="{C5510BFF-6F20-4384-BD45-2AEC23DE31B7}" dt="2023-11-27T06:51:12.174" v="135"/>
          <ac:picMkLst>
            <pc:docMk/>
            <pc:sldMk cId="1799939013" sldId="455"/>
            <ac:picMk id="62" creationId="{F52214E9-893F-E37A-9B68-49A26E8A23D3}"/>
          </ac:picMkLst>
        </pc:picChg>
        <pc:picChg chg="add mod">
          <ac:chgData name="Leonie Smith" userId="fed1330f33f5650e" providerId="LiveId" clId="{C5510BFF-6F20-4384-BD45-2AEC23DE31B7}" dt="2023-11-27T06:51:12.174" v="135"/>
          <ac:picMkLst>
            <pc:docMk/>
            <pc:sldMk cId="1799939013" sldId="455"/>
            <ac:picMk id="63" creationId="{882D7526-7227-371B-6A5E-1F0C5ADBEA19}"/>
          </ac:picMkLst>
        </pc:picChg>
      </pc:sldChg>
      <pc:sldChg chg="addSp delSp modSp mod modTransition modAnim">
        <pc:chgData name="Leonie Smith" userId="fed1330f33f5650e" providerId="LiveId" clId="{C5510BFF-6F20-4384-BD45-2AEC23DE31B7}" dt="2023-11-27T06:53:43.269" v="151"/>
        <pc:sldMkLst>
          <pc:docMk/>
          <pc:sldMk cId="2618424304" sldId="457"/>
        </pc:sldMkLst>
        <pc:picChg chg="add del mod">
          <ac:chgData name="Leonie Smith" userId="fed1330f33f5650e" providerId="LiveId" clId="{C5510BFF-6F20-4384-BD45-2AEC23DE31B7}" dt="2023-11-27T06:52:24.343" v="138"/>
          <ac:picMkLst>
            <pc:docMk/>
            <pc:sldMk cId="2618424304" sldId="457"/>
            <ac:picMk id="9" creationId="{CF137712-97B3-772D-2A4A-0A36C686FF54}"/>
          </ac:picMkLst>
        </pc:picChg>
        <pc:picChg chg="add del mod ord">
          <ac:chgData name="Leonie Smith" userId="fed1330f33f5650e" providerId="LiveId" clId="{C5510BFF-6F20-4384-BD45-2AEC23DE31B7}" dt="2023-11-27T06:52:37.298" v="139"/>
          <ac:picMkLst>
            <pc:docMk/>
            <pc:sldMk cId="2618424304" sldId="457"/>
            <ac:picMk id="12" creationId="{7BB2B6AA-E59B-D58D-16C6-C1ED9B0A0ADC}"/>
          </ac:picMkLst>
        </pc:picChg>
        <pc:picChg chg="add del mod">
          <ac:chgData name="Leonie Smith" userId="fed1330f33f5650e" providerId="LiveId" clId="{C5510BFF-6F20-4384-BD45-2AEC23DE31B7}" dt="2023-11-27T06:52:38.798" v="141"/>
          <ac:picMkLst>
            <pc:docMk/>
            <pc:sldMk cId="2618424304" sldId="457"/>
            <ac:picMk id="13" creationId="{92A7F8C6-1F4B-EEA0-12C7-D1BBA4D168F9}"/>
          </ac:picMkLst>
        </pc:picChg>
        <pc:picChg chg="add del mod ord">
          <ac:chgData name="Leonie Smith" userId="fed1330f33f5650e" providerId="LiveId" clId="{C5510BFF-6F20-4384-BD45-2AEC23DE31B7}" dt="2023-11-27T06:52:46.101" v="142"/>
          <ac:picMkLst>
            <pc:docMk/>
            <pc:sldMk cId="2618424304" sldId="457"/>
            <ac:picMk id="16" creationId="{85486207-DC46-07CE-D782-864F65214753}"/>
          </ac:picMkLst>
        </pc:picChg>
        <pc:picChg chg="add del mod">
          <ac:chgData name="Leonie Smith" userId="fed1330f33f5650e" providerId="LiveId" clId="{C5510BFF-6F20-4384-BD45-2AEC23DE31B7}" dt="2023-11-27T06:52:47.313" v="144"/>
          <ac:picMkLst>
            <pc:docMk/>
            <pc:sldMk cId="2618424304" sldId="457"/>
            <ac:picMk id="17" creationId="{77755012-E4D5-D293-F211-4C906FCA90C9}"/>
          </ac:picMkLst>
        </pc:picChg>
        <pc:picChg chg="add del mod ord">
          <ac:chgData name="Leonie Smith" userId="fed1330f33f5650e" providerId="LiveId" clId="{C5510BFF-6F20-4384-BD45-2AEC23DE31B7}" dt="2023-11-27T06:52:52.765" v="145"/>
          <ac:picMkLst>
            <pc:docMk/>
            <pc:sldMk cId="2618424304" sldId="457"/>
            <ac:picMk id="20" creationId="{AB993B38-7342-DAF8-1648-AAFB225E8AD4}"/>
          </ac:picMkLst>
        </pc:picChg>
        <pc:picChg chg="add del mod">
          <ac:chgData name="Leonie Smith" userId="fed1330f33f5650e" providerId="LiveId" clId="{C5510BFF-6F20-4384-BD45-2AEC23DE31B7}" dt="2023-11-27T06:52:54.154" v="147"/>
          <ac:picMkLst>
            <pc:docMk/>
            <pc:sldMk cId="2618424304" sldId="457"/>
            <ac:picMk id="21" creationId="{24D021DD-5C71-54CB-029F-2A8A2BE51D07}"/>
          </ac:picMkLst>
        </pc:picChg>
        <pc:picChg chg="add del mod ord">
          <ac:chgData name="Leonie Smith" userId="fed1330f33f5650e" providerId="LiveId" clId="{C5510BFF-6F20-4384-BD45-2AEC23DE31B7}" dt="2023-11-27T06:53:15.308" v="148"/>
          <ac:picMkLst>
            <pc:docMk/>
            <pc:sldMk cId="2618424304" sldId="457"/>
            <ac:picMk id="24" creationId="{6C05B283-8CBC-B1A7-9506-CFD42691A4D3}"/>
          </ac:picMkLst>
        </pc:picChg>
        <pc:picChg chg="add del mod">
          <ac:chgData name="Leonie Smith" userId="fed1330f33f5650e" providerId="LiveId" clId="{C5510BFF-6F20-4384-BD45-2AEC23DE31B7}" dt="2023-11-27T06:53:17.805" v="150"/>
          <ac:picMkLst>
            <pc:docMk/>
            <pc:sldMk cId="2618424304" sldId="457"/>
            <ac:picMk id="25" creationId="{3CD364DA-3743-759F-DDDA-63100EED06B3}"/>
          </ac:picMkLst>
        </pc:picChg>
        <pc:picChg chg="add del mod ord">
          <ac:chgData name="Leonie Smith" userId="fed1330f33f5650e" providerId="LiveId" clId="{C5510BFF-6F20-4384-BD45-2AEC23DE31B7}" dt="2023-11-27T06:53:43.269" v="151"/>
          <ac:picMkLst>
            <pc:docMk/>
            <pc:sldMk cId="2618424304" sldId="457"/>
            <ac:picMk id="28" creationId="{86E91EC4-FF73-D4DC-3368-A7695A0DFABF}"/>
          </ac:picMkLst>
        </pc:picChg>
        <pc:picChg chg="add mod">
          <ac:chgData name="Leonie Smith" userId="fed1330f33f5650e" providerId="LiveId" clId="{C5510BFF-6F20-4384-BD45-2AEC23DE31B7}" dt="2023-11-27T06:53:43.269" v="151"/>
          <ac:picMkLst>
            <pc:docMk/>
            <pc:sldMk cId="2618424304" sldId="457"/>
            <ac:picMk id="29" creationId="{F784D80A-7941-A143-2E2F-8F88E103DC96}"/>
          </ac:picMkLst>
        </pc:picChg>
      </pc:sldChg>
      <pc:sldChg chg="addSp delSp modSp mod modTransition modAnim">
        <pc:chgData name="Leonie Smith" userId="fed1330f33f5650e" providerId="LiveId" clId="{C5510BFF-6F20-4384-BD45-2AEC23DE31B7}" dt="2023-11-27T06:56:00.006" v="161"/>
        <pc:sldMkLst>
          <pc:docMk/>
          <pc:sldMk cId="783514268" sldId="459"/>
        </pc:sldMkLst>
        <pc:picChg chg="add del mod">
          <ac:chgData name="Leonie Smith" userId="fed1330f33f5650e" providerId="LiveId" clId="{C5510BFF-6F20-4384-BD45-2AEC23DE31B7}" dt="2023-11-27T06:55:07.999" v="154"/>
          <ac:picMkLst>
            <pc:docMk/>
            <pc:sldMk cId="783514268" sldId="459"/>
            <ac:picMk id="8" creationId="{CEF598C8-0B54-90F0-D983-3917E53B9202}"/>
          </ac:picMkLst>
        </pc:picChg>
        <pc:picChg chg="add del mod ord">
          <ac:chgData name="Leonie Smith" userId="fed1330f33f5650e" providerId="LiveId" clId="{C5510BFF-6F20-4384-BD45-2AEC23DE31B7}" dt="2023-11-27T06:55:15.177" v="155"/>
          <ac:picMkLst>
            <pc:docMk/>
            <pc:sldMk cId="783514268" sldId="459"/>
            <ac:picMk id="12" creationId="{8B7C4183-5225-98E6-CA87-27E5945683D7}"/>
          </ac:picMkLst>
        </pc:picChg>
        <pc:picChg chg="add del mod">
          <ac:chgData name="Leonie Smith" userId="fed1330f33f5650e" providerId="LiveId" clId="{C5510BFF-6F20-4384-BD45-2AEC23DE31B7}" dt="2023-11-27T06:55:16.371" v="157"/>
          <ac:picMkLst>
            <pc:docMk/>
            <pc:sldMk cId="783514268" sldId="459"/>
            <ac:picMk id="13" creationId="{CD22B3F1-67D8-14CC-85A8-816770BB4264}"/>
          </ac:picMkLst>
        </pc:picChg>
        <pc:picChg chg="add del mod ord">
          <ac:chgData name="Leonie Smith" userId="fed1330f33f5650e" providerId="LiveId" clId="{C5510BFF-6F20-4384-BD45-2AEC23DE31B7}" dt="2023-11-27T06:55:33.975" v="158"/>
          <ac:picMkLst>
            <pc:docMk/>
            <pc:sldMk cId="783514268" sldId="459"/>
            <ac:picMk id="16" creationId="{3E7D3E1C-FD49-1520-125F-EF8967FC0191}"/>
          </ac:picMkLst>
        </pc:picChg>
        <pc:picChg chg="add del mod">
          <ac:chgData name="Leonie Smith" userId="fed1330f33f5650e" providerId="LiveId" clId="{C5510BFF-6F20-4384-BD45-2AEC23DE31B7}" dt="2023-11-27T06:55:36.227" v="160"/>
          <ac:picMkLst>
            <pc:docMk/>
            <pc:sldMk cId="783514268" sldId="459"/>
            <ac:picMk id="17" creationId="{F7EDBBEC-558A-4F76-7131-88D1DB6C5EF4}"/>
          </ac:picMkLst>
        </pc:picChg>
        <pc:picChg chg="add del mod ord">
          <ac:chgData name="Leonie Smith" userId="fed1330f33f5650e" providerId="LiveId" clId="{C5510BFF-6F20-4384-BD45-2AEC23DE31B7}" dt="2023-11-27T06:56:00.006" v="161"/>
          <ac:picMkLst>
            <pc:docMk/>
            <pc:sldMk cId="783514268" sldId="459"/>
            <ac:picMk id="20" creationId="{6A2AF426-AB50-A20B-603F-0AB3E6D9A2DC}"/>
          </ac:picMkLst>
        </pc:picChg>
        <pc:picChg chg="add mod">
          <ac:chgData name="Leonie Smith" userId="fed1330f33f5650e" providerId="LiveId" clId="{C5510BFF-6F20-4384-BD45-2AEC23DE31B7}" dt="2023-11-27T06:56:00.006" v="161"/>
          <ac:picMkLst>
            <pc:docMk/>
            <pc:sldMk cId="783514268" sldId="459"/>
            <ac:picMk id="21" creationId="{749B3B21-6327-CA94-E0B2-A76272D25557}"/>
          </ac:picMkLst>
        </pc:picChg>
      </pc:sldChg>
      <pc:sldChg chg="addSp modSp">
        <pc:chgData name="Leonie Smith" userId="fed1330f33f5650e" providerId="LiveId" clId="{C5510BFF-6F20-4384-BD45-2AEC23DE31B7}" dt="2023-11-27T06:56:56.763" v="162"/>
        <pc:sldMkLst>
          <pc:docMk/>
          <pc:sldMk cId="3868250199" sldId="461"/>
        </pc:sldMkLst>
        <pc:picChg chg="add mod">
          <ac:chgData name="Leonie Smith" userId="fed1330f33f5650e" providerId="LiveId" clId="{C5510BFF-6F20-4384-BD45-2AEC23DE31B7}" dt="2023-11-27T06:56:56.763" v="162"/>
          <ac:picMkLst>
            <pc:docMk/>
            <pc:sldMk cId="3868250199" sldId="461"/>
            <ac:picMk id="7" creationId="{283D8B26-16C5-B553-8B21-722AE5BCBEDF}"/>
          </ac:picMkLst>
        </pc:picChg>
      </pc:sldChg>
      <pc:sldChg chg="addSp delSp modSp mod modTransition modAnim">
        <pc:chgData name="Leonie Smith" userId="fed1330f33f5650e" providerId="LiveId" clId="{C5510BFF-6F20-4384-BD45-2AEC23DE31B7}" dt="2023-11-27T06:59:35.253" v="172"/>
        <pc:sldMkLst>
          <pc:docMk/>
          <pc:sldMk cId="2982327576" sldId="463"/>
        </pc:sldMkLst>
        <pc:picChg chg="add del mod">
          <ac:chgData name="Leonie Smith" userId="fed1330f33f5650e" providerId="LiveId" clId="{C5510BFF-6F20-4384-BD45-2AEC23DE31B7}" dt="2023-11-27T06:58:22.281" v="165"/>
          <ac:picMkLst>
            <pc:docMk/>
            <pc:sldMk cId="2982327576" sldId="463"/>
            <ac:picMk id="6" creationId="{FD1A7FD1-EC1C-4505-94DB-D52017AAAE0C}"/>
          </ac:picMkLst>
        </pc:picChg>
        <pc:picChg chg="add del mod ord">
          <ac:chgData name="Leonie Smith" userId="fed1330f33f5650e" providerId="LiveId" clId="{C5510BFF-6F20-4384-BD45-2AEC23DE31B7}" dt="2023-11-27T06:58:28.413" v="166"/>
          <ac:picMkLst>
            <pc:docMk/>
            <pc:sldMk cId="2982327576" sldId="463"/>
            <ac:picMk id="9" creationId="{E3C9B1F3-9F77-9E09-1B6D-756357A42A9C}"/>
          </ac:picMkLst>
        </pc:picChg>
        <pc:picChg chg="add del mod">
          <ac:chgData name="Leonie Smith" userId="fed1330f33f5650e" providerId="LiveId" clId="{C5510BFF-6F20-4384-BD45-2AEC23DE31B7}" dt="2023-11-27T06:58:30.629" v="168"/>
          <ac:picMkLst>
            <pc:docMk/>
            <pc:sldMk cId="2982327576" sldId="463"/>
            <ac:picMk id="10" creationId="{17291F9D-E82B-F319-9D78-57ABB6076B01}"/>
          </ac:picMkLst>
        </pc:picChg>
        <pc:picChg chg="add del mod ord">
          <ac:chgData name="Leonie Smith" userId="fed1330f33f5650e" providerId="LiveId" clId="{C5510BFF-6F20-4384-BD45-2AEC23DE31B7}" dt="2023-11-27T06:58:54.112" v="169"/>
          <ac:picMkLst>
            <pc:docMk/>
            <pc:sldMk cId="2982327576" sldId="463"/>
            <ac:picMk id="13" creationId="{B8DFB9B6-4E5B-8550-F4C1-96EC0009A7BC}"/>
          </ac:picMkLst>
        </pc:picChg>
        <pc:picChg chg="add del mod">
          <ac:chgData name="Leonie Smith" userId="fed1330f33f5650e" providerId="LiveId" clId="{C5510BFF-6F20-4384-BD45-2AEC23DE31B7}" dt="2023-11-27T06:59:06.468" v="171"/>
          <ac:picMkLst>
            <pc:docMk/>
            <pc:sldMk cId="2982327576" sldId="463"/>
            <ac:picMk id="14" creationId="{48AC5261-D8B5-52D3-DE79-F35AFAAC1BAB}"/>
          </ac:picMkLst>
        </pc:picChg>
        <pc:picChg chg="add del mod ord">
          <ac:chgData name="Leonie Smith" userId="fed1330f33f5650e" providerId="LiveId" clId="{C5510BFF-6F20-4384-BD45-2AEC23DE31B7}" dt="2023-11-27T06:59:35.253" v="172"/>
          <ac:picMkLst>
            <pc:docMk/>
            <pc:sldMk cId="2982327576" sldId="463"/>
            <ac:picMk id="17" creationId="{B607F40B-3128-B029-4958-8953390DBDF1}"/>
          </ac:picMkLst>
        </pc:picChg>
        <pc:picChg chg="add mod">
          <ac:chgData name="Leonie Smith" userId="fed1330f33f5650e" providerId="LiveId" clId="{C5510BFF-6F20-4384-BD45-2AEC23DE31B7}" dt="2023-11-27T06:59:35.253" v="172"/>
          <ac:picMkLst>
            <pc:docMk/>
            <pc:sldMk cId="2982327576" sldId="463"/>
            <ac:picMk id="18" creationId="{0349792E-A0BE-C23B-C6F9-5B956A01ABBB}"/>
          </ac:picMkLst>
        </pc:picChg>
      </pc:sldChg>
      <pc:sldChg chg="addSp delSp modSp mod modTransition modAnim">
        <pc:chgData name="Leonie Smith" userId="fed1330f33f5650e" providerId="LiveId" clId="{C5510BFF-6F20-4384-BD45-2AEC23DE31B7}" dt="2023-11-27T07:01:22.671" v="185"/>
        <pc:sldMkLst>
          <pc:docMk/>
          <pc:sldMk cId="3894174290" sldId="465"/>
        </pc:sldMkLst>
        <pc:picChg chg="add del mod">
          <ac:chgData name="Leonie Smith" userId="fed1330f33f5650e" providerId="LiveId" clId="{C5510BFF-6F20-4384-BD45-2AEC23DE31B7}" dt="2023-11-27T07:00:26.144" v="175"/>
          <ac:picMkLst>
            <pc:docMk/>
            <pc:sldMk cId="3894174290" sldId="465"/>
            <ac:picMk id="6" creationId="{3B8035B8-8216-23E9-F190-ED0CC0120272}"/>
          </ac:picMkLst>
        </pc:picChg>
        <pc:picChg chg="add del mod ord">
          <ac:chgData name="Leonie Smith" userId="fed1330f33f5650e" providerId="LiveId" clId="{C5510BFF-6F20-4384-BD45-2AEC23DE31B7}" dt="2023-11-27T07:00:41.186" v="176"/>
          <ac:picMkLst>
            <pc:docMk/>
            <pc:sldMk cId="3894174290" sldId="465"/>
            <ac:picMk id="9" creationId="{4688B84A-6F7D-3889-8891-0FD2D4D5A276}"/>
          </ac:picMkLst>
        </pc:picChg>
        <pc:picChg chg="add del mod">
          <ac:chgData name="Leonie Smith" userId="fed1330f33f5650e" providerId="LiveId" clId="{C5510BFF-6F20-4384-BD45-2AEC23DE31B7}" dt="2023-11-27T07:00:48.121" v="178"/>
          <ac:picMkLst>
            <pc:docMk/>
            <pc:sldMk cId="3894174290" sldId="465"/>
            <ac:picMk id="10" creationId="{F85DCB66-1C0D-59B9-0AA0-C1DF5B35540A}"/>
          </ac:picMkLst>
        </pc:picChg>
        <pc:picChg chg="add del mod ord">
          <ac:chgData name="Leonie Smith" userId="fed1330f33f5650e" providerId="LiveId" clId="{C5510BFF-6F20-4384-BD45-2AEC23DE31B7}" dt="2023-11-27T07:00:59.748" v="179"/>
          <ac:picMkLst>
            <pc:docMk/>
            <pc:sldMk cId="3894174290" sldId="465"/>
            <ac:picMk id="14" creationId="{9373D36D-B1E3-6101-0045-BA297C4B9BED}"/>
          </ac:picMkLst>
        </pc:picChg>
        <pc:picChg chg="add del mod">
          <ac:chgData name="Leonie Smith" userId="fed1330f33f5650e" providerId="LiveId" clId="{C5510BFF-6F20-4384-BD45-2AEC23DE31B7}" dt="2023-11-27T07:01:01.268" v="181"/>
          <ac:picMkLst>
            <pc:docMk/>
            <pc:sldMk cId="3894174290" sldId="465"/>
            <ac:picMk id="15" creationId="{FECA6481-9376-3A9E-1088-708391CF262B}"/>
          </ac:picMkLst>
        </pc:picChg>
        <pc:picChg chg="add del mod ord">
          <ac:chgData name="Leonie Smith" userId="fed1330f33f5650e" providerId="LiveId" clId="{C5510BFF-6F20-4384-BD45-2AEC23DE31B7}" dt="2023-11-27T07:01:06.173" v="182"/>
          <ac:picMkLst>
            <pc:docMk/>
            <pc:sldMk cId="3894174290" sldId="465"/>
            <ac:picMk id="18" creationId="{3AF8C1EC-186B-E6EB-F77C-DC0C7E3EF30D}"/>
          </ac:picMkLst>
        </pc:picChg>
        <pc:picChg chg="add del mod">
          <ac:chgData name="Leonie Smith" userId="fed1330f33f5650e" providerId="LiveId" clId="{C5510BFF-6F20-4384-BD45-2AEC23DE31B7}" dt="2023-11-27T07:01:07.816" v="184"/>
          <ac:picMkLst>
            <pc:docMk/>
            <pc:sldMk cId="3894174290" sldId="465"/>
            <ac:picMk id="19" creationId="{A1D6061E-8780-A11B-32BA-2DE05AA046BA}"/>
          </ac:picMkLst>
        </pc:picChg>
        <pc:picChg chg="add del mod ord">
          <ac:chgData name="Leonie Smith" userId="fed1330f33f5650e" providerId="LiveId" clId="{C5510BFF-6F20-4384-BD45-2AEC23DE31B7}" dt="2023-11-27T07:01:22.671" v="185"/>
          <ac:picMkLst>
            <pc:docMk/>
            <pc:sldMk cId="3894174290" sldId="465"/>
            <ac:picMk id="22" creationId="{32D6E0A6-4947-5D37-C09D-FEE4828B741D}"/>
          </ac:picMkLst>
        </pc:picChg>
        <pc:picChg chg="add mod">
          <ac:chgData name="Leonie Smith" userId="fed1330f33f5650e" providerId="LiveId" clId="{C5510BFF-6F20-4384-BD45-2AEC23DE31B7}" dt="2023-11-27T07:01:22.671" v="185"/>
          <ac:picMkLst>
            <pc:docMk/>
            <pc:sldMk cId="3894174290" sldId="465"/>
            <ac:picMk id="23" creationId="{59A03E87-1636-C1E4-CF98-A294A01D964F}"/>
          </ac:picMkLst>
        </pc:picChg>
      </pc:sldChg>
      <pc:sldChg chg="addSp delSp modSp mod modTransition modAnim">
        <pc:chgData name="Leonie Smith" userId="fed1330f33f5650e" providerId="LiveId" clId="{C5510BFF-6F20-4384-BD45-2AEC23DE31B7}" dt="2023-11-27T07:03:09.458" v="197"/>
        <pc:sldMkLst>
          <pc:docMk/>
          <pc:sldMk cId="3596600315" sldId="468"/>
        </pc:sldMkLst>
        <pc:picChg chg="add del mod">
          <ac:chgData name="Leonie Smith" userId="fed1330f33f5650e" providerId="LiveId" clId="{C5510BFF-6F20-4384-BD45-2AEC23DE31B7}" dt="2023-11-27T06:29:31.056" v="2"/>
          <ac:picMkLst>
            <pc:docMk/>
            <pc:sldMk cId="3596600315" sldId="468"/>
            <ac:picMk id="6" creationId="{41ADDBB6-2F78-8F4D-7F5C-5E771F60F230}"/>
          </ac:picMkLst>
        </pc:picChg>
        <pc:picChg chg="add del mod ord">
          <ac:chgData name="Leonie Smith" userId="fed1330f33f5650e" providerId="LiveId" clId="{C5510BFF-6F20-4384-BD45-2AEC23DE31B7}" dt="2023-11-27T06:29:37.345" v="3"/>
          <ac:picMkLst>
            <pc:docMk/>
            <pc:sldMk cId="3596600315" sldId="468"/>
            <ac:picMk id="10" creationId="{C4AA2244-0B20-765B-5BAA-8280E25D79BD}"/>
          </ac:picMkLst>
        </pc:picChg>
        <pc:picChg chg="add del mod">
          <ac:chgData name="Leonie Smith" userId="fed1330f33f5650e" providerId="LiveId" clId="{C5510BFF-6F20-4384-BD45-2AEC23DE31B7}" dt="2023-11-27T07:01:55.784" v="187"/>
          <ac:picMkLst>
            <pc:docMk/>
            <pc:sldMk cId="3596600315" sldId="468"/>
            <ac:picMk id="11" creationId="{9D86441A-9C41-E6B4-F650-B2A488AE591D}"/>
          </ac:picMkLst>
        </pc:picChg>
        <pc:picChg chg="add del mod ord">
          <ac:chgData name="Leonie Smith" userId="fed1330f33f5650e" providerId="LiveId" clId="{C5510BFF-6F20-4384-BD45-2AEC23DE31B7}" dt="2023-11-27T07:02:01.989" v="188"/>
          <ac:picMkLst>
            <pc:docMk/>
            <pc:sldMk cId="3596600315" sldId="468"/>
            <ac:picMk id="16" creationId="{22DF637C-B92C-ECE8-E3E3-FC952B587930}"/>
          </ac:picMkLst>
        </pc:picChg>
        <pc:picChg chg="add del mod">
          <ac:chgData name="Leonie Smith" userId="fed1330f33f5650e" providerId="LiveId" clId="{C5510BFF-6F20-4384-BD45-2AEC23DE31B7}" dt="2023-11-27T07:02:08.457" v="190"/>
          <ac:picMkLst>
            <pc:docMk/>
            <pc:sldMk cId="3596600315" sldId="468"/>
            <ac:picMk id="17" creationId="{A4E88322-E122-1103-FEA8-9EEFC71A8208}"/>
          </ac:picMkLst>
        </pc:picChg>
        <pc:picChg chg="add del mod ord">
          <ac:chgData name="Leonie Smith" userId="fed1330f33f5650e" providerId="LiveId" clId="{C5510BFF-6F20-4384-BD45-2AEC23DE31B7}" dt="2023-11-27T07:02:14.799" v="191"/>
          <ac:picMkLst>
            <pc:docMk/>
            <pc:sldMk cId="3596600315" sldId="468"/>
            <ac:picMk id="21" creationId="{4E2938DF-65BB-BEE9-449A-B98DC66B12FE}"/>
          </ac:picMkLst>
        </pc:picChg>
        <pc:picChg chg="add del mod">
          <ac:chgData name="Leonie Smith" userId="fed1330f33f5650e" providerId="LiveId" clId="{C5510BFF-6F20-4384-BD45-2AEC23DE31B7}" dt="2023-11-27T07:02:21.049" v="193"/>
          <ac:picMkLst>
            <pc:docMk/>
            <pc:sldMk cId="3596600315" sldId="468"/>
            <ac:picMk id="22" creationId="{BCDF4D54-26BF-CB0A-8DD2-1BA4A1EDFC14}"/>
          </ac:picMkLst>
        </pc:picChg>
        <pc:picChg chg="add del mod ord">
          <ac:chgData name="Leonie Smith" userId="fed1330f33f5650e" providerId="LiveId" clId="{C5510BFF-6F20-4384-BD45-2AEC23DE31B7}" dt="2023-11-27T07:02:27.492" v="194"/>
          <ac:picMkLst>
            <pc:docMk/>
            <pc:sldMk cId="3596600315" sldId="468"/>
            <ac:picMk id="26" creationId="{B78174CF-35D9-156A-41A1-F1A97DAE558E}"/>
          </ac:picMkLst>
        </pc:picChg>
        <pc:picChg chg="add del mod">
          <ac:chgData name="Leonie Smith" userId="fed1330f33f5650e" providerId="LiveId" clId="{C5510BFF-6F20-4384-BD45-2AEC23DE31B7}" dt="2023-11-27T07:03:03.141" v="196"/>
          <ac:picMkLst>
            <pc:docMk/>
            <pc:sldMk cId="3596600315" sldId="468"/>
            <ac:picMk id="27" creationId="{DA3D8E3A-A503-B2EE-2076-B5F0E1CA73E4}"/>
          </ac:picMkLst>
        </pc:picChg>
        <pc:picChg chg="add del mod ord">
          <ac:chgData name="Leonie Smith" userId="fed1330f33f5650e" providerId="LiveId" clId="{C5510BFF-6F20-4384-BD45-2AEC23DE31B7}" dt="2023-11-27T07:03:09.458" v="197"/>
          <ac:picMkLst>
            <pc:docMk/>
            <pc:sldMk cId="3596600315" sldId="468"/>
            <ac:picMk id="32" creationId="{BC6684E8-CD78-F0B3-09E8-E8F47E535F8D}"/>
          </ac:picMkLst>
        </pc:picChg>
        <pc:picChg chg="add mod">
          <ac:chgData name="Leonie Smith" userId="fed1330f33f5650e" providerId="LiveId" clId="{C5510BFF-6F20-4384-BD45-2AEC23DE31B7}" dt="2023-11-27T07:03:09.458" v="197"/>
          <ac:picMkLst>
            <pc:docMk/>
            <pc:sldMk cId="3596600315" sldId="468"/>
            <ac:picMk id="33" creationId="{66F5E7C7-DDC0-C19A-4900-CDFAA9FF6DAF}"/>
          </ac:picMkLst>
        </pc:picChg>
      </pc:sldChg>
      <pc:sldChg chg="modSp mod">
        <pc:chgData name="Leonie Smith" userId="fed1330f33f5650e" providerId="LiveId" clId="{C5510BFF-6F20-4384-BD45-2AEC23DE31B7}" dt="2023-11-27T07:15:03.360" v="201" actId="20577"/>
        <pc:sldMkLst>
          <pc:docMk/>
          <pc:sldMk cId="988430586" sldId="469"/>
        </pc:sldMkLst>
        <pc:spChg chg="mod">
          <ac:chgData name="Leonie Smith" userId="fed1330f33f5650e" providerId="LiveId" clId="{C5510BFF-6F20-4384-BD45-2AEC23DE31B7}" dt="2023-11-27T07:15:03.360" v="201" actId="20577"/>
          <ac:spMkLst>
            <pc:docMk/>
            <pc:sldMk cId="988430586" sldId="469"/>
            <ac:spMk id="5" creationId="{EF094728-312A-0AC8-C16B-B11A92A2DB14}"/>
          </ac:spMkLst>
        </pc:spChg>
      </pc:sldChg>
    </pc:docChg>
  </pc:docChgLst>
  <pc:docChgLst>
    <pc:chgData name="Alfred Smith" userId="3c60a3631c0db8ad" providerId="LiveId" clId="{9B8E2DF6-1D83-4850-B153-3A56055683AD}"/>
    <pc:docChg chg="undo custSel modSld">
      <pc:chgData name="Alfred Smith" userId="3c60a3631c0db8ad" providerId="LiveId" clId="{9B8E2DF6-1D83-4850-B153-3A56055683AD}" dt="2023-01-18T13:24:57.803" v="50"/>
      <pc:docMkLst>
        <pc:docMk/>
      </pc:docMkLst>
      <pc:sldChg chg="modSp mod modTransition">
        <pc:chgData name="Alfred Smith" userId="3c60a3631c0db8ad" providerId="LiveId" clId="{9B8E2DF6-1D83-4850-B153-3A56055683AD}" dt="2023-01-18T13:22:06.027" v="22"/>
        <pc:sldMkLst>
          <pc:docMk/>
          <pc:sldMk cId="3261377596" sldId="438"/>
        </pc:sldMkLst>
        <pc:spChg chg="mod">
          <ac:chgData name="Alfred Smith" userId="3c60a3631c0db8ad" providerId="LiveId" clId="{9B8E2DF6-1D83-4850-B153-3A56055683AD}" dt="2023-01-18T13:20:12.571" v="6" actId="1076"/>
          <ac:spMkLst>
            <pc:docMk/>
            <pc:sldMk cId="3261377596" sldId="438"/>
            <ac:spMk id="2" creationId="{F8D8B576-45F4-D7B7-8AF9-AD10E9CC00ED}"/>
          </ac:spMkLst>
        </pc:spChg>
      </pc:sldChg>
      <pc:sldChg chg="addSp delSp modSp mod modTransition modAnim">
        <pc:chgData name="Alfred Smith" userId="3c60a3631c0db8ad" providerId="LiveId" clId="{9B8E2DF6-1D83-4850-B153-3A56055683AD}" dt="2023-01-18T13:24:37.185" v="37"/>
        <pc:sldMkLst>
          <pc:docMk/>
          <pc:sldMk cId="3759221820" sldId="439"/>
        </pc:sldMkLst>
        <pc:spChg chg="add mod">
          <ac:chgData name="Alfred Smith" userId="3c60a3631c0db8ad" providerId="LiveId" clId="{9B8E2DF6-1D83-4850-B153-3A56055683AD}" dt="2023-01-18T13:24:37.185" v="37"/>
          <ac:spMkLst>
            <pc:docMk/>
            <pc:sldMk cId="3759221820" sldId="439"/>
            <ac:spMk id="2" creationId="{3BFF9DB7-B6B4-045D-0DE0-9A5BDE51438B}"/>
          </ac:spMkLst>
        </pc:spChg>
        <pc:spChg chg="del">
          <ac:chgData name="Alfred Smith" userId="3c60a3631c0db8ad" providerId="LiveId" clId="{9B8E2DF6-1D83-4850-B153-3A56055683AD}" dt="2023-01-18T13:24:25.921" v="36" actId="478"/>
          <ac:spMkLst>
            <pc:docMk/>
            <pc:sldMk cId="3759221820" sldId="439"/>
            <ac:spMk id="6" creationId="{416C064E-628E-47C0-A712-DB178FE9901E}"/>
          </ac:spMkLst>
        </pc:spChg>
        <pc:picChg chg="del">
          <ac:chgData name="Alfred Smith" userId="3c60a3631c0db8ad" providerId="LiveId" clId="{9B8E2DF6-1D83-4850-B153-3A56055683AD}" dt="2023-01-18T13:22:06.027" v="22"/>
          <ac:picMkLst>
            <pc:docMk/>
            <pc:sldMk cId="3759221820" sldId="439"/>
            <ac:picMk id="3" creationId="{C0BB8BDC-9CAA-18D6-25E9-FE2553831EBD}"/>
          </ac:picMkLst>
        </pc:picChg>
      </pc:sldChg>
      <pc:sldChg chg="addSp delSp modSp mod modTransition modAnim">
        <pc:chgData name="Alfred Smith" userId="3c60a3631c0db8ad" providerId="LiveId" clId="{9B8E2DF6-1D83-4850-B153-3A56055683AD}" dt="2023-01-18T13:24:38.900" v="38"/>
        <pc:sldMkLst>
          <pc:docMk/>
          <pc:sldMk cId="3676245138" sldId="441"/>
        </pc:sldMkLst>
        <pc:spChg chg="add mod">
          <ac:chgData name="Alfred Smith" userId="3c60a3631c0db8ad" providerId="LiveId" clId="{9B8E2DF6-1D83-4850-B153-3A56055683AD}" dt="2023-01-18T13:24:38.900" v="38"/>
          <ac:spMkLst>
            <pc:docMk/>
            <pc:sldMk cId="3676245138" sldId="441"/>
            <ac:spMk id="2" creationId="{FD7F64BD-3F24-E5AF-BF5A-999EF79CC2B7}"/>
          </ac:spMkLst>
        </pc:spChg>
        <pc:spChg chg="del">
          <ac:chgData name="Alfred Smith" userId="3c60a3631c0db8ad" providerId="LiveId" clId="{9B8E2DF6-1D83-4850-B153-3A56055683AD}" dt="2023-01-18T13:24:23.914" v="35" actId="478"/>
          <ac:spMkLst>
            <pc:docMk/>
            <pc:sldMk cId="3676245138" sldId="441"/>
            <ac:spMk id="6" creationId="{416C064E-628E-47C0-A712-DB178FE9901E}"/>
          </ac:spMkLst>
        </pc:spChg>
        <pc:picChg chg="del">
          <ac:chgData name="Alfred Smith" userId="3c60a3631c0db8ad" providerId="LiveId" clId="{9B8E2DF6-1D83-4850-B153-3A56055683AD}" dt="2023-01-18T13:22:06.027" v="22"/>
          <ac:picMkLst>
            <pc:docMk/>
            <pc:sldMk cId="3676245138" sldId="441"/>
            <ac:picMk id="3" creationId="{60A775E9-1D7A-5AEC-E50D-EC9BCD8360AC}"/>
          </ac:picMkLst>
        </pc:picChg>
      </pc:sldChg>
      <pc:sldChg chg="modSp mod modTransition">
        <pc:chgData name="Alfred Smith" userId="3c60a3631c0db8ad" providerId="LiveId" clId="{9B8E2DF6-1D83-4850-B153-3A56055683AD}" dt="2023-01-18T13:22:06.027" v="22"/>
        <pc:sldMkLst>
          <pc:docMk/>
          <pc:sldMk cId="2180228365" sldId="442"/>
        </pc:sldMkLst>
        <pc:spChg chg="mod">
          <ac:chgData name="Alfred Smith" userId="3c60a3631c0db8ad" providerId="LiveId" clId="{9B8E2DF6-1D83-4850-B153-3A56055683AD}" dt="2023-01-18T13:20:43.076" v="9"/>
          <ac:spMkLst>
            <pc:docMk/>
            <pc:sldMk cId="2180228365" sldId="442"/>
            <ac:spMk id="2" creationId="{1347B62A-CC15-624F-26D3-6DBCB4A31441}"/>
          </ac:spMkLst>
        </pc:spChg>
      </pc:sldChg>
      <pc:sldChg chg="addSp delSp modSp mod modTransition modAnim">
        <pc:chgData name="Alfred Smith" userId="3c60a3631c0db8ad" providerId="LiveId" clId="{9B8E2DF6-1D83-4850-B153-3A56055683AD}" dt="2023-01-18T13:24:40.384" v="39"/>
        <pc:sldMkLst>
          <pc:docMk/>
          <pc:sldMk cId="3095902142" sldId="443"/>
        </pc:sldMkLst>
        <pc:spChg chg="add mod">
          <ac:chgData name="Alfred Smith" userId="3c60a3631c0db8ad" providerId="LiveId" clId="{9B8E2DF6-1D83-4850-B153-3A56055683AD}" dt="2023-01-18T13:24:40.384" v="39"/>
          <ac:spMkLst>
            <pc:docMk/>
            <pc:sldMk cId="3095902142" sldId="443"/>
            <ac:spMk id="2" creationId="{04DEFCD4-C1F0-6D3D-6144-19D611312911}"/>
          </ac:spMkLst>
        </pc:spChg>
        <pc:spChg chg="del">
          <ac:chgData name="Alfred Smith" userId="3c60a3631c0db8ad" providerId="LiveId" clId="{9B8E2DF6-1D83-4850-B153-3A56055683AD}" dt="2023-01-18T13:24:22.191" v="34" actId="478"/>
          <ac:spMkLst>
            <pc:docMk/>
            <pc:sldMk cId="3095902142" sldId="443"/>
            <ac:spMk id="6" creationId="{416C064E-628E-47C0-A712-DB178FE9901E}"/>
          </ac:spMkLst>
        </pc:spChg>
        <pc:picChg chg="del">
          <ac:chgData name="Alfred Smith" userId="3c60a3631c0db8ad" providerId="LiveId" clId="{9B8E2DF6-1D83-4850-B153-3A56055683AD}" dt="2023-01-18T13:22:06.027" v="22"/>
          <ac:picMkLst>
            <pc:docMk/>
            <pc:sldMk cId="3095902142" sldId="443"/>
            <ac:picMk id="10" creationId="{751FC51D-917D-A010-68A3-7B6BEC890691}"/>
          </ac:picMkLst>
        </pc:picChg>
      </pc:sldChg>
      <pc:sldChg chg="modSp mod modTransition">
        <pc:chgData name="Alfred Smith" userId="3c60a3631c0db8ad" providerId="LiveId" clId="{9B8E2DF6-1D83-4850-B153-3A56055683AD}" dt="2023-01-18T13:22:06.027" v="22"/>
        <pc:sldMkLst>
          <pc:docMk/>
          <pc:sldMk cId="1718612039" sldId="444"/>
        </pc:sldMkLst>
        <pc:spChg chg="mod">
          <ac:chgData name="Alfred Smith" userId="3c60a3631c0db8ad" providerId="LiveId" clId="{9B8E2DF6-1D83-4850-B153-3A56055683AD}" dt="2023-01-18T13:20:46.158" v="10"/>
          <ac:spMkLst>
            <pc:docMk/>
            <pc:sldMk cId="1718612039" sldId="444"/>
            <ac:spMk id="2" creationId="{4EA68EC4-A314-44D8-8C0D-96A480082C88}"/>
          </ac:spMkLst>
        </pc:spChg>
      </pc:sldChg>
      <pc:sldChg chg="addSp delSp modSp mod modTransition modAnim">
        <pc:chgData name="Alfred Smith" userId="3c60a3631c0db8ad" providerId="LiveId" clId="{9B8E2DF6-1D83-4850-B153-3A56055683AD}" dt="2023-01-18T13:24:42.008" v="40"/>
        <pc:sldMkLst>
          <pc:docMk/>
          <pc:sldMk cId="2166098122" sldId="445"/>
        </pc:sldMkLst>
        <pc:spChg chg="add mod">
          <ac:chgData name="Alfred Smith" userId="3c60a3631c0db8ad" providerId="LiveId" clId="{9B8E2DF6-1D83-4850-B153-3A56055683AD}" dt="2023-01-18T13:24:42.008" v="40"/>
          <ac:spMkLst>
            <pc:docMk/>
            <pc:sldMk cId="2166098122" sldId="445"/>
            <ac:spMk id="2" creationId="{1BE67051-D319-83B9-B024-FF8DB8A4DA01}"/>
          </ac:spMkLst>
        </pc:spChg>
        <pc:spChg chg="del">
          <ac:chgData name="Alfred Smith" userId="3c60a3631c0db8ad" providerId="LiveId" clId="{9B8E2DF6-1D83-4850-B153-3A56055683AD}" dt="2023-01-18T13:22:43.245" v="33" actId="478"/>
          <ac:spMkLst>
            <pc:docMk/>
            <pc:sldMk cId="2166098122" sldId="445"/>
            <ac:spMk id="6" creationId="{416C064E-628E-47C0-A712-DB178FE9901E}"/>
          </ac:spMkLst>
        </pc:spChg>
        <pc:picChg chg="del">
          <ac:chgData name="Alfred Smith" userId="3c60a3631c0db8ad" providerId="LiveId" clId="{9B8E2DF6-1D83-4850-B153-3A56055683AD}" dt="2023-01-18T13:22:06.027" v="22"/>
          <ac:picMkLst>
            <pc:docMk/>
            <pc:sldMk cId="2166098122" sldId="445"/>
            <ac:picMk id="13" creationId="{2C69A63B-DC79-FFCB-3C5E-EEB5B511AE86}"/>
          </ac:picMkLst>
        </pc:picChg>
      </pc:sldChg>
      <pc:sldChg chg="modSp mod modTransition">
        <pc:chgData name="Alfred Smith" userId="3c60a3631c0db8ad" providerId="LiveId" clId="{9B8E2DF6-1D83-4850-B153-3A56055683AD}" dt="2023-01-18T13:22:06.027" v="22"/>
        <pc:sldMkLst>
          <pc:docMk/>
          <pc:sldMk cId="665805102" sldId="446"/>
        </pc:sldMkLst>
        <pc:spChg chg="mod">
          <ac:chgData name="Alfred Smith" userId="3c60a3631c0db8ad" providerId="LiveId" clId="{9B8E2DF6-1D83-4850-B153-3A56055683AD}" dt="2023-01-18T13:20:49.362" v="11"/>
          <ac:spMkLst>
            <pc:docMk/>
            <pc:sldMk cId="665805102" sldId="446"/>
            <ac:spMk id="2" creationId="{399C981D-3D2E-8E1D-9749-D1F75A57587D}"/>
          </ac:spMkLst>
        </pc:spChg>
      </pc:sldChg>
      <pc:sldChg chg="addSp delSp modSp mod modTransition modAnim">
        <pc:chgData name="Alfred Smith" userId="3c60a3631c0db8ad" providerId="LiveId" clId="{9B8E2DF6-1D83-4850-B153-3A56055683AD}" dt="2023-01-18T13:24:43.484" v="41"/>
        <pc:sldMkLst>
          <pc:docMk/>
          <pc:sldMk cId="2422728137" sldId="447"/>
        </pc:sldMkLst>
        <pc:spChg chg="add mod">
          <ac:chgData name="Alfred Smith" userId="3c60a3631c0db8ad" providerId="LiveId" clId="{9B8E2DF6-1D83-4850-B153-3A56055683AD}" dt="2023-01-18T13:24:43.484" v="41"/>
          <ac:spMkLst>
            <pc:docMk/>
            <pc:sldMk cId="2422728137" sldId="447"/>
            <ac:spMk id="2" creationId="{C9EAB526-A0D5-7037-E5C4-5C1F8EBB2D5C}"/>
          </ac:spMkLst>
        </pc:spChg>
        <pc:spChg chg="del">
          <ac:chgData name="Alfred Smith" userId="3c60a3631c0db8ad" providerId="LiveId" clId="{9B8E2DF6-1D83-4850-B153-3A56055683AD}" dt="2023-01-18T13:22:41.418" v="32" actId="478"/>
          <ac:spMkLst>
            <pc:docMk/>
            <pc:sldMk cId="2422728137" sldId="447"/>
            <ac:spMk id="6" creationId="{416C064E-628E-47C0-A712-DB178FE9901E}"/>
          </ac:spMkLst>
        </pc:spChg>
        <pc:picChg chg="del">
          <ac:chgData name="Alfred Smith" userId="3c60a3631c0db8ad" providerId="LiveId" clId="{9B8E2DF6-1D83-4850-B153-3A56055683AD}" dt="2023-01-18T13:22:06.027" v="22"/>
          <ac:picMkLst>
            <pc:docMk/>
            <pc:sldMk cId="2422728137" sldId="447"/>
            <ac:picMk id="9" creationId="{0673F718-9B0C-202E-1531-006AFBFB1F7F}"/>
          </ac:picMkLst>
        </pc:picChg>
      </pc:sldChg>
      <pc:sldChg chg="modSp mod modTransition">
        <pc:chgData name="Alfred Smith" userId="3c60a3631c0db8ad" providerId="LiveId" clId="{9B8E2DF6-1D83-4850-B153-3A56055683AD}" dt="2023-01-18T13:22:06.027" v="22"/>
        <pc:sldMkLst>
          <pc:docMk/>
          <pc:sldMk cId="843663555" sldId="448"/>
        </pc:sldMkLst>
        <pc:spChg chg="mod">
          <ac:chgData name="Alfred Smith" userId="3c60a3631c0db8ad" providerId="LiveId" clId="{9B8E2DF6-1D83-4850-B153-3A56055683AD}" dt="2023-01-18T13:20:52.382" v="12"/>
          <ac:spMkLst>
            <pc:docMk/>
            <pc:sldMk cId="843663555" sldId="448"/>
            <ac:spMk id="2" creationId="{63AC146D-4612-8FCE-21E1-CA6933BB596C}"/>
          </ac:spMkLst>
        </pc:spChg>
      </pc:sldChg>
      <pc:sldChg chg="addSp delSp modSp mod modTransition modAnim">
        <pc:chgData name="Alfred Smith" userId="3c60a3631c0db8ad" providerId="LiveId" clId="{9B8E2DF6-1D83-4850-B153-3A56055683AD}" dt="2023-01-18T13:24:45.031" v="42"/>
        <pc:sldMkLst>
          <pc:docMk/>
          <pc:sldMk cId="4160448636" sldId="449"/>
        </pc:sldMkLst>
        <pc:spChg chg="add mod">
          <ac:chgData name="Alfred Smith" userId="3c60a3631c0db8ad" providerId="LiveId" clId="{9B8E2DF6-1D83-4850-B153-3A56055683AD}" dt="2023-01-18T13:24:45.031" v="42"/>
          <ac:spMkLst>
            <pc:docMk/>
            <pc:sldMk cId="4160448636" sldId="449"/>
            <ac:spMk id="2" creationId="{20DE9087-63F6-D9BB-9809-D1742FAE7CBA}"/>
          </ac:spMkLst>
        </pc:spChg>
        <pc:spChg chg="del">
          <ac:chgData name="Alfred Smith" userId="3c60a3631c0db8ad" providerId="LiveId" clId="{9B8E2DF6-1D83-4850-B153-3A56055683AD}" dt="2023-01-18T13:22:37.904" v="31" actId="478"/>
          <ac:spMkLst>
            <pc:docMk/>
            <pc:sldMk cId="4160448636" sldId="449"/>
            <ac:spMk id="6" creationId="{416C064E-628E-47C0-A712-DB178FE9901E}"/>
          </ac:spMkLst>
        </pc:spChg>
        <pc:picChg chg="del">
          <ac:chgData name="Alfred Smith" userId="3c60a3631c0db8ad" providerId="LiveId" clId="{9B8E2DF6-1D83-4850-B153-3A56055683AD}" dt="2023-01-18T13:22:06.027" v="22"/>
          <ac:picMkLst>
            <pc:docMk/>
            <pc:sldMk cId="4160448636" sldId="449"/>
            <ac:picMk id="7" creationId="{D7B7ED43-A5DA-B041-6D8F-D6130C6F52D2}"/>
          </ac:picMkLst>
        </pc:picChg>
      </pc:sldChg>
      <pc:sldChg chg="modSp mod modTransition">
        <pc:chgData name="Alfred Smith" userId="3c60a3631c0db8ad" providerId="LiveId" clId="{9B8E2DF6-1D83-4850-B153-3A56055683AD}" dt="2023-01-18T13:22:06.027" v="22"/>
        <pc:sldMkLst>
          <pc:docMk/>
          <pc:sldMk cId="538051216" sldId="450"/>
        </pc:sldMkLst>
        <pc:spChg chg="mod">
          <ac:chgData name="Alfred Smith" userId="3c60a3631c0db8ad" providerId="LiveId" clId="{9B8E2DF6-1D83-4850-B153-3A56055683AD}" dt="2023-01-18T13:20:55.546" v="13"/>
          <ac:spMkLst>
            <pc:docMk/>
            <pc:sldMk cId="538051216" sldId="450"/>
            <ac:spMk id="2" creationId="{19B5DF26-139D-31F4-1967-F9505A196519}"/>
          </ac:spMkLst>
        </pc:spChg>
      </pc:sldChg>
      <pc:sldChg chg="addSp delSp modSp mod modTransition modAnim">
        <pc:chgData name="Alfred Smith" userId="3c60a3631c0db8ad" providerId="LiveId" clId="{9B8E2DF6-1D83-4850-B153-3A56055683AD}" dt="2023-01-18T13:24:46.534" v="43"/>
        <pc:sldMkLst>
          <pc:docMk/>
          <pc:sldMk cId="3386340796" sldId="451"/>
        </pc:sldMkLst>
        <pc:spChg chg="add mod">
          <ac:chgData name="Alfred Smith" userId="3c60a3631c0db8ad" providerId="LiveId" clId="{9B8E2DF6-1D83-4850-B153-3A56055683AD}" dt="2023-01-18T13:24:46.534" v="43"/>
          <ac:spMkLst>
            <pc:docMk/>
            <pc:sldMk cId="3386340796" sldId="451"/>
            <ac:spMk id="2" creationId="{D0AA7028-BC4C-9C20-0D8C-67358EDCDF19}"/>
          </ac:spMkLst>
        </pc:spChg>
        <pc:spChg chg="del">
          <ac:chgData name="Alfred Smith" userId="3c60a3631c0db8ad" providerId="LiveId" clId="{9B8E2DF6-1D83-4850-B153-3A56055683AD}" dt="2023-01-18T13:22:34.733" v="30" actId="478"/>
          <ac:spMkLst>
            <pc:docMk/>
            <pc:sldMk cId="3386340796" sldId="451"/>
            <ac:spMk id="6" creationId="{416C064E-628E-47C0-A712-DB178FE9901E}"/>
          </ac:spMkLst>
        </pc:spChg>
        <pc:picChg chg="del">
          <ac:chgData name="Alfred Smith" userId="3c60a3631c0db8ad" providerId="LiveId" clId="{9B8E2DF6-1D83-4850-B153-3A56055683AD}" dt="2023-01-18T13:22:06.027" v="22"/>
          <ac:picMkLst>
            <pc:docMk/>
            <pc:sldMk cId="3386340796" sldId="451"/>
            <ac:picMk id="7" creationId="{6F3EF305-694E-7FE1-7649-C2C2FB0914E1}"/>
          </ac:picMkLst>
        </pc:picChg>
      </pc:sldChg>
      <pc:sldChg chg="modSp mod modTransition">
        <pc:chgData name="Alfred Smith" userId="3c60a3631c0db8ad" providerId="LiveId" clId="{9B8E2DF6-1D83-4850-B153-3A56055683AD}" dt="2023-01-18T13:22:06.027" v="22"/>
        <pc:sldMkLst>
          <pc:docMk/>
          <pc:sldMk cId="4002949039" sldId="452"/>
        </pc:sldMkLst>
        <pc:spChg chg="mod">
          <ac:chgData name="Alfred Smith" userId="3c60a3631c0db8ad" providerId="LiveId" clId="{9B8E2DF6-1D83-4850-B153-3A56055683AD}" dt="2023-01-18T13:21:02.303" v="14"/>
          <ac:spMkLst>
            <pc:docMk/>
            <pc:sldMk cId="4002949039" sldId="452"/>
            <ac:spMk id="2" creationId="{7DAB8E54-17DA-D3A2-5A28-352F148E25C4}"/>
          </ac:spMkLst>
        </pc:spChg>
      </pc:sldChg>
      <pc:sldChg chg="addSp delSp modSp mod modTransition modAnim">
        <pc:chgData name="Alfred Smith" userId="3c60a3631c0db8ad" providerId="LiveId" clId="{9B8E2DF6-1D83-4850-B153-3A56055683AD}" dt="2023-01-18T13:24:48.120" v="44"/>
        <pc:sldMkLst>
          <pc:docMk/>
          <pc:sldMk cId="283334129" sldId="453"/>
        </pc:sldMkLst>
        <pc:spChg chg="add mod">
          <ac:chgData name="Alfred Smith" userId="3c60a3631c0db8ad" providerId="LiveId" clId="{9B8E2DF6-1D83-4850-B153-3A56055683AD}" dt="2023-01-18T13:24:48.120" v="44"/>
          <ac:spMkLst>
            <pc:docMk/>
            <pc:sldMk cId="283334129" sldId="453"/>
            <ac:spMk id="2" creationId="{EEF6F96B-AAEA-C2A9-EF68-630933760F83}"/>
          </ac:spMkLst>
        </pc:spChg>
        <pc:spChg chg="del">
          <ac:chgData name="Alfred Smith" userId="3c60a3631c0db8ad" providerId="LiveId" clId="{9B8E2DF6-1D83-4850-B153-3A56055683AD}" dt="2023-01-18T13:22:33.221" v="29" actId="478"/>
          <ac:spMkLst>
            <pc:docMk/>
            <pc:sldMk cId="283334129" sldId="453"/>
            <ac:spMk id="6" creationId="{416C064E-628E-47C0-A712-DB178FE9901E}"/>
          </ac:spMkLst>
        </pc:spChg>
        <pc:picChg chg="del">
          <ac:chgData name="Alfred Smith" userId="3c60a3631c0db8ad" providerId="LiveId" clId="{9B8E2DF6-1D83-4850-B153-3A56055683AD}" dt="2023-01-18T13:22:06.027" v="22"/>
          <ac:picMkLst>
            <pc:docMk/>
            <pc:sldMk cId="283334129" sldId="453"/>
            <ac:picMk id="9" creationId="{2EC497A8-BE97-39CA-3981-86CD1A9E9E65}"/>
          </ac:picMkLst>
        </pc:picChg>
      </pc:sldChg>
      <pc:sldChg chg="modSp mod modTransition">
        <pc:chgData name="Alfred Smith" userId="3c60a3631c0db8ad" providerId="LiveId" clId="{9B8E2DF6-1D83-4850-B153-3A56055683AD}" dt="2023-01-18T13:22:06.027" v="22"/>
        <pc:sldMkLst>
          <pc:docMk/>
          <pc:sldMk cId="2511564658" sldId="454"/>
        </pc:sldMkLst>
        <pc:spChg chg="mod">
          <ac:chgData name="Alfred Smith" userId="3c60a3631c0db8ad" providerId="LiveId" clId="{9B8E2DF6-1D83-4850-B153-3A56055683AD}" dt="2023-01-18T13:21:06.231" v="15"/>
          <ac:spMkLst>
            <pc:docMk/>
            <pc:sldMk cId="2511564658" sldId="454"/>
            <ac:spMk id="2" creationId="{5CA6EEF1-8717-7CEA-3F6C-0E89919FF2F3}"/>
          </ac:spMkLst>
        </pc:spChg>
      </pc:sldChg>
      <pc:sldChg chg="addSp delSp modSp mod modTransition modAnim">
        <pc:chgData name="Alfred Smith" userId="3c60a3631c0db8ad" providerId="LiveId" clId="{9B8E2DF6-1D83-4850-B153-3A56055683AD}" dt="2023-01-18T13:24:49.754" v="45"/>
        <pc:sldMkLst>
          <pc:docMk/>
          <pc:sldMk cId="1799939013" sldId="455"/>
        </pc:sldMkLst>
        <pc:spChg chg="add mod">
          <ac:chgData name="Alfred Smith" userId="3c60a3631c0db8ad" providerId="LiveId" clId="{9B8E2DF6-1D83-4850-B153-3A56055683AD}" dt="2023-01-18T13:24:49.754" v="45"/>
          <ac:spMkLst>
            <pc:docMk/>
            <pc:sldMk cId="1799939013" sldId="455"/>
            <ac:spMk id="2" creationId="{B3C05832-AFB4-1D24-6247-64ECEE802DEE}"/>
          </ac:spMkLst>
        </pc:spChg>
        <pc:spChg chg="del">
          <ac:chgData name="Alfred Smith" userId="3c60a3631c0db8ad" providerId="LiveId" clId="{9B8E2DF6-1D83-4850-B153-3A56055683AD}" dt="2023-01-18T13:22:31.519" v="28" actId="478"/>
          <ac:spMkLst>
            <pc:docMk/>
            <pc:sldMk cId="1799939013" sldId="455"/>
            <ac:spMk id="6" creationId="{416C064E-628E-47C0-A712-DB178FE9901E}"/>
          </ac:spMkLst>
        </pc:spChg>
        <pc:picChg chg="del">
          <ac:chgData name="Alfred Smith" userId="3c60a3631c0db8ad" providerId="LiveId" clId="{9B8E2DF6-1D83-4850-B153-3A56055683AD}" dt="2023-01-18T13:22:06.027" v="22"/>
          <ac:picMkLst>
            <pc:docMk/>
            <pc:sldMk cId="1799939013" sldId="455"/>
            <ac:picMk id="7" creationId="{6E8D6A92-7A2D-74AB-4742-38E14F217BFA}"/>
          </ac:picMkLst>
        </pc:picChg>
      </pc:sldChg>
      <pc:sldChg chg="modSp mod modTransition">
        <pc:chgData name="Alfred Smith" userId="3c60a3631c0db8ad" providerId="LiveId" clId="{9B8E2DF6-1D83-4850-B153-3A56055683AD}" dt="2023-01-18T13:22:06.027" v="22"/>
        <pc:sldMkLst>
          <pc:docMk/>
          <pc:sldMk cId="4049696417" sldId="456"/>
        </pc:sldMkLst>
        <pc:spChg chg="mod">
          <ac:chgData name="Alfred Smith" userId="3c60a3631c0db8ad" providerId="LiveId" clId="{9B8E2DF6-1D83-4850-B153-3A56055683AD}" dt="2023-01-18T13:21:10.020" v="16"/>
          <ac:spMkLst>
            <pc:docMk/>
            <pc:sldMk cId="4049696417" sldId="456"/>
            <ac:spMk id="2" creationId="{3FB65EFB-AC83-AB8C-E056-82F46EA58541}"/>
          </ac:spMkLst>
        </pc:spChg>
      </pc:sldChg>
      <pc:sldChg chg="addSp delSp modSp mod modTransition modAnim">
        <pc:chgData name="Alfred Smith" userId="3c60a3631c0db8ad" providerId="LiveId" clId="{9B8E2DF6-1D83-4850-B153-3A56055683AD}" dt="2023-01-18T13:24:51.343" v="46"/>
        <pc:sldMkLst>
          <pc:docMk/>
          <pc:sldMk cId="2618424304" sldId="457"/>
        </pc:sldMkLst>
        <pc:spChg chg="add mod">
          <ac:chgData name="Alfred Smith" userId="3c60a3631c0db8ad" providerId="LiveId" clId="{9B8E2DF6-1D83-4850-B153-3A56055683AD}" dt="2023-01-18T13:24:51.343" v="46"/>
          <ac:spMkLst>
            <pc:docMk/>
            <pc:sldMk cId="2618424304" sldId="457"/>
            <ac:spMk id="2" creationId="{C283E52C-5A6C-76D3-BC8D-A232175B6FD8}"/>
          </ac:spMkLst>
        </pc:spChg>
        <pc:spChg chg="del">
          <ac:chgData name="Alfred Smith" userId="3c60a3631c0db8ad" providerId="LiveId" clId="{9B8E2DF6-1D83-4850-B153-3A56055683AD}" dt="2023-01-18T13:22:29.743" v="27" actId="478"/>
          <ac:spMkLst>
            <pc:docMk/>
            <pc:sldMk cId="2618424304" sldId="457"/>
            <ac:spMk id="6" creationId="{416C064E-628E-47C0-A712-DB178FE9901E}"/>
          </ac:spMkLst>
        </pc:spChg>
        <pc:picChg chg="del">
          <ac:chgData name="Alfred Smith" userId="3c60a3631c0db8ad" providerId="LiveId" clId="{9B8E2DF6-1D83-4850-B153-3A56055683AD}" dt="2023-01-18T13:22:06.027" v="22"/>
          <ac:picMkLst>
            <pc:docMk/>
            <pc:sldMk cId="2618424304" sldId="457"/>
            <ac:picMk id="7" creationId="{8B86D790-AAFC-C8B5-3D82-D82D52723480}"/>
          </ac:picMkLst>
        </pc:picChg>
      </pc:sldChg>
      <pc:sldChg chg="modSp mod modTransition">
        <pc:chgData name="Alfred Smith" userId="3c60a3631c0db8ad" providerId="LiveId" clId="{9B8E2DF6-1D83-4850-B153-3A56055683AD}" dt="2023-01-18T13:22:06.027" v="22"/>
        <pc:sldMkLst>
          <pc:docMk/>
          <pc:sldMk cId="2789980734" sldId="458"/>
        </pc:sldMkLst>
        <pc:spChg chg="mod">
          <ac:chgData name="Alfred Smith" userId="3c60a3631c0db8ad" providerId="LiveId" clId="{9B8E2DF6-1D83-4850-B153-3A56055683AD}" dt="2023-01-18T13:21:15.003" v="17"/>
          <ac:spMkLst>
            <pc:docMk/>
            <pc:sldMk cId="2789980734" sldId="458"/>
            <ac:spMk id="2" creationId="{AAFF48BD-1917-71FE-5B36-AD8C161B679D}"/>
          </ac:spMkLst>
        </pc:spChg>
      </pc:sldChg>
      <pc:sldChg chg="addSp delSp modSp mod modTransition modAnim">
        <pc:chgData name="Alfred Smith" userId="3c60a3631c0db8ad" providerId="LiveId" clId="{9B8E2DF6-1D83-4850-B153-3A56055683AD}" dt="2023-01-18T13:24:52.928" v="47"/>
        <pc:sldMkLst>
          <pc:docMk/>
          <pc:sldMk cId="783514268" sldId="459"/>
        </pc:sldMkLst>
        <pc:spChg chg="add mod">
          <ac:chgData name="Alfred Smith" userId="3c60a3631c0db8ad" providerId="LiveId" clId="{9B8E2DF6-1D83-4850-B153-3A56055683AD}" dt="2023-01-18T13:24:52.928" v="47"/>
          <ac:spMkLst>
            <pc:docMk/>
            <pc:sldMk cId="783514268" sldId="459"/>
            <ac:spMk id="3" creationId="{EB775732-1BD2-C3BA-D7A3-DE6803DE7729}"/>
          </ac:spMkLst>
        </pc:spChg>
        <pc:spChg chg="del">
          <ac:chgData name="Alfred Smith" userId="3c60a3631c0db8ad" providerId="LiveId" clId="{9B8E2DF6-1D83-4850-B153-3A56055683AD}" dt="2023-01-18T13:22:26.999" v="26" actId="478"/>
          <ac:spMkLst>
            <pc:docMk/>
            <pc:sldMk cId="783514268" sldId="459"/>
            <ac:spMk id="6" creationId="{416C064E-628E-47C0-A712-DB178FE9901E}"/>
          </ac:spMkLst>
        </pc:spChg>
        <pc:picChg chg="del">
          <ac:chgData name="Alfred Smith" userId="3c60a3631c0db8ad" providerId="LiveId" clId="{9B8E2DF6-1D83-4850-B153-3A56055683AD}" dt="2023-01-18T13:22:06.027" v="22"/>
          <ac:picMkLst>
            <pc:docMk/>
            <pc:sldMk cId="783514268" sldId="459"/>
            <ac:picMk id="2" creationId="{08F4883C-BC1C-92EF-2BF4-541DEDADA9E0}"/>
          </ac:picMkLst>
        </pc:picChg>
      </pc:sldChg>
      <pc:sldChg chg="modSp mod modTransition">
        <pc:chgData name="Alfred Smith" userId="3c60a3631c0db8ad" providerId="LiveId" clId="{9B8E2DF6-1D83-4850-B153-3A56055683AD}" dt="2023-01-18T13:22:06.027" v="22"/>
        <pc:sldMkLst>
          <pc:docMk/>
          <pc:sldMk cId="2691432836" sldId="460"/>
        </pc:sldMkLst>
        <pc:spChg chg="mod">
          <ac:chgData name="Alfred Smith" userId="3c60a3631c0db8ad" providerId="LiveId" clId="{9B8E2DF6-1D83-4850-B153-3A56055683AD}" dt="2023-01-18T13:21:18.810" v="18"/>
          <ac:spMkLst>
            <pc:docMk/>
            <pc:sldMk cId="2691432836" sldId="460"/>
            <ac:spMk id="2" creationId="{157355E4-1BA5-0176-76F2-57FBD6B50EA8}"/>
          </ac:spMkLst>
        </pc:spChg>
      </pc:sldChg>
      <pc:sldChg chg="addSp delSp modSp mod modTransition modAnim">
        <pc:chgData name="Alfred Smith" userId="3c60a3631c0db8ad" providerId="LiveId" clId="{9B8E2DF6-1D83-4850-B153-3A56055683AD}" dt="2023-01-18T13:24:54.436" v="48"/>
        <pc:sldMkLst>
          <pc:docMk/>
          <pc:sldMk cId="3868250199" sldId="461"/>
        </pc:sldMkLst>
        <pc:spChg chg="add mod">
          <ac:chgData name="Alfred Smith" userId="3c60a3631c0db8ad" providerId="LiveId" clId="{9B8E2DF6-1D83-4850-B153-3A56055683AD}" dt="2023-01-18T13:24:54.436" v="48"/>
          <ac:spMkLst>
            <pc:docMk/>
            <pc:sldMk cId="3868250199" sldId="461"/>
            <ac:spMk id="2" creationId="{B774008E-4C35-3391-6DBC-EAA6DFD61724}"/>
          </ac:spMkLst>
        </pc:spChg>
        <pc:spChg chg="del">
          <ac:chgData name="Alfred Smith" userId="3c60a3631c0db8ad" providerId="LiveId" clId="{9B8E2DF6-1D83-4850-B153-3A56055683AD}" dt="2023-01-18T13:22:25.174" v="25" actId="478"/>
          <ac:spMkLst>
            <pc:docMk/>
            <pc:sldMk cId="3868250199" sldId="461"/>
            <ac:spMk id="6" creationId="{416C064E-628E-47C0-A712-DB178FE9901E}"/>
          </ac:spMkLst>
        </pc:spChg>
        <pc:picChg chg="del">
          <ac:chgData name="Alfred Smith" userId="3c60a3631c0db8ad" providerId="LiveId" clId="{9B8E2DF6-1D83-4850-B153-3A56055683AD}" dt="2023-01-18T13:22:06.027" v="22"/>
          <ac:picMkLst>
            <pc:docMk/>
            <pc:sldMk cId="3868250199" sldId="461"/>
            <ac:picMk id="3" creationId="{CF256AF8-7DF9-1D2B-8C46-9B61486E1B74}"/>
          </ac:picMkLst>
        </pc:picChg>
      </pc:sldChg>
      <pc:sldChg chg="modSp mod modTransition">
        <pc:chgData name="Alfred Smith" userId="3c60a3631c0db8ad" providerId="LiveId" clId="{9B8E2DF6-1D83-4850-B153-3A56055683AD}" dt="2023-01-18T13:22:06.027" v="22"/>
        <pc:sldMkLst>
          <pc:docMk/>
          <pc:sldMk cId="3941201962" sldId="462"/>
        </pc:sldMkLst>
        <pc:spChg chg="mod">
          <ac:chgData name="Alfred Smith" userId="3c60a3631c0db8ad" providerId="LiveId" clId="{9B8E2DF6-1D83-4850-B153-3A56055683AD}" dt="2023-01-18T13:21:22.572" v="19"/>
          <ac:spMkLst>
            <pc:docMk/>
            <pc:sldMk cId="3941201962" sldId="462"/>
            <ac:spMk id="2" creationId="{401C1CCD-B9ED-93C5-6E65-0C97BB68D074}"/>
          </ac:spMkLst>
        </pc:spChg>
      </pc:sldChg>
      <pc:sldChg chg="addSp delSp modSp mod modTransition modAnim">
        <pc:chgData name="Alfred Smith" userId="3c60a3631c0db8ad" providerId="LiveId" clId="{9B8E2DF6-1D83-4850-B153-3A56055683AD}" dt="2023-01-18T13:24:56.057" v="49"/>
        <pc:sldMkLst>
          <pc:docMk/>
          <pc:sldMk cId="2982327576" sldId="463"/>
        </pc:sldMkLst>
        <pc:spChg chg="add mod">
          <ac:chgData name="Alfred Smith" userId="3c60a3631c0db8ad" providerId="LiveId" clId="{9B8E2DF6-1D83-4850-B153-3A56055683AD}" dt="2023-01-18T13:24:56.057" v="49"/>
          <ac:spMkLst>
            <pc:docMk/>
            <pc:sldMk cId="2982327576" sldId="463"/>
            <ac:spMk id="2" creationId="{57BDCD1B-8154-A7C0-2981-E10FD0A3495A}"/>
          </ac:spMkLst>
        </pc:spChg>
        <pc:spChg chg="del">
          <ac:chgData name="Alfred Smith" userId="3c60a3631c0db8ad" providerId="LiveId" clId="{9B8E2DF6-1D83-4850-B153-3A56055683AD}" dt="2023-01-18T13:22:20.962" v="24" actId="478"/>
          <ac:spMkLst>
            <pc:docMk/>
            <pc:sldMk cId="2982327576" sldId="463"/>
            <ac:spMk id="6" creationId="{416C064E-628E-47C0-A712-DB178FE9901E}"/>
          </ac:spMkLst>
        </pc:spChg>
        <pc:picChg chg="del">
          <ac:chgData name="Alfred Smith" userId="3c60a3631c0db8ad" providerId="LiveId" clId="{9B8E2DF6-1D83-4850-B153-3A56055683AD}" dt="2023-01-18T13:22:06.027" v="22"/>
          <ac:picMkLst>
            <pc:docMk/>
            <pc:sldMk cId="2982327576" sldId="463"/>
            <ac:picMk id="3" creationId="{9242287F-59F3-D1B5-FA58-8A3FDA58B379}"/>
          </ac:picMkLst>
        </pc:picChg>
      </pc:sldChg>
      <pc:sldChg chg="modSp mod modTransition">
        <pc:chgData name="Alfred Smith" userId="3c60a3631c0db8ad" providerId="LiveId" clId="{9B8E2DF6-1D83-4850-B153-3A56055683AD}" dt="2023-01-18T13:22:06.027" v="22"/>
        <pc:sldMkLst>
          <pc:docMk/>
          <pc:sldMk cId="3471468068" sldId="464"/>
        </pc:sldMkLst>
        <pc:spChg chg="mod">
          <ac:chgData name="Alfred Smith" userId="3c60a3631c0db8ad" providerId="LiveId" clId="{9B8E2DF6-1D83-4850-B153-3A56055683AD}" dt="2023-01-18T13:21:25.854" v="20"/>
          <ac:spMkLst>
            <pc:docMk/>
            <pc:sldMk cId="3471468068" sldId="464"/>
            <ac:spMk id="2" creationId="{806837B4-8FAB-0246-5EB7-A5AAE907184D}"/>
          </ac:spMkLst>
        </pc:spChg>
      </pc:sldChg>
      <pc:sldChg chg="addSp delSp modSp mod modTransition modAnim">
        <pc:chgData name="Alfred Smith" userId="3c60a3631c0db8ad" providerId="LiveId" clId="{9B8E2DF6-1D83-4850-B153-3A56055683AD}" dt="2023-01-18T13:24:57.803" v="50"/>
        <pc:sldMkLst>
          <pc:docMk/>
          <pc:sldMk cId="3894174290" sldId="465"/>
        </pc:sldMkLst>
        <pc:spChg chg="add mod">
          <ac:chgData name="Alfred Smith" userId="3c60a3631c0db8ad" providerId="LiveId" clId="{9B8E2DF6-1D83-4850-B153-3A56055683AD}" dt="2023-01-18T13:24:57.803" v="50"/>
          <ac:spMkLst>
            <pc:docMk/>
            <pc:sldMk cId="3894174290" sldId="465"/>
            <ac:spMk id="2" creationId="{3A7C9080-C1A4-F5C3-B3D3-192D5B07094D}"/>
          </ac:spMkLst>
        </pc:spChg>
        <pc:spChg chg="del">
          <ac:chgData name="Alfred Smith" userId="3c60a3631c0db8ad" providerId="LiveId" clId="{9B8E2DF6-1D83-4850-B153-3A56055683AD}" dt="2023-01-18T13:22:19.103" v="23" actId="478"/>
          <ac:spMkLst>
            <pc:docMk/>
            <pc:sldMk cId="3894174290" sldId="465"/>
            <ac:spMk id="6" creationId="{416C064E-628E-47C0-A712-DB178FE9901E}"/>
          </ac:spMkLst>
        </pc:spChg>
        <pc:picChg chg="del">
          <ac:chgData name="Alfred Smith" userId="3c60a3631c0db8ad" providerId="LiveId" clId="{9B8E2DF6-1D83-4850-B153-3A56055683AD}" dt="2023-01-18T13:22:06.027" v="22"/>
          <ac:picMkLst>
            <pc:docMk/>
            <pc:sldMk cId="3894174290" sldId="465"/>
            <ac:picMk id="3" creationId="{A0639C90-C193-01AA-58BB-25344D9E7218}"/>
          </ac:picMkLst>
        </pc:picChg>
      </pc:sldChg>
      <pc:sldChg chg="modSp mod modTransition">
        <pc:chgData name="Alfred Smith" userId="3c60a3631c0db8ad" providerId="LiveId" clId="{9B8E2DF6-1D83-4850-B153-3A56055683AD}" dt="2023-01-18T13:22:06.027" v="22"/>
        <pc:sldMkLst>
          <pc:docMk/>
          <pc:sldMk cId="581074576" sldId="466"/>
        </pc:sldMkLst>
        <pc:spChg chg="mod">
          <ac:chgData name="Alfred Smith" userId="3c60a3631c0db8ad" providerId="LiveId" clId="{9B8E2DF6-1D83-4850-B153-3A56055683AD}" dt="2023-01-18T13:21:50.791" v="21"/>
          <ac:spMkLst>
            <pc:docMk/>
            <pc:sldMk cId="581074576" sldId="466"/>
            <ac:spMk id="2" creationId="{96F0CAF4-875D-7215-B322-6BBDD0056C39}"/>
          </ac:spMkLst>
        </pc:spChg>
      </pc:sldChg>
      <pc:sldChg chg="delSp modTransition modAnim">
        <pc:chgData name="Alfred Smith" userId="3c60a3631c0db8ad" providerId="LiveId" clId="{9B8E2DF6-1D83-4850-B153-3A56055683AD}" dt="2023-01-18T13:22:06.027" v="22"/>
        <pc:sldMkLst>
          <pc:docMk/>
          <pc:sldMk cId="3596600315" sldId="468"/>
        </pc:sldMkLst>
        <pc:picChg chg="del">
          <ac:chgData name="Alfred Smith" userId="3c60a3631c0db8ad" providerId="LiveId" clId="{9B8E2DF6-1D83-4850-B153-3A56055683AD}" dt="2023-01-18T13:22:06.027" v="22"/>
          <ac:picMkLst>
            <pc:docMk/>
            <pc:sldMk cId="3596600315" sldId="468"/>
            <ac:picMk id="5" creationId="{80143EB1-7EDE-B9AF-D5BD-65EB06E31BDA}"/>
          </ac:picMkLst>
        </pc:picChg>
      </pc:sldChg>
      <pc:sldChg chg="addSp delSp modSp mod modTransition">
        <pc:chgData name="Alfred Smith" userId="3c60a3631c0db8ad" providerId="LiveId" clId="{9B8E2DF6-1D83-4850-B153-3A56055683AD}" dt="2023-01-18T13:22:06.027" v="22"/>
        <pc:sldMkLst>
          <pc:docMk/>
          <pc:sldMk cId="988430586" sldId="469"/>
        </pc:sldMkLst>
        <pc:spChg chg="del">
          <ac:chgData name="Alfred Smith" userId="3c60a3631c0db8ad" providerId="LiveId" clId="{9B8E2DF6-1D83-4850-B153-3A56055683AD}" dt="2023-01-18T13:20:22.940" v="7" actId="478"/>
          <ac:spMkLst>
            <pc:docMk/>
            <pc:sldMk cId="988430586" sldId="469"/>
            <ac:spMk id="2" creationId="{189F995C-6715-818E-921F-AE109CDFCBFA}"/>
          </ac:spMkLst>
        </pc:spChg>
        <pc:spChg chg="add mod">
          <ac:chgData name="Alfred Smith" userId="3c60a3631c0db8ad" providerId="LiveId" clId="{9B8E2DF6-1D83-4850-B153-3A56055683AD}" dt="2023-01-18T13:20:23.872" v="8"/>
          <ac:spMkLst>
            <pc:docMk/>
            <pc:sldMk cId="988430586" sldId="469"/>
            <ac:spMk id="5" creationId="{EF094728-312A-0AC8-C16B-B11A92A2DB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33" name="Audio 32">
            <a:hlinkClick r:id="" action="ppaction://media"/>
            <a:extLst>
              <a:ext uri="{FF2B5EF4-FFF2-40B4-BE49-F238E27FC236}">
                <a16:creationId xmlns:a16="http://schemas.microsoft.com/office/drawing/2014/main" id="{66F5E7C7-DDC0-C19A-4900-CDFAA9FF6DA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5E592E2-8B02-27D0-7837-8C38EEA289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0036233-0C03-0C2E-CD1C-59FABD16EAF5}"/>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“Who is in the court?” the king asked.</a:t>
            </a:r>
          </a:p>
          <a:p>
            <a:pPr algn="l"/>
            <a:r>
              <a:rPr lang="en-US" sz="4000" b="0" i="0">
                <a:solidFill>
                  <a:srgbClr val="121212"/>
                </a:solidFill>
                <a:effectLst/>
                <a:latin typeface="Inter" panose="020B0502030000000004" pitchFamily="34" charset="0"/>
              </a:rPr>
              <a:t>Now Haman had just entered the outer court of the palace to ask the king to hang Mordecai on the gallows he had prepared for him.</a:t>
            </a:r>
          </a:p>
        </p:txBody>
      </p:sp>
      <p:sp>
        <p:nvSpPr>
          <p:cNvPr id="3" name="TextBox 2">
            <a:extLst>
              <a:ext uri="{FF2B5EF4-FFF2-40B4-BE49-F238E27FC236}">
                <a16:creationId xmlns:a16="http://schemas.microsoft.com/office/drawing/2014/main" id="{E86D0F2B-3A37-78AA-5D72-5019AEDE29A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121212"/>
                </a:solidFill>
                <a:effectLst/>
                <a:latin typeface="Inter" panose="020B0502030000000004" pitchFamily="34" charset="0"/>
              </a:rPr>
              <a:t>राजा ने पूछा, “आँगन में कौन है?” उसी समय हामान राजा के भवन से बाहरी आँगन में इस मनसा से आया था, कि जो खम्भा उसने मोर्दकै के लिये तैयार कराया था, उस पर उसको लटका देने की चर्चा राजा से करे।</a:t>
            </a:r>
            <a:endParaRPr lang="en-IN" sz="3600" dirty="0"/>
          </a:p>
        </p:txBody>
      </p:sp>
      <p:pic>
        <p:nvPicPr>
          <p:cNvPr id="33" name="Audio 32">
            <a:hlinkClick r:id="" action="ppaction://media"/>
            <a:extLst>
              <a:ext uri="{FF2B5EF4-FFF2-40B4-BE49-F238E27FC236}">
                <a16:creationId xmlns:a16="http://schemas.microsoft.com/office/drawing/2014/main" id="{ECC18CC9-E6D4-34F5-05A8-F30EAD03C4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6508"/>
    </mc:Choice>
    <mc:Fallback xmlns="">
      <p:transition spd="slow" advTm="16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7B94435-D294-0085-B100-E4BA55E2C324}"/>
              </a:ext>
            </a:extLst>
          </p:cNvPr>
          <p:cNvPicPr>
            <a:picLocks noChangeAspect="1"/>
          </p:cNvPicPr>
          <p:nvPr/>
        </p:nvPicPr>
        <p:blipFill>
          <a:blip r:embed="rId2"/>
          <a:stretch>
            <a:fillRect/>
          </a:stretch>
        </p:blipFill>
        <p:spPr>
          <a:xfrm>
            <a:off x="-1" y="-227263"/>
            <a:ext cx="12191999" cy="7085263"/>
          </a:xfrm>
          <a:prstGeom prst="rect">
            <a:avLst/>
          </a:prstGeom>
        </p:spPr>
      </p:pic>
      <p:sp>
        <p:nvSpPr>
          <p:cNvPr id="5" name="TextBox 4">
            <a:extLst>
              <a:ext uri="{FF2B5EF4-FFF2-40B4-BE49-F238E27FC236}">
                <a16:creationId xmlns:a16="http://schemas.microsoft.com/office/drawing/2014/main" id="{1E6E8B1D-16E5-B77D-A2A4-CDE0E5EF0AC3}"/>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So the king’s attendants answered him, “Haman is there, standing in the court.”</a:t>
            </a:r>
          </a:p>
          <a:p>
            <a:pPr algn="l"/>
            <a:r>
              <a:rPr lang="en-US" sz="4000" b="0" i="0">
                <a:solidFill>
                  <a:srgbClr val="121212"/>
                </a:solidFill>
                <a:effectLst/>
                <a:latin typeface="Inter" panose="020B0502030000000004" pitchFamily="34" charset="0"/>
              </a:rPr>
              <a:t>“Bring him in,” ordered the king.</a:t>
            </a:r>
          </a:p>
        </p:txBody>
      </p:sp>
      <p:sp>
        <p:nvSpPr>
          <p:cNvPr id="3" name="TextBox 2">
            <a:extLst>
              <a:ext uri="{FF2B5EF4-FFF2-40B4-BE49-F238E27FC236}">
                <a16:creationId xmlns:a16="http://schemas.microsoft.com/office/drawing/2014/main" id="{54F7A01E-1155-12FE-862E-09942417279C}"/>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तब राजा के सेवकों ने उससे कहा, “आँगन में तो हामान खड़ा है।” राजा ने कहा, “उसे भीतर बुलवा लाओ।”</a:t>
            </a:r>
          </a:p>
        </p:txBody>
      </p:sp>
      <p:pic>
        <p:nvPicPr>
          <p:cNvPr id="11" name="Audio 10">
            <a:hlinkClick r:id="" action="ppaction://media"/>
            <a:extLst>
              <a:ext uri="{FF2B5EF4-FFF2-40B4-BE49-F238E27FC236}">
                <a16:creationId xmlns:a16="http://schemas.microsoft.com/office/drawing/2014/main" id="{46F571A9-5C3A-F259-D2EE-B86D80988F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0035"/>
    </mc:Choice>
    <mc:Fallback xmlns="">
      <p:transition spd="slow" advTm="1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2A9E7E-8D59-5FEE-D51B-4AC2EC12E5E0}"/>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A234DD6-0D78-CD31-B0F4-AFAF3033DB27}"/>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Haman entered, and the king asked him, “What should be done for the man whom the king is delighted to honor?”</a:t>
            </a:r>
          </a:p>
          <a:p>
            <a:pPr algn="l"/>
            <a:r>
              <a:rPr lang="en-US" sz="3600" b="0" i="0">
                <a:solidFill>
                  <a:srgbClr val="121212"/>
                </a:solidFill>
                <a:effectLst/>
                <a:latin typeface="Inter" panose="020B0502030000000004" pitchFamily="34" charset="0"/>
              </a:rPr>
              <a:t>Now Haman thought to himself, “Whom would the king be delighted to honor more than me?”</a:t>
            </a:r>
          </a:p>
        </p:txBody>
      </p:sp>
      <p:sp>
        <p:nvSpPr>
          <p:cNvPr id="3" name="TextBox 2">
            <a:extLst>
              <a:ext uri="{FF2B5EF4-FFF2-40B4-BE49-F238E27FC236}">
                <a16:creationId xmlns:a16="http://schemas.microsoft.com/office/drawing/2014/main" id="{D901B26B-7162-8294-0CBE-F4A7BA6C0393}"/>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6</a:t>
            </a:r>
            <a:r>
              <a:rPr lang="hi-IN" sz="3600" b="0" i="0" dirty="0">
                <a:solidFill>
                  <a:srgbClr val="121212"/>
                </a:solidFill>
                <a:effectLst/>
                <a:latin typeface="Inter" panose="020B0502030000000004" pitchFamily="34" charset="0"/>
              </a:rPr>
              <a:t>जब हामान भीतर आया, तब राजा ने उससे पूछा, “जिस मनुष्य की प्रतिष्ठा राजा करना चाहता हो तो उसके लिये क्या करना उचित होगा?” हामान ने यह सोचकर, कि मुझसे अधिक राजा किसकी प्रतिष्ठा करना चाहता होगा?</a:t>
            </a:r>
          </a:p>
        </p:txBody>
      </p:sp>
      <p:pic>
        <p:nvPicPr>
          <p:cNvPr id="20" name="Audio 19">
            <a:hlinkClick r:id="" action="ppaction://media"/>
            <a:extLst>
              <a:ext uri="{FF2B5EF4-FFF2-40B4-BE49-F238E27FC236}">
                <a16:creationId xmlns:a16="http://schemas.microsoft.com/office/drawing/2014/main" id="{CBBE8DEA-D66A-FCFF-D20C-1A3FEE0BB4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078"/>
    </mc:Choice>
    <mc:Fallback xmlns="">
      <p:transition spd="slow" advTm="1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D660E9-C526-AD85-E9DF-FE00D65507BD}"/>
              </a:ext>
            </a:extLst>
          </p:cNvPr>
          <p:cNvPicPr>
            <a:picLocks noChangeAspect="1"/>
          </p:cNvPicPr>
          <p:nvPr/>
        </p:nvPicPr>
        <p:blipFill>
          <a:blip r:embed="rId2"/>
          <a:stretch>
            <a:fillRect/>
          </a:stretch>
        </p:blipFill>
        <p:spPr>
          <a:xfrm>
            <a:off x="-690113" y="-26927"/>
            <a:ext cx="12882112" cy="6884927"/>
          </a:xfrm>
          <a:prstGeom prst="rect">
            <a:avLst/>
          </a:prstGeom>
        </p:spPr>
      </p:pic>
      <p:sp>
        <p:nvSpPr>
          <p:cNvPr id="5" name="TextBox 4">
            <a:extLst>
              <a:ext uri="{FF2B5EF4-FFF2-40B4-BE49-F238E27FC236}">
                <a16:creationId xmlns:a16="http://schemas.microsoft.com/office/drawing/2014/main" id="{DC977E1A-3E78-6226-F7D3-92B1FF4CFE54}"/>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And Haman told the king, “For the man whom the king is delighted to honor, </a:t>
            </a: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have them bring a royal robe that the king himself has worn and a horse on which the king himself has ridden—one with a royal crest placed on its head.</a:t>
            </a:r>
            <a:endParaRPr lang="en-ZA" sz="1600" dirty="0"/>
          </a:p>
        </p:txBody>
      </p:sp>
      <p:sp>
        <p:nvSpPr>
          <p:cNvPr id="5" name="TextBox 4">
            <a:extLst>
              <a:ext uri="{FF2B5EF4-FFF2-40B4-BE49-F238E27FC236}">
                <a16:creationId xmlns:a16="http://schemas.microsoft.com/office/drawing/2014/main" id="{142267D9-E0F2-AE51-8987-A516D7FE028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121212"/>
                </a:solidFill>
                <a:effectLst/>
                <a:latin typeface="Inter" panose="020B0502030000000004" pitchFamily="34" charset="0"/>
              </a:rPr>
              <a:t>राजा को उत्तर दिया, “जिस मनुष्य की प्रतिष्ठा राजा करना चाहे, </a:t>
            </a:r>
            <a:r>
              <a:rPr lang="hi-IN" sz="3600" b="0" i="0" dirty="0">
                <a:solidFill>
                  <a:schemeClr val="bg1">
                    <a:lumMod val="50000"/>
                  </a:schemeClr>
                </a:solidFill>
                <a:effectLst/>
                <a:latin typeface="Inter" panose="020B0502030000000004" pitchFamily="34" charset="0"/>
              </a:rPr>
              <a:t>8</a:t>
            </a:r>
            <a:r>
              <a:rPr lang="hi-IN" sz="3600" b="0" i="0" dirty="0">
                <a:solidFill>
                  <a:srgbClr val="121212"/>
                </a:solidFill>
                <a:effectLst/>
                <a:latin typeface="Inter" panose="020B0502030000000004" pitchFamily="34" charset="0"/>
              </a:rPr>
              <a:t> उसके लिये राजकीय वस्त्र लाया जाए, जो राजा पहनता</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है, और एक घोड़ा भी, जिस पर राजा सवार होता है, और उसके सिर पर जो राजकीय मुकुट धरा जाता है वह भी लाया जाए।</a:t>
            </a:r>
            <a:endParaRPr lang="en-IN" sz="3600" dirty="0"/>
          </a:p>
        </p:txBody>
      </p:sp>
      <p:pic>
        <p:nvPicPr>
          <p:cNvPr id="26" name="Audio 25">
            <a:hlinkClick r:id="" action="ppaction://media"/>
            <a:extLst>
              <a:ext uri="{FF2B5EF4-FFF2-40B4-BE49-F238E27FC236}">
                <a16:creationId xmlns:a16="http://schemas.microsoft.com/office/drawing/2014/main" id="{08ACAD4E-B758-1113-625F-44FFECE57E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9262"/>
    </mc:Choice>
    <mc:Fallback xmlns="">
      <p:transition spd="slow" advTm="1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B1673AE-7C1E-6A80-9B09-87388459C3DC}"/>
              </a:ext>
            </a:extLst>
          </p:cNvPr>
          <p:cNvPicPr>
            <a:picLocks noChangeAspect="1"/>
          </p:cNvPicPr>
          <p:nvPr/>
        </p:nvPicPr>
        <p:blipFill>
          <a:blip r:embed="rId2"/>
          <a:stretch>
            <a:fillRect/>
          </a:stretch>
        </p:blipFill>
        <p:spPr>
          <a:xfrm>
            <a:off x="0" y="0"/>
            <a:ext cx="12191999" cy="7527636"/>
          </a:xfrm>
          <a:prstGeom prst="rect">
            <a:avLst/>
          </a:prstGeom>
        </p:spPr>
      </p:pic>
      <p:sp>
        <p:nvSpPr>
          <p:cNvPr id="5" name="TextBox 4">
            <a:extLst>
              <a:ext uri="{FF2B5EF4-FFF2-40B4-BE49-F238E27FC236}">
                <a16:creationId xmlns:a16="http://schemas.microsoft.com/office/drawing/2014/main" id="{175C322F-BBAF-E3DE-5C8F-BBDEFEE1DE12}"/>
              </a:ext>
            </a:extLst>
          </p:cNvPr>
          <p:cNvSpPr txBox="1"/>
          <p:nvPr/>
        </p:nvSpPr>
        <p:spPr>
          <a:xfrm>
            <a:off x="9725241"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7,8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9</a:t>
            </a:r>
            <a:r>
              <a:rPr lang="en-US" sz="3400" b="0" i="0">
                <a:solidFill>
                  <a:srgbClr val="121212"/>
                </a:solidFill>
                <a:effectLst/>
                <a:latin typeface="Inter" panose="020B0502030000000004" pitchFamily="34" charset="0"/>
              </a:rPr>
              <a:t>Let the robe and the horse be entrusted to one of the king’s most noble princes. Let them array the man the king wants to honor and parade him on the horse through the city square, proclaiming before him, ‘This is what is done for the man whom the king is delighted to honor!’”</a:t>
            </a:r>
            <a:endParaRPr lang="en-ZA" sz="3400" dirty="0"/>
          </a:p>
        </p:txBody>
      </p:sp>
      <p:sp>
        <p:nvSpPr>
          <p:cNvPr id="3" name="TextBox 2">
            <a:extLst>
              <a:ext uri="{FF2B5EF4-FFF2-40B4-BE49-F238E27FC236}">
                <a16:creationId xmlns:a16="http://schemas.microsoft.com/office/drawing/2014/main" id="{25FF45D2-475A-197B-B3C1-ED75EAEB0754}"/>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9</a:t>
            </a:r>
            <a:r>
              <a:rPr lang="hi-IN" sz="3200" b="0" i="0" dirty="0">
                <a:solidFill>
                  <a:srgbClr val="121212"/>
                </a:solidFill>
                <a:effectLst/>
                <a:latin typeface="Inter" panose="020B0502030000000004" pitchFamily="34" charset="0"/>
              </a:rPr>
              <a:t>फिर वह वस्त्र, और वह घोड़ा राजा के किसी बड़े हाकिम को सौंपा जाए, और जिसकी प्रतिष्ठा राजा करना चाहता हो, उसको वह वस्त्र पहनाया जाए, और उस घोड़े पर सवार करके, नगर के चौक में उसे फिराया जाए; और उसके आगे-आगे यह प्रचार किया जाए, ‘जिसकी प्रतिष्ठा राजा करना चाहता है, उसके साथ ऐसा ही किया जाएगा।’” </a:t>
            </a:r>
            <a:endParaRPr lang="en-IN" sz="3200" dirty="0"/>
          </a:p>
        </p:txBody>
      </p:sp>
      <p:pic>
        <p:nvPicPr>
          <p:cNvPr id="63" name="Audio 62">
            <a:hlinkClick r:id="" action="ppaction://media"/>
            <a:extLst>
              <a:ext uri="{FF2B5EF4-FFF2-40B4-BE49-F238E27FC236}">
                <a16:creationId xmlns:a16="http://schemas.microsoft.com/office/drawing/2014/main" id="{882D7526-7227-371B-6A5E-1F0C5ADBEA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5632"/>
    </mc:Choice>
    <mc:Fallback xmlns="">
      <p:transition spd="slow" advTm="2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9B3B7A-57F3-4B25-EEDF-DC27C43DE7B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8D8B576-45F4-D7B7-8AF9-AD10E9CC00ED}"/>
              </a:ext>
            </a:extLst>
          </p:cNvPr>
          <p:cNvSpPr txBox="1"/>
          <p:nvPr/>
        </p:nvSpPr>
        <p:spPr>
          <a:xfrm>
            <a:off x="443014" y="4380081"/>
            <a:ext cx="8002718" cy="1564248"/>
          </a:xfrm>
          <a:prstGeom prst="rect">
            <a:avLst/>
          </a:prstGeom>
          <a:noFill/>
        </p:spPr>
        <p:txBody>
          <a:bodyPr wrap="square" rtlCol="0">
            <a:noAutofit/>
          </a:bodyPr>
          <a:lstStyle/>
          <a:p>
            <a:r>
              <a:rPr lang="hi-IN" sz="4000" i="0" u="none" strike="noStrike" baseline="0" dirty="0">
                <a:solidFill>
                  <a:schemeClr val="bg1"/>
                </a:solidFill>
                <a:latin typeface="TimesNewRomanPSMT"/>
              </a:rPr>
              <a:t>राजा हामान से पूछता है कि क्या किया जाना चाहिए - एस्तेर 6:1-14</a:t>
            </a:r>
            <a:endParaRPr lang="en-ZA" sz="4000" dirty="0">
              <a:solidFill>
                <a:schemeClr val="bg1"/>
              </a:solidFill>
            </a:endParaRPr>
          </a:p>
        </p:txBody>
      </p:sp>
      <p:sp>
        <p:nvSpPr>
          <p:cNvPr id="4" name="TextBox 3">
            <a:extLst>
              <a:ext uri="{FF2B5EF4-FFF2-40B4-BE49-F238E27FC236}">
                <a16:creationId xmlns:a16="http://schemas.microsoft.com/office/drawing/2014/main" id="{FCF3BEC5-44ED-3CEA-E856-B0EB71419D3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A5AC9A-A4DD-615C-592D-2DD44CAD5F7A}"/>
              </a:ext>
            </a:extLst>
          </p:cNvPr>
          <p:cNvPicPr>
            <a:picLocks noChangeAspect="1"/>
          </p:cNvPicPr>
          <p:nvPr/>
        </p:nvPicPr>
        <p:blipFill>
          <a:blip r:embed="rId2"/>
          <a:stretch>
            <a:fillRect/>
          </a:stretch>
        </p:blipFill>
        <p:spPr>
          <a:xfrm>
            <a:off x="5850" y="-189411"/>
            <a:ext cx="12186149" cy="7047411"/>
          </a:xfrm>
          <a:prstGeom prst="rect">
            <a:avLst/>
          </a:prstGeom>
        </p:spPr>
      </p:pic>
      <p:sp>
        <p:nvSpPr>
          <p:cNvPr id="5" name="TextBox 4">
            <a:extLst>
              <a:ext uri="{FF2B5EF4-FFF2-40B4-BE49-F238E27FC236}">
                <a16:creationId xmlns:a16="http://schemas.microsoft.com/office/drawing/2014/main" id="{3549F905-1415-EAF4-F0AA-EB93D0645DCF}"/>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“Hurry,” said the king to Haman, “and do just as you proposed. Take the robe and the horse to Mordecai the Jew, who is sitting at the king’s gate. Do not neglect anything that you have suggested.”</a:t>
            </a:r>
            <a:endParaRPr lang="en-ZA" dirty="0"/>
          </a:p>
        </p:txBody>
      </p:sp>
      <p:sp>
        <p:nvSpPr>
          <p:cNvPr id="3" name="TextBox 2">
            <a:extLst>
              <a:ext uri="{FF2B5EF4-FFF2-40B4-BE49-F238E27FC236}">
                <a16:creationId xmlns:a16="http://schemas.microsoft.com/office/drawing/2014/main" id="{8442EB31-0ACB-A435-9CA0-6E600B53C80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राजा ने हामान से कहा, “फुर्ती करके अपने कहने के अनुसार उस वस्त्र और उस घोड़े को लेकर, उस यहूदी मोर्दकै से जो राजभवन के फाटक में बैठा करता है, वैसा ही कर। जैसा तूने कहा है उसमें कुछ भी कमी होने न पाए।”</a:t>
            </a:r>
            <a:endParaRPr lang="en-IN" sz="3600" dirty="0"/>
          </a:p>
        </p:txBody>
      </p:sp>
      <p:pic>
        <p:nvPicPr>
          <p:cNvPr id="29" name="Audio 28">
            <a:hlinkClick r:id="" action="ppaction://media"/>
            <a:extLst>
              <a:ext uri="{FF2B5EF4-FFF2-40B4-BE49-F238E27FC236}">
                <a16:creationId xmlns:a16="http://schemas.microsoft.com/office/drawing/2014/main" id="{F784D80A-7941-A143-2E2F-8F88E103DC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22156"/>
    </mc:Choice>
    <mc:Fallback xmlns="">
      <p:transition spd="slow" advTm="2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84581F-8984-1A11-B616-4F00A7C4720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AA14364-A5F4-A7F2-3153-58AA82325423}"/>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So Haman took the robe and the horse, arrayed Mordecai, and paraded him through the city square, crying out before him, “This is what is done for the man whom the king is delighted to honor!”</a:t>
            </a:r>
            <a:endParaRPr lang="en-ZA" dirty="0"/>
          </a:p>
        </p:txBody>
      </p:sp>
      <p:sp>
        <p:nvSpPr>
          <p:cNvPr id="2" name="TextBox 1">
            <a:extLst>
              <a:ext uri="{FF2B5EF4-FFF2-40B4-BE49-F238E27FC236}">
                <a16:creationId xmlns:a16="http://schemas.microsoft.com/office/drawing/2014/main" id="{7A7052DF-2B9A-4D52-88FC-358F86B7E29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तब हामान ने उस वस्त्र, और उस घोड़े को लेकर, मोर्दकै को पहनाया, और उसे घोड़े पर चढ़ाकर, नगर के चौक में इस प्रकार पुकारता हुआ घुमाया, “जिसकी प्रतिष्ठा राजा करना चाहता है उसके साथ ऐसा ही किया जाएगा।”</a:t>
            </a:r>
            <a:endParaRPr lang="en-IN" sz="3600" dirty="0"/>
          </a:p>
        </p:txBody>
      </p:sp>
      <p:pic>
        <p:nvPicPr>
          <p:cNvPr id="21" name="Audio 20">
            <a:hlinkClick r:id="" action="ppaction://media"/>
            <a:extLst>
              <a:ext uri="{FF2B5EF4-FFF2-40B4-BE49-F238E27FC236}">
                <a16:creationId xmlns:a16="http://schemas.microsoft.com/office/drawing/2014/main" id="{749B3B21-6327-CA94-E0B2-A76272D255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0524"/>
    </mc:Choice>
    <mc:Fallback xmlns="">
      <p:transition spd="slow" advTm="2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AECCAF-410B-36BD-A6A4-BDE617A4A40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7914340-801D-DE28-7229-67C921CA8609}"/>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Then Mordecai returned to the king’s gate. But Haman rushed home, with his head covered in grief.</a:t>
            </a:r>
            <a:endParaRPr lang="en-ZA" dirty="0"/>
          </a:p>
        </p:txBody>
      </p:sp>
      <p:sp>
        <p:nvSpPr>
          <p:cNvPr id="3" name="TextBox 2">
            <a:extLst>
              <a:ext uri="{FF2B5EF4-FFF2-40B4-BE49-F238E27FC236}">
                <a16:creationId xmlns:a16="http://schemas.microsoft.com/office/drawing/2014/main" id="{451981AB-BBFE-34CF-66F8-78B0A8E567B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121212"/>
                </a:solidFill>
                <a:effectLst/>
                <a:latin typeface="Inter" panose="020B0502030000000004" pitchFamily="34" charset="0"/>
              </a:rPr>
              <a:t>तब मोर्दकै तो राजभवन के फाटक में लौट गया परन्तु हामान शोक करता हुआ और सिर ढाँपे हुए झट अपने घर को गया।</a:t>
            </a:r>
            <a:endParaRPr lang="en-IN" sz="3600" dirty="0"/>
          </a:p>
        </p:txBody>
      </p:sp>
      <p:pic>
        <p:nvPicPr>
          <p:cNvPr id="7" name="Audio 6">
            <a:hlinkClick r:id="" action="ppaction://media"/>
            <a:extLst>
              <a:ext uri="{FF2B5EF4-FFF2-40B4-BE49-F238E27FC236}">
                <a16:creationId xmlns:a16="http://schemas.microsoft.com/office/drawing/2014/main" id="{283D8B26-16C5-B553-8B21-722AE5BCBE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0861"/>
    </mc:Choice>
    <mc:Fallback xmlns="">
      <p:transition spd="slow" advTm="1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96306E4-E6ED-8867-3986-733FA7C81149}"/>
              </a:ext>
            </a:extLst>
          </p:cNvPr>
          <p:cNvPicPr>
            <a:picLocks noChangeAspect="1"/>
          </p:cNvPicPr>
          <p:nvPr/>
        </p:nvPicPr>
        <p:blipFill rotWithShape="1">
          <a:blip r:embed="rId2"/>
          <a:srcRect b="929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4D6EDDC5-7F26-5145-E740-ADE930AE9D1F}"/>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Haman told his wife Zeresh and all his friends everything that had happened. His advisers and his wife Zeresh said to him, “Since Mordecai, before whom your downfall has begun, is Jewish, you will not prevail against him—for surely you will fall before him.”</a:t>
            </a:r>
            <a:endParaRPr lang="en-ZA" dirty="0"/>
          </a:p>
        </p:txBody>
      </p:sp>
      <p:sp>
        <p:nvSpPr>
          <p:cNvPr id="3" name="TextBox 2">
            <a:extLst>
              <a:ext uri="{FF2B5EF4-FFF2-40B4-BE49-F238E27FC236}">
                <a16:creationId xmlns:a16="http://schemas.microsoft.com/office/drawing/2014/main" id="{9DEDD5E9-1138-9EAD-BF6A-5B90CFDEE845}"/>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हामान ने अपनी पत्नी जेरेश और अपने सब मित्रों से सब कुछ जो उस पर बीता था वर्णन किया। तब उसके बुद्धिमान मित्रों और उसकी पत्नी जेरेश ने उससे कहा, “मोर्दकै जिसे तू नीचा दिखाना चाहता है, यदि वह यहूदियों के वंश में का है, तो तू उस पर प्रबल न होने पाएगा उससे पूरी रीति नीचा हो जाएगा।”</a:t>
            </a:r>
          </a:p>
        </p:txBody>
      </p:sp>
      <p:pic>
        <p:nvPicPr>
          <p:cNvPr id="18" name="Audio 17">
            <a:hlinkClick r:id="" action="ppaction://media"/>
            <a:extLst>
              <a:ext uri="{FF2B5EF4-FFF2-40B4-BE49-F238E27FC236}">
                <a16:creationId xmlns:a16="http://schemas.microsoft.com/office/drawing/2014/main" id="{0349792E-A0BE-C23B-C6F9-5B956A01AB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25370"/>
    </mc:Choice>
    <mc:Fallback xmlns="">
      <p:transition spd="slow" advTm="25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FCDFD0-86F9-5D3D-4ED5-58C7F8C56B7B}"/>
              </a:ext>
            </a:extLst>
          </p:cNvPr>
          <p:cNvPicPr>
            <a:picLocks noChangeAspect="1"/>
          </p:cNvPicPr>
          <p:nvPr/>
        </p:nvPicPr>
        <p:blipFill>
          <a:blip r:embed="rId2"/>
          <a:stretch>
            <a:fillRect/>
          </a:stretch>
        </p:blipFill>
        <p:spPr>
          <a:xfrm>
            <a:off x="0" y="-486578"/>
            <a:ext cx="12192000" cy="7344578"/>
          </a:xfrm>
          <a:prstGeom prst="rect">
            <a:avLst/>
          </a:prstGeom>
        </p:spPr>
      </p:pic>
      <p:sp>
        <p:nvSpPr>
          <p:cNvPr id="5" name="TextBox 4">
            <a:extLst>
              <a:ext uri="{FF2B5EF4-FFF2-40B4-BE49-F238E27FC236}">
                <a16:creationId xmlns:a16="http://schemas.microsoft.com/office/drawing/2014/main" id="{1C7871CC-5C1C-4845-39B8-08581124D84B}"/>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While they were still speaking with Haman, the king’s eunuchs arrived and rushed him to the banquet that Esther had prepared.</a:t>
            </a:r>
            <a:endParaRPr lang="en-ZA" sz="1600" dirty="0"/>
          </a:p>
        </p:txBody>
      </p:sp>
      <p:sp>
        <p:nvSpPr>
          <p:cNvPr id="3" name="TextBox 2">
            <a:extLst>
              <a:ext uri="{FF2B5EF4-FFF2-40B4-BE49-F238E27FC236}">
                <a16:creationId xmlns:a16="http://schemas.microsoft.com/office/drawing/2014/main" id="{BD0A2959-7F17-5A77-2B29-F3D74B375F9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 वे उससे बातें कर ही रहे थे, कि राजा के खोजे आकर, हामान को एस्तेर के किए हुए भोज में फुर्ती से बुला ले गए।</a:t>
            </a:r>
            <a:endParaRPr lang="en-IN" sz="3600" dirty="0"/>
          </a:p>
        </p:txBody>
      </p:sp>
      <p:pic>
        <p:nvPicPr>
          <p:cNvPr id="23" name="Audio 22">
            <a:hlinkClick r:id="" action="ppaction://media"/>
            <a:extLst>
              <a:ext uri="{FF2B5EF4-FFF2-40B4-BE49-F238E27FC236}">
                <a16:creationId xmlns:a16="http://schemas.microsoft.com/office/drawing/2014/main" id="{59A03E87-1636-C1E4-CF98-A294A01D96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1481"/>
    </mc:Choice>
    <mc:Fallback xmlns="">
      <p:transition spd="slow" advTm="1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The King asks Haman what should be done - Esther 6:1-14</a:t>
            </a:r>
          </a:p>
        </p:txBody>
      </p:sp>
      <p:sp>
        <p:nvSpPr>
          <p:cNvPr id="2" name="TextBox 1">
            <a:extLst>
              <a:ext uri="{FF2B5EF4-FFF2-40B4-BE49-F238E27FC236}">
                <a16:creationId xmlns:a16="http://schemas.microsoft.com/office/drawing/2014/main" id="{3BFF9DB7-B6B4-045D-0DE0-9A5BDE51438B}"/>
              </a:ext>
            </a:extLst>
          </p:cNvPr>
          <p:cNvSpPr txBox="1"/>
          <p:nvPr/>
        </p:nvSpPr>
        <p:spPr>
          <a:xfrm>
            <a:off x="6096000" y="166255"/>
            <a:ext cx="6096000" cy="6558101"/>
          </a:xfrm>
          <a:prstGeom prst="rect">
            <a:avLst/>
          </a:prstGeom>
          <a:noFill/>
        </p:spPr>
        <p:txBody>
          <a:bodyPr wrap="square" rtlCol="0">
            <a:noAutofit/>
          </a:bodyPr>
          <a:lstStyle/>
          <a:p>
            <a:r>
              <a:rPr lang="hi-IN" sz="4800" dirty="0"/>
              <a:t>राजा हामान से पूछता है कि क्या किया जाना चाहिए - एस्तेर 6:1-14</a:t>
            </a:r>
            <a:endParaRPr lang="en-IN" sz="4800" dirty="0"/>
          </a:p>
        </p:txBody>
      </p:sp>
      <p:pic>
        <p:nvPicPr>
          <p:cNvPr id="12" name="Audio 11">
            <a:hlinkClick r:id="" action="ppaction://media"/>
            <a:extLst>
              <a:ext uri="{FF2B5EF4-FFF2-40B4-BE49-F238E27FC236}">
                <a16:creationId xmlns:a16="http://schemas.microsoft.com/office/drawing/2014/main" id="{C1605FAF-962A-7964-B172-9FA48706A6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301"/>
    </mc:Choice>
    <mc:Fallback xmlns="">
      <p:transition spd="slow" advTm="4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AE1DDE-3310-C4C7-656D-F730164A932C}"/>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443EC96-4E77-E596-60BD-A73600420DF0}"/>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B3B7A-57F3-4B25-EEDF-DC27C43DE7B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A3289BD-A4F0-3296-88C0-81A47465E404}"/>
              </a:ext>
            </a:extLst>
          </p:cNvPr>
          <p:cNvSpPr txBox="1"/>
          <p:nvPr/>
        </p:nvSpPr>
        <p:spPr>
          <a:xfrm>
            <a:off x="443014" y="4380081"/>
            <a:ext cx="8002718" cy="1564248"/>
          </a:xfrm>
          <a:prstGeom prst="rect">
            <a:avLst/>
          </a:prstGeom>
          <a:noFill/>
        </p:spPr>
        <p:txBody>
          <a:bodyPr wrap="square" rtlCol="0">
            <a:noAutofit/>
          </a:bodyPr>
          <a:lstStyle/>
          <a:p>
            <a:r>
              <a:rPr lang="hi-IN" sz="4000" i="0" u="none" strike="noStrike" baseline="0" dirty="0">
                <a:solidFill>
                  <a:schemeClr val="bg1"/>
                </a:solidFill>
                <a:latin typeface="TimesNewRomanPSMT"/>
              </a:rPr>
              <a:t>राजा हामान से पूछता है कि क्या किया जाना चाहिए - एस्तेर 6:1-14</a:t>
            </a:r>
            <a:endParaRPr lang="en-ZA" sz="4000" dirty="0">
              <a:solidFill>
                <a:schemeClr val="bg1"/>
              </a:solidFill>
            </a:endParaRPr>
          </a:p>
        </p:txBody>
      </p:sp>
    </p:spTree>
    <p:extLst>
      <p:ext uri="{BB962C8B-B14F-4D97-AF65-F5344CB8AC3E}">
        <p14:creationId xmlns:p14="http://schemas.microsoft.com/office/powerpoint/2010/main" val="988430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That night sleep escaped the king; so he ordered the Book of Records, the Chronicles, to be brought in and read to him.</a:t>
            </a:r>
            <a:endParaRPr lang="en-ZA" sz="1600" dirty="0"/>
          </a:p>
        </p:txBody>
      </p:sp>
      <p:sp>
        <p:nvSpPr>
          <p:cNvPr id="2" name="TextBox 1">
            <a:extLst>
              <a:ext uri="{FF2B5EF4-FFF2-40B4-BE49-F238E27FC236}">
                <a16:creationId xmlns:a16="http://schemas.microsoft.com/office/drawing/2014/main" id="{FD7F64BD-3F24-E5AF-BF5A-999EF79CC2B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उस रात राजा को नींद नहीं आई, इसलिए उसकी आज्ञा से इतिहास की पुस्तक लाई गई, और पढ़कर राजा को सुनाई गई।</a:t>
            </a:r>
            <a:endParaRPr lang="en-IN" sz="3600" dirty="0"/>
          </a:p>
        </p:txBody>
      </p:sp>
      <p:pic>
        <p:nvPicPr>
          <p:cNvPr id="27" name="Audio 26">
            <a:hlinkClick r:id="" action="ppaction://media"/>
            <a:extLst>
              <a:ext uri="{FF2B5EF4-FFF2-40B4-BE49-F238E27FC236}">
                <a16:creationId xmlns:a16="http://schemas.microsoft.com/office/drawing/2014/main" id="{64DC974E-B134-BA52-814A-1B974025A3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505"/>
    </mc:Choice>
    <mc:Fallback xmlns="">
      <p:transition spd="slow" advTm="1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C85CFE-14CF-FE25-BE19-9990F481BE85}"/>
              </a:ext>
            </a:extLst>
          </p:cNvPr>
          <p:cNvPicPr>
            <a:picLocks noChangeAspect="1"/>
          </p:cNvPicPr>
          <p:nvPr/>
        </p:nvPicPr>
        <p:blipFill>
          <a:blip r:embed="rId2"/>
          <a:stretch>
            <a:fillRect/>
          </a:stretch>
        </p:blipFill>
        <p:spPr>
          <a:xfrm>
            <a:off x="-1324898" y="0"/>
            <a:ext cx="13516897" cy="6858000"/>
          </a:xfrm>
          <a:prstGeom prst="rect">
            <a:avLst/>
          </a:prstGeom>
        </p:spPr>
      </p:pic>
      <p:sp>
        <p:nvSpPr>
          <p:cNvPr id="2" name="TextBox 1">
            <a:extLst>
              <a:ext uri="{FF2B5EF4-FFF2-40B4-BE49-F238E27FC236}">
                <a16:creationId xmlns:a16="http://schemas.microsoft.com/office/drawing/2014/main" id="{1347B62A-CC15-624F-26D3-6DBCB4A31441}"/>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And there it was found recorded that Mordecai had exposed Bigthana  and Teresh, two of the eunuchs who guarded the king’s entrance, when they had conspired to assassinate King Xerxes.</a:t>
            </a:r>
            <a:endParaRPr lang="en-ZA" sz="1600" dirty="0"/>
          </a:p>
        </p:txBody>
      </p:sp>
      <p:sp>
        <p:nvSpPr>
          <p:cNvPr id="2" name="TextBox 1">
            <a:extLst>
              <a:ext uri="{FF2B5EF4-FFF2-40B4-BE49-F238E27FC236}">
                <a16:creationId xmlns:a16="http://schemas.microsoft.com/office/drawing/2014/main" id="{04DEFCD4-C1F0-6D3D-6144-19D61131291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उसमें यह लिखा हुआ मिला, कि जब राजा क्षयर्ष के हाकिम जो द्वारपाल भी थे, उनमें से बिगताना और तेरेश नामक दो जनों ने उस पर हाथ चलाने की युक्ति की थी उसे मोर्दकै ने प्रगट किया था।</a:t>
            </a:r>
            <a:endParaRPr lang="en-IN" sz="3600" dirty="0"/>
          </a:p>
        </p:txBody>
      </p:sp>
      <p:pic>
        <p:nvPicPr>
          <p:cNvPr id="23" name="Audio 22">
            <a:hlinkClick r:id="" action="ppaction://media"/>
            <a:extLst>
              <a:ext uri="{FF2B5EF4-FFF2-40B4-BE49-F238E27FC236}">
                <a16:creationId xmlns:a16="http://schemas.microsoft.com/office/drawing/2014/main" id="{979E75CE-6620-3D11-5207-C295B4D933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143"/>
    </mc:Choice>
    <mc:Fallback xmlns="">
      <p:transition spd="slow" advTm="1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3292A19-561C-08E1-A852-1F31A5B00C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007AFF4-2AFB-5D2A-19CD-1B91EDB81F25}"/>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The king inquired, “What honor or dignity has been bestowed on Mordecai for this act?”</a:t>
            </a:r>
          </a:p>
          <a:p>
            <a:pPr algn="l"/>
            <a:r>
              <a:rPr lang="en-US" sz="4000" b="0" i="0">
                <a:solidFill>
                  <a:srgbClr val="121212"/>
                </a:solidFill>
                <a:effectLst/>
                <a:latin typeface="Inter" panose="020B0502030000000004" pitchFamily="34" charset="0"/>
              </a:rPr>
              <a:t>“Nothing has been done for him,” replied the king’s attendants.</a:t>
            </a:r>
          </a:p>
        </p:txBody>
      </p:sp>
      <p:sp>
        <p:nvSpPr>
          <p:cNvPr id="3" name="TextBox 2">
            <a:extLst>
              <a:ext uri="{FF2B5EF4-FFF2-40B4-BE49-F238E27FC236}">
                <a16:creationId xmlns:a16="http://schemas.microsoft.com/office/drawing/2014/main" id="{E89E965C-B96D-208F-9A08-863391835125}"/>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तब राजा ने पूछा, “इसके बदले मोर्दकै की क्या प्रतिष्ठा और बड़ाई की गई</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राजा के जो सेवक उसकी सेवा टहल कर रहे थे, उन्होंने उसको उत्तर दिया, “उसके लिये कुछ भी नहीं किया गया।”</a:t>
            </a:r>
          </a:p>
        </p:txBody>
      </p:sp>
      <p:pic>
        <p:nvPicPr>
          <p:cNvPr id="23" name="Audio 22">
            <a:hlinkClick r:id="" action="ppaction://media"/>
            <a:extLst>
              <a:ext uri="{FF2B5EF4-FFF2-40B4-BE49-F238E27FC236}">
                <a16:creationId xmlns:a16="http://schemas.microsoft.com/office/drawing/2014/main" id="{9A9E7B56-7636-A3FF-055B-56FBD1844F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134"/>
    </mc:Choice>
    <mc:Fallback xmlns="">
      <p:transition spd="slow" advTm="13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1868</TotalTime>
  <Words>1461</Words>
  <Application>Microsoft Office PowerPoint</Application>
  <PresentationFormat>Widescreen</PresentationFormat>
  <Paragraphs>70</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75</cp:revision>
  <dcterms:created xsi:type="dcterms:W3CDTF">2021-07-20T09:23:46Z</dcterms:created>
  <dcterms:modified xsi:type="dcterms:W3CDTF">2024-08-03T18:23:06Z</dcterms:modified>
</cp:coreProperties>
</file>