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72" r:id="rId23"/>
    <p:sldId id="460" r:id="rId24"/>
    <p:sldId id="4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C63B5-7061-463C-812C-45D0DE3DAAC5}" v="86" dt="2023-11-28T06:01:43.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951" autoAdjust="0"/>
  </p:normalViewPr>
  <p:slideViewPr>
    <p:cSldViewPr snapToGrid="0">
      <p:cViewPr varScale="1">
        <p:scale>
          <a:sx n="54" d="100"/>
          <a:sy n="54" d="100"/>
        </p:scale>
        <p:origin x="114"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138D461-3D92-44A9-9BEC-56368FFF70FE}"/>
    <pc:docChg chg="custSel modSld">
      <pc:chgData name="Alfred Smith" userId="3c60a3631c0db8ad" providerId="LiveId" clId="{9138D461-3D92-44A9-9BEC-56368FFF70FE}" dt="2023-01-18T13:33:20.765" v="38"/>
      <pc:docMkLst>
        <pc:docMk/>
      </pc:docMkLst>
      <pc:sldChg chg="modSp mod modTransition">
        <pc:chgData name="Alfred Smith" userId="3c60a3631c0db8ad" providerId="LiveId" clId="{9138D461-3D92-44A9-9BEC-56368FFF70FE}" dt="2023-01-18T13:32:29.874" v="16"/>
        <pc:sldMkLst>
          <pc:docMk/>
          <pc:sldMk cId="3261377596" sldId="438"/>
        </pc:sldMkLst>
        <pc:spChg chg="mod">
          <ac:chgData name="Alfred Smith" userId="3c60a3631c0db8ad" providerId="LiveId" clId="{9138D461-3D92-44A9-9BEC-56368FFF70FE}" dt="2023-01-18T13:31:17.511" v="3" actId="120"/>
          <ac:spMkLst>
            <pc:docMk/>
            <pc:sldMk cId="3261377596" sldId="438"/>
            <ac:spMk id="2" creationId="{D05C4589-7E8F-7B95-E0A3-7660DDD035A3}"/>
          </ac:spMkLst>
        </pc:spChg>
      </pc:sldChg>
      <pc:sldChg chg="addSp delSp modSp mod modTransition modAnim">
        <pc:chgData name="Alfred Smith" userId="3c60a3631c0db8ad" providerId="LiveId" clId="{9138D461-3D92-44A9-9BEC-56368FFF70FE}" dt="2023-01-18T13:33:03.713" v="28"/>
        <pc:sldMkLst>
          <pc:docMk/>
          <pc:sldMk cId="3759221820" sldId="439"/>
        </pc:sldMkLst>
        <pc:spChg chg="add mod">
          <ac:chgData name="Alfred Smith" userId="3c60a3631c0db8ad" providerId="LiveId" clId="{9138D461-3D92-44A9-9BEC-56368FFF70FE}" dt="2023-01-18T13:33:03.713" v="28"/>
          <ac:spMkLst>
            <pc:docMk/>
            <pc:sldMk cId="3759221820" sldId="439"/>
            <ac:spMk id="3" creationId="{0866FC30-81AB-3D15-181E-BA2C51CC72C4}"/>
          </ac:spMkLst>
        </pc:spChg>
        <pc:spChg chg="del">
          <ac:chgData name="Alfred Smith" userId="3c60a3631c0db8ad" providerId="LiveId" clId="{9138D461-3D92-44A9-9BEC-56368FFF70FE}" dt="2023-01-18T13:32:53.232" v="27" actId="478"/>
          <ac:spMkLst>
            <pc:docMk/>
            <pc:sldMk cId="3759221820" sldId="439"/>
            <ac:spMk id="6" creationId="{416C064E-628E-47C0-A712-DB178FE9901E}"/>
          </ac:spMkLst>
        </pc:spChg>
        <pc:picChg chg="del">
          <ac:chgData name="Alfred Smith" userId="3c60a3631c0db8ad" providerId="LiveId" clId="{9138D461-3D92-44A9-9BEC-56368FFF70FE}" dt="2023-01-18T13:32:29.874" v="16"/>
          <ac:picMkLst>
            <pc:docMk/>
            <pc:sldMk cId="3759221820" sldId="439"/>
            <ac:picMk id="2" creationId="{18C4CFB2-5626-AED0-3777-5D976087B5B2}"/>
          </ac:picMkLst>
        </pc:picChg>
      </pc:sldChg>
      <pc:sldChg chg="addSp delSp modSp mod modTransition modAnim">
        <pc:chgData name="Alfred Smith" userId="3c60a3631c0db8ad" providerId="LiveId" clId="{9138D461-3D92-44A9-9BEC-56368FFF70FE}" dt="2023-01-18T13:33:06.296" v="29"/>
        <pc:sldMkLst>
          <pc:docMk/>
          <pc:sldMk cId="923867738" sldId="440"/>
        </pc:sldMkLst>
        <pc:spChg chg="add mod">
          <ac:chgData name="Alfred Smith" userId="3c60a3631c0db8ad" providerId="LiveId" clId="{9138D461-3D92-44A9-9BEC-56368FFF70FE}" dt="2023-01-18T13:33:06.296" v="29"/>
          <ac:spMkLst>
            <pc:docMk/>
            <pc:sldMk cId="923867738" sldId="440"/>
            <ac:spMk id="2" creationId="{6E7F4861-23E2-884B-2E6B-E3443982BD3C}"/>
          </ac:spMkLst>
        </pc:spChg>
        <pc:spChg chg="del">
          <ac:chgData name="Alfred Smith" userId="3c60a3631c0db8ad" providerId="LiveId" clId="{9138D461-3D92-44A9-9BEC-56368FFF70FE}" dt="2023-01-18T13:32:51.512" v="26" actId="478"/>
          <ac:spMkLst>
            <pc:docMk/>
            <pc:sldMk cId="923867738" sldId="440"/>
            <ac:spMk id="6" creationId="{416C064E-628E-47C0-A712-DB178FE9901E}"/>
          </ac:spMkLst>
        </pc:spChg>
        <pc:picChg chg="del">
          <ac:chgData name="Alfred Smith" userId="3c60a3631c0db8ad" providerId="LiveId" clId="{9138D461-3D92-44A9-9BEC-56368FFF70FE}" dt="2023-01-18T13:32:29.874" v="16"/>
          <ac:picMkLst>
            <pc:docMk/>
            <pc:sldMk cId="923867738" sldId="440"/>
            <ac:picMk id="5" creationId="{D4C1506F-0A70-7886-B5DC-FBD33212C1B9}"/>
          </ac:picMkLst>
        </pc:picChg>
      </pc:sldChg>
      <pc:sldChg chg="modSp mod modTransition">
        <pc:chgData name="Alfred Smith" userId="3c60a3631c0db8ad" providerId="LiveId" clId="{9138D461-3D92-44A9-9BEC-56368FFF70FE}" dt="2023-01-18T13:32:29.874" v="16"/>
        <pc:sldMkLst>
          <pc:docMk/>
          <pc:sldMk cId="3676245138" sldId="441"/>
        </pc:sldMkLst>
        <pc:spChg chg="mod">
          <ac:chgData name="Alfred Smith" userId="3c60a3631c0db8ad" providerId="LiveId" clId="{9138D461-3D92-44A9-9BEC-56368FFF70FE}" dt="2023-01-18T13:31:41.733" v="6"/>
          <ac:spMkLst>
            <pc:docMk/>
            <pc:sldMk cId="3676245138" sldId="441"/>
            <ac:spMk id="2" creationId="{A15C63E2-F236-51ED-CFAD-7762A2E95732}"/>
          </ac:spMkLst>
        </pc:spChg>
      </pc:sldChg>
      <pc:sldChg chg="addSp delSp modSp mod modTransition modAnim">
        <pc:chgData name="Alfred Smith" userId="3c60a3631c0db8ad" providerId="LiveId" clId="{9138D461-3D92-44A9-9BEC-56368FFF70FE}" dt="2023-01-18T13:33:07.863" v="30"/>
        <pc:sldMkLst>
          <pc:docMk/>
          <pc:sldMk cId="2180228365" sldId="442"/>
        </pc:sldMkLst>
        <pc:spChg chg="add mod">
          <ac:chgData name="Alfred Smith" userId="3c60a3631c0db8ad" providerId="LiveId" clId="{9138D461-3D92-44A9-9BEC-56368FFF70FE}" dt="2023-01-18T13:33:07.863" v="30"/>
          <ac:spMkLst>
            <pc:docMk/>
            <pc:sldMk cId="2180228365" sldId="442"/>
            <ac:spMk id="2" creationId="{1F9A908E-EB73-D9E8-97BB-F49EACF08006}"/>
          </ac:spMkLst>
        </pc:spChg>
        <pc:spChg chg="del">
          <ac:chgData name="Alfred Smith" userId="3c60a3631c0db8ad" providerId="LiveId" clId="{9138D461-3D92-44A9-9BEC-56368FFF70FE}" dt="2023-01-18T13:32:49.913" v="25" actId="478"/>
          <ac:spMkLst>
            <pc:docMk/>
            <pc:sldMk cId="2180228365" sldId="442"/>
            <ac:spMk id="6" creationId="{416C064E-628E-47C0-A712-DB178FE9901E}"/>
          </ac:spMkLst>
        </pc:spChg>
        <pc:picChg chg="del">
          <ac:chgData name="Alfred Smith" userId="3c60a3631c0db8ad" providerId="LiveId" clId="{9138D461-3D92-44A9-9BEC-56368FFF70FE}" dt="2023-01-18T13:32:29.874" v="16"/>
          <ac:picMkLst>
            <pc:docMk/>
            <pc:sldMk cId="2180228365" sldId="442"/>
            <ac:picMk id="9" creationId="{5BC303F0-D2C2-5D5E-0F55-B7D8002F745B}"/>
          </ac:picMkLst>
        </pc:picChg>
      </pc:sldChg>
      <pc:sldChg chg="modSp mod modTransition">
        <pc:chgData name="Alfred Smith" userId="3c60a3631c0db8ad" providerId="LiveId" clId="{9138D461-3D92-44A9-9BEC-56368FFF70FE}" dt="2023-01-18T13:32:29.874" v="16"/>
        <pc:sldMkLst>
          <pc:docMk/>
          <pc:sldMk cId="3095902142" sldId="443"/>
        </pc:sldMkLst>
        <pc:spChg chg="mod">
          <ac:chgData name="Alfred Smith" userId="3c60a3631c0db8ad" providerId="LiveId" clId="{9138D461-3D92-44A9-9BEC-56368FFF70FE}" dt="2023-01-18T13:31:44.750" v="7"/>
          <ac:spMkLst>
            <pc:docMk/>
            <pc:sldMk cId="3095902142" sldId="443"/>
            <ac:spMk id="2" creationId="{CEDE2BA4-4AC2-125D-22FC-30BA14F2E4C7}"/>
          </ac:spMkLst>
        </pc:spChg>
      </pc:sldChg>
      <pc:sldChg chg="addSp delSp modSp mod modTransition modAnim">
        <pc:chgData name="Alfred Smith" userId="3c60a3631c0db8ad" providerId="LiveId" clId="{9138D461-3D92-44A9-9BEC-56368FFF70FE}" dt="2023-01-18T13:33:09.553" v="31"/>
        <pc:sldMkLst>
          <pc:docMk/>
          <pc:sldMk cId="1718612039" sldId="444"/>
        </pc:sldMkLst>
        <pc:spChg chg="add mod">
          <ac:chgData name="Alfred Smith" userId="3c60a3631c0db8ad" providerId="LiveId" clId="{9138D461-3D92-44A9-9BEC-56368FFF70FE}" dt="2023-01-18T13:33:09.553" v="31"/>
          <ac:spMkLst>
            <pc:docMk/>
            <pc:sldMk cId="1718612039" sldId="444"/>
            <ac:spMk id="2" creationId="{0BF900AD-E9FA-7657-5686-2A4608C66EFC}"/>
          </ac:spMkLst>
        </pc:spChg>
        <pc:spChg chg="del">
          <ac:chgData name="Alfred Smith" userId="3c60a3631c0db8ad" providerId="LiveId" clId="{9138D461-3D92-44A9-9BEC-56368FFF70FE}" dt="2023-01-18T13:32:48.203" v="24" actId="478"/>
          <ac:spMkLst>
            <pc:docMk/>
            <pc:sldMk cId="1718612039" sldId="444"/>
            <ac:spMk id="6" creationId="{416C064E-628E-47C0-A712-DB178FE9901E}"/>
          </ac:spMkLst>
        </pc:spChg>
        <pc:picChg chg="del">
          <ac:chgData name="Alfred Smith" userId="3c60a3631c0db8ad" providerId="LiveId" clId="{9138D461-3D92-44A9-9BEC-56368FFF70FE}" dt="2023-01-18T13:32:29.874" v="16"/>
          <ac:picMkLst>
            <pc:docMk/>
            <pc:sldMk cId="1718612039" sldId="444"/>
            <ac:picMk id="7" creationId="{B04C2541-457C-1BBE-E6CF-43E3175317A0}"/>
          </ac:picMkLst>
        </pc:picChg>
      </pc:sldChg>
      <pc:sldChg chg="modSp mod modTransition">
        <pc:chgData name="Alfred Smith" userId="3c60a3631c0db8ad" providerId="LiveId" clId="{9138D461-3D92-44A9-9BEC-56368FFF70FE}" dt="2023-01-18T13:32:29.874" v="16"/>
        <pc:sldMkLst>
          <pc:docMk/>
          <pc:sldMk cId="2166098122" sldId="445"/>
        </pc:sldMkLst>
        <pc:spChg chg="mod">
          <ac:chgData name="Alfred Smith" userId="3c60a3631c0db8ad" providerId="LiveId" clId="{9138D461-3D92-44A9-9BEC-56368FFF70FE}" dt="2023-01-18T13:31:48.006" v="8"/>
          <ac:spMkLst>
            <pc:docMk/>
            <pc:sldMk cId="2166098122" sldId="445"/>
            <ac:spMk id="2" creationId="{C9321D1D-1425-5C74-C9D1-C03076F97B1D}"/>
          </ac:spMkLst>
        </pc:spChg>
      </pc:sldChg>
      <pc:sldChg chg="addSp delSp modSp mod modTransition modAnim">
        <pc:chgData name="Alfred Smith" userId="3c60a3631c0db8ad" providerId="LiveId" clId="{9138D461-3D92-44A9-9BEC-56368FFF70FE}" dt="2023-01-18T13:33:11.037" v="32"/>
        <pc:sldMkLst>
          <pc:docMk/>
          <pc:sldMk cId="665805102" sldId="446"/>
        </pc:sldMkLst>
        <pc:spChg chg="add mod">
          <ac:chgData name="Alfred Smith" userId="3c60a3631c0db8ad" providerId="LiveId" clId="{9138D461-3D92-44A9-9BEC-56368FFF70FE}" dt="2023-01-18T13:33:11.037" v="32"/>
          <ac:spMkLst>
            <pc:docMk/>
            <pc:sldMk cId="665805102" sldId="446"/>
            <ac:spMk id="2" creationId="{DF187984-B92D-18FB-E91B-670C743A6FFE}"/>
          </ac:spMkLst>
        </pc:spChg>
        <pc:spChg chg="del">
          <ac:chgData name="Alfred Smith" userId="3c60a3631c0db8ad" providerId="LiveId" clId="{9138D461-3D92-44A9-9BEC-56368FFF70FE}" dt="2023-01-18T13:32:46.584" v="23" actId="478"/>
          <ac:spMkLst>
            <pc:docMk/>
            <pc:sldMk cId="665805102" sldId="446"/>
            <ac:spMk id="6" creationId="{416C064E-628E-47C0-A712-DB178FE9901E}"/>
          </ac:spMkLst>
        </pc:spChg>
        <pc:picChg chg="del">
          <ac:chgData name="Alfred Smith" userId="3c60a3631c0db8ad" providerId="LiveId" clId="{9138D461-3D92-44A9-9BEC-56368FFF70FE}" dt="2023-01-18T13:32:29.874" v="16"/>
          <ac:picMkLst>
            <pc:docMk/>
            <pc:sldMk cId="665805102" sldId="446"/>
            <ac:picMk id="10" creationId="{A755C289-0D63-E48A-C3A4-2167B6660EA5}"/>
          </ac:picMkLst>
        </pc:picChg>
      </pc:sldChg>
      <pc:sldChg chg="modSp mod modTransition">
        <pc:chgData name="Alfred Smith" userId="3c60a3631c0db8ad" providerId="LiveId" clId="{9138D461-3D92-44A9-9BEC-56368FFF70FE}" dt="2023-01-18T13:32:29.874" v="16"/>
        <pc:sldMkLst>
          <pc:docMk/>
          <pc:sldMk cId="2422728137" sldId="447"/>
        </pc:sldMkLst>
        <pc:spChg chg="mod">
          <ac:chgData name="Alfred Smith" userId="3c60a3631c0db8ad" providerId="LiveId" clId="{9138D461-3D92-44A9-9BEC-56368FFF70FE}" dt="2023-01-18T13:31:50.959" v="9"/>
          <ac:spMkLst>
            <pc:docMk/>
            <pc:sldMk cId="2422728137" sldId="447"/>
            <ac:spMk id="2" creationId="{04A9E651-DC75-E146-D23E-CE94EDAF9843}"/>
          </ac:spMkLst>
        </pc:spChg>
      </pc:sldChg>
      <pc:sldChg chg="addSp delSp modSp mod modTransition modAnim">
        <pc:chgData name="Alfred Smith" userId="3c60a3631c0db8ad" providerId="LiveId" clId="{9138D461-3D92-44A9-9BEC-56368FFF70FE}" dt="2023-01-18T13:33:12.539" v="33"/>
        <pc:sldMkLst>
          <pc:docMk/>
          <pc:sldMk cId="843663555" sldId="448"/>
        </pc:sldMkLst>
        <pc:spChg chg="add mod">
          <ac:chgData name="Alfred Smith" userId="3c60a3631c0db8ad" providerId="LiveId" clId="{9138D461-3D92-44A9-9BEC-56368FFF70FE}" dt="2023-01-18T13:33:12.539" v="33"/>
          <ac:spMkLst>
            <pc:docMk/>
            <pc:sldMk cId="843663555" sldId="448"/>
            <ac:spMk id="2" creationId="{24096538-1EAD-11E8-301B-2DA2C4894D33}"/>
          </ac:spMkLst>
        </pc:spChg>
        <pc:spChg chg="del">
          <ac:chgData name="Alfred Smith" userId="3c60a3631c0db8ad" providerId="LiveId" clId="{9138D461-3D92-44A9-9BEC-56368FFF70FE}" dt="2023-01-18T13:32:44.825" v="22" actId="478"/>
          <ac:spMkLst>
            <pc:docMk/>
            <pc:sldMk cId="843663555" sldId="448"/>
            <ac:spMk id="6" creationId="{416C064E-628E-47C0-A712-DB178FE9901E}"/>
          </ac:spMkLst>
        </pc:spChg>
        <pc:picChg chg="del">
          <ac:chgData name="Alfred Smith" userId="3c60a3631c0db8ad" providerId="LiveId" clId="{9138D461-3D92-44A9-9BEC-56368FFF70FE}" dt="2023-01-18T13:32:29.874" v="16"/>
          <ac:picMkLst>
            <pc:docMk/>
            <pc:sldMk cId="843663555" sldId="448"/>
            <ac:picMk id="5" creationId="{9C14BE27-A36E-3602-1E10-CB478256C085}"/>
          </ac:picMkLst>
        </pc:picChg>
      </pc:sldChg>
      <pc:sldChg chg="modSp mod modTransition">
        <pc:chgData name="Alfred Smith" userId="3c60a3631c0db8ad" providerId="LiveId" clId="{9138D461-3D92-44A9-9BEC-56368FFF70FE}" dt="2023-01-18T13:32:29.874" v="16"/>
        <pc:sldMkLst>
          <pc:docMk/>
          <pc:sldMk cId="4160448636" sldId="449"/>
        </pc:sldMkLst>
        <pc:spChg chg="mod">
          <ac:chgData name="Alfred Smith" userId="3c60a3631c0db8ad" providerId="LiveId" clId="{9138D461-3D92-44A9-9BEC-56368FFF70FE}" dt="2023-01-18T13:31:53.807" v="10"/>
          <ac:spMkLst>
            <pc:docMk/>
            <pc:sldMk cId="4160448636" sldId="449"/>
            <ac:spMk id="2" creationId="{90B37D06-40D3-1497-8959-B5E933D1C16A}"/>
          </ac:spMkLst>
        </pc:spChg>
      </pc:sldChg>
      <pc:sldChg chg="addSp delSp modSp mod modTransition modAnim">
        <pc:chgData name="Alfred Smith" userId="3c60a3631c0db8ad" providerId="LiveId" clId="{9138D461-3D92-44A9-9BEC-56368FFF70FE}" dt="2023-01-18T13:33:14.662" v="34"/>
        <pc:sldMkLst>
          <pc:docMk/>
          <pc:sldMk cId="538051216" sldId="450"/>
        </pc:sldMkLst>
        <pc:spChg chg="add mod">
          <ac:chgData name="Alfred Smith" userId="3c60a3631c0db8ad" providerId="LiveId" clId="{9138D461-3D92-44A9-9BEC-56368FFF70FE}" dt="2023-01-18T13:33:14.662" v="34"/>
          <ac:spMkLst>
            <pc:docMk/>
            <pc:sldMk cId="538051216" sldId="450"/>
            <ac:spMk id="2" creationId="{CDF7A77C-3025-74C6-B280-54A8A45FD324}"/>
          </ac:spMkLst>
        </pc:spChg>
        <pc:spChg chg="del">
          <ac:chgData name="Alfred Smith" userId="3c60a3631c0db8ad" providerId="LiveId" clId="{9138D461-3D92-44A9-9BEC-56368FFF70FE}" dt="2023-01-18T13:32:42.914" v="21" actId="478"/>
          <ac:spMkLst>
            <pc:docMk/>
            <pc:sldMk cId="538051216" sldId="450"/>
            <ac:spMk id="6" creationId="{416C064E-628E-47C0-A712-DB178FE9901E}"/>
          </ac:spMkLst>
        </pc:spChg>
        <pc:picChg chg="del">
          <ac:chgData name="Alfred Smith" userId="3c60a3631c0db8ad" providerId="LiveId" clId="{9138D461-3D92-44A9-9BEC-56368FFF70FE}" dt="2023-01-18T13:32:29.874" v="16"/>
          <ac:picMkLst>
            <pc:docMk/>
            <pc:sldMk cId="538051216" sldId="450"/>
            <ac:picMk id="11" creationId="{0DCDA288-7572-96D0-EAB1-E4681238E6C2}"/>
          </ac:picMkLst>
        </pc:picChg>
      </pc:sldChg>
      <pc:sldChg chg="modSp mod modTransition">
        <pc:chgData name="Alfred Smith" userId="3c60a3631c0db8ad" providerId="LiveId" clId="{9138D461-3D92-44A9-9BEC-56368FFF70FE}" dt="2023-01-18T13:32:29.874" v="16"/>
        <pc:sldMkLst>
          <pc:docMk/>
          <pc:sldMk cId="3386340796" sldId="451"/>
        </pc:sldMkLst>
        <pc:spChg chg="mod">
          <ac:chgData name="Alfred Smith" userId="3c60a3631c0db8ad" providerId="LiveId" clId="{9138D461-3D92-44A9-9BEC-56368FFF70FE}" dt="2023-01-18T13:31:56.786" v="11"/>
          <ac:spMkLst>
            <pc:docMk/>
            <pc:sldMk cId="3386340796" sldId="451"/>
            <ac:spMk id="2" creationId="{34D9DDEB-3C80-8D3E-ED7D-808B286D3132}"/>
          </ac:spMkLst>
        </pc:spChg>
      </pc:sldChg>
      <pc:sldChg chg="addSp delSp modSp mod modTransition modAnim">
        <pc:chgData name="Alfred Smith" userId="3c60a3631c0db8ad" providerId="LiveId" clId="{9138D461-3D92-44A9-9BEC-56368FFF70FE}" dt="2023-01-18T13:33:16.225" v="35"/>
        <pc:sldMkLst>
          <pc:docMk/>
          <pc:sldMk cId="4002949039" sldId="452"/>
        </pc:sldMkLst>
        <pc:spChg chg="add mod">
          <ac:chgData name="Alfred Smith" userId="3c60a3631c0db8ad" providerId="LiveId" clId="{9138D461-3D92-44A9-9BEC-56368FFF70FE}" dt="2023-01-18T13:33:16.225" v="35"/>
          <ac:spMkLst>
            <pc:docMk/>
            <pc:sldMk cId="4002949039" sldId="452"/>
            <ac:spMk id="2" creationId="{446F2955-729B-73BE-9368-B75289FD0254}"/>
          </ac:spMkLst>
        </pc:spChg>
        <pc:spChg chg="del">
          <ac:chgData name="Alfred Smith" userId="3c60a3631c0db8ad" providerId="LiveId" clId="{9138D461-3D92-44A9-9BEC-56368FFF70FE}" dt="2023-01-18T13:32:41.097" v="20" actId="478"/>
          <ac:spMkLst>
            <pc:docMk/>
            <pc:sldMk cId="4002949039" sldId="452"/>
            <ac:spMk id="6" creationId="{416C064E-628E-47C0-A712-DB178FE9901E}"/>
          </ac:spMkLst>
        </pc:spChg>
        <pc:picChg chg="del">
          <ac:chgData name="Alfred Smith" userId="3c60a3631c0db8ad" providerId="LiveId" clId="{9138D461-3D92-44A9-9BEC-56368FFF70FE}" dt="2023-01-18T13:32:29.874" v="16"/>
          <ac:picMkLst>
            <pc:docMk/>
            <pc:sldMk cId="4002949039" sldId="452"/>
            <ac:picMk id="5" creationId="{B8E18675-BDF2-18A6-2DA0-A35DF8E3966A}"/>
          </ac:picMkLst>
        </pc:picChg>
      </pc:sldChg>
      <pc:sldChg chg="modSp mod modTransition">
        <pc:chgData name="Alfred Smith" userId="3c60a3631c0db8ad" providerId="LiveId" clId="{9138D461-3D92-44A9-9BEC-56368FFF70FE}" dt="2023-01-18T13:32:29.874" v="16"/>
        <pc:sldMkLst>
          <pc:docMk/>
          <pc:sldMk cId="283334129" sldId="453"/>
        </pc:sldMkLst>
        <pc:spChg chg="mod">
          <ac:chgData name="Alfred Smith" userId="3c60a3631c0db8ad" providerId="LiveId" clId="{9138D461-3D92-44A9-9BEC-56368FFF70FE}" dt="2023-01-18T13:32:01.063" v="12"/>
          <ac:spMkLst>
            <pc:docMk/>
            <pc:sldMk cId="283334129" sldId="453"/>
            <ac:spMk id="2" creationId="{AFFFCCE0-E597-93DD-FD17-794D7157A323}"/>
          </ac:spMkLst>
        </pc:spChg>
      </pc:sldChg>
      <pc:sldChg chg="addSp delSp modSp mod modTransition modAnim">
        <pc:chgData name="Alfred Smith" userId="3c60a3631c0db8ad" providerId="LiveId" clId="{9138D461-3D92-44A9-9BEC-56368FFF70FE}" dt="2023-01-18T13:33:17.788" v="36"/>
        <pc:sldMkLst>
          <pc:docMk/>
          <pc:sldMk cId="2511564658" sldId="454"/>
        </pc:sldMkLst>
        <pc:spChg chg="add mod">
          <ac:chgData name="Alfred Smith" userId="3c60a3631c0db8ad" providerId="LiveId" clId="{9138D461-3D92-44A9-9BEC-56368FFF70FE}" dt="2023-01-18T13:33:17.788" v="36"/>
          <ac:spMkLst>
            <pc:docMk/>
            <pc:sldMk cId="2511564658" sldId="454"/>
            <ac:spMk id="2" creationId="{43DBD814-CD7A-C7F2-A63A-53C59694A6A5}"/>
          </ac:spMkLst>
        </pc:spChg>
        <pc:spChg chg="del">
          <ac:chgData name="Alfred Smith" userId="3c60a3631c0db8ad" providerId="LiveId" clId="{9138D461-3D92-44A9-9BEC-56368FFF70FE}" dt="2023-01-18T13:32:39.097" v="19" actId="478"/>
          <ac:spMkLst>
            <pc:docMk/>
            <pc:sldMk cId="2511564658" sldId="454"/>
            <ac:spMk id="6" creationId="{416C064E-628E-47C0-A712-DB178FE9901E}"/>
          </ac:spMkLst>
        </pc:spChg>
        <pc:picChg chg="del">
          <ac:chgData name="Alfred Smith" userId="3c60a3631c0db8ad" providerId="LiveId" clId="{9138D461-3D92-44A9-9BEC-56368FFF70FE}" dt="2023-01-18T13:32:29.874" v="16"/>
          <ac:picMkLst>
            <pc:docMk/>
            <pc:sldMk cId="2511564658" sldId="454"/>
            <ac:picMk id="7" creationId="{41128604-46C1-A8CD-19C1-2F66184F1152}"/>
          </ac:picMkLst>
        </pc:picChg>
      </pc:sldChg>
      <pc:sldChg chg="modSp mod modTransition">
        <pc:chgData name="Alfred Smith" userId="3c60a3631c0db8ad" providerId="LiveId" clId="{9138D461-3D92-44A9-9BEC-56368FFF70FE}" dt="2023-01-18T13:32:29.874" v="16"/>
        <pc:sldMkLst>
          <pc:docMk/>
          <pc:sldMk cId="1799939013" sldId="455"/>
        </pc:sldMkLst>
        <pc:spChg chg="mod">
          <ac:chgData name="Alfred Smith" userId="3c60a3631c0db8ad" providerId="LiveId" clId="{9138D461-3D92-44A9-9BEC-56368FFF70FE}" dt="2023-01-18T13:32:04.045" v="13"/>
          <ac:spMkLst>
            <pc:docMk/>
            <pc:sldMk cId="1799939013" sldId="455"/>
            <ac:spMk id="2" creationId="{1C0232DE-ECEB-64E3-9F5A-EB95B4F6BCD5}"/>
          </ac:spMkLst>
        </pc:spChg>
      </pc:sldChg>
      <pc:sldChg chg="addSp delSp modSp mod modTransition modAnim">
        <pc:chgData name="Alfred Smith" userId="3c60a3631c0db8ad" providerId="LiveId" clId="{9138D461-3D92-44A9-9BEC-56368FFF70FE}" dt="2023-01-18T13:33:19.196" v="37"/>
        <pc:sldMkLst>
          <pc:docMk/>
          <pc:sldMk cId="4049696417" sldId="456"/>
        </pc:sldMkLst>
        <pc:spChg chg="add mod">
          <ac:chgData name="Alfred Smith" userId="3c60a3631c0db8ad" providerId="LiveId" clId="{9138D461-3D92-44A9-9BEC-56368FFF70FE}" dt="2023-01-18T13:33:19.196" v="37"/>
          <ac:spMkLst>
            <pc:docMk/>
            <pc:sldMk cId="4049696417" sldId="456"/>
            <ac:spMk id="2" creationId="{78ABF003-0418-53D5-ECFF-9132659D4F1C}"/>
          </ac:spMkLst>
        </pc:spChg>
        <pc:spChg chg="del">
          <ac:chgData name="Alfred Smith" userId="3c60a3631c0db8ad" providerId="LiveId" clId="{9138D461-3D92-44A9-9BEC-56368FFF70FE}" dt="2023-01-18T13:32:35.738" v="18" actId="478"/>
          <ac:spMkLst>
            <pc:docMk/>
            <pc:sldMk cId="4049696417" sldId="456"/>
            <ac:spMk id="6" creationId="{416C064E-628E-47C0-A712-DB178FE9901E}"/>
          </ac:spMkLst>
        </pc:spChg>
        <pc:picChg chg="del">
          <ac:chgData name="Alfred Smith" userId="3c60a3631c0db8ad" providerId="LiveId" clId="{9138D461-3D92-44A9-9BEC-56368FFF70FE}" dt="2023-01-18T13:32:29.874" v="16"/>
          <ac:picMkLst>
            <pc:docMk/>
            <pc:sldMk cId="4049696417" sldId="456"/>
            <ac:picMk id="8" creationId="{4FC3FB94-8208-2F25-863E-2E324527C66C}"/>
          </ac:picMkLst>
        </pc:picChg>
      </pc:sldChg>
      <pc:sldChg chg="addSp delSp modSp mod modTransition modAnim">
        <pc:chgData name="Alfred Smith" userId="3c60a3631c0db8ad" providerId="LiveId" clId="{9138D461-3D92-44A9-9BEC-56368FFF70FE}" dt="2023-01-18T13:33:20.765" v="38"/>
        <pc:sldMkLst>
          <pc:docMk/>
          <pc:sldMk cId="2691432836" sldId="460"/>
        </pc:sldMkLst>
        <pc:spChg chg="add mod">
          <ac:chgData name="Alfred Smith" userId="3c60a3631c0db8ad" providerId="LiveId" clId="{9138D461-3D92-44A9-9BEC-56368FFF70FE}" dt="2023-01-18T13:33:20.765" v="38"/>
          <ac:spMkLst>
            <pc:docMk/>
            <pc:sldMk cId="2691432836" sldId="460"/>
            <ac:spMk id="2" creationId="{2616AF97-5586-DF17-836E-1123E5337867}"/>
          </ac:spMkLst>
        </pc:spChg>
        <pc:spChg chg="del">
          <ac:chgData name="Alfred Smith" userId="3c60a3631c0db8ad" providerId="LiveId" clId="{9138D461-3D92-44A9-9BEC-56368FFF70FE}" dt="2023-01-18T13:32:33.474" v="17" actId="478"/>
          <ac:spMkLst>
            <pc:docMk/>
            <pc:sldMk cId="2691432836" sldId="460"/>
            <ac:spMk id="6" creationId="{416C064E-628E-47C0-A712-DB178FE9901E}"/>
          </ac:spMkLst>
        </pc:spChg>
        <pc:picChg chg="del">
          <ac:chgData name="Alfred Smith" userId="3c60a3631c0db8ad" providerId="LiveId" clId="{9138D461-3D92-44A9-9BEC-56368FFF70FE}" dt="2023-01-18T13:32:29.874" v="16"/>
          <ac:picMkLst>
            <pc:docMk/>
            <pc:sldMk cId="2691432836" sldId="460"/>
            <ac:picMk id="5" creationId="{236ED53D-58CC-A836-C9C7-F75B628AFED0}"/>
          </ac:picMkLst>
        </pc:picChg>
      </pc:sldChg>
      <pc:sldChg chg="modSp mod modTransition">
        <pc:chgData name="Alfred Smith" userId="3c60a3631c0db8ad" providerId="LiveId" clId="{9138D461-3D92-44A9-9BEC-56368FFF70FE}" dt="2023-01-18T13:32:29.874" v="16"/>
        <pc:sldMkLst>
          <pc:docMk/>
          <pc:sldMk cId="3868250199" sldId="461"/>
        </pc:sldMkLst>
        <pc:spChg chg="mod">
          <ac:chgData name="Alfred Smith" userId="3c60a3631c0db8ad" providerId="LiveId" clId="{9138D461-3D92-44A9-9BEC-56368FFF70FE}" dt="2023-01-18T13:32:12.776" v="15"/>
          <ac:spMkLst>
            <pc:docMk/>
            <pc:sldMk cId="3868250199" sldId="461"/>
            <ac:spMk id="2" creationId="{D9588F22-4A08-CAB9-096C-32B30B519FF4}"/>
          </ac:spMkLst>
        </pc:spChg>
      </pc:sldChg>
      <pc:sldChg chg="delSp modTransition modAnim">
        <pc:chgData name="Alfred Smith" userId="3c60a3631c0db8ad" providerId="LiveId" clId="{9138D461-3D92-44A9-9BEC-56368FFF70FE}" dt="2023-01-18T13:32:29.874" v="16"/>
        <pc:sldMkLst>
          <pc:docMk/>
          <pc:sldMk cId="3596600315" sldId="468"/>
        </pc:sldMkLst>
        <pc:picChg chg="del">
          <ac:chgData name="Alfred Smith" userId="3c60a3631c0db8ad" providerId="LiveId" clId="{9138D461-3D92-44A9-9BEC-56368FFF70FE}" dt="2023-01-18T13:32:29.874" v="16"/>
          <ac:picMkLst>
            <pc:docMk/>
            <pc:sldMk cId="3596600315" sldId="468"/>
            <ac:picMk id="4" creationId="{21F1C4BB-F1E8-5353-BC7A-C4CA5B37E9CE}"/>
          </ac:picMkLst>
        </pc:picChg>
      </pc:sldChg>
      <pc:sldChg chg="addSp delSp modSp mod modTransition">
        <pc:chgData name="Alfred Smith" userId="3c60a3631c0db8ad" providerId="LiveId" clId="{9138D461-3D92-44A9-9BEC-56368FFF70FE}" dt="2023-01-18T13:32:29.874" v="16"/>
        <pc:sldMkLst>
          <pc:docMk/>
          <pc:sldMk cId="2699504392" sldId="469"/>
        </pc:sldMkLst>
        <pc:spChg chg="del">
          <ac:chgData name="Alfred Smith" userId="3c60a3631c0db8ad" providerId="LiveId" clId="{9138D461-3D92-44A9-9BEC-56368FFF70FE}" dt="2023-01-18T13:31:29.147" v="4" actId="478"/>
          <ac:spMkLst>
            <pc:docMk/>
            <pc:sldMk cId="2699504392" sldId="469"/>
            <ac:spMk id="2" creationId="{5B5DC14B-3552-1DB7-F596-F93543AE20C4}"/>
          </ac:spMkLst>
        </pc:spChg>
        <pc:spChg chg="add mod">
          <ac:chgData name="Alfred Smith" userId="3c60a3631c0db8ad" providerId="LiveId" clId="{9138D461-3D92-44A9-9BEC-56368FFF70FE}" dt="2023-01-18T13:31:30.152" v="5"/>
          <ac:spMkLst>
            <pc:docMk/>
            <pc:sldMk cId="2699504392" sldId="469"/>
            <ac:spMk id="5" creationId="{9A60AB92-C783-71BC-FB2B-22FFC8AE8B66}"/>
          </ac:spMkLst>
        </pc:spChg>
      </pc:sldChg>
      <pc:sldChg chg="modSp mod modTransition">
        <pc:chgData name="Alfred Smith" userId="3c60a3631c0db8ad" providerId="LiveId" clId="{9138D461-3D92-44A9-9BEC-56368FFF70FE}" dt="2023-01-18T13:32:29.874" v="16"/>
        <pc:sldMkLst>
          <pc:docMk/>
          <pc:sldMk cId="710009761" sldId="472"/>
        </pc:sldMkLst>
        <pc:spChg chg="mod">
          <ac:chgData name="Alfred Smith" userId="3c60a3631c0db8ad" providerId="LiveId" clId="{9138D461-3D92-44A9-9BEC-56368FFF70FE}" dt="2023-01-18T13:32:07.092" v="14"/>
          <ac:spMkLst>
            <pc:docMk/>
            <pc:sldMk cId="710009761" sldId="472"/>
            <ac:spMk id="4" creationId="{D86F840C-BDC5-8F54-D9C5-5CEB23064D51}"/>
          </ac:spMkLst>
        </pc:spChg>
      </pc:sldChg>
    </pc:docChg>
  </pc:docChgLst>
  <pc:docChgLst>
    <pc:chgData name="Leonie Smith" userId="fed1330f33f5650e" providerId="LiveId" clId="{1CDC63B5-7061-463C-812C-45D0DE3DAAC5}"/>
    <pc:docChg chg="modSld">
      <pc:chgData name="Leonie Smith" userId="fed1330f33f5650e" providerId="LiveId" clId="{1CDC63B5-7061-463C-812C-45D0DE3DAAC5}" dt="2023-11-28T06:01:43.868" v="122"/>
      <pc:docMkLst>
        <pc:docMk/>
      </pc:docMkLst>
      <pc:sldChg chg="addSp delSp modSp mod modTransition modAnim">
        <pc:chgData name="Leonie Smith" userId="fed1330f33f5650e" providerId="LiveId" clId="{1CDC63B5-7061-463C-812C-45D0DE3DAAC5}" dt="2023-11-28T05:25:23.421" v="7"/>
        <pc:sldMkLst>
          <pc:docMk/>
          <pc:sldMk cId="3759221820" sldId="439"/>
        </pc:sldMkLst>
        <pc:picChg chg="add del mod">
          <ac:chgData name="Leonie Smith" userId="fed1330f33f5650e" providerId="LiveId" clId="{1CDC63B5-7061-463C-812C-45D0DE3DAAC5}" dt="2023-11-28T05:25:00.226" v="3"/>
          <ac:picMkLst>
            <pc:docMk/>
            <pc:sldMk cId="3759221820" sldId="439"/>
            <ac:picMk id="7" creationId="{38577785-EEBB-9EF4-A54D-0F1E59ACF08B}"/>
          </ac:picMkLst>
        </pc:picChg>
        <pc:picChg chg="add del mod ord">
          <ac:chgData name="Leonie Smith" userId="fed1330f33f5650e" providerId="LiveId" clId="{1CDC63B5-7061-463C-812C-45D0DE3DAAC5}" dt="2023-11-28T05:25:07.225" v="4"/>
          <ac:picMkLst>
            <pc:docMk/>
            <pc:sldMk cId="3759221820" sldId="439"/>
            <ac:picMk id="12" creationId="{5E906921-9E55-9E00-97D4-66953669744C}"/>
          </ac:picMkLst>
        </pc:picChg>
        <pc:picChg chg="add del mod">
          <ac:chgData name="Leonie Smith" userId="fed1330f33f5650e" providerId="LiveId" clId="{1CDC63B5-7061-463C-812C-45D0DE3DAAC5}" dt="2023-11-28T05:25:16.432" v="6"/>
          <ac:picMkLst>
            <pc:docMk/>
            <pc:sldMk cId="3759221820" sldId="439"/>
            <ac:picMk id="13" creationId="{2EDCAF04-C950-3FD1-3369-D827441E2C71}"/>
          </ac:picMkLst>
        </pc:picChg>
        <pc:picChg chg="add del mod ord">
          <ac:chgData name="Leonie Smith" userId="fed1330f33f5650e" providerId="LiveId" clId="{1CDC63B5-7061-463C-812C-45D0DE3DAAC5}" dt="2023-11-28T05:25:23.421" v="7"/>
          <ac:picMkLst>
            <pc:docMk/>
            <pc:sldMk cId="3759221820" sldId="439"/>
            <ac:picMk id="18" creationId="{702046AC-0FA4-2440-B985-3800E7E8F200}"/>
          </ac:picMkLst>
        </pc:picChg>
        <pc:picChg chg="add mod">
          <ac:chgData name="Leonie Smith" userId="fed1330f33f5650e" providerId="LiveId" clId="{1CDC63B5-7061-463C-812C-45D0DE3DAAC5}" dt="2023-11-28T05:25:23.421" v="7"/>
          <ac:picMkLst>
            <pc:docMk/>
            <pc:sldMk cId="3759221820" sldId="439"/>
            <ac:picMk id="19" creationId="{DA4DAD84-4FB9-BD4A-CC06-E30CB8C7DDFB}"/>
          </ac:picMkLst>
        </pc:picChg>
      </pc:sldChg>
      <pc:sldChg chg="addSp delSp modSp mod modTransition modAnim">
        <pc:chgData name="Leonie Smith" userId="fed1330f33f5650e" providerId="LiveId" clId="{1CDC63B5-7061-463C-812C-45D0DE3DAAC5}" dt="2023-11-28T05:27:28.471" v="14"/>
        <pc:sldMkLst>
          <pc:docMk/>
          <pc:sldMk cId="923867738" sldId="440"/>
        </pc:sldMkLst>
        <pc:picChg chg="add del mod">
          <ac:chgData name="Leonie Smith" userId="fed1330f33f5650e" providerId="LiveId" clId="{1CDC63B5-7061-463C-812C-45D0DE3DAAC5}" dt="2023-11-28T05:27:04.115" v="10"/>
          <ac:picMkLst>
            <pc:docMk/>
            <pc:sldMk cId="923867738" sldId="440"/>
            <ac:picMk id="9" creationId="{AE7BAEB4-078A-EBD3-92BF-C351E30D47C6}"/>
          </ac:picMkLst>
        </pc:picChg>
        <pc:picChg chg="add del mod ord">
          <ac:chgData name="Leonie Smith" userId="fed1330f33f5650e" providerId="LiveId" clId="{1CDC63B5-7061-463C-812C-45D0DE3DAAC5}" dt="2023-11-28T05:27:12.660" v="11"/>
          <ac:picMkLst>
            <pc:docMk/>
            <pc:sldMk cId="923867738" sldId="440"/>
            <ac:picMk id="12" creationId="{7FA0AED9-7F80-B64E-D42D-9DB95569C732}"/>
          </ac:picMkLst>
        </pc:picChg>
        <pc:picChg chg="add del mod">
          <ac:chgData name="Leonie Smith" userId="fed1330f33f5650e" providerId="LiveId" clId="{1CDC63B5-7061-463C-812C-45D0DE3DAAC5}" dt="2023-11-28T05:27:20.202" v="13"/>
          <ac:picMkLst>
            <pc:docMk/>
            <pc:sldMk cId="923867738" sldId="440"/>
            <ac:picMk id="13" creationId="{399D77AF-774E-9572-16D1-BB7BE7D93C23}"/>
          </ac:picMkLst>
        </pc:picChg>
        <pc:picChg chg="add del mod ord">
          <ac:chgData name="Leonie Smith" userId="fed1330f33f5650e" providerId="LiveId" clId="{1CDC63B5-7061-463C-812C-45D0DE3DAAC5}" dt="2023-11-28T05:27:28.471" v="14"/>
          <ac:picMkLst>
            <pc:docMk/>
            <pc:sldMk cId="923867738" sldId="440"/>
            <ac:picMk id="17" creationId="{7E7CCC52-D30E-7249-8E09-24D2519A051B}"/>
          </ac:picMkLst>
        </pc:picChg>
        <pc:picChg chg="add mod">
          <ac:chgData name="Leonie Smith" userId="fed1330f33f5650e" providerId="LiveId" clId="{1CDC63B5-7061-463C-812C-45D0DE3DAAC5}" dt="2023-11-28T05:27:28.471" v="14"/>
          <ac:picMkLst>
            <pc:docMk/>
            <pc:sldMk cId="923867738" sldId="440"/>
            <ac:picMk id="18" creationId="{9721306E-D2D8-9210-E817-432E06FA430E}"/>
          </ac:picMkLst>
        </pc:picChg>
      </pc:sldChg>
      <pc:sldChg chg="addSp delSp modSp mod modTransition modAnim">
        <pc:chgData name="Leonie Smith" userId="fed1330f33f5650e" providerId="LiveId" clId="{1CDC63B5-7061-463C-812C-45D0DE3DAAC5}" dt="2023-11-28T05:29:57.405" v="24"/>
        <pc:sldMkLst>
          <pc:docMk/>
          <pc:sldMk cId="2180228365" sldId="442"/>
        </pc:sldMkLst>
        <pc:picChg chg="add del mod">
          <ac:chgData name="Leonie Smith" userId="fed1330f33f5650e" providerId="LiveId" clId="{1CDC63B5-7061-463C-812C-45D0DE3DAAC5}" dt="2023-11-28T05:28:37.793" v="17"/>
          <ac:picMkLst>
            <pc:docMk/>
            <pc:sldMk cId="2180228365" sldId="442"/>
            <ac:picMk id="9" creationId="{43C8B8A1-1965-AF5B-24D1-E23ACC98B237}"/>
          </ac:picMkLst>
        </pc:picChg>
        <pc:picChg chg="add del mod ord">
          <ac:chgData name="Leonie Smith" userId="fed1330f33f5650e" providerId="LiveId" clId="{1CDC63B5-7061-463C-812C-45D0DE3DAAC5}" dt="2023-11-28T05:29:00.109" v="18"/>
          <ac:picMkLst>
            <pc:docMk/>
            <pc:sldMk cId="2180228365" sldId="442"/>
            <ac:picMk id="12" creationId="{9C921BE7-D065-1A6C-53E7-E6F34A71C7A2}"/>
          </ac:picMkLst>
        </pc:picChg>
        <pc:picChg chg="add del mod">
          <ac:chgData name="Leonie Smith" userId="fed1330f33f5650e" providerId="LiveId" clId="{1CDC63B5-7061-463C-812C-45D0DE3DAAC5}" dt="2023-11-28T05:29:05.721" v="20"/>
          <ac:picMkLst>
            <pc:docMk/>
            <pc:sldMk cId="2180228365" sldId="442"/>
            <ac:picMk id="13" creationId="{3C68F9D6-214F-4C2F-5935-6D22D7FB5125}"/>
          </ac:picMkLst>
        </pc:picChg>
        <pc:picChg chg="add del mod ord">
          <ac:chgData name="Leonie Smith" userId="fed1330f33f5650e" providerId="LiveId" clId="{1CDC63B5-7061-463C-812C-45D0DE3DAAC5}" dt="2023-11-28T05:29:29.252" v="21"/>
          <ac:picMkLst>
            <pc:docMk/>
            <pc:sldMk cId="2180228365" sldId="442"/>
            <ac:picMk id="16" creationId="{605AE0E2-E7B8-6635-28DA-337DF0A7B078}"/>
          </ac:picMkLst>
        </pc:picChg>
        <pc:picChg chg="add del mod">
          <ac:chgData name="Leonie Smith" userId="fed1330f33f5650e" providerId="LiveId" clId="{1CDC63B5-7061-463C-812C-45D0DE3DAAC5}" dt="2023-11-28T05:29:33.712" v="23"/>
          <ac:picMkLst>
            <pc:docMk/>
            <pc:sldMk cId="2180228365" sldId="442"/>
            <ac:picMk id="17" creationId="{975194AF-4E23-D30B-B60D-2148C73AF6BE}"/>
          </ac:picMkLst>
        </pc:picChg>
        <pc:picChg chg="add del mod ord">
          <ac:chgData name="Leonie Smith" userId="fed1330f33f5650e" providerId="LiveId" clId="{1CDC63B5-7061-463C-812C-45D0DE3DAAC5}" dt="2023-11-28T05:29:57.405" v="24"/>
          <ac:picMkLst>
            <pc:docMk/>
            <pc:sldMk cId="2180228365" sldId="442"/>
            <ac:picMk id="20" creationId="{F5B3A87F-A9FD-DDCE-A70A-6F1ECF48C76F}"/>
          </ac:picMkLst>
        </pc:picChg>
        <pc:picChg chg="add mod">
          <ac:chgData name="Leonie Smith" userId="fed1330f33f5650e" providerId="LiveId" clId="{1CDC63B5-7061-463C-812C-45D0DE3DAAC5}" dt="2023-11-28T05:29:57.405" v="24"/>
          <ac:picMkLst>
            <pc:docMk/>
            <pc:sldMk cId="2180228365" sldId="442"/>
            <ac:picMk id="21" creationId="{36B725D2-6A2B-BCD3-A490-433D5CF4DC59}"/>
          </ac:picMkLst>
        </pc:picChg>
      </pc:sldChg>
      <pc:sldChg chg="addSp delSp modSp mod modTransition modAnim">
        <pc:chgData name="Leonie Smith" userId="fed1330f33f5650e" providerId="LiveId" clId="{1CDC63B5-7061-463C-812C-45D0DE3DAAC5}" dt="2023-11-28T05:32:17.931" v="34"/>
        <pc:sldMkLst>
          <pc:docMk/>
          <pc:sldMk cId="1718612039" sldId="444"/>
        </pc:sldMkLst>
        <pc:picChg chg="add del mod">
          <ac:chgData name="Leonie Smith" userId="fed1330f33f5650e" providerId="LiveId" clId="{1CDC63B5-7061-463C-812C-45D0DE3DAAC5}" dt="2023-11-28T05:31:03.177" v="27"/>
          <ac:picMkLst>
            <pc:docMk/>
            <pc:sldMk cId="1718612039" sldId="444"/>
            <ac:picMk id="6" creationId="{AF122887-752A-185B-C76C-EBE9A9894282}"/>
          </ac:picMkLst>
        </pc:picChg>
        <pc:picChg chg="add del mod ord">
          <ac:chgData name="Leonie Smith" userId="fed1330f33f5650e" providerId="LiveId" clId="{1CDC63B5-7061-463C-812C-45D0DE3DAAC5}" dt="2023-11-28T05:31:15.652" v="28"/>
          <ac:picMkLst>
            <pc:docMk/>
            <pc:sldMk cId="1718612039" sldId="444"/>
            <ac:picMk id="9" creationId="{A6179B30-48B9-E2D1-FACD-F61A410A1790}"/>
          </ac:picMkLst>
        </pc:picChg>
        <pc:picChg chg="add del mod">
          <ac:chgData name="Leonie Smith" userId="fed1330f33f5650e" providerId="LiveId" clId="{1CDC63B5-7061-463C-812C-45D0DE3DAAC5}" dt="2023-11-28T05:31:22.736" v="30"/>
          <ac:picMkLst>
            <pc:docMk/>
            <pc:sldMk cId="1718612039" sldId="444"/>
            <ac:picMk id="10" creationId="{55E293AF-D751-188A-490A-F864625AAC6F}"/>
          </ac:picMkLst>
        </pc:picChg>
        <pc:picChg chg="add del mod ord">
          <ac:chgData name="Leonie Smith" userId="fed1330f33f5650e" providerId="LiveId" clId="{1CDC63B5-7061-463C-812C-45D0DE3DAAC5}" dt="2023-11-28T05:31:42.785" v="31"/>
          <ac:picMkLst>
            <pc:docMk/>
            <pc:sldMk cId="1718612039" sldId="444"/>
            <ac:picMk id="13" creationId="{366B0847-A80D-A5BA-EACD-F37BD4D19E3B}"/>
          </ac:picMkLst>
        </pc:picChg>
        <pc:picChg chg="add del mod">
          <ac:chgData name="Leonie Smith" userId="fed1330f33f5650e" providerId="LiveId" clId="{1CDC63B5-7061-463C-812C-45D0DE3DAAC5}" dt="2023-11-28T05:31:56.728" v="33"/>
          <ac:picMkLst>
            <pc:docMk/>
            <pc:sldMk cId="1718612039" sldId="444"/>
            <ac:picMk id="14" creationId="{516A478B-9290-6B89-C1FB-46F80B0B319E}"/>
          </ac:picMkLst>
        </pc:picChg>
        <pc:picChg chg="add del mod ord">
          <ac:chgData name="Leonie Smith" userId="fed1330f33f5650e" providerId="LiveId" clId="{1CDC63B5-7061-463C-812C-45D0DE3DAAC5}" dt="2023-11-28T05:32:17.931" v="34"/>
          <ac:picMkLst>
            <pc:docMk/>
            <pc:sldMk cId="1718612039" sldId="444"/>
            <ac:picMk id="17" creationId="{51343F2C-1C4D-AFEA-82C3-8E5674536FDE}"/>
          </ac:picMkLst>
        </pc:picChg>
        <pc:picChg chg="add mod">
          <ac:chgData name="Leonie Smith" userId="fed1330f33f5650e" providerId="LiveId" clId="{1CDC63B5-7061-463C-812C-45D0DE3DAAC5}" dt="2023-11-28T05:32:17.931" v="34"/>
          <ac:picMkLst>
            <pc:docMk/>
            <pc:sldMk cId="1718612039" sldId="444"/>
            <ac:picMk id="18" creationId="{2A9BE7C7-955D-EDF1-A3FF-E06C795CD60B}"/>
          </ac:picMkLst>
        </pc:picChg>
      </pc:sldChg>
      <pc:sldChg chg="addSp delSp modSp mod modTransition modAnim">
        <pc:chgData name="Leonie Smith" userId="fed1330f33f5650e" providerId="LiveId" clId="{1CDC63B5-7061-463C-812C-45D0DE3DAAC5}" dt="2023-11-28T06:01:43.868" v="122"/>
        <pc:sldMkLst>
          <pc:docMk/>
          <pc:sldMk cId="665805102" sldId="446"/>
        </pc:sldMkLst>
        <pc:picChg chg="add del mod">
          <ac:chgData name="Leonie Smith" userId="fed1330f33f5650e" providerId="LiveId" clId="{1CDC63B5-7061-463C-812C-45D0DE3DAAC5}" dt="2023-11-28T05:37:33.797" v="37"/>
          <ac:picMkLst>
            <pc:docMk/>
            <pc:sldMk cId="665805102" sldId="446"/>
            <ac:picMk id="8" creationId="{71445451-7666-007A-DB11-744E1849FABA}"/>
          </ac:picMkLst>
        </pc:picChg>
        <pc:picChg chg="add del mod ord">
          <ac:chgData name="Leonie Smith" userId="fed1330f33f5650e" providerId="LiveId" clId="{1CDC63B5-7061-463C-812C-45D0DE3DAAC5}" dt="2023-11-28T05:37:56.673" v="38"/>
          <ac:picMkLst>
            <pc:docMk/>
            <pc:sldMk cId="665805102" sldId="446"/>
            <ac:picMk id="11" creationId="{AE32AE3A-6DFC-B625-4864-2DC2ACE903F8}"/>
          </ac:picMkLst>
        </pc:picChg>
        <pc:picChg chg="add del mod">
          <ac:chgData name="Leonie Smith" userId="fed1330f33f5650e" providerId="LiveId" clId="{1CDC63B5-7061-463C-812C-45D0DE3DAAC5}" dt="2023-11-28T05:38:16.576" v="40"/>
          <ac:picMkLst>
            <pc:docMk/>
            <pc:sldMk cId="665805102" sldId="446"/>
            <ac:picMk id="12" creationId="{321C2F57-5D88-5305-BB4A-37F7603D136E}"/>
          </ac:picMkLst>
        </pc:picChg>
        <pc:picChg chg="add del mod ord">
          <ac:chgData name="Leonie Smith" userId="fed1330f33f5650e" providerId="LiveId" clId="{1CDC63B5-7061-463C-812C-45D0DE3DAAC5}" dt="2023-11-28T05:38:40.352" v="41"/>
          <ac:picMkLst>
            <pc:docMk/>
            <pc:sldMk cId="665805102" sldId="446"/>
            <ac:picMk id="16" creationId="{EC4994D5-5D2E-AA55-264A-CC5371CF9366}"/>
          </ac:picMkLst>
        </pc:picChg>
        <pc:picChg chg="add del mod">
          <ac:chgData name="Leonie Smith" userId="fed1330f33f5650e" providerId="LiveId" clId="{1CDC63B5-7061-463C-812C-45D0DE3DAAC5}" dt="2023-11-28T05:59:16.214" v="112"/>
          <ac:picMkLst>
            <pc:docMk/>
            <pc:sldMk cId="665805102" sldId="446"/>
            <ac:picMk id="17" creationId="{C23A49BA-BE5D-E6ED-3666-655A9D173CC0}"/>
          </ac:picMkLst>
        </pc:picChg>
        <pc:picChg chg="add del mod ord">
          <ac:chgData name="Leonie Smith" userId="fed1330f33f5650e" providerId="LiveId" clId="{1CDC63B5-7061-463C-812C-45D0DE3DAAC5}" dt="2023-11-28T05:59:40.234" v="113"/>
          <ac:picMkLst>
            <pc:docMk/>
            <pc:sldMk cId="665805102" sldId="446"/>
            <ac:picMk id="24" creationId="{FC388271-93CB-1FB0-F3DB-8FA2A7247BB5}"/>
          </ac:picMkLst>
        </pc:picChg>
        <pc:picChg chg="add del mod">
          <ac:chgData name="Leonie Smith" userId="fed1330f33f5650e" providerId="LiveId" clId="{1CDC63B5-7061-463C-812C-45D0DE3DAAC5}" dt="2023-11-28T05:59:46.226" v="115"/>
          <ac:picMkLst>
            <pc:docMk/>
            <pc:sldMk cId="665805102" sldId="446"/>
            <ac:picMk id="25" creationId="{32DA2D76-0936-1FB5-5B86-B551CE82D32D}"/>
          </ac:picMkLst>
        </pc:picChg>
        <pc:picChg chg="add del mod ord">
          <ac:chgData name="Leonie Smith" userId="fed1330f33f5650e" providerId="LiveId" clId="{1CDC63B5-7061-463C-812C-45D0DE3DAAC5}" dt="2023-11-28T06:00:09.482" v="116"/>
          <ac:picMkLst>
            <pc:docMk/>
            <pc:sldMk cId="665805102" sldId="446"/>
            <ac:picMk id="29" creationId="{2FE5A9DC-5A45-64B4-05B4-6AA3771AC043}"/>
          </ac:picMkLst>
        </pc:picChg>
        <pc:picChg chg="add del mod">
          <ac:chgData name="Leonie Smith" userId="fed1330f33f5650e" providerId="LiveId" clId="{1CDC63B5-7061-463C-812C-45D0DE3DAAC5}" dt="2023-11-28T06:00:57.607" v="118"/>
          <ac:picMkLst>
            <pc:docMk/>
            <pc:sldMk cId="665805102" sldId="446"/>
            <ac:picMk id="30" creationId="{87029AF0-541F-867D-1DB8-3A9334438A12}"/>
          </ac:picMkLst>
        </pc:picChg>
        <pc:picChg chg="add del mod ord">
          <ac:chgData name="Leonie Smith" userId="fed1330f33f5650e" providerId="LiveId" clId="{1CDC63B5-7061-463C-812C-45D0DE3DAAC5}" dt="2023-11-28T06:01:16.681" v="119"/>
          <ac:picMkLst>
            <pc:docMk/>
            <pc:sldMk cId="665805102" sldId="446"/>
            <ac:picMk id="37" creationId="{C7D133DA-897A-8309-0280-6B3612320AA0}"/>
          </ac:picMkLst>
        </pc:picChg>
        <pc:picChg chg="add del mod">
          <ac:chgData name="Leonie Smith" userId="fed1330f33f5650e" providerId="LiveId" clId="{1CDC63B5-7061-463C-812C-45D0DE3DAAC5}" dt="2023-11-28T06:01:18.663" v="121"/>
          <ac:picMkLst>
            <pc:docMk/>
            <pc:sldMk cId="665805102" sldId="446"/>
            <ac:picMk id="38" creationId="{0912E561-2DD0-E599-1CA4-F2CBD477C9EC}"/>
          </ac:picMkLst>
        </pc:picChg>
        <pc:picChg chg="add del mod ord">
          <ac:chgData name="Leonie Smith" userId="fed1330f33f5650e" providerId="LiveId" clId="{1CDC63B5-7061-463C-812C-45D0DE3DAAC5}" dt="2023-11-28T06:01:43.868" v="122"/>
          <ac:picMkLst>
            <pc:docMk/>
            <pc:sldMk cId="665805102" sldId="446"/>
            <ac:picMk id="41" creationId="{F3852F2B-D22C-3222-E855-77DDFB785940}"/>
          </ac:picMkLst>
        </pc:picChg>
        <pc:picChg chg="add mod">
          <ac:chgData name="Leonie Smith" userId="fed1330f33f5650e" providerId="LiveId" clId="{1CDC63B5-7061-463C-812C-45D0DE3DAAC5}" dt="2023-11-28T06:01:43.868" v="122"/>
          <ac:picMkLst>
            <pc:docMk/>
            <pc:sldMk cId="665805102" sldId="446"/>
            <ac:picMk id="42" creationId="{84B3B71F-3613-3C1A-12D9-EFDBF6020FC5}"/>
          </ac:picMkLst>
        </pc:picChg>
      </pc:sldChg>
      <pc:sldChg chg="addSp delSp modSp mod modTransition modAnim">
        <pc:chgData name="Leonie Smith" userId="fed1330f33f5650e" providerId="LiveId" clId="{1CDC63B5-7061-463C-812C-45D0DE3DAAC5}" dt="2023-11-28T05:42:10.793" v="57"/>
        <pc:sldMkLst>
          <pc:docMk/>
          <pc:sldMk cId="843663555" sldId="448"/>
        </pc:sldMkLst>
        <pc:picChg chg="add del mod">
          <ac:chgData name="Leonie Smith" userId="fed1330f33f5650e" providerId="LiveId" clId="{1CDC63B5-7061-463C-812C-45D0DE3DAAC5}" dt="2023-11-28T05:41:01.528" v="44"/>
          <ac:picMkLst>
            <pc:docMk/>
            <pc:sldMk cId="843663555" sldId="448"/>
            <ac:picMk id="9" creationId="{29A414C6-FE36-3E91-1A6D-AADF81102C53}"/>
          </ac:picMkLst>
        </pc:picChg>
        <pc:picChg chg="add del mod ord">
          <ac:chgData name="Leonie Smith" userId="fed1330f33f5650e" providerId="LiveId" clId="{1CDC63B5-7061-463C-812C-45D0DE3DAAC5}" dt="2023-11-28T05:41:15.430" v="45"/>
          <ac:picMkLst>
            <pc:docMk/>
            <pc:sldMk cId="843663555" sldId="448"/>
            <ac:picMk id="12" creationId="{A7BC07CF-9D6A-EEF9-5F48-B5A651393144}"/>
          </ac:picMkLst>
        </pc:picChg>
        <pc:picChg chg="add del mod">
          <ac:chgData name="Leonie Smith" userId="fed1330f33f5650e" providerId="LiveId" clId="{1CDC63B5-7061-463C-812C-45D0DE3DAAC5}" dt="2023-11-28T05:41:17.406" v="47"/>
          <ac:picMkLst>
            <pc:docMk/>
            <pc:sldMk cId="843663555" sldId="448"/>
            <ac:picMk id="13" creationId="{6078629E-CAD7-D3AE-E658-7BCD64309C9B}"/>
          </ac:picMkLst>
        </pc:picChg>
        <pc:picChg chg="add del mod ord">
          <ac:chgData name="Leonie Smith" userId="fed1330f33f5650e" providerId="LiveId" clId="{1CDC63B5-7061-463C-812C-45D0DE3DAAC5}" dt="2023-11-28T05:41:22.820" v="48"/>
          <ac:picMkLst>
            <pc:docMk/>
            <pc:sldMk cId="843663555" sldId="448"/>
            <ac:picMk id="16" creationId="{22B7359C-89D3-8240-6AB1-3FFDFC3538F1}"/>
          </ac:picMkLst>
        </pc:picChg>
        <pc:picChg chg="add del mod">
          <ac:chgData name="Leonie Smith" userId="fed1330f33f5650e" providerId="LiveId" clId="{1CDC63B5-7061-463C-812C-45D0DE3DAAC5}" dt="2023-11-28T05:41:24.582" v="50"/>
          <ac:picMkLst>
            <pc:docMk/>
            <pc:sldMk cId="843663555" sldId="448"/>
            <ac:picMk id="17" creationId="{20BA043B-0558-013B-B1A2-FF1564972B9C}"/>
          </ac:picMkLst>
        </pc:picChg>
        <pc:picChg chg="add del mod ord">
          <ac:chgData name="Leonie Smith" userId="fed1330f33f5650e" providerId="LiveId" clId="{1CDC63B5-7061-463C-812C-45D0DE3DAAC5}" dt="2023-11-28T05:41:32.405" v="51"/>
          <ac:picMkLst>
            <pc:docMk/>
            <pc:sldMk cId="843663555" sldId="448"/>
            <ac:picMk id="20" creationId="{4C76F470-FFED-B04D-222E-DB11CB437663}"/>
          </ac:picMkLst>
        </pc:picChg>
        <pc:picChg chg="add del mod">
          <ac:chgData name="Leonie Smith" userId="fed1330f33f5650e" providerId="LiveId" clId="{1CDC63B5-7061-463C-812C-45D0DE3DAAC5}" dt="2023-11-28T05:41:34.132" v="53"/>
          <ac:picMkLst>
            <pc:docMk/>
            <pc:sldMk cId="843663555" sldId="448"/>
            <ac:picMk id="21" creationId="{C78EE5BD-FC73-489B-E529-4B5A932F1AE0}"/>
          </ac:picMkLst>
        </pc:picChg>
        <pc:picChg chg="add del mod ord">
          <ac:chgData name="Leonie Smith" userId="fed1330f33f5650e" providerId="LiveId" clId="{1CDC63B5-7061-463C-812C-45D0DE3DAAC5}" dt="2023-11-28T05:41:48.603" v="54"/>
          <ac:picMkLst>
            <pc:docMk/>
            <pc:sldMk cId="843663555" sldId="448"/>
            <ac:picMk id="24" creationId="{146FD245-A005-5237-AF51-AF81EC5EF1A8}"/>
          </ac:picMkLst>
        </pc:picChg>
        <pc:picChg chg="add del mod">
          <ac:chgData name="Leonie Smith" userId="fed1330f33f5650e" providerId="LiveId" clId="{1CDC63B5-7061-463C-812C-45D0DE3DAAC5}" dt="2023-11-28T05:41:56.101" v="56"/>
          <ac:picMkLst>
            <pc:docMk/>
            <pc:sldMk cId="843663555" sldId="448"/>
            <ac:picMk id="25" creationId="{F1B5A69E-5B62-18BD-845B-E101841CA32D}"/>
          </ac:picMkLst>
        </pc:picChg>
        <pc:picChg chg="add del mod ord">
          <ac:chgData name="Leonie Smith" userId="fed1330f33f5650e" providerId="LiveId" clId="{1CDC63B5-7061-463C-812C-45D0DE3DAAC5}" dt="2023-11-28T05:42:10.793" v="57"/>
          <ac:picMkLst>
            <pc:docMk/>
            <pc:sldMk cId="843663555" sldId="448"/>
            <ac:picMk id="29" creationId="{51962910-AB86-2DE1-CB6D-2AB60A52FE6F}"/>
          </ac:picMkLst>
        </pc:picChg>
        <pc:picChg chg="add mod">
          <ac:chgData name="Leonie Smith" userId="fed1330f33f5650e" providerId="LiveId" clId="{1CDC63B5-7061-463C-812C-45D0DE3DAAC5}" dt="2023-11-28T05:42:10.793" v="57"/>
          <ac:picMkLst>
            <pc:docMk/>
            <pc:sldMk cId="843663555" sldId="448"/>
            <ac:picMk id="30" creationId="{43BDB154-CA8B-FEEB-ACF8-3101C4B799EC}"/>
          </ac:picMkLst>
        </pc:picChg>
      </pc:sldChg>
      <pc:sldChg chg="addSp delSp modSp mod modTransition modAnim">
        <pc:chgData name="Leonie Smith" userId="fed1330f33f5650e" providerId="LiveId" clId="{1CDC63B5-7061-463C-812C-45D0DE3DAAC5}" dt="2023-11-28T05:43:11.054" v="61"/>
        <pc:sldMkLst>
          <pc:docMk/>
          <pc:sldMk cId="538051216" sldId="450"/>
        </pc:sldMkLst>
        <pc:picChg chg="add del mod">
          <ac:chgData name="Leonie Smith" userId="fed1330f33f5650e" providerId="LiveId" clId="{1CDC63B5-7061-463C-812C-45D0DE3DAAC5}" dt="2023-11-28T05:42:56.731" v="60"/>
          <ac:picMkLst>
            <pc:docMk/>
            <pc:sldMk cId="538051216" sldId="450"/>
            <ac:picMk id="8" creationId="{138FCDCA-CB5D-2E66-4E02-86B39615B14E}"/>
          </ac:picMkLst>
        </pc:picChg>
        <pc:picChg chg="add del mod ord">
          <ac:chgData name="Leonie Smith" userId="fed1330f33f5650e" providerId="LiveId" clId="{1CDC63B5-7061-463C-812C-45D0DE3DAAC5}" dt="2023-11-28T05:43:11.054" v="61"/>
          <ac:picMkLst>
            <pc:docMk/>
            <pc:sldMk cId="538051216" sldId="450"/>
            <ac:picMk id="11" creationId="{FCC51A12-7DE1-9C6C-F03F-FF91E364E0CB}"/>
          </ac:picMkLst>
        </pc:picChg>
        <pc:picChg chg="add mod">
          <ac:chgData name="Leonie Smith" userId="fed1330f33f5650e" providerId="LiveId" clId="{1CDC63B5-7061-463C-812C-45D0DE3DAAC5}" dt="2023-11-28T05:43:11.054" v="61"/>
          <ac:picMkLst>
            <pc:docMk/>
            <pc:sldMk cId="538051216" sldId="450"/>
            <ac:picMk id="12" creationId="{1C436511-D7DB-A798-48CD-E34EB414D55F}"/>
          </ac:picMkLst>
        </pc:picChg>
      </pc:sldChg>
      <pc:sldChg chg="addSp delSp modSp mod modTransition modAnim">
        <pc:chgData name="Leonie Smith" userId="fed1330f33f5650e" providerId="LiveId" clId="{1CDC63B5-7061-463C-812C-45D0DE3DAAC5}" dt="2023-11-28T05:47:10.413" v="74"/>
        <pc:sldMkLst>
          <pc:docMk/>
          <pc:sldMk cId="4002949039" sldId="452"/>
        </pc:sldMkLst>
        <pc:picChg chg="add del mod">
          <ac:chgData name="Leonie Smith" userId="fed1330f33f5650e" providerId="LiveId" clId="{1CDC63B5-7061-463C-812C-45D0DE3DAAC5}" dt="2023-11-28T05:45:54.749" v="64"/>
          <ac:picMkLst>
            <pc:docMk/>
            <pc:sldMk cId="4002949039" sldId="452"/>
            <ac:picMk id="8" creationId="{15F680EA-F194-725A-10D6-D0BCC76159B9}"/>
          </ac:picMkLst>
        </pc:picChg>
        <pc:picChg chg="add del mod ord">
          <ac:chgData name="Leonie Smith" userId="fed1330f33f5650e" providerId="LiveId" clId="{1CDC63B5-7061-463C-812C-45D0DE3DAAC5}" dt="2023-11-28T05:46:00.104" v="65"/>
          <ac:picMkLst>
            <pc:docMk/>
            <pc:sldMk cId="4002949039" sldId="452"/>
            <ac:picMk id="12" creationId="{0EAB7C18-CFF3-59B3-AB27-EF238D925230}"/>
          </ac:picMkLst>
        </pc:picChg>
        <pc:picChg chg="add del mod">
          <ac:chgData name="Leonie Smith" userId="fed1330f33f5650e" providerId="LiveId" clId="{1CDC63B5-7061-463C-812C-45D0DE3DAAC5}" dt="2023-11-28T05:46:03.450" v="67"/>
          <ac:picMkLst>
            <pc:docMk/>
            <pc:sldMk cId="4002949039" sldId="452"/>
            <ac:picMk id="13" creationId="{3E16139A-629F-1DBF-44AE-3C229CB02A74}"/>
          </ac:picMkLst>
        </pc:picChg>
        <pc:picChg chg="add del mod ord">
          <ac:chgData name="Leonie Smith" userId="fed1330f33f5650e" providerId="LiveId" clId="{1CDC63B5-7061-463C-812C-45D0DE3DAAC5}" dt="2023-11-28T05:46:25.904" v="68"/>
          <ac:picMkLst>
            <pc:docMk/>
            <pc:sldMk cId="4002949039" sldId="452"/>
            <ac:picMk id="16" creationId="{5C79D9E2-4649-92C0-9EF9-4917AB4BEB56}"/>
          </ac:picMkLst>
        </pc:picChg>
        <pc:picChg chg="add del mod">
          <ac:chgData name="Leonie Smith" userId="fed1330f33f5650e" providerId="LiveId" clId="{1CDC63B5-7061-463C-812C-45D0DE3DAAC5}" dt="2023-11-28T05:46:34.661" v="70"/>
          <ac:picMkLst>
            <pc:docMk/>
            <pc:sldMk cId="4002949039" sldId="452"/>
            <ac:picMk id="17" creationId="{A3180AED-DBAB-2C1D-3C6F-9D3AD8F71CAD}"/>
          </ac:picMkLst>
        </pc:picChg>
        <pc:picChg chg="add del mod ord">
          <ac:chgData name="Leonie Smith" userId="fed1330f33f5650e" providerId="LiveId" clId="{1CDC63B5-7061-463C-812C-45D0DE3DAAC5}" dt="2023-11-28T05:46:46.514" v="71"/>
          <ac:picMkLst>
            <pc:docMk/>
            <pc:sldMk cId="4002949039" sldId="452"/>
            <ac:picMk id="21" creationId="{DC1F7922-6D93-FA29-A14F-7502382A56C5}"/>
          </ac:picMkLst>
        </pc:picChg>
        <pc:picChg chg="add del mod">
          <ac:chgData name="Leonie Smith" userId="fed1330f33f5650e" providerId="LiveId" clId="{1CDC63B5-7061-463C-812C-45D0DE3DAAC5}" dt="2023-11-28T05:46:48.260" v="73"/>
          <ac:picMkLst>
            <pc:docMk/>
            <pc:sldMk cId="4002949039" sldId="452"/>
            <ac:picMk id="22" creationId="{60DA61CC-DCA8-81A7-D54F-223F0E3D7105}"/>
          </ac:picMkLst>
        </pc:picChg>
        <pc:picChg chg="add del mod ord">
          <ac:chgData name="Leonie Smith" userId="fed1330f33f5650e" providerId="LiveId" clId="{1CDC63B5-7061-463C-812C-45D0DE3DAAC5}" dt="2023-11-28T05:47:10.413" v="74"/>
          <ac:picMkLst>
            <pc:docMk/>
            <pc:sldMk cId="4002949039" sldId="452"/>
            <ac:picMk id="25" creationId="{44098106-E1E3-69CB-D0BA-735440B297D7}"/>
          </ac:picMkLst>
        </pc:picChg>
        <pc:picChg chg="add mod">
          <ac:chgData name="Leonie Smith" userId="fed1330f33f5650e" providerId="LiveId" clId="{1CDC63B5-7061-463C-812C-45D0DE3DAAC5}" dt="2023-11-28T05:47:10.413" v="74"/>
          <ac:picMkLst>
            <pc:docMk/>
            <pc:sldMk cId="4002949039" sldId="452"/>
            <ac:picMk id="26" creationId="{151E5EAC-C4E3-8E27-2F12-4523CA313BD5}"/>
          </ac:picMkLst>
        </pc:picChg>
      </pc:sldChg>
      <pc:sldChg chg="addSp delSp modSp mod modTransition modAnim">
        <pc:chgData name="Leonie Smith" userId="fed1330f33f5650e" providerId="LiveId" clId="{1CDC63B5-7061-463C-812C-45D0DE3DAAC5}" dt="2023-11-28T05:51:57.445" v="93"/>
        <pc:sldMkLst>
          <pc:docMk/>
          <pc:sldMk cId="2511564658" sldId="454"/>
        </pc:sldMkLst>
        <pc:picChg chg="add del mod">
          <ac:chgData name="Leonie Smith" userId="fed1330f33f5650e" providerId="LiveId" clId="{1CDC63B5-7061-463C-812C-45D0DE3DAAC5}" dt="2023-11-28T05:49:55.355" v="77"/>
          <ac:picMkLst>
            <pc:docMk/>
            <pc:sldMk cId="2511564658" sldId="454"/>
            <ac:picMk id="10" creationId="{F792B948-3339-FB4B-F99E-60D457E4CD52}"/>
          </ac:picMkLst>
        </pc:picChg>
        <pc:picChg chg="add del mod ord">
          <ac:chgData name="Leonie Smith" userId="fed1330f33f5650e" providerId="LiveId" clId="{1CDC63B5-7061-463C-812C-45D0DE3DAAC5}" dt="2023-11-28T05:50:02.303" v="78"/>
          <ac:picMkLst>
            <pc:docMk/>
            <pc:sldMk cId="2511564658" sldId="454"/>
            <ac:picMk id="14" creationId="{7BAE72F1-D4A5-00FA-BBA5-DD8315AF89D8}"/>
          </ac:picMkLst>
        </pc:picChg>
        <pc:picChg chg="add del mod">
          <ac:chgData name="Leonie Smith" userId="fed1330f33f5650e" providerId="LiveId" clId="{1CDC63B5-7061-463C-812C-45D0DE3DAAC5}" dt="2023-11-28T05:50:04.574" v="80"/>
          <ac:picMkLst>
            <pc:docMk/>
            <pc:sldMk cId="2511564658" sldId="454"/>
            <ac:picMk id="15" creationId="{1487E353-9108-CF5A-EB86-84E1328B4E05}"/>
          </ac:picMkLst>
        </pc:picChg>
        <pc:picChg chg="add del mod ord">
          <ac:chgData name="Leonie Smith" userId="fed1330f33f5650e" providerId="LiveId" clId="{1CDC63B5-7061-463C-812C-45D0DE3DAAC5}" dt="2023-11-28T05:50:11.193" v="81"/>
          <ac:picMkLst>
            <pc:docMk/>
            <pc:sldMk cId="2511564658" sldId="454"/>
            <ac:picMk id="18" creationId="{D85DF57B-9A18-6FA3-E160-C40C3FC0DD6F}"/>
          </ac:picMkLst>
        </pc:picChg>
        <pc:picChg chg="add del mod">
          <ac:chgData name="Leonie Smith" userId="fed1330f33f5650e" providerId="LiveId" clId="{1CDC63B5-7061-463C-812C-45D0DE3DAAC5}" dt="2023-11-28T05:50:13.230" v="83"/>
          <ac:picMkLst>
            <pc:docMk/>
            <pc:sldMk cId="2511564658" sldId="454"/>
            <ac:picMk id="19" creationId="{665CB1A7-47DB-87A2-9083-2592AB27086B}"/>
          </ac:picMkLst>
        </pc:picChg>
        <pc:picChg chg="add del mod ord">
          <ac:chgData name="Leonie Smith" userId="fed1330f33f5650e" providerId="LiveId" clId="{1CDC63B5-7061-463C-812C-45D0DE3DAAC5}" dt="2023-11-28T05:50:28.331" v="84"/>
          <ac:picMkLst>
            <pc:docMk/>
            <pc:sldMk cId="2511564658" sldId="454"/>
            <ac:picMk id="22" creationId="{E33371AD-C487-E9BA-167B-E913D30BB540}"/>
          </ac:picMkLst>
        </pc:picChg>
        <pc:picChg chg="add del mod">
          <ac:chgData name="Leonie Smith" userId="fed1330f33f5650e" providerId="LiveId" clId="{1CDC63B5-7061-463C-812C-45D0DE3DAAC5}" dt="2023-11-28T05:50:30.328" v="86"/>
          <ac:picMkLst>
            <pc:docMk/>
            <pc:sldMk cId="2511564658" sldId="454"/>
            <ac:picMk id="23" creationId="{F468F495-7C03-DAE9-A790-F70CC54C398E}"/>
          </ac:picMkLst>
        </pc:picChg>
        <pc:picChg chg="add del mod ord">
          <ac:chgData name="Leonie Smith" userId="fed1330f33f5650e" providerId="LiveId" clId="{1CDC63B5-7061-463C-812C-45D0DE3DAAC5}" dt="2023-11-28T05:50:58.649" v="87"/>
          <ac:picMkLst>
            <pc:docMk/>
            <pc:sldMk cId="2511564658" sldId="454"/>
            <ac:picMk id="26" creationId="{00CCDD98-EB2A-0853-4015-9BA47C291DFF}"/>
          </ac:picMkLst>
        </pc:picChg>
        <pc:picChg chg="add del mod">
          <ac:chgData name="Leonie Smith" userId="fed1330f33f5650e" providerId="LiveId" clId="{1CDC63B5-7061-463C-812C-45D0DE3DAAC5}" dt="2023-11-28T05:51:02.502" v="89"/>
          <ac:picMkLst>
            <pc:docMk/>
            <pc:sldMk cId="2511564658" sldId="454"/>
            <ac:picMk id="27" creationId="{A9F4A398-432B-FE5E-EEAB-55CA9EE02D1A}"/>
          </ac:picMkLst>
        </pc:picChg>
        <pc:picChg chg="add del mod ord">
          <ac:chgData name="Leonie Smith" userId="fed1330f33f5650e" providerId="LiveId" clId="{1CDC63B5-7061-463C-812C-45D0DE3DAAC5}" dt="2023-11-28T05:51:22.924" v="90"/>
          <ac:picMkLst>
            <pc:docMk/>
            <pc:sldMk cId="2511564658" sldId="454"/>
            <ac:picMk id="30" creationId="{88CD22B9-83F6-E948-6CAC-8B461159029E}"/>
          </ac:picMkLst>
        </pc:picChg>
        <pc:picChg chg="add del mod">
          <ac:chgData name="Leonie Smith" userId="fed1330f33f5650e" providerId="LiveId" clId="{1CDC63B5-7061-463C-812C-45D0DE3DAAC5}" dt="2023-11-28T05:51:25.099" v="92"/>
          <ac:picMkLst>
            <pc:docMk/>
            <pc:sldMk cId="2511564658" sldId="454"/>
            <ac:picMk id="31" creationId="{8857C046-5D3E-8986-8550-505A0AA135FA}"/>
          </ac:picMkLst>
        </pc:picChg>
        <pc:picChg chg="add del mod ord">
          <ac:chgData name="Leonie Smith" userId="fed1330f33f5650e" providerId="LiveId" clId="{1CDC63B5-7061-463C-812C-45D0DE3DAAC5}" dt="2023-11-28T05:51:57.445" v="93"/>
          <ac:picMkLst>
            <pc:docMk/>
            <pc:sldMk cId="2511564658" sldId="454"/>
            <ac:picMk id="34" creationId="{EB2FA476-E4D5-0076-964A-DD79CC2F2C33}"/>
          </ac:picMkLst>
        </pc:picChg>
        <pc:picChg chg="add mod">
          <ac:chgData name="Leonie Smith" userId="fed1330f33f5650e" providerId="LiveId" clId="{1CDC63B5-7061-463C-812C-45D0DE3DAAC5}" dt="2023-11-28T05:51:57.445" v="93"/>
          <ac:picMkLst>
            <pc:docMk/>
            <pc:sldMk cId="2511564658" sldId="454"/>
            <ac:picMk id="35" creationId="{089A8F4D-98F2-C11A-D14D-44E930363AE5}"/>
          </ac:picMkLst>
        </pc:picChg>
      </pc:sldChg>
      <pc:sldChg chg="addSp delSp modSp mod modTransition modAnim">
        <pc:chgData name="Leonie Smith" userId="fed1330f33f5650e" providerId="LiveId" clId="{1CDC63B5-7061-463C-812C-45D0DE3DAAC5}" dt="2023-11-28T05:55:57.010" v="103"/>
        <pc:sldMkLst>
          <pc:docMk/>
          <pc:sldMk cId="4049696417" sldId="456"/>
        </pc:sldMkLst>
        <pc:picChg chg="add del mod">
          <ac:chgData name="Leonie Smith" userId="fed1330f33f5650e" providerId="LiveId" clId="{1CDC63B5-7061-463C-812C-45D0DE3DAAC5}" dt="2023-11-28T05:54:13.742" v="96"/>
          <ac:picMkLst>
            <pc:docMk/>
            <pc:sldMk cId="4049696417" sldId="456"/>
            <ac:picMk id="10" creationId="{C177B293-587D-AD37-1E2C-C16BC8D1E1E0}"/>
          </ac:picMkLst>
        </pc:picChg>
        <pc:picChg chg="add del mod ord">
          <ac:chgData name="Leonie Smith" userId="fed1330f33f5650e" providerId="LiveId" clId="{1CDC63B5-7061-463C-812C-45D0DE3DAAC5}" dt="2023-11-28T05:54:34.823" v="97"/>
          <ac:picMkLst>
            <pc:docMk/>
            <pc:sldMk cId="4049696417" sldId="456"/>
            <ac:picMk id="13" creationId="{6FF89898-92D8-599C-B2E2-CAAE99470199}"/>
          </ac:picMkLst>
        </pc:picChg>
        <pc:picChg chg="add del mod">
          <ac:chgData name="Leonie Smith" userId="fed1330f33f5650e" providerId="LiveId" clId="{1CDC63B5-7061-463C-812C-45D0DE3DAAC5}" dt="2023-11-28T05:54:36.954" v="99"/>
          <ac:picMkLst>
            <pc:docMk/>
            <pc:sldMk cId="4049696417" sldId="456"/>
            <ac:picMk id="14" creationId="{BC45625A-142D-E5AB-B533-BD22B9B0E38C}"/>
          </ac:picMkLst>
        </pc:picChg>
        <pc:picChg chg="add del mod ord">
          <ac:chgData name="Leonie Smith" userId="fed1330f33f5650e" providerId="LiveId" clId="{1CDC63B5-7061-463C-812C-45D0DE3DAAC5}" dt="2023-11-28T05:55:11.786" v="100"/>
          <ac:picMkLst>
            <pc:docMk/>
            <pc:sldMk cId="4049696417" sldId="456"/>
            <ac:picMk id="17" creationId="{149F6F62-375E-D369-829C-F272EDC14EF2}"/>
          </ac:picMkLst>
        </pc:picChg>
        <pc:picChg chg="add del mod">
          <ac:chgData name="Leonie Smith" userId="fed1330f33f5650e" providerId="LiveId" clId="{1CDC63B5-7061-463C-812C-45D0DE3DAAC5}" dt="2023-11-28T05:55:23.214" v="102"/>
          <ac:picMkLst>
            <pc:docMk/>
            <pc:sldMk cId="4049696417" sldId="456"/>
            <ac:picMk id="18" creationId="{5D862402-A4D1-9C85-D507-78AB622E184A}"/>
          </ac:picMkLst>
        </pc:picChg>
        <pc:picChg chg="add del mod ord">
          <ac:chgData name="Leonie Smith" userId="fed1330f33f5650e" providerId="LiveId" clId="{1CDC63B5-7061-463C-812C-45D0DE3DAAC5}" dt="2023-11-28T05:55:57.010" v="103"/>
          <ac:picMkLst>
            <pc:docMk/>
            <pc:sldMk cId="4049696417" sldId="456"/>
            <ac:picMk id="22" creationId="{47F011DA-03F6-789B-8A68-8CA0FECC5703}"/>
          </ac:picMkLst>
        </pc:picChg>
        <pc:picChg chg="add mod">
          <ac:chgData name="Leonie Smith" userId="fed1330f33f5650e" providerId="LiveId" clId="{1CDC63B5-7061-463C-812C-45D0DE3DAAC5}" dt="2023-11-28T05:55:57.010" v="103"/>
          <ac:picMkLst>
            <pc:docMk/>
            <pc:sldMk cId="4049696417" sldId="456"/>
            <ac:picMk id="23" creationId="{B1A37AF9-2B30-CE05-81CA-81B8F91287E8}"/>
          </ac:picMkLst>
        </pc:picChg>
      </pc:sldChg>
      <pc:sldChg chg="addSp delSp modSp mod modTransition modAnim">
        <pc:chgData name="Leonie Smith" userId="fed1330f33f5650e" providerId="LiveId" clId="{1CDC63B5-7061-463C-812C-45D0DE3DAAC5}" dt="2023-11-28T05:57:37.690" v="110"/>
        <pc:sldMkLst>
          <pc:docMk/>
          <pc:sldMk cId="2691432836" sldId="460"/>
        </pc:sldMkLst>
        <pc:picChg chg="add del mod">
          <ac:chgData name="Leonie Smith" userId="fed1330f33f5650e" providerId="LiveId" clId="{1CDC63B5-7061-463C-812C-45D0DE3DAAC5}" dt="2023-11-28T05:57:14.216" v="106"/>
          <ac:picMkLst>
            <pc:docMk/>
            <pc:sldMk cId="2691432836" sldId="460"/>
            <ac:picMk id="6" creationId="{1B9CA1B2-7FDD-38A7-53DA-EDD49F733881}"/>
          </ac:picMkLst>
        </pc:picChg>
        <pc:picChg chg="add del mod ord">
          <ac:chgData name="Leonie Smith" userId="fed1330f33f5650e" providerId="LiveId" clId="{1CDC63B5-7061-463C-812C-45D0DE3DAAC5}" dt="2023-11-28T05:57:20.483" v="107"/>
          <ac:picMkLst>
            <pc:docMk/>
            <pc:sldMk cId="2691432836" sldId="460"/>
            <ac:picMk id="11" creationId="{D25CC65E-D9C8-B99A-6974-98C8A6958553}"/>
          </ac:picMkLst>
        </pc:picChg>
        <pc:picChg chg="add del mod">
          <ac:chgData name="Leonie Smith" userId="fed1330f33f5650e" providerId="LiveId" clId="{1CDC63B5-7061-463C-812C-45D0DE3DAAC5}" dt="2023-11-28T05:57:22.589" v="109"/>
          <ac:picMkLst>
            <pc:docMk/>
            <pc:sldMk cId="2691432836" sldId="460"/>
            <ac:picMk id="12" creationId="{514B5715-7F85-F69F-3AED-0DC1EB3CE3C3}"/>
          </ac:picMkLst>
        </pc:picChg>
        <pc:picChg chg="add del mod ord">
          <ac:chgData name="Leonie Smith" userId="fed1330f33f5650e" providerId="LiveId" clId="{1CDC63B5-7061-463C-812C-45D0DE3DAAC5}" dt="2023-11-28T05:57:37.690" v="110"/>
          <ac:picMkLst>
            <pc:docMk/>
            <pc:sldMk cId="2691432836" sldId="460"/>
            <ac:picMk id="15" creationId="{4F250F2F-0D63-38CA-7A2E-C18E6DF29EC4}"/>
          </ac:picMkLst>
        </pc:picChg>
        <pc:picChg chg="add mod">
          <ac:chgData name="Leonie Smith" userId="fed1330f33f5650e" providerId="LiveId" clId="{1CDC63B5-7061-463C-812C-45D0DE3DAAC5}" dt="2023-11-28T05:57:37.690" v="110"/>
          <ac:picMkLst>
            <pc:docMk/>
            <pc:sldMk cId="2691432836" sldId="460"/>
            <ac:picMk id="16" creationId="{D5D70AAF-E92D-35F1-DF8A-4E76912F4F85}"/>
          </ac:picMkLst>
        </pc:picChg>
      </pc:sldChg>
      <pc:sldChg chg="addSp modSp">
        <pc:chgData name="Leonie Smith" userId="fed1330f33f5650e" providerId="LiveId" clId="{1CDC63B5-7061-463C-812C-45D0DE3DAAC5}" dt="2023-11-28T05:24:11.038" v="0"/>
        <pc:sldMkLst>
          <pc:docMk/>
          <pc:sldMk cId="3596600315" sldId="468"/>
        </pc:sldMkLst>
        <pc:picChg chg="add mod">
          <ac:chgData name="Leonie Smith" userId="fed1330f33f5650e" providerId="LiveId" clId="{1CDC63B5-7061-463C-812C-45D0DE3DAAC5}" dt="2023-11-28T05:24:11.038" v="0"/>
          <ac:picMkLst>
            <pc:docMk/>
            <pc:sldMk cId="3596600315" sldId="468"/>
            <ac:picMk id="7" creationId="{4CC85B45-34DF-0EA9-DBF8-E6D24F5F64F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28-7</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Video 6">
            <a:hlinkClick r:id="" action="ppaction://media"/>
            <a:extLst>
              <a:ext uri="{FF2B5EF4-FFF2-40B4-BE49-F238E27FC236}">
                <a16:creationId xmlns:a16="http://schemas.microsoft.com/office/drawing/2014/main" id="{4CC85B45-34DF-0EA9-DBF8-E6D24F5F64F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54"/>
    </mc:Choice>
    <mc:Fallback xmlns="">
      <p:transition spd="slow" advTm="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E80E8C-751B-CA6B-4274-B931B2848AAE}"/>
              </a:ext>
            </a:extLst>
          </p:cNvPr>
          <p:cNvPicPr>
            <a:picLocks noChangeAspect="1"/>
          </p:cNvPicPr>
          <p:nvPr/>
        </p:nvPicPr>
        <p:blipFill rotWithShape="1">
          <a:blip r:embed="rId2"/>
          <a:srcRect b="3035"/>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683B2AE9-5875-8C8F-6FAF-873F2B4C37AD}"/>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For my people and I have been sold out to destruction, death, and annihilation. If we had merely been sold as menservants and maidservants, I would have remained silent, because no such distress would justify burdening the king.”</a:t>
            </a:r>
            <a:endParaRPr lang="en-ZA" dirty="0"/>
          </a:p>
        </p:txBody>
      </p:sp>
      <p:sp>
        <p:nvSpPr>
          <p:cNvPr id="2" name="TextBox 1">
            <a:extLst>
              <a:ext uri="{FF2B5EF4-FFF2-40B4-BE49-F238E27FC236}">
                <a16:creationId xmlns:a16="http://schemas.microsoft.com/office/drawing/2014/main" id="{DF187984-B92D-18FB-E91B-670C743A6FF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121212"/>
                </a:solidFill>
                <a:effectLst/>
                <a:latin typeface="Inter" panose="020B0502030000000004" pitchFamily="34" charset="0"/>
              </a:rPr>
              <a:t> क्योंकि मैं और मेरी जाति के लोग बेच डाले गए हैं, और हम सब घात और नाश किए जानेवाले हैं। यदि हम केवल दास-दासी हो जाने के लिये बेच डाले जाते, तो मैं चुप रहती; चाहे उस दशा में भी वह विरोधी राजा की हानि भर न सकता।”</a:t>
            </a:r>
            <a:endParaRPr lang="en-IN" sz="3600" dirty="0"/>
          </a:p>
        </p:txBody>
      </p:sp>
      <p:pic>
        <p:nvPicPr>
          <p:cNvPr id="42" name="Video 41">
            <a:hlinkClick r:id="" action="ppaction://media"/>
            <a:extLst>
              <a:ext uri="{FF2B5EF4-FFF2-40B4-BE49-F238E27FC236}">
                <a16:creationId xmlns:a16="http://schemas.microsoft.com/office/drawing/2014/main" id="{84B3B71F-3613-3C1A-12D9-EFDBF6020FC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21539"/>
    </mc:Choice>
    <mc:Fallback xmlns="">
      <p:transition spd="slow" advTm="2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2"/>
                </p:tgtEl>
              </p:cMediaNode>
            </p:video>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2"/>
                                        </p:tgtEl>
                                      </p:cBhvr>
                                    </p:cmd>
                                  </p:childTnLst>
                                </p:cTn>
                              </p:par>
                            </p:childTnLst>
                          </p:cTn>
                        </p:par>
                      </p:childTnLst>
                    </p:cTn>
                  </p:par>
                </p:childTnLst>
              </p:cTn>
              <p:nextCondLst>
                <p:cond evt="onClick" delay="0">
                  <p:tgtEl>
                    <p:spTgt spid="4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6172FABC-1424-F8A4-D24D-7EEADE3BCC64}"/>
              </a:ext>
            </a:extLst>
          </p:cNvPr>
          <p:cNvPicPr>
            <a:picLocks noChangeAspect="1"/>
          </p:cNvPicPr>
          <p:nvPr/>
        </p:nvPicPr>
        <p:blipFill rotWithShape="1">
          <a:blip r:embed="rId2"/>
          <a:srcRect b="3035"/>
          <a:stretch/>
        </p:blipFill>
        <p:spPr>
          <a:xfrm flipH="1">
            <a:off x="-7379070" y="1281"/>
            <a:ext cx="19571070" cy="11006687"/>
          </a:xfrm>
          <a:prstGeom prst="rect">
            <a:avLst/>
          </a:prstGeom>
        </p:spPr>
      </p:pic>
      <p:sp>
        <p:nvSpPr>
          <p:cNvPr id="3" name="TextBox 2">
            <a:extLst>
              <a:ext uri="{FF2B5EF4-FFF2-40B4-BE49-F238E27FC236}">
                <a16:creationId xmlns:a16="http://schemas.microsoft.com/office/drawing/2014/main" id="{479DF06B-FC61-D4F0-F22A-E92C52F16BCF}"/>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Then King Xerxes spoke up and asked Queen Esther, “Who is this, and where is the one who would devise  such a scheme?”</a:t>
            </a:r>
            <a:endParaRPr lang="en-ZA" sz="1600" dirty="0"/>
          </a:p>
        </p:txBody>
      </p:sp>
      <p:sp>
        <p:nvSpPr>
          <p:cNvPr id="2" name="TextBox 1">
            <a:extLst>
              <a:ext uri="{FF2B5EF4-FFF2-40B4-BE49-F238E27FC236}">
                <a16:creationId xmlns:a16="http://schemas.microsoft.com/office/drawing/2014/main" id="{24096538-1EAD-11E8-301B-2DA2C4894D3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5</a:t>
            </a:r>
            <a:r>
              <a:rPr lang="hi-IN" sz="4000" b="0" i="0" dirty="0">
                <a:solidFill>
                  <a:srgbClr val="121212"/>
                </a:solidFill>
                <a:effectLst/>
                <a:latin typeface="Inter" panose="020B0502030000000004" pitchFamily="34" charset="0"/>
              </a:rPr>
              <a:t>तब राजा क्षयर्ष ने एस्तेर रानी से पूछा, “वह कौन है? और कहाँ है जिसने ऐसा करने की मनसा की है?”</a:t>
            </a:r>
            <a:endParaRPr lang="en-IN" sz="4000" dirty="0"/>
          </a:p>
        </p:txBody>
      </p:sp>
      <p:pic>
        <p:nvPicPr>
          <p:cNvPr id="30" name="Video 29">
            <a:hlinkClick r:id="" action="ppaction://media"/>
            <a:extLst>
              <a:ext uri="{FF2B5EF4-FFF2-40B4-BE49-F238E27FC236}">
                <a16:creationId xmlns:a16="http://schemas.microsoft.com/office/drawing/2014/main" id="{43BDB154-CA8B-FEEB-ACF8-3101C4B799E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836"/>
    </mc:Choice>
    <mc:Fallback xmlns="">
      <p:transition spd="slow" advTm="1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BBE2E5-D3C1-EE5F-7BA0-3FDBDD9D3E85}"/>
              </a:ext>
            </a:extLst>
          </p:cNvPr>
          <p:cNvPicPr>
            <a:picLocks noChangeAspect="1"/>
          </p:cNvPicPr>
          <p:nvPr/>
        </p:nvPicPr>
        <p:blipFill rotWithShape="1">
          <a:blip r:embed="rId2"/>
          <a:srcRect t="245" b="23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6D21C36-B33D-DB38-5647-3252671A8C6B}"/>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Esther replied, “The adversary and enemy is this wicked man—Haman!”</a:t>
            </a:r>
          </a:p>
          <a:p>
            <a:pPr algn="l"/>
            <a:r>
              <a:rPr lang="en-US" sz="4400" b="0" i="0">
                <a:solidFill>
                  <a:srgbClr val="121212"/>
                </a:solidFill>
                <a:effectLst/>
                <a:latin typeface="Inter" panose="020B0502030000000004" pitchFamily="34" charset="0"/>
              </a:rPr>
              <a:t>And Haman stood in terror before the king and queen.</a:t>
            </a:r>
          </a:p>
        </p:txBody>
      </p:sp>
      <p:sp>
        <p:nvSpPr>
          <p:cNvPr id="3" name="TextBox 2">
            <a:extLst>
              <a:ext uri="{FF2B5EF4-FFF2-40B4-BE49-F238E27FC236}">
                <a16:creationId xmlns:a16="http://schemas.microsoft.com/office/drawing/2014/main" id="{EA37AB60-F2E0-152F-F3CE-3077A69AA491}"/>
              </a:ext>
            </a:extLst>
          </p:cNvPr>
          <p:cNvSpPr txBox="1"/>
          <p:nvPr/>
        </p:nvSpPr>
        <p:spPr>
          <a:xfrm>
            <a:off x="6096000" y="166255"/>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6</a:t>
            </a:r>
            <a:r>
              <a:rPr lang="hi-IN" sz="4000" b="0" i="0" dirty="0">
                <a:solidFill>
                  <a:srgbClr val="121212"/>
                </a:solidFill>
                <a:effectLst/>
                <a:latin typeface="Inter" panose="020B0502030000000004" pitchFamily="34" charset="0"/>
              </a:rPr>
              <a:t>एस्तेर ने उत्तर दिया, “वह विरोधी और शत्रु यही दुष्ट हामान है।” तब हामान राजा-रानी के सामने भयभीत हो गया।</a:t>
            </a:r>
          </a:p>
        </p:txBody>
      </p:sp>
      <p:pic>
        <p:nvPicPr>
          <p:cNvPr id="12" name="Video 11">
            <a:hlinkClick r:id="" action="ppaction://media"/>
            <a:extLst>
              <a:ext uri="{FF2B5EF4-FFF2-40B4-BE49-F238E27FC236}">
                <a16:creationId xmlns:a16="http://schemas.microsoft.com/office/drawing/2014/main" id="{1C436511-D7DB-A798-48CD-E34EB414D55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678"/>
    </mc:Choice>
    <mc:Fallback xmlns="">
      <p:transition spd="slow" advTm="1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78DB4B-C746-B254-A289-63E718180AD5}"/>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43A2860-A9A8-3273-B8B0-9333D694919B}"/>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In his fury, the king arose from drinking his wine and went to the palace garden, while Haman stayed behind to beg Queen Esther for his life, for he realized that the king was planning a terrible fate for him.</a:t>
            </a:r>
            <a:endParaRPr lang="en-ZA" dirty="0"/>
          </a:p>
        </p:txBody>
      </p:sp>
      <p:sp>
        <p:nvSpPr>
          <p:cNvPr id="3" name="TextBox 2">
            <a:extLst>
              <a:ext uri="{FF2B5EF4-FFF2-40B4-BE49-F238E27FC236}">
                <a16:creationId xmlns:a16="http://schemas.microsoft.com/office/drawing/2014/main" id="{96F9114B-6E42-5D77-391A-622712388F3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7</a:t>
            </a:r>
            <a:r>
              <a:rPr lang="hi-IN" sz="4000" b="0" i="0" dirty="0">
                <a:solidFill>
                  <a:srgbClr val="121212"/>
                </a:solidFill>
                <a:effectLst/>
                <a:latin typeface="Inter" panose="020B0502030000000004" pitchFamily="34" charset="0"/>
              </a:rPr>
              <a:t>राजा क्रोध से भरकर, दाखमधु पीने से उठकर, राजभवन की बारी में निकल गया; और हामान यह देखकर कि राजा ने मेरी हानि ठानी होगी, एस्तेर रानी से प्राणदान माँगने को खड़ा हुआ।</a:t>
            </a:r>
            <a:endParaRPr lang="en-IN" sz="4000" dirty="0"/>
          </a:p>
        </p:txBody>
      </p:sp>
      <p:pic>
        <p:nvPicPr>
          <p:cNvPr id="26" name="Video 25">
            <a:hlinkClick r:id="" action="ppaction://media"/>
            <a:extLst>
              <a:ext uri="{FF2B5EF4-FFF2-40B4-BE49-F238E27FC236}">
                <a16:creationId xmlns:a16="http://schemas.microsoft.com/office/drawing/2014/main" id="{151E5EAC-C4E3-8E27-2F12-4523CA313BD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8503"/>
    </mc:Choice>
    <mc:Fallback xmlns="">
      <p:transition spd="slow" advTm="1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2BCE05-9678-38E4-4180-EE2ABC314E37}"/>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CA65F12-AFE9-59FA-6EAD-282839850B36}"/>
              </a:ext>
            </a:extLst>
          </p:cNvPr>
          <p:cNvSpPr txBox="1"/>
          <p:nvPr/>
        </p:nvSpPr>
        <p:spPr>
          <a:xfrm>
            <a:off x="10045157"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400" b="0" i="0">
                <a:solidFill>
                  <a:srgbClr val="777A7B"/>
                </a:solidFill>
                <a:effectLst/>
                <a:latin typeface="Inter" panose="020B0502030000000004" pitchFamily="34" charset="0"/>
              </a:rPr>
              <a:t>8</a:t>
            </a:r>
            <a:r>
              <a:rPr lang="en-US" sz="3400" b="0" i="0">
                <a:solidFill>
                  <a:srgbClr val="121212"/>
                </a:solidFill>
                <a:effectLst/>
                <a:latin typeface="Inter" panose="020B0502030000000004" pitchFamily="34" charset="0"/>
              </a:rPr>
              <a:t>Just as the king returned from the palace garden to the banquet hall, Haman was falling on the couch where Esther was reclining. The king exclaimed, “Would he actually assault the queen while I am in the palace?”</a:t>
            </a:r>
          </a:p>
          <a:p>
            <a:pPr algn="l"/>
            <a:r>
              <a:rPr lang="en-US" sz="3400" b="0" i="0">
                <a:solidFill>
                  <a:srgbClr val="121212"/>
                </a:solidFill>
                <a:effectLst/>
                <a:latin typeface="Inter" panose="020B0502030000000004" pitchFamily="34" charset="0"/>
              </a:rPr>
              <a:t>As soon as the words had left the king’s mouth, they covered Haman’s face.</a:t>
            </a:r>
          </a:p>
        </p:txBody>
      </p:sp>
      <p:sp>
        <p:nvSpPr>
          <p:cNvPr id="3" name="TextBox 2">
            <a:extLst>
              <a:ext uri="{FF2B5EF4-FFF2-40B4-BE49-F238E27FC236}">
                <a16:creationId xmlns:a16="http://schemas.microsoft.com/office/drawing/2014/main" id="{37A29B7F-97BE-609A-BF4E-46071E780965}"/>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8</a:t>
            </a:r>
            <a:r>
              <a:rPr lang="hi-IN" sz="3600" b="0" i="0" dirty="0">
                <a:solidFill>
                  <a:srgbClr val="121212"/>
                </a:solidFill>
                <a:effectLst/>
                <a:latin typeface="Inter" panose="020B0502030000000004" pitchFamily="34" charset="0"/>
              </a:rPr>
              <a:t> जब राजा राजभवन की बारी से दाखमधु पीने के स्थान में लौट आया तब क्या देखा, कि हामान उसी चौकी पर जिस पर एस्तेर बैठी है झुक रहा है</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और राजा ने कहा, “क्या यह घर ही में मेरे सामने ही रानी से बरबस करना चाहता है?” राजा के मुँह से यह वचन निकला ही था, कि सेवकों ने हामान का मुँह ढाँप दिया। </a:t>
            </a:r>
          </a:p>
        </p:txBody>
      </p:sp>
      <p:pic>
        <p:nvPicPr>
          <p:cNvPr id="35" name="Video 34">
            <a:hlinkClick r:id="" action="ppaction://media"/>
            <a:extLst>
              <a:ext uri="{FF2B5EF4-FFF2-40B4-BE49-F238E27FC236}">
                <a16:creationId xmlns:a16="http://schemas.microsoft.com/office/drawing/2014/main" id="{089A8F4D-98F2-C11A-D14D-44E930363AE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8688"/>
    </mc:Choice>
    <mc:Fallback xmlns="">
      <p:transition spd="slow" advTm="2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5"/>
                </p:tgtEl>
              </p:cMediaNode>
            </p:video>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
                                        </p:tgtEl>
                                      </p:cBhvr>
                                    </p:cmd>
                                  </p:childTnLst>
                                </p:cTn>
                              </p:par>
                            </p:childTnLst>
                          </p:cTn>
                        </p:par>
                      </p:childTnLst>
                    </p:cTn>
                  </p:par>
                </p:childTnLst>
              </p:cTn>
              <p:nextCondLst>
                <p:cond evt="onClick" delay="0">
                  <p:tgtEl>
                    <p:spTgt spid="3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4E870C-C5B6-E8DD-2FDB-0287688A76DB}"/>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4E2AF0D-B878-D302-9B69-9E3FA965D5FD}"/>
              </a:ext>
            </a:extLst>
          </p:cNvPr>
          <p:cNvSpPr txBox="1"/>
          <p:nvPr/>
        </p:nvSpPr>
        <p:spPr>
          <a:xfrm>
            <a:off x="8014446" y="321223"/>
            <a:ext cx="3908612" cy="2946416"/>
          </a:xfrm>
          <a:prstGeom prst="rect">
            <a:avLst/>
          </a:prstGeom>
          <a:noFill/>
        </p:spPr>
        <p:txBody>
          <a:bodyPr wrap="square" rtlCol="0">
            <a:noAutofit/>
          </a:bodyPr>
          <a:lstStyle/>
          <a:p>
            <a:r>
              <a:rPr lang="hi-IN" sz="6000" i="0" dirty="0">
                <a:solidFill>
                  <a:schemeClr val="bg1"/>
                </a:solidFill>
                <a:effectLst/>
                <a:latin typeface="Times New Roman" panose="02020603050405020304" pitchFamily="18" charset="0"/>
                <a:cs typeface="Times New Roman" panose="02020603050405020304" pitchFamily="18" charset="0"/>
              </a:rPr>
              <a:t>जो दूसरों के लिए गड्ढा खोदता है - एस्तेर </a:t>
            </a:r>
            <a:r>
              <a:rPr lang="hi-IN" sz="4800" i="0" dirty="0">
                <a:solidFill>
                  <a:schemeClr val="bg1"/>
                </a:solidFill>
                <a:effectLst/>
                <a:latin typeface="Times New Roman" panose="02020603050405020304" pitchFamily="18" charset="0"/>
                <a:cs typeface="Times New Roman" panose="02020603050405020304" pitchFamily="18" charset="0"/>
              </a:rPr>
              <a:t>7:1-10</a:t>
            </a:r>
            <a:endParaRPr lang="en-ZA" sz="6000" dirty="0">
              <a:solidFill>
                <a:schemeClr val="bg1"/>
              </a:solidFill>
            </a:endParaRPr>
          </a:p>
        </p:txBody>
      </p:sp>
      <p:sp>
        <p:nvSpPr>
          <p:cNvPr id="2" name="TextBox 1">
            <a:extLst>
              <a:ext uri="{FF2B5EF4-FFF2-40B4-BE49-F238E27FC236}">
                <a16:creationId xmlns:a16="http://schemas.microsoft.com/office/drawing/2014/main" id="{843D0134-CA80-3713-5DE2-32F63C6E4C1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873F1C-DD5D-D459-EE43-E356E29ABD2E}"/>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B513EC6-9226-2C7A-C716-D0F68F5A05D2}"/>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Then Harbonah, one of the eunuchs attending the king, said: “There is a gallows fifty cubits high  at Haman’s house. He had it built for Mordecai, who gave the report that saved the king.”</a:t>
            </a:r>
          </a:p>
          <a:p>
            <a:pPr algn="l"/>
            <a:r>
              <a:rPr lang="en-US" sz="3600" b="0" i="0">
                <a:solidFill>
                  <a:srgbClr val="121212"/>
                </a:solidFill>
                <a:effectLst/>
                <a:latin typeface="Inter" panose="020B0502030000000004" pitchFamily="34" charset="0"/>
              </a:rPr>
              <a:t>“Hang him on it!” declared the king.</a:t>
            </a:r>
          </a:p>
        </p:txBody>
      </p:sp>
      <p:sp>
        <p:nvSpPr>
          <p:cNvPr id="3" name="TextBox 2">
            <a:extLst>
              <a:ext uri="{FF2B5EF4-FFF2-40B4-BE49-F238E27FC236}">
                <a16:creationId xmlns:a16="http://schemas.microsoft.com/office/drawing/2014/main" id="{EE4B12B1-1D1F-9EA7-88F9-FDABAF86ACA9}"/>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9</a:t>
            </a:r>
            <a:r>
              <a:rPr lang="hi-IN" sz="3600" b="0" i="0" dirty="0">
                <a:solidFill>
                  <a:srgbClr val="121212"/>
                </a:solidFill>
                <a:effectLst/>
                <a:latin typeface="Inter" panose="020B0502030000000004" pitchFamily="34" charset="0"/>
              </a:rPr>
              <a:t> तब राजा के सामने उपस्थित रहनेवाले खोजों में से हर्बोना नाम एक ने राजा से कहा, “हामान के यहाँ पचास हाथ ऊँचा फांसी का एक खम्भा खड़ा है, जो उसने मोर्दकै के लिये बनवाया है, जिसने राजा के हित की बात कही थी।” राजा ने कहा, “उसको उसी पर लटका दो।”</a:t>
            </a:r>
          </a:p>
        </p:txBody>
      </p:sp>
      <p:pic>
        <p:nvPicPr>
          <p:cNvPr id="23" name="Video 22">
            <a:hlinkClick r:id="" action="ppaction://media"/>
            <a:extLst>
              <a:ext uri="{FF2B5EF4-FFF2-40B4-BE49-F238E27FC236}">
                <a16:creationId xmlns:a16="http://schemas.microsoft.com/office/drawing/2014/main" id="{B1A37AF9-2B30-CE05-81CA-81B8F91287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30910"/>
    </mc:Choice>
    <mc:Fallback xmlns="">
      <p:transition spd="slow" advTm="30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707E1-2447-AF71-A333-1F18E16B9072}"/>
              </a:ext>
            </a:extLst>
          </p:cNvPr>
          <p:cNvPicPr>
            <a:picLocks noChangeAspect="1"/>
          </p:cNvPicPr>
          <p:nvPr/>
        </p:nvPicPr>
        <p:blipFill>
          <a:blip r:embed="rId2"/>
          <a:stretch>
            <a:fillRect/>
          </a:stretch>
        </p:blipFill>
        <p:spPr>
          <a:xfrm>
            <a:off x="0" y="-333963"/>
            <a:ext cx="12192000" cy="7525926"/>
          </a:xfrm>
          <a:prstGeom prst="rect">
            <a:avLst/>
          </a:prstGeom>
        </p:spPr>
      </p:pic>
      <p:sp>
        <p:nvSpPr>
          <p:cNvPr id="2" name="TextBox 1">
            <a:extLst>
              <a:ext uri="{FF2B5EF4-FFF2-40B4-BE49-F238E27FC236}">
                <a16:creationId xmlns:a16="http://schemas.microsoft.com/office/drawing/2014/main" id="{BB20D5CA-26CD-409E-BFA0-7FA6AAA2F02B}"/>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10009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So they hanged Haman on the gallows he had prepared for Mordecai. Then the fury of the king subsided.</a:t>
            </a:r>
            <a:endParaRPr lang="en-ZA" dirty="0"/>
          </a:p>
        </p:txBody>
      </p:sp>
      <p:sp>
        <p:nvSpPr>
          <p:cNvPr id="3" name="TextBox 2">
            <a:extLst>
              <a:ext uri="{FF2B5EF4-FFF2-40B4-BE49-F238E27FC236}">
                <a16:creationId xmlns:a16="http://schemas.microsoft.com/office/drawing/2014/main" id="{6CBF9C70-D75B-6F67-E07D-255EC02D9F4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121212"/>
                </a:solidFill>
                <a:effectLst/>
                <a:latin typeface="Inter" panose="020B0502030000000004" pitchFamily="34" charset="0"/>
              </a:rPr>
              <a:t>तब हामान उसी खम्भे पर जो उसने मोर्दकै के लिये तैयार कराया था, लटका दिया गया। इस पर राजा का गुस्सा ठंडा हो गया।</a:t>
            </a:r>
            <a:endParaRPr lang="en-IN" sz="3600" dirty="0"/>
          </a:p>
        </p:txBody>
      </p:sp>
      <p:pic>
        <p:nvPicPr>
          <p:cNvPr id="16" name="Video 15">
            <a:hlinkClick r:id="" action="ppaction://media"/>
            <a:extLst>
              <a:ext uri="{FF2B5EF4-FFF2-40B4-BE49-F238E27FC236}">
                <a16:creationId xmlns:a16="http://schemas.microsoft.com/office/drawing/2014/main" id="{D5D70AAF-E92D-35F1-DF8A-4E76912F4F8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2143"/>
    </mc:Choice>
    <mc:Fallback xmlns="">
      <p:transition spd="slow" advTm="1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9276FE2-237F-2993-7EC7-AAA025F7ABF1}"/>
              </a:ext>
            </a:extLst>
          </p:cNvPr>
          <p:cNvPicPr>
            <a:picLocks noChangeAspect="1"/>
          </p:cNvPicPr>
          <p:nvPr/>
        </p:nvPicPr>
        <p:blipFill rotWithShape="1">
          <a:blip r:embed="rId2"/>
          <a:srcRect t="1739" b="64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5614426-9C5A-0355-6876-742BDBE36293}"/>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7:1</a:t>
            </a:r>
            <a:r>
              <a:rPr lang="en-US" sz="280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i="0" dirty="0">
                <a:solidFill>
                  <a:srgbClr val="121212"/>
                </a:solidFill>
                <a:effectLst/>
                <a:latin typeface="Times New Roman" panose="02020603050405020304" pitchFamily="18" charset="0"/>
                <a:cs typeface="Times New Roman" panose="02020603050405020304" pitchFamily="18" charset="0"/>
              </a:rPr>
              <a:t>Haman Is Put to Death </a:t>
            </a:r>
            <a:r>
              <a:rPr lang="en-US" sz="4800" i="0" u="none" strike="noStrike" baseline="0" dirty="0">
                <a:latin typeface="Times New Roman" panose="02020603050405020304" pitchFamily="18" charset="0"/>
                <a:cs typeface="Times New Roman" panose="02020603050405020304" pitchFamily="18" charset="0"/>
              </a:rPr>
              <a:t>- Esther </a:t>
            </a:r>
            <a:r>
              <a:rPr lang="en-US" sz="4800" b="0" i="0" u="none" strike="noStrike" baseline="0" dirty="0">
                <a:latin typeface="Times New Roman" panose="02020603050405020304" pitchFamily="18" charset="0"/>
                <a:cs typeface="Times New Roman" panose="02020603050405020304" pitchFamily="18" charset="0"/>
              </a:rPr>
              <a:t>7:1-10</a:t>
            </a:r>
          </a:p>
        </p:txBody>
      </p:sp>
      <p:sp>
        <p:nvSpPr>
          <p:cNvPr id="3" name="TextBox 2">
            <a:extLst>
              <a:ext uri="{FF2B5EF4-FFF2-40B4-BE49-F238E27FC236}">
                <a16:creationId xmlns:a16="http://schemas.microsoft.com/office/drawing/2014/main" id="{0866FC30-81AB-3D15-181E-BA2C51CC72C4}"/>
              </a:ext>
            </a:extLst>
          </p:cNvPr>
          <p:cNvSpPr txBox="1"/>
          <p:nvPr/>
        </p:nvSpPr>
        <p:spPr>
          <a:xfrm>
            <a:off x="6096000" y="166255"/>
            <a:ext cx="6096000" cy="6558101"/>
          </a:xfrm>
          <a:prstGeom prst="rect">
            <a:avLst/>
          </a:prstGeom>
          <a:noFill/>
        </p:spPr>
        <p:txBody>
          <a:bodyPr wrap="square" rtlCol="0">
            <a:noAutofit/>
          </a:bodyPr>
          <a:lstStyle/>
          <a:p>
            <a:r>
              <a:rPr lang="hi-IN" sz="4000" dirty="0"/>
              <a:t>जो दूसरों के लिए गड्ढा खोदता है - एस्तेर 7:1-10</a:t>
            </a:r>
            <a:endParaRPr lang="en-IN" sz="4000" dirty="0"/>
          </a:p>
        </p:txBody>
      </p:sp>
      <p:pic>
        <p:nvPicPr>
          <p:cNvPr id="19" name="Video 18">
            <a:hlinkClick r:id="" action="ppaction://media"/>
            <a:extLst>
              <a:ext uri="{FF2B5EF4-FFF2-40B4-BE49-F238E27FC236}">
                <a16:creationId xmlns:a16="http://schemas.microsoft.com/office/drawing/2014/main" id="{DA4DAD84-4FB9-BD4A-CC06-E30CB8C7DDF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330"/>
    </mc:Choice>
    <mc:Fallback xmlns="">
      <p:transition spd="slow" advTm="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E870C-C5B6-E8DD-2FDB-0287688A76DB}"/>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AFB204E-39AC-D0E6-727A-383EF99C9D05}"/>
              </a:ext>
            </a:extLst>
          </p:cNvPr>
          <p:cNvSpPr txBox="1"/>
          <p:nvPr/>
        </p:nvSpPr>
        <p:spPr>
          <a:xfrm>
            <a:off x="8014446" y="321223"/>
            <a:ext cx="3908612" cy="2946416"/>
          </a:xfrm>
          <a:prstGeom prst="rect">
            <a:avLst/>
          </a:prstGeom>
          <a:noFill/>
        </p:spPr>
        <p:txBody>
          <a:bodyPr wrap="square" rtlCol="0">
            <a:noAutofit/>
          </a:bodyPr>
          <a:lstStyle/>
          <a:p>
            <a:r>
              <a:rPr lang="hi-IN" sz="6000" i="0" dirty="0">
                <a:solidFill>
                  <a:schemeClr val="bg1"/>
                </a:solidFill>
                <a:effectLst/>
                <a:latin typeface="Times New Roman" panose="02020603050405020304" pitchFamily="18" charset="0"/>
                <a:cs typeface="Times New Roman" panose="02020603050405020304" pitchFamily="18" charset="0"/>
              </a:rPr>
              <a:t>जो दूसरों के लिए गड्ढा खोदता है - एस्तेर </a:t>
            </a:r>
            <a:r>
              <a:rPr lang="hi-IN" sz="4800" i="0" dirty="0">
                <a:solidFill>
                  <a:schemeClr val="bg1"/>
                </a:solidFill>
                <a:effectLst/>
                <a:latin typeface="Times New Roman" panose="02020603050405020304" pitchFamily="18" charset="0"/>
                <a:cs typeface="Times New Roman" panose="02020603050405020304" pitchFamily="18" charset="0"/>
              </a:rPr>
              <a:t>7:1-10</a:t>
            </a:r>
            <a:endParaRPr lang="en-ZA" sz="6000" dirty="0">
              <a:solidFill>
                <a:schemeClr val="bg1"/>
              </a:solidFill>
            </a:endParaRPr>
          </a:p>
        </p:txBody>
      </p:sp>
    </p:spTree>
    <p:extLst>
      <p:ext uri="{BB962C8B-B14F-4D97-AF65-F5344CB8AC3E}">
        <p14:creationId xmlns:p14="http://schemas.microsoft.com/office/powerpoint/2010/main" val="2699504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So the king and Haman went to dine with Esther the queen,</a:t>
            </a:r>
            <a:endParaRPr lang="en-ZA" sz="1100" dirty="0"/>
          </a:p>
        </p:txBody>
      </p:sp>
      <p:sp>
        <p:nvSpPr>
          <p:cNvPr id="2" name="TextBox 1">
            <a:extLst>
              <a:ext uri="{FF2B5EF4-FFF2-40B4-BE49-F238E27FC236}">
                <a16:creationId xmlns:a16="http://schemas.microsoft.com/office/drawing/2014/main" id="{6E7F4861-23E2-884B-2E6B-E3443982BD3C}"/>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अतः राजा और हामान एस्तेर रानी के भोज में आ गए।</a:t>
            </a:r>
            <a:endParaRPr lang="en-IN" sz="4000" dirty="0"/>
          </a:p>
        </p:txBody>
      </p:sp>
      <p:pic>
        <p:nvPicPr>
          <p:cNvPr id="18" name="Video 17">
            <a:hlinkClick r:id="" action="ppaction://media"/>
            <a:extLst>
              <a:ext uri="{FF2B5EF4-FFF2-40B4-BE49-F238E27FC236}">
                <a16:creationId xmlns:a16="http://schemas.microsoft.com/office/drawing/2014/main" id="{9721306E-D2D8-9210-E817-432E06FA430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5501"/>
    </mc:Choice>
    <mc:Fallback xmlns="">
      <p:transition spd="slow" advTm="5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82EDF0-C42B-8C1A-F71F-C32E16ACDD8D}"/>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15C63E2-F236-51ED-CFAD-7762A2E95732}"/>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7:1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and as they drank their wine on that second day, the king asked once more, “Queen Esther, what is your petition? It will be given to you. What is your request? Even up to half the kingdom, it will be fulfilled.”</a:t>
            </a:r>
            <a:endParaRPr lang="en-ZA" sz="4000" dirty="0"/>
          </a:p>
        </p:txBody>
      </p:sp>
      <p:sp>
        <p:nvSpPr>
          <p:cNvPr id="2" name="TextBox 1">
            <a:extLst>
              <a:ext uri="{FF2B5EF4-FFF2-40B4-BE49-F238E27FC236}">
                <a16:creationId xmlns:a16="http://schemas.microsoft.com/office/drawing/2014/main" id="{1F9A908E-EB73-D9E8-97BB-F49EACF0800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 और राजा ने दूसरे दिन दाखमधु पीते-पीते एस्तेर से फिर पूछा, “हे एस्तेर रानी! तेरा क्या निवेदन है? वह पूरा किया जाएगा। और तू क्या माँगती है? माँग, और आधा राज्य तक तुझे दिया जाएगा।”</a:t>
            </a:r>
            <a:endParaRPr lang="en-IN" sz="3600" dirty="0"/>
          </a:p>
        </p:txBody>
      </p:sp>
      <p:pic>
        <p:nvPicPr>
          <p:cNvPr id="21" name="Video 20">
            <a:hlinkClick r:id="" action="ppaction://media"/>
            <a:extLst>
              <a:ext uri="{FF2B5EF4-FFF2-40B4-BE49-F238E27FC236}">
                <a16:creationId xmlns:a16="http://schemas.microsoft.com/office/drawing/2014/main" id="{36B725D2-6A2B-BCD3-A490-433D5CF4DC5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0054"/>
    </mc:Choice>
    <mc:Fallback xmlns="">
      <p:transition spd="slow" advTm="2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3400F6D-6381-C63C-85F4-5208D4432981}"/>
              </a:ext>
            </a:extLst>
          </p:cNvPr>
          <p:cNvPicPr>
            <a:picLocks noChangeAspect="1"/>
          </p:cNvPicPr>
          <p:nvPr/>
        </p:nvPicPr>
        <p:blipFill>
          <a:blip r:embed="rId2"/>
          <a:stretch>
            <a:fillRect/>
          </a:stretch>
        </p:blipFill>
        <p:spPr>
          <a:xfrm>
            <a:off x="-1" y="-259491"/>
            <a:ext cx="12191999" cy="7117491"/>
          </a:xfrm>
          <a:prstGeom prst="rect">
            <a:avLst/>
          </a:prstGeom>
        </p:spPr>
      </p:pic>
      <p:sp>
        <p:nvSpPr>
          <p:cNvPr id="5" name="TextBox 4">
            <a:extLst>
              <a:ext uri="{FF2B5EF4-FFF2-40B4-BE49-F238E27FC236}">
                <a16:creationId xmlns:a16="http://schemas.microsoft.com/office/drawing/2014/main" id="{70EDCB78-D396-1CB5-827E-6C9AA0C60911}"/>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Queen Esther replied, “If I have found favor in your sight, O king, and if it pleases the king, grant me my life as my petition, and the lives of my people as my request.</a:t>
            </a:r>
            <a:endParaRPr lang="en-ZA" sz="1600" dirty="0"/>
          </a:p>
        </p:txBody>
      </p:sp>
      <p:sp>
        <p:nvSpPr>
          <p:cNvPr id="2" name="TextBox 1">
            <a:extLst>
              <a:ext uri="{FF2B5EF4-FFF2-40B4-BE49-F238E27FC236}">
                <a16:creationId xmlns:a16="http://schemas.microsoft.com/office/drawing/2014/main" id="{0BF900AD-E9FA-7657-5686-2A4608C66EFC}"/>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एस्तेर रानी ने उत्तर दिया, “हे राजा! यदि तू मुझ पर प्रसन्न है, और राजा को यह स्वीकार हो, तो मेरे निवेदन से मुझे, और मेरे माँगने से मेरे लोगों को प्राणदान मिले।</a:t>
            </a:r>
            <a:endParaRPr lang="en-IN" sz="3600" dirty="0"/>
          </a:p>
        </p:txBody>
      </p:sp>
      <p:pic>
        <p:nvPicPr>
          <p:cNvPr id="18" name="Video 17">
            <a:hlinkClick r:id="" action="ppaction://media"/>
            <a:extLst>
              <a:ext uri="{FF2B5EF4-FFF2-40B4-BE49-F238E27FC236}">
                <a16:creationId xmlns:a16="http://schemas.microsoft.com/office/drawing/2014/main" id="{2A9BE7C7-955D-EDF1-A3FF-E06C795CD60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7499"/>
    </mc:Choice>
    <mc:Fallback xmlns="">
      <p:transition spd="slow" advTm="1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1809</TotalTime>
  <Words>1157</Words>
  <Application>Microsoft Office PowerPoint</Application>
  <PresentationFormat>Widescreen</PresentationFormat>
  <Paragraphs>60</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60</cp:revision>
  <dcterms:created xsi:type="dcterms:W3CDTF">2021-07-20T09:23:46Z</dcterms:created>
  <dcterms:modified xsi:type="dcterms:W3CDTF">2024-08-03T18:28:09Z</dcterms:modified>
</cp:coreProperties>
</file>