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68" r:id="rId2"/>
    <p:sldId id="438" r:id="rId3"/>
    <p:sldId id="439" r:id="rId4"/>
    <p:sldId id="481" r:id="rId5"/>
    <p:sldId id="440" r:id="rId6"/>
    <p:sldId id="441" r:id="rId7"/>
    <p:sldId id="442" r:id="rId8"/>
    <p:sldId id="443" r:id="rId9"/>
    <p:sldId id="444" r:id="rId10"/>
    <p:sldId id="445" r:id="rId11"/>
    <p:sldId id="446" r:id="rId12"/>
    <p:sldId id="447" r:id="rId13"/>
    <p:sldId id="448" r:id="rId14"/>
    <p:sldId id="449" r:id="rId15"/>
    <p:sldId id="450" r:id="rId16"/>
    <p:sldId id="451" r:id="rId17"/>
    <p:sldId id="453" r:id="rId18"/>
    <p:sldId id="454" r:id="rId19"/>
    <p:sldId id="452" r:id="rId20"/>
    <p:sldId id="455" r:id="rId21"/>
    <p:sldId id="456" r:id="rId22"/>
    <p:sldId id="457" r:id="rId23"/>
    <p:sldId id="458" r:id="rId24"/>
    <p:sldId id="459" r:id="rId25"/>
    <p:sldId id="462" r:id="rId26"/>
    <p:sldId id="463" r:id="rId27"/>
    <p:sldId id="464" r:id="rId28"/>
    <p:sldId id="465" r:id="rId29"/>
    <p:sldId id="479" r:id="rId30"/>
    <p:sldId id="469" r:id="rId31"/>
    <p:sldId id="472" r:id="rId32"/>
    <p:sldId id="4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2B345C-A1FC-416A-B140-5A16F8D55D7D}" v="122" dt="2023-11-28T06:51:38.8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54" d="100"/>
          <a:sy n="54" d="100"/>
        </p:scale>
        <p:origin x="114" y="888"/>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36451E0-24CF-4B62-AB94-A1D4AA072CD1}"/>
    <pc:docChg chg="custSel addSld delSld modSld sldOrd">
      <pc:chgData name="Leonie Smith" userId="fed1330f33f5650e" providerId="LiveId" clId="{936451E0-24CF-4B62-AB94-A1D4AA072CD1}" dt="2022-06-03T10:54:47.417" v="480" actId="47"/>
      <pc:docMkLst>
        <pc:docMk/>
      </pc:docMkLst>
      <pc:sldChg chg="addSp modSp mod setBg">
        <pc:chgData name="Leonie Smith" userId="fed1330f33f5650e" providerId="LiveId" clId="{936451E0-24CF-4B62-AB94-A1D4AA072CD1}" dt="2022-06-03T10:40:52.965" v="403" actId="26606"/>
        <pc:sldMkLst>
          <pc:docMk/>
          <pc:sldMk cId="3261377596" sldId="438"/>
        </pc:sldMkLst>
        <pc:spChg chg="add">
          <ac:chgData name="Leonie Smith" userId="fed1330f33f5650e" providerId="LiveId" clId="{936451E0-24CF-4B62-AB94-A1D4AA072CD1}" dt="2022-06-03T10:40:52.965" v="403" actId="26606"/>
          <ac:spMkLst>
            <pc:docMk/>
            <pc:sldMk cId="3261377596" sldId="438"/>
            <ac:spMk id="11" creationId="{42A4FC2C-047E-45A5-965D-8E1E3BF09BC6}"/>
          </ac:spMkLst>
        </pc:spChg>
        <pc:picChg chg="add mod ord">
          <ac:chgData name="Leonie Smith" userId="fed1330f33f5650e" providerId="LiveId" clId="{936451E0-24CF-4B62-AB94-A1D4AA072CD1}" dt="2022-06-03T10:40:52.965" v="403" actId="26606"/>
          <ac:picMkLst>
            <pc:docMk/>
            <pc:sldMk cId="3261377596" sldId="438"/>
            <ac:picMk id="3" creationId="{147D8872-E21A-6639-3F6F-B7172CB19F35}"/>
          </ac:picMkLst>
        </pc:picChg>
      </pc:sldChg>
      <pc:sldChg chg="modSp mod">
        <pc:chgData name="Leonie Smith" userId="fed1330f33f5650e" providerId="LiveId" clId="{936451E0-24CF-4B62-AB94-A1D4AA072CD1}" dt="2022-06-03T10:33:59.166" v="198" actId="113"/>
        <pc:sldMkLst>
          <pc:docMk/>
          <pc:sldMk cId="3759221820" sldId="439"/>
        </pc:sldMkLst>
        <pc:spChg chg="mod">
          <ac:chgData name="Leonie Smith" userId="fed1330f33f5650e" providerId="LiveId" clId="{936451E0-24CF-4B62-AB94-A1D4AA072CD1}" dt="2022-06-03T10:33:59.166" v="198" actId="113"/>
          <ac:spMkLst>
            <pc:docMk/>
            <pc:sldMk cId="3759221820" sldId="439"/>
            <ac:spMk id="4" creationId="{9A13E2D8-2F59-44C1-B1D2-79C300C26DD4}"/>
          </ac:spMkLst>
        </pc:spChg>
        <pc:spChg chg="mod">
          <ac:chgData name="Leonie Smith" userId="fed1330f33f5650e" providerId="LiveId" clId="{936451E0-24CF-4B62-AB94-A1D4AA072CD1}" dt="2022-06-03T10:33:19.366" v="194" actId="2711"/>
          <ac:spMkLst>
            <pc:docMk/>
            <pc:sldMk cId="3759221820" sldId="439"/>
            <ac:spMk id="6" creationId="{416C064E-628E-47C0-A712-DB178FE9901E}"/>
          </ac:spMkLst>
        </pc:spChg>
      </pc:sldChg>
      <pc:sldChg chg="modSp mod">
        <pc:chgData name="Leonie Smith" userId="fed1330f33f5650e" providerId="LiveId" clId="{936451E0-24CF-4B62-AB94-A1D4AA072CD1}" dt="2022-06-03T10:34:29.505" v="208" actId="403"/>
        <pc:sldMkLst>
          <pc:docMk/>
          <pc:sldMk cId="923867738" sldId="440"/>
        </pc:sldMkLst>
        <pc:spChg chg="mod">
          <ac:chgData name="Leonie Smith" userId="fed1330f33f5650e" providerId="LiveId" clId="{936451E0-24CF-4B62-AB94-A1D4AA072CD1}" dt="2022-06-03T10:18:41.099" v="21" actId="403"/>
          <ac:spMkLst>
            <pc:docMk/>
            <pc:sldMk cId="923867738" sldId="440"/>
            <ac:spMk id="4" creationId="{9A13E2D8-2F59-44C1-B1D2-79C300C26DD4}"/>
          </ac:spMkLst>
        </pc:spChg>
        <pc:spChg chg="mod">
          <ac:chgData name="Leonie Smith" userId="fed1330f33f5650e" providerId="LiveId" clId="{936451E0-24CF-4B62-AB94-A1D4AA072CD1}" dt="2022-06-03T10:34:29.505" v="208" actId="403"/>
          <ac:spMkLst>
            <pc:docMk/>
            <pc:sldMk cId="923867738" sldId="440"/>
            <ac:spMk id="6" creationId="{416C064E-628E-47C0-A712-DB178FE9901E}"/>
          </ac:spMkLst>
        </pc:spChg>
      </pc:sldChg>
      <pc:sldChg chg="addSp modSp mod">
        <pc:chgData name="Leonie Smith" userId="fed1330f33f5650e" providerId="LiveId" clId="{936451E0-24CF-4B62-AB94-A1D4AA072CD1}" dt="2022-06-03T10:41:52.467" v="408" actId="14100"/>
        <pc:sldMkLst>
          <pc:docMk/>
          <pc:sldMk cId="3676245138" sldId="441"/>
        </pc:sldMkLst>
        <pc:picChg chg="add mod">
          <ac:chgData name="Leonie Smith" userId="fed1330f33f5650e" providerId="LiveId" clId="{936451E0-24CF-4B62-AB94-A1D4AA072CD1}" dt="2022-06-03T10:41:52.467" v="408" actId="14100"/>
          <ac:picMkLst>
            <pc:docMk/>
            <pc:sldMk cId="3676245138" sldId="441"/>
            <ac:picMk id="3" creationId="{7BDC600E-7C54-E68E-7E08-7EB54F1AEBFD}"/>
          </ac:picMkLst>
        </pc:picChg>
      </pc:sldChg>
      <pc:sldChg chg="modSp mod">
        <pc:chgData name="Leonie Smith" userId="fed1330f33f5650e" providerId="LiveId" clId="{936451E0-24CF-4B62-AB94-A1D4AA072CD1}" dt="2022-06-03T10:34:44.199" v="219" actId="403"/>
        <pc:sldMkLst>
          <pc:docMk/>
          <pc:sldMk cId="2180228365" sldId="442"/>
        </pc:sldMkLst>
        <pc:spChg chg="mod">
          <ac:chgData name="Leonie Smith" userId="fed1330f33f5650e" providerId="LiveId" clId="{936451E0-24CF-4B62-AB94-A1D4AA072CD1}" dt="2022-06-03T10:18:54.853" v="29" actId="403"/>
          <ac:spMkLst>
            <pc:docMk/>
            <pc:sldMk cId="2180228365" sldId="442"/>
            <ac:spMk id="4" creationId="{9A13E2D8-2F59-44C1-B1D2-79C300C26DD4}"/>
          </ac:spMkLst>
        </pc:spChg>
        <pc:spChg chg="mod">
          <ac:chgData name="Leonie Smith" userId="fed1330f33f5650e" providerId="LiveId" clId="{936451E0-24CF-4B62-AB94-A1D4AA072CD1}" dt="2022-06-03T10:34:44.199" v="219" actId="403"/>
          <ac:spMkLst>
            <pc:docMk/>
            <pc:sldMk cId="2180228365" sldId="442"/>
            <ac:spMk id="6" creationId="{416C064E-628E-47C0-A712-DB178FE9901E}"/>
          </ac:spMkLst>
        </pc:spChg>
      </pc:sldChg>
      <pc:sldChg chg="addSp modSp mod setBg">
        <pc:chgData name="Leonie Smith" userId="fed1330f33f5650e" providerId="LiveId" clId="{936451E0-24CF-4B62-AB94-A1D4AA072CD1}" dt="2022-06-03T10:42:18.204" v="410" actId="26606"/>
        <pc:sldMkLst>
          <pc:docMk/>
          <pc:sldMk cId="3095902142" sldId="443"/>
        </pc:sldMkLst>
        <pc:spChg chg="add">
          <ac:chgData name="Leonie Smith" userId="fed1330f33f5650e" providerId="LiveId" clId="{936451E0-24CF-4B62-AB94-A1D4AA072CD1}" dt="2022-06-03T10:42:18.204" v="410" actId="26606"/>
          <ac:spMkLst>
            <pc:docMk/>
            <pc:sldMk cId="3095902142" sldId="443"/>
            <ac:spMk id="11" creationId="{42A4FC2C-047E-45A5-965D-8E1E3BF09BC6}"/>
          </ac:spMkLst>
        </pc:spChg>
        <pc:picChg chg="add mod ord">
          <ac:chgData name="Leonie Smith" userId="fed1330f33f5650e" providerId="LiveId" clId="{936451E0-24CF-4B62-AB94-A1D4AA072CD1}" dt="2022-06-03T10:42:18.204" v="410" actId="26606"/>
          <ac:picMkLst>
            <pc:docMk/>
            <pc:sldMk cId="3095902142" sldId="443"/>
            <ac:picMk id="3" creationId="{9D853DEE-CA92-1981-1CE8-EF82EEDEA719}"/>
          </ac:picMkLst>
        </pc:picChg>
      </pc:sldChg>
      <pc:sldChg chg="modSp mod">
        <pc:chgData name="Leonie Smith" userId="fed1330f33f5650e" providerId="LiveId" clId="{936451E0-24CF-4B62-AB94-A1D4AA072CD1}" dt="2022-06-03T10:34:54.404" v="229" actId="403"/>
        <pc:sldMkLst>
          <pc:docMk/>
          <pc:sldMk cId="1718612039" sldId="444"/>
        </pc:sldMkLst>
        <pc:spChg chg="mod">
          <ac:chgData name="Leonie Smith" userId="fed1330f33f5650e" providerId="LiveId" clId="{936451E0-24CF-4B62-AB94-A1D4AA072CD1}" dt="2022-06-03T10:19:08.013" v="37" actId="403"/>
          <ac:spMkLst>
            <pc:docMk/>
            <pc:sldMk cId="1718612039" sldId="444"/>
            <ac:spMk id="4" creationId="{9A13E2D8-2F59-44C1-B1D2-79C300C26DD4}"/>
          </ac:spMkLst>
        </pc:spChg>
        <pc:spChg chg="mod">
          <ac:chgData name="Leonie Smith" userId="fed1330f33f5650e" providerId="LiveId" clId="{936451E0-24CF-4B62-AB94-A1D4AA072CD1}" dt="2022-06-03T10:34:54.404" v="229" actId="403"/>
          <ac:spMkLst>
            <pc:docMk/>
            <pc:sldMk cId="1718612039" sldId="444"/>
            <ac:spMk id="6" creationId="{416C064E-628E-47C0-A712-DB178FE9901E}"/>
          </ac:spMkLst>
        </pc:spChg>
      </pc:sldChg>
      <pc:sldChg chg="addSp modSp mod setBg">
        <pc:chgData name="Leonie Smith" userId="fed1330f33f5650e" providerId="LiveId" clId="{936451E0-24CF-4B62-AB94-A1D4AA072CD1}" dt="2022-06-03T10:43:06.790" v="412" actId="26606"/>
        <pc:sldMkLst>
          <pc:docMk/>
          <pc:sldMk cId="2166098122" sldId="445"/>
        </pc:sldMkLst>
        <pc:spChg chg="add">
          <ac:chgData name="Leonie Smith" userId="fed1330f33f5650e" providerId="LiveId" clId="{936451E0-24CF-4B62-AB94-A1D4AA072CD1}" dt="2022-06-03T10:43:06.790" v="412" actId="26606"/>
          <ac:spMkLst>
            <pc:docMk/>
            <pc:sldMk cId="2166098122" sldId="445"/>
            <ac:spMk id="11" creationId="{42A4FC2C-047E-45A5-965D-8E1E3BF09BC6}"/>
          </ac:spMkLst>
        </pc:spChg>
        <pc:picChg chg="add mod ord">
          <ac:chgData name="Leonie Smith" userId="fed1330f33f5650e" providerId="LiveId" clId="{936451E0-24CF-4B62-AB94-A1D4AA072CD1}" dt="2022-06-03T10:43:06.790" v="412" actId="26606"/>
          <ac:picMkLst>
            <pc:docMk/>
            <pc:sldMk cId="2166098122" sldId="445"/>
            <ac:picMk id="3" creationId="{0C114DB5-5D82-4C3D-B840-51732350FF13}"/>
          </ac:picMkLst>
        </pc:picChg>
      </pc:sldChg>
      <pc:sldChg chg="modSp mod">
        <pc:chgData name="Leonie Smith" userId="fed1330f33f5650e" providerId="LiveId" clId="{936451E0-24CF-4B62-AB94-A1D4AA072CD1}" dt="2022-06-03T10:35:09.022" v="242" actId="403"/>
        <pc:sldMkLst>
          <pc:docMk/>
          <pc:sldMk cId="665805102" sldId="446"/>
        </pc:sldMkLst>
        <pc:spChg chg="mod">
          <ac:chgData name="Leonie Smith" userId="fed1330f33f5650e" providerId="LiveId" clId="{936451E0-24CF-4B62-AB94-A1D4AA072CD1}" dt="2022-06-03T10:19:24.496" v="45" actId="403"/>
          <ac:spMkLst>
            <pc:docMk/>
            <pc:sldMk cId="665805102" sldId="446"/>
            <ac:spMk id="4" creationId="{9A13E2D8-2F59-44C1-B1D2-79C300C26DD4}"/>
          </ac:spMkLst>
        </pc:spChg>
        <pc:spChg chg="mod">
          <ac:chgData name="Leonie Smith" userId="fed1330f33f5650e" providerId="LiveId" clId="{936451E0-24CF-4B62-AB94-A1D4AA072CD1}" dt="2022-06-03T10:35:09.022" v="242" actId="403"/>
          <ac:spMkLst>
            <pc:docMk/>
            <pc:sldMk cId="665805102" sldId="446"/>
            <ac:spMk id="6" creationId="{416C064E-628E-47C0-A712-DB178FE9901E}"/>
          </ac:spMkLst>
        </pc:spChg>
      </pc:sldChg>
      <pc:sldChg chg="addSp modSp mod setBg">
        <pc:chgData name="Leonie Smith" userId="fed1330f33f5650e" providerId="LiveId" clId="{936451E0-24CF-4B62-AB94-A1D4AA072CD1}" dt="2022-06-03T10:43:23.335" v="414" actId="26606"/>
        <pc:sldMkLst>
          <pc:docMk/>
          <pc:sldMk cId="2422728137" sldId="447"/>
        </pc:sldMkLst>
        <pc:spChg chg="add">
          <ac:chgData name="Leonie Smith" userId="fed1330f33f5650e" providerId="LiveId" clId="{936451E0-24CF-4B62-AB94-A1D4AA072CD1}" dt="2022-06-03T10:43:23.335" v="414" actId="26606"/>
          <ac:spMkLst>
            <pc:docMk/>
            <pc:sldMk cId="2422728137" sldId="447"/>
            <ac:spMk id="11" creationId="{42A4FC2C-047E-45A5-965D-8E1E3BF09BC6}"/>
          </ac:spMkLst>
        </pc:spChg>
        <pc:picChg chg="add mod ord">
          <ac:chgData name="Leonie Smith" userId="fed1330f33f5650e" providerId="LiveId" clId="{936451E0-24CF-4B62-AB94-A1D4AA072CD1}" dt="2022-06-03T10:43:23.335" v="414" actId="26606"/>
          <ac:picMkLst>
            <pc:docMk/>
            <pc:sldMk cId="2422728137" sldId="447"/>
            <ac:picMk id="3" creationId="{2E07A3F7-7DA8-D572-DD1D-EA5B414933FB}"/>
          </ac:picMkLst>
        </pc:picChg>
      </pc:sldChg>
      <pc:sldChg chg="modSp mod">
        <pc:chgData name="Leonie Smith" userId="fed1330f33f5650e" providerId="LiveId" clId="{936451E0-24CF-4B62-AB94-A1D4AA072CD1}" dt="2022-06-03T10:35:24.246" v="251" actId="403"/>
        <pc:sldMkLst>
          <pc:docMk/>
          <pc:sldMk cId="843663555" sldId="448"/>
        </pc:sldMkLst>
        <pc:spChg chg="mod">
          <ac:chgData name="Leonie Smith" userId="fed1330f33f5650e" providerId="LiveId" clId="{936451E0-24CF-4B62-AB94-A1D4AA072CD1}" dt="2022-06-03T10:19:43.302" v="52" actId="404"/>
          <ac:spMkLst>
            <pc:docMk/>
            <pc:sldMk cId="843663555" sldId="448"/>
            <ac:spMk id="4" creationId="{9A13E2D8-2F59-44C1-B1D2-79C300C26DD4}"/>
          </ac:spMkLst>
        </pc:spChg>
        <pc:spChg chg="mod">
          <ac:chgData name="Leonie Smith" userId="fed1330f33f5650e" providerId="LiveId" clId="{936451E0-24CF-4B62-AB94-A1D4AA072CD1}" dt="2022-06-03T10:35:24.246" v="251" actId="403"/>
          <ac:spMkLst>
            <pc:docMk/>
            <pc:sldMk cId="843663555" sldId="448"/>
            <ac:spMk id="6" creationId="{416C064E-628E-47C0-A712-DB178FE9901E}"/>
          </ac:spMkLst>
        </pc:spChg>
      </pc:sldChg>
      <pc:sldChg chg="addSp modSp mod setBg">
        <pc:chgData name="Leonie Smith" userId="fed1330f33f5650e" providerId="LiveId" clId="{936451E0-24CF-4B62-AB94-A1D4AA072CD1}" dt="2022-06-03T10:44:41.362" v="416" actId="26606"/>
        <pc:sldMkLst>
          <pc:docMk/>
          <pc:sldMk cId="4160448636" sldId="449"/>
        </pc:sldMkLst>
        <pc:spChg chg="add">
          <ac:chgData name="Leonie Smith" userId="fed1330f33f5650e" providerId="LiveId" clId="{936451E0-24CF-4B62-AB94-A1D4AA072CD1}" dt="2022-06-03T10:44:41.362" v="416" actId="26606"/>
          <ac:spMkLst>
            <pc:docMk/>
            <pc:sldMk cId="4160448636" sldId="449"/>
            <ac:spMk id="11" creationId="{42A4FC2C-047E-45A5-965D-8E1E3BF09BC6}"/>
          </ac:spMkLst>
        </pc:spChg>
        <pc:picChg chg="add mod ord">
          <ac:chgData name="Leonie Smith" userId="fed1330f33f5650e" providerId="LiveId" clId="{936451E0-24CF-4B62-AB94-A1D4AA072CD1}" dt="2022-06-03T10:44:41.362" v="416" actId="26606"/>
          <ac:picMkLst>
            <pc:docMk/>
            <pc:sldMk cId="4160448636" sldId="449"/>
            <ac:picMk id="3" creationId="{EDEBFF16-D3FA-51EC-2E3D-4426048A293B}"/>
          </ac:picMkLst>
        </pc:picChg>
      </pc:sldChg>
      <pc:sldChg chg="modSp mod">
        <pc:chgData name="Leonie Smith" userId="fed1330f33f5650e" providerId="LiveId" clId="{936451E0-24CF-4B62-AB94-A1D4AA072CD1}" dt="2022-06-03T10:35:41.869" v="263" actId="403"/>
        <pc:sldMkLst>
          <pc:docMk/>
          <pc:sldMk cId="538051216" sldId="450"/>
        </pc:sldMkLst>
        <pc:spChg chg="mod">
          <ac:chgData name="Leonie Smith" userId="fed1330f33f5650e" providerId="LiveId" clId="{936451E0-24CF-4B62-AB94-A1D4AA072CD1}" dt="2022-06-03T10:19:55.263" v="60" actId="403"/>
          <ac:spMkLst>
            <pc:docMk/>
            <pc:sldMk cId="538051216" sldId="450"/>
            <ac:spMk id="4" creationId="{9A13E2D8-2F59-44C1-B1D2-79C300C26DD4}"/>
          </ac:spMkLst>
        </pc:spChg>
        <pc:spChg chg="mod">
          <ac:chgData name="Leonie Smith" userId="fed1330f33f5650e" providerId="LiveId" clId="{936451E0-24CF-4B62-AB94-A1D4AA072CD1}" dt="2022-06-03T10:35:41.869" v="263" actId="403"/>
          <ac:spMkLst>
            <pc:docMk/>
            <pc:sldMk cId="538051216" sldId="450"/>
            <ac:spMk id="6" creationId="{416C064E-628E-47C0-A712-DB178FE9901E}"/>
          </ac:spMkLst>
        </pc:spChg>
      </pc:sldChg>
      <pc:sldChg chg="addSp modSp mod setBg">
        <pc:chgData name="Leonie Smith" userId="fed1330f33f5650e" providerId="LiveId" clId="{936451E0-24CF-4B62-AB94-A1D4AA072CD1}" dt="2022-06-03T10:45:22.384" v="418" actId="26606"/>
        <pc:sldMkLst>
          <pc:docMk/>
          <pc:sldMk cId="3386340796" sldId="451"/>
        </pc:sldMkLst>
        <pc:spChg chg="add">
          <ac:chgData name="Leonie Smith" userId="fed1330f33f5650e" providerId="LiveId" clId="{936451E0-24CF-4B62-AB94-A1D4AA072CD1}" dt="2022-06-03T10:45:22.384" v="418" actId="26606"/>
          <ac:spMkLst>
            <pc:docMk/>
            <pc:sldMk cId="3386340796" sldId="451"/>
            <ac:spMk id="11" creationId="{42A4FC2C-047E-45A5-965D-8E1E3BF09BC6}"/>
          </ac:spMkLst>
        </pc:spChg>
        <pc:picChg chg="add mod ord">
          <ac:chgData name="Leonie Smith" userId="fed1330f33f5650e" providerId="LiveId" clId="{936451E0-24CF-4B62-AB94-A1D4AA072CD1}" dt="2022-06-03T10:45:22.384" v="418" actId="26606"/>
          <ac:picMkLst>
            <pc:docMk/>
            <pc:sldMk cId="3386340796" sldId="451"/>
            <ac:picMk id="3" creationId="{E839647A-21CF-E016-8E55-A456A9625449}"/>
          </ac:picMkLst>
        </pc:picChg>
      </pc:sldChg>
      <pc:sldChg chg="modSp mod ord">
        <pc:chgData name="Leonie Smith" userId="fed1330f33f5650e" providerId="LiveId" clId="{936451E0-24CF-4B62-AB94-A1D4AA072CD1}" dt="2022-06-03T10:36:12.448" v="284" actId="404"/>
        <pc:sldMkLst>
          <pc:docMk/>
          <pc:sldMk cId="4002949039" sldId="452"/>
        </pc:sldMkLst>
        <pc:spChg chg="mod">
          <ac:chgData name="Leonie Smith" userId="fed1330f33f5650e" providerId="LiveId" clId="{936451E0-24CF-4B62-AB94-A1D4AA072CD1}" dt="2022-06-03T10:20:28.378" v="67" actId="403"/>
          <ac:spMkLst>
            <pc:docMk/>
            <pc:sldMk cId="4002949039" sldId="452"/>
            <ac:spMk id="4" creationId="{9A13E2D8-2F59-44C1-B1D2-79C300C26DD4}"/>
          </ac:spMkLst>
        </pc:spChg>
        <pc:spChg chg="mod">
          <ac:chgData name="Leonie Smith" userId="fed1330f33f5650e" providerId="LiveId" clId="{936451E0-24CF-4B62-AB94-A1D4AA072CD1}" dt="2022-06-03T10:36:12.448" v="284" actId="404"/>
          <ac:spMkLst>
            <pc:docMk/>
            <pc:sldMk cId="4002949039" sldId="452"/>
            <ac:spMk id="6" creationId="{416C064E-628E-47C0-A712-DB178FE9901E}"/>
          </ac:spMkLst>
        </pc:spChg>
      </pc:sldChg>
      <pc:sldChg chg="modSp mod">
        <pc:chgData name="Leonie Smith" userId="fed1330f33f5650e" providerId="LiveId" clId="{936451E0-24CF-4B62-AB94-A1D4AA072CD1}" dt="2022-06-03T10:35:56.808" v="273" actId="403"/>
        <pc:sldMkLst>
          <pc:docMk/>
          <pc:sldMk cId="283334129" sldId="453"/>
        </pc:sldMkLst>
        <pc:spChg chg="mod">
          <ac:chgData name="Leonie Smith" userId="fed1330f33f5650e" providerId="LiveId" clId="{936451E0-24CF-4B62-AB94-A1D4AA072CD1}" dt="2022-06-03T10:20:44.118" v="75" actId="403"/>
          <ac:spMkLst>
            <pc:docMk/>
            <pc:sldMk cId="283334129" sldId="453"/>
            <ac:spMk id="4" creationId="{9A13E2D8-2F59-44C1-B1D2-79C300C26DD4}"/>
          </ac:spMkLst>
        </pc:spChg>
        <pc:spChg chg="mod">
          <ac:chgData name="Leonie Smith" userId="fed1330f33f5650e" providerId="LiveId" clId="{936451E0-24CF-4B62-AB94-A1D4AA072CD1}" dt="2022-06-03T10:35:56.808" v="273" actId="403"/>
          <ac:spMkLst>
            <pc:docMk/>
            <pc:sldMk cId="283334129" sldId="453"/>
            <ac:spMk id="6" creationId="{416C064E-628E-47C0-A712-DB178FE9901E}"/>
          </ac:spMkLst>
        </pc:spChg>
      </pc:sldChg>
      <pc:sldChg chg="addSp modSp mod ord setBg">
        <pc:chgData name="Leonie Smith" userId="fed1330f33f5650e" providerId="LiveId" clId="{936451E0-24CF-4B62-AB94-A1D4AA072CD1}" dt="2022-06-03T10:45:46.696" v="420" actId="26606"/>
        <pc:sldMkLst>
          <pc:docMk/>
          <pc:sldMk cId="2511564658" sldId="454"/>
        </pc:sldMkLst>
        <pc:spChg chg="add">
          <ac:chgData name="Leonie Smith" userId="fed1330f33f5650e" providerId="LiveId" clId="{936451E0-24CF-4B62-AB94-A1D4AA072CD1}" dt="2022-06-03T10:45:46.696" v="420" actId="26606"/>
          <ac:spMkLst>
            <pc:docMk/>
            <pc:sldMk cId="2511564658" sldId="454"/>
            <ac:spMk id="11" creationId="{42A4FC2C-047E-45A5-965D-8E1E3BF09BC6}"/>
          </ac:spMkLst>
        </pc:spChg>
        <pc:picChg chg="add mod ord">
          <ac:chgData name="Leonie Smith" userId="fed1330f33f5650e" providerId="LiveId" clId="{936451E0-24CF-4B62-AB94-A1D4AA072CD1}" dt="2022-06-03T10:45:46.696" v="420" actId="26606"/>
          <ac:picMkLst>
            <pc:docMk/>
            <pc:sldMk cId="2511564658" sldId="454"/>
            <ac:picMk id="3" creationId="{083B0E64-00E4-BFC6-6B08-7757F5635A46}"/>
          </ac:picMkLst>
        </pc:picChg>
      </pc:sldChg>
      <pc:sldChg chg="addSp modSp mod">
        <pc:chgData name="Leonie Smith" userId="fed1330f33f5650e" providerId="LiveId" clId="{936451E0-24CF-4B62-AB94-A1D4AA072CD1}" dt="2022-06-03T10:46:26.935" v="423" actId="14100"/>
        <pc:sldMkLst>
          <pc:docMk/>
          <pc:sldMk cId="1799939013" sldId="455"/>
        </pc:sldMkLst>
        <pc:picChg chg="add mod">
          <ac:chgData name="Leonie Smith" userId="fed1330f33f5650e" providerId="LiveId" clId="{936451E0-24CF-4B62-AB94-A1D4AA072CD1}" dt="2022-06-03T10:46:26.935" v="423" actId="14100"/>
          <ac:picMkLst>
            <pc:docMk/>
            <pc:sldMk cId="1799939013" sldId="455"/>
            <ac:picMk id="3" creationId="{44C28356-A157-F53C-EF01-20DC4C87CF39}"/>
          </ac:picMkLst>
        </pc:picChg>
      </pc:sldChg>
      <pc:sldChg chg="modSp mod">
        <pc:chgData name="Leonie Smith" userId="fed1330f33f5650e" providerId="LiveId" clId="{936451E0-24CF-4B62-AB94-A1D4AA072CD1}" dt="2022-06-03T10:36:31.988" v="296" actId="403"/>
        <pc:sldMkLst>
          <pc:docMk/>
          <pc:sldMk cId="4049696417" sldId="456"/>
        </pc:sldMkLst>
        <pc:spChg chg="mod">
          <ac:chgData name="Leonie Smith" userId="fed1330f33f5650e" providerId="LiveId" clId="{936451E0-24CF-4B62-AB94-A1D4AA072CD1}" dt="2022-06-03T10:21:20.620" v="84" actId="403"/>
          <ac:spMkLst>
            <pc:docMk/>
            <pc:sldMk cId="4049696417" sldId="456"/>
            <ac:spMk id="4" creationId="{9A13E2D8-2F59-44C1-B1D2-79C300C26DD4}"/>
          </ac:spMkLst>
        </pc:spChg>
        <pc:spChg chg="mod">
          <ac:chgData name="Leonie Smith" userId="fed1330f33f5650e" providerId="LiveId" clId="{936451E0-24CF-4B62-AB94-A1D4AA072CD1}" dt="2022-06-03T10:36:31.988" v="296" actId="403"/>
          <ac:spMkLst>
            <pc:docMk/>
            <pc:sldMk cId="4049696417" sldId="456"/>
            <ac:spMk id="6" creationId="{416C064E-628E-47C0-A712-DB178FE9901E}"/>
          </ac:spMkLst>
        </pc:spChg>
      </pc:sldChg>
      <pc:sldChg chg="addSp modSp mod setBg">
        <pc:chgData name="Leonie Smith" userId="fed1330f33f5650e" providerId="LiveId" clId="{936451E0-24CF-4B62-AB94-A1D4AA072CD1}" dt="2022-06-03T10:46:51.512" v="425" actId="26606"/>
        <pc:sldMkLst>
          <pc:docMk/>
          <pc:sldMk cId="2618424304" sldId="457"/>
        </pc:sldMkLst>
        <pc:spChg chg="add">
          <ac:chgData name="Leonie Smith" userId="fed1330f33f5650e" providerId="LiveId" clId="{936451E0-24CF-4B62-AB94-A1D4AA072CD1}" dt="2022-06-03T10:46:51.512" v="425" actId="26606"/>
          <ac:spMkLst>
            <pc:docMk/>
            <pc:sldMk cId="2618424304" sldId="457"/>
            <ac:spMk id="11" creationId="{42A4FC2C-047E-45A5-965D-8E1E3BF09BC6}"/>
          </ac:spMkLst>
        </pc:spChg>
        <pc:picChg chg="add mod ord">
          <ac:chgData name="Leonie Smith" userId="fed1330f33f5650e" providerId="LiveId" clId="{936451E0-24CF-4B62-AB94-A1D4AA072CD1}" dt="2022-06-03T10:46:51.512" v="425" actId="26606"/>
          <ac:picMkLst>
            <pc:docMk/>
            <pc:sldMk cId="2618424304" sldId="457"/>
            <ac:picMk id="3" creationId="{BD820D98-EB44-F747-459A-25301C027F6D}"/>
          </ac:picMkLst>
        </pc:picChg>
      </pc:sldChg>
      <pc:sldChg chg="modSp mod">
        <pc:chgData name="Leonie Smith" userId="fed1330f33f5650e" providerId="LiveId" clId="{936451E0-24CF-4B62-AB94-A1D4AA072CD1}" dt="2022-06-03T10:36:45.543" v="303" actId="403"/>
        <pc:sldMkLst>
          <pc:docMk/>
          <pc:sldMk cId="2789980734" sldId="458"/>
        </pc:sldMkLst>
        <pc:spChg chg="mod">
          <ac:chgData name="Leonie Smith" userId="fed1330f33f5650e" providerId="LiveId" clId="{936451E0-24CF-4B62-AB94-A1D4AA072CD1}" dt="2022-06-03T10:21:39.866" v="91" actId="404"/>
          <ac:spMkLst>
            <pc:docMk/>
            <pc:sldMk cId="2789980734" sldId="458"/>
            <ac:spMk id="4" creationId="{9A13E2D8-2F59-44C1-B1D2-79C300C26DD4}"/>
          </ac:spMkLst>
        </pc:spChg>
        <pc:spChg chg="mod">
          <ac:chgData name="Leonie Smith" userId="fed1330f33f5650e" providerId="LiveId" clId="{936451E0-24CF-4B62-AB94-A1D4AA072CD1}" dt="2022-06-03T10:36:45.543" v="303" actId="403"/>
          <ac:spMkLst>
            <pc:docMk/>
            <pc:sldMk cId="2789980734" sldId="458"/>
            <ac:spMk id="6" creationId="{416C064E-628E-47C0-A712-DB178FE9901E}"/>
          </ac:spMkLst>
        </pc:spChg>
      </pc:sldChg>
      <pc:sldChg chg="addSp modSp mod setBg">
        <pc:chgData name="Leonie Smith" userId="fed1330f33f5650e" providerId="LiveId" clId="{936451E0-24CF-4B62-AB94-A1D4AA072CD1}" dt="2022-06-03T10:47:24.571" v="427" actId="26606"/>
        <pc:sldMkLst>
          <pc:docMk/>
          <pc:sldMk cId="783514268" sldId="459"/>
        </pc:sldMkLst>
        <pc:spChg chg="add">
          <ac:chgData name="Leonie Smith" userId="fed1330f33f5650e" providerId="LiveId" clId="{936451E0-24CF-4B62-AB94-A1D4AA072CD1}" dt="2022-06-03T10:47:24.571" v="427" actId="26606"/>
          <ac:spMkLst>
            <pc:docMk/>
            <pc:sldMk cId="783514268" sldId="459"/>
            <ac:spMk id="11" creationId="{42A4FC2C-047E-45A5-965D-8E1E3BF09BC6}"/>
          </ac:spMkLst>
        </pc:spChg>
        <pc:picChg chg="add mod ord">
          <ac:chgData name="Leonie Smith" userId="fed1330f33f5650e" providerId="LiveId" clId="{936451E0-24CF-4B62-AB94-A1D4AA072CD1}" dt="2022-06-03T10:47:24.571" v="427" actId="26606"/>
          <ac:picMkLst>
            <pc:docMk/>
            <pc:sldMk cId="783514268" sldId="459"/>
            <ac:picMk id="3" creationId="{5554D358-284A-55A6-9695-87F8C510AACC}"/>
          </ac:picMkLst>
        </pc:picChg>
      </pc:sldChg>
      <pc:sldChg chg="modSp del mod">
        <pc:chgData name="Leonie Smith" userId="fed1330f33f5650e" providerId="LiveId" clId="{936451E0-24CF-4B62-AB94-A1D4AA072CD1}" dt="2022-06-03T10:49:11.019" v="428" actId="47"/>
        <pc:sldMkLst>
          <pc:docMk/>
          <pc:sldMk cId="2691432836" sldId="460"/>
        </pc:sldMkLst>
        <pc:spChg chg="mod">
          <ac:chgData name="Leonie Smith" userId="fed1330f33f5650e" providerId="LiveId" clId="{936451E0-24CF-4B62-AB94-A1D4AA072CD1}" dt="2022-06-03T10:22:02.104" v="98" actId="403"/>
          <ac:spMkLst>
            <pc:docMk/>
            <pc:sldMk cId="2691432836" sldId="460"/>
            <ac:spMk id="4" creationId="{9A13E2D8-2F59-44C1-B1D2-79C300C26DD4}"/>
          </ac:spMkLst>
        </pc:spChg>
        <pc:spChg chg="mod">
          <ac:chgData name="Leonie Smith" userId="fed1330f33f5650e" providerId="LiveId" clId="{936451E0-24CF-4B62-AB94-A1D4AA072CD1}" dt="2022-06-03T10:36:58.748" v="314" actId="403"/>
          <ac:spMkLst>
            <pc:docMk/>
            <pc:sldMk cId="2691432836" sldId="460"/>
            <ac:spMk id="6" creationId="{416C064E-628E-47C0-A712-DB178FE9901E}"/>
          </ac:spMkLst>
        </pc:spChg>
      </pc:sldChg>
      <pc:sldChg chg="del">
        <pc:chgData name="Leonie Smith" userId="fed1330f33f5650e" providerId="LiveId" clId="{936451E0-24CF-4B62-AB94-A1D4AA072CD1}" dt="2022-06-03T10:49:14.756" v="429" actId="47"/>
        <pc:sldMkLst>
          <pc:docMk/>
          <pc:sldMk cId="3868250199" sldId="461"/>
        </pc:sldMkLst>
      </pc:sldChg>
      <pc:sldChg chg="modSp mod">
        <pc:chgData name="Leonie Smith" userId="fed1330f33f5650e" providerId="LiveId" clId="{936451E0-24CF-4B62-AB94-A1D4AA072CD1}" dt="2022-06-03T10:37:18.905" v="323" actId="403"/>
        <pc:sldMkLst>
          <pc:docMk/>
          <pc:sldMk cId="3941201962" sldId="462"/>
        </pc:sldMkLst>
        <pc:spChg chg="mod">
          <ac:chgData name="Leonie Smith" userId="fed1330f33f5650e" providerId="LiveId" clId="{936451E0-24CF-4B62-AB94-A1D4AA072CD1}" dt="2022-06-03T10:22:25.138" v="104" actId="403"/>
          <ac:spMkLst>
            <pc:docMk/>
            <pc:sldMk cId="3941201962" sldId="462"/>
            <ac:spMk id="4" creationId="{9A13E2D8-2F59-44C1-B1D2-79C300C26DD4}"/>
          </ac:spMkLst>
        </pc:spChg>
        <pc:spChg chg="mod">
          <ac:chgData name="Leonie Smith" userId="fed1330f33f5650e" providerId="LiveId" clId="{936451E0-24CF-4B62-AB94-A1D4AA072CD1}" dt="2022-06-03T10:37:18.905" v="323" actId="403"/>
          <ac:spMkLst>
            <pc:docMk/>
            <pc:sldMk cId="3941201962" sldId="462"/>
            <ac:spMk id="6" creationId="{416C064E-628E-47C0-A712-DB178FE9901E}"/>
          </ac:spMkLst>
        </pc:spChg>
      </pc:sldChg>
      <pc:sldChg chg="addSp modSp mod setBg">
        <pc:chgData name="Leonie Smith" userId="fed1330f33f5650e" providerId="LiveId" clId="{936451E0-24CF-4B62-AB94-A1D4AA072CD1}" dt="2022-06-03T10:50:11.826" v="431" actId="26606"/>
        <pc:sldMkLst>
          <pc:docMk/>
          <pc:sldMk cId="2982327576" sldId="463"/>
        </pc:sldMkLst>
        <pc:spChg chg="add">
          <ac:chgData name="Leonie Smith" userId="fed1330f33f5650e" providerId="LiveId" clId="{936451E0-24CF-4B62-AB94-A1D4AA072CD1}" dt="2022-06-03T10:50:11.826" v="431" actId="26606"/>
          <ac:spMkLst>
            <pc:docMk/>
            <pc:sldMk cId="2982327576" sldId="463"/>
            <ac:spMk id="11" creationId="{42A4FC2C-047E-45A5-965D-8E1E3BF09BC6}"/>
          </ac:spMkLst>
        </pc:spChg>
        <pc:picChg chg="add mod ord">
          <ac:chgData name="Leonie Smith" userId="fed1330f33f5650e" providerId="LiveId" clId="{936451E0-24CF-4B62-AB94-A1D4AA072CD1}" dt="2022-06-03T10:50:11.826" v="431" actId="26606"/>
          <ac:picMkLst>
            <pc:docMk/>
            <pc:sldMk cId="2982327576" sldId="463"/>
            <ac:picMk id="3" creationId="{BAA973CF-A1A8-8F73-0923-5F0B010F37E5}"/>
          </ac:picMkLst>
        </pc:picChg>
      </pc:sldChg>
      <pc:sldChg chg="modSp mod">
        <pc:chgData name="Leonie Smith" userId="fed1330f33f5650e" providerId="LiveId" clId="{936451E0-24CF-4B62-AB94-A1D4AA072CD1}" dt="2022-06-03T10:37:32.733" v="335" actId="403"/>
        <pc:sldMkLst>
          <pc:docMk/>
          <pc:sldMk cId="3471468068" sldId="464"/>
        </pc:sldMkLst>
        <pc:spChg chg="mod">
          <ac:chgData name="Leonie Smith" userId="fed1330f33f5650e" providerId="LiveId" clId="{936451E0-24CF-4B62-AB94-A1D4AA072CD1}" dt="2022-06-03T10:22:48.700" v="112" actId="403"/>
          <ac:spMkLst>
            <pc:docMk/>
            <pc:sldMk cId="3471468068" sldId="464"/>
            <ac:spMk id="4" creationId="{9A13E2D8-2F59-44C1-B1D2-79C300C26DD4}"/>
          </ac:spMkLst>
        </pc:spChg>
        <pc:spChg chg="mod">
          <ac:chgData name="Leonie Smith" userId="fed1330f33f5650e" providerId="LiveId" clId="{936451E0-24CF-4B62-AB94-A1D4AA072CD1}" dt="2022-06-03T10:37:32.733" v="335" actId="403"/>
          <ac:spMkLst>
            <pc:docMk/>
            <pc:sldMk cId="3471468068" sldId="464"/>
            <ac:spMk id="6" creationId="{416C064E-628E-47C0-A712-DB178FE9901E}"/>
          </ac:spMkLst>
        </pc:spChg>
      </pc:sldChg>
      <pc:sldChg chg="addSp modSp mod setBg">
        <pc:chgData name="Leonie Smith" userId="fed1330f33f5650e" providerId="LiveId" clId="{936451E0-24CF-4B62-AB94-A1D4AA072CD1}" dt="2022-06-03T10:50:51.002" v="433" actId="26606"/>
        <pc:sldMkLst>
          <pc:docMk/>
          <pc:sldMk cId="3894174290" sldId="465"/>
        </pc:sldMkLst>
        <pc:spChg chg="add">
          <ac:chgData name="Leonie Smith" userId="fed1330f33f5650e" providerId="LiveId" clId="{936451E0-24CF-4B62-AB94-A1D4AA072CD1}" dt="2022-06-03T10:50:51.002" v="433" actId="26606"/>
          <ac:spMkLst>
            <pc:docMk/>
            <pc:sldMk cId="3894174290" sldId="465"/>
            <ac:spMk id="11" creationId="{42A4FC2C-047E-45A5-965D-8E1E3BF09BC6}"/>
          </ac:spMkLst>
        </pc:spChg>
        <pc:picChg chg="add mod ord">
          <ac:chgData name="Leonie Smith" userId="fed1330f33f5650e" providerId="LiveId" clId="{936451E0-24CF-4B62-AB94-A1D4AA072CD1}" dt="2022-06-03T10:50:51.002" v="433" actId="26606"/>
          <ac:picMkLst>
            <pc:docMk/>
            <pc:sldMk cId="3894174290" sldId="465"/>
            <ac:picMk id="3" creationId="{A9522AD5-E16B-7936-5B75-89F88DCC5B71}"/>
          </ac:picMkLst>
        </pc:picChg>
      </pc:sldChg>
      <pc:sldChg chg="modSp del mod">
        <pc:chgData name="Leonie Smith" userId="fed1330f33f5650e" providerId="LiveId" clId="{936451E0-24CF-4B62-AB94-A1D4AA072CD1}" dt="2022-06-03T10:51:03.386" v="434" actId="47"/>
        <pc:sldMkLst>
          <pc:docMk/>
          <pc:sldMk cId="581074576" sldId="466"/>
        </pc:sldMkLst>
        <pc:spChg chg="mod">
          <ac:chgData name="Leonie Smith" userId="fed1330f33f5650e" providerId="LiveId" clId="{936451E0-24CF-4B62-AB94-A1D4AA072CD1}" dt="2022-06-03T10:23:02.848" v="118" actId="403"/>
          <ac:spMkLst>
            <pc:docMk/>
            <pc:sldMk cId="581074576" sldId="466"/>
            <ac:spMk id="4" creationId="{9A13E2D8-2F59-44C1-B1D2-79C300C26DD4}"/>
          </ac:spMkLst>
        </pc:spChg>
        <pc:spChg chg="mod">
          <ac:chgData name="Leonie Smith" userId="fed1330f33f5650e" providerId="LiveId" clId="{936451E0-24CF-4B62-AB94-A1D4AA072CD1}" dt="2022-06-03T10:37:42.956" v="345" actId="403"/>
          <ac:spMkLst>
            <pc:docMk/>
            <pc:sldMk cId="581074576" sldId="466"/>
            <ac:spMk id="6" creationId="{416C064E-628E-47C0-A712-DB178FE9901E}"/>
          </ac:spMkLst>
        </pc:spChg>
      </pc:sldChg>
      <pc:sldChg chg="del">
        <pc:chgData name="Leonie Smith" userId="fed1330f33f5650e" providerId="LiveId" clId="{936451E0-24CF-4B62-AB94-A1D4AA072CD1}" dt="2022-06-03T10:51:04" v="435" actId="47"/>
        <pc:sldMkLst>
          <pc:docMk/>
          <pc:sldMk cId="2711152741" sldId="467"/>
        </pc:sldMkLst>
      </pc:sldChg>
      <pc:sldChg chg="modSp mod modNotesTx">
        <pc:chgData name="Leonie Smith" userId="fed1330f33f5650e" providerId="LiveId" clId="{936451E0-24CF-4B62-AB94-A1D4AA072CD1}" dt="2022-06-03T10:17:28.105" v="4"/>
        <pc:sldMkLst>
          <pc:docMk/>
          <pc:sldMk cId="3596600315" sldId="468"/>
        </pc:sldMkLst>
        <pc:spChg chg="mod">
          <ac:chgData name="Leonie Smith" userId="fed1330f33f5650e" providerId="LiveId" clId="{936451E0-24CF-4B62-AB94-A1D4AA072CD1}" dt="2022-06-03T10:17:23.966" v="3" actId="20577"/>
          <ac:spMkLst>
            <pc:docMk/>
            <pc:sldMk cId="3596600315" sldId="468"/>
            <ac:spMk id="2" creationId="{10B5A97B-337D-5025-BDE7-F98E4188ACF7}"/>
          </ac:spMkLst>
        </pc:spChg>
      </pc:sldChg>
      <pc:sldChg chg="addSp modSp add mod setBg">
        <pc:chgData name="Leonie Smith" userId="fed1330f33f5650e" providerId="LiveId" clId="{936451E0-24CF-4B62-AB94-A1D4AA072CD1}" dt="2022-06-03T10:52:05.056" v="437" actId="26606"/>
        <pc:sldMkLst>
          <pc:docMk/>
          <pc:sldMk cId="1211427677" sldId="469"/>
        </pc:sldMkLst>
        <pc:spChg chg="add">
          <ac:chgData name="Leonie Smith" userId="fed1330f33f5650e" providerId="LiveId" clId="{936451E0-24CF-4B62-AB94-A1D4AA072CD1}" dt="2022-06-03T10:52:05.056" v="437" actId="26606"/>
          <ac:spMkLst>
            <pc:docMk/>
            <pc:sldMk cId="1211427677" sldId="469"/>
            <ac:spMk id="11" creationId="{42A4FC2C-047E-45A5-965D-8E1E3BF09BC6}"/>
          </ac:spMkLst>
        </pc:spChg>
        <pc:picChg chg="add mod ord">
          <ac:chgData name="Leonie Smith" userId="fed1330f33f5650e" providerId="LiveId" clId="{936451E0-24CF-4B62-AB94-A1D4AA072CD1}" dt="2022-06-03T10:52:05.056" v="437" actId="26606"/>
          <ac:picMkLst>
            <pc:docMk/>
            <pc:sldMk cId="1211427677" sldId="469"/>
            <ac:picMk id="3" creationId="{381E721C-F634-8F84-887B-9D7CBE5FBB0B}"/>
          </ac:picMkLst>
        </pc:picChg>
      </pc:sldChg>
      <pc:sldChg chg="modSp add del mod">
        <pc:chgData name="Leonie Smith" userId="fed1330f33f5650e" providerId="LiveId" clId="{936451E0-24CF-4B62-AB94-A1D4AA072CD1}" dt="2022-06-03T10:38:14.911" v="358" actId="47"/>
        <pc:sldMkLst>
          <pc:docMk/>
          <pc:sldMk cId="28674316" sldId="470"/>
        </pc:sldMkLst>
        <pc:spChg chg="mod">
          <ac:chgData name="Leonie Smith" userId="fed1330f33f5650e" providerId="LiveId" clId="{936451E0-24CF-4B62-AB94-A1D4AA072CD1}" dt="2022-06-03T10:26:23.532" v="147" actId="403"/>
          <ac:spMkLst>
            <pc:docMk/>
            <pc:sldMk cId="28674316" sldId="470"/>
            <ac:spMk id="4" creationId="{9A13E2D8-2F59-44C1-B1D2-79C300C26DD4}"/>
          </ac:spMkLst>
        </pc:spChg>
      </pc:sldChg>
      <pc:sldChg chg="add del">
        <pc:chgData name="Leonie Smith" userId="fed1330f33f5650e" providerId="LiveId" clId="{936451E0-24CF-4B62-AB94-A1D4AA072CD1}" dt="2022-06-03T10:38:15.411" v="359" actId="47"/>
        <pc:sldMkLst>
          <pc:docMk/>
          <pc:sldMk cId="4277278698" sldId="471"/>
        </pc:sldMkLst>
      </pc:sldChg>
      <pc:sldChg chg="modSp add mod">
        <pc:chgData name="Leonie Smith" userId="fed1330f33f5650e" providerId="LiveId" clId="{936451E0-24CF-4B62-AB94-A1D4AA072CD1}" dt="2022-06-03T10:54:24.758" v="473" actId="404"/>
        <pc:sldMkLst>
          <pc:docMk/>
          <pc:sldMk cId="1722417964" sldId="472"/>
        </pc:sldMkLst>
        <pc:spChg chg="mod">
          <ac:chgData name="Leonie Smith" userId="fed1330f33f5650e" providerId="LiveId" clId="{936451E0-24CF-4B62-AB94-A1D4AA072CD1}" dt="2022-06-03T10:54:24.758" v="473" actId="404"/>
          <ac:spMkLst>
            <pc:docMk/>
            <pc:sldMk cId="1722417964" sldId="472"/>
            <ac:spMk id="4" creationId="{9A13E2D8-2F59-44C1-B1D2-79C300C26DD4}"/>
          </ac:spMkLst>
        </pc:spChg>
        <pc:spChg chg="mod">
          <ac:chgData name="Leonie Smith" userId="fed1330f33f5650e" providerId="LiveId" clId="{936451E0-24CF-4B62-AB94-A1D4AA072CD1}" dt="2022-06-03T10:38:31.365" v="367" actId="403"/>
          <ac:spMkLst>
            <pc:docMk/>
            <pc:sldMk cId="1722417964" sldId="472"/>
            <ac:spMk id="6" creationId="{416C064E-628E-47C0-A712-DB178FE9901E}"/>
          </ac:spMkLst>
        </pc:spChg>
      </pc:sldChg>
      <pc:sldChg chg="add del">
        <pc:chgData name="Leonie Smith" userId="fed1330f33f5650e" providerId="LiveId" clId="{936451E0-24CF-4B62-AB94-A1D4AA072CD1}" dt="2022-06-03T10:54:43.390" v="476" actId="47"/>
        <pc:sldMkLst>
          <pc:docMk/>
          <pc:sldMk cId="1635718127" sldId="473"/>
        </pc:sldMkLst>
      </pc:sldChg>
      <pc:sldChg chg="modSp add del mod">
        <pc:chgData name="Leonie Smith" userId="fed1330f33f5650e" providerId="LiveId" clId="{936451E0-24CF-4B62-AB94-A1D4AA072CD1}" dt="2022-06-03T10:54:29.975" v="474" actId="47"/>
        <pc:sldMkLst>
          <pc:docMk/>
          <pc:sldMk cId="1295163970" sldId="474"/>
        </pc:sldMkLst>
        <pc:spChg chg="mod">
          <ac:chgData name="Leonie Smith" userId="fed1330f33f5650e" providerId="LiveId" clId="{936451E0-24CF-4B62-AB94-A1D4AA072CD1}" dt="2022-06-03T10:29:01.025" v="158" actId="403"/>
          <ac:spMkLst>
            <pc:docMk/>
            <pc:sldMk cId="1295163970" sldId="474"/>
            <ac:spMk id="4" creationId="{9A13E2D8-2F59-44C1-B1D2-79C300C26DD4}"/>
          </ac:spMkLst>
        </pc:spChg>
        <pc:spChg chg="mod">
          <ac:chgData name="Leonie Smith" userId="fed1330f33f5650e" providerId="LiveId" clId="{936451E0-24CF-4B62-AB94-A1D4AA072CD1}" dt="2022-06-03T10:38:48.912" v="378" actId="403"/>
          <ac:spMkLst>
            <pc:docMk/>
            <pc:sldMk cId="1295163970" sldId="474"/>
            <ac:spMk id="6" creationId="{416C064E-628E-47C0-A712-DB178FE9901E}"/>
          </ac:spMkLst>
        </pc:spChg>
      </pc:sldChg>
      <pc:sldChg chg="add del">
        <pc:chgData name="Leonie Smith" userId="fed1330f33f5650e" providerId="LiveId" clId="{936451E0-24CF-4B62-AB94-A1D4AA072CD1}" dt="2022-06-03T10:54:30.531" v="475" actId="47"/>
        <pc:sldMkLst>
          <pc:docMk/>
          <pc:sldMk cId="766937783" sldId="475"/>
        </pc:sldMkLst>
      </pc:sldChg>
      <pc:sldChg chg="modSp add del mod">
        <pc:chgData name="Leonie Smith" userId="fed1330f33f5650e" providerId="LiveId" clId="{936451E0-24CF-4B62-AB94-A1D4AA072CD1}" dt="2022-06-03T10:54:44.071" v="477" actId="47"/>
        <pc:sldMkLst>
          <pc:docMk/>
          <pc:sldMk cId="704008165" sldId="476"/>
        </pc:sldMkLst>
        <pc:spChg chg="mod">
          <ac:chgData name="Leonie Smith" userId="fed1330f33f5650e" providerId="LiveId" clId="{936451E0-24CF-4B62-AB94-A1D4AA072CD1}" dt="2022-06-03T10:30:10.303" v="163" actId="403"/>
          <ac:spMkLst>
            <pc:docMk/>
            <pc:sldMk cId="704008165" sldId="476"/>
            <ac:spMk id="4" creationId="{9A13E2D8-2F59-44C1-B1D2-79C300C26DD4}"/>
          </ac:spMkLst>
        </pc:spChg>
        <pc:spChg chg="mod">
          <ac:chgData name="Leonie Smith" userId="fed1330f33f5650e" providerId="LiveId" clId="{936451E0-24CF-4B62-AB94-A1D4AA072CD1}" dt="2022-06-03T10:39:30.720" v="392" actId="404"/>
          <ac:spMkLst>
            <pc:docMk/>
            <pc:sldMk cId="704008165" sldId="476"/>
            <ac:spMk id="6" creationId="{416C064E-628E-47C0-A712-DB178FE9901E}"/>
          </ac:spMkLst>
        </pc:spChg>
      </pc:sldChg>
      <pc:sldChg chg="add del">
        <pc:chgData name="Leonie Smith" userId="fed1330f33f5650e" providerId="LiveId" clId="{936451E0-24CF-4B62-AB94-A1D4AA072CD1}" dt="2022-06-03T10:54:45.678" v="478" actId="47"/>
        <pc:sldMkLst>
          <pc:docMk/>
          <pc:sldMk cId="2106848412" sldId="477"/>
        </pc:sldMkLst>
      </pc:sldChg>
      <pc:sldChg chg="add del">
        <pc:chgData name="Leonie Smith" userId="fed1330f33f5650e" providerId="LiveId" clId="{936451E0-24CF-4B62-AB94-A1D4AA072CD1}" dt="2022-06-03T10:54:47.417" v="480" actId="47"/>
        <pc:sldMkLst>
          <pc:docMk/>
          <pc:sldMk cId="4101520269" sldId="478"/>
        </pc:sldMkLst>
      </pc:sldChg>
      <pc:sldChg chg="modSp add mod ord">
        <pc:chgData name="Leonie Smith" userId="fed1330f33f5650e" providerId="LiveId" clId="{936451E0-24CF-4B62-AB94-A1D4AA072CD1}" dt="2022-06-03T10:38:02.514" v="357" actId="404"/>
        <pc:sldMkLst>
          <pc:docMk/>
          <pc:sldMk cId="480374179" sldId="479"/>
        </pc:sldMkLst>
        <pc:spChg chg="mod">
          <ac:chgData name="Leonie Smith" userId="fed1330f33f5650e" providerId="LiveId" clId="{936451E0-24CF-4B62-AB94-A1D4AA072CD1}" dt="2022-06-03T10:24:56.918" v="139" actId="20577"/>
          <ac:spMkLst>
            <pc:docMk/>
            <pc:sldMk cId="480374179" sldId="479"/>
            <ac:spMk id="4" creationId="{9A13E2D8-2F59-44C1-B1D2-79C300C26DD4}"/>
          </ac:spMkLst>
        </pc:spChg>
        <pc:spChg chg="mod">
          <ac:chgData name="Leonie Smith" userId="fed1330f33f5650e" providerId="LiveId" clId="{936451E0-24CF-4B62-AB94-A1D4AA072CD1}" dt="2022-06-03T10:38:02.514" v="357" actId="404"/>
          <ac:spMkLst>
            <pc:docMk/>
            <pc:sldMk cId="480374179" sldId="479"/>
            <ac:spMk id="6" creationId="{416C064E-628E-47C0-A712-DB178FE9901E}"/>
          </ac:spMkLst>
        </pc:spChg>
      </pc:sldChg>
      <pc:sldChg chg="modSp add del mod ord">
        <pc:chgData name="Leonie Smith" userId="fed1330f33f5650e" providerId="LiveId" clId="{936451E0-24CF-4B62-AB94-A1D4AA072CD1}" dt="2022-06-03T10:54:46.412" v="479" actId="47"/>
        <pc:sldMkLst>
          <pc:docMk/>
          <pc:sldMk cId="3917435429" sldId="480"/>
        </pc:sldMkLst>
        <pc:spChg chg="mod">
          <ac:chgData name="Leonie Smith" userId="fed1330f33f5650e" providerId="LiveId" clId="{936451E0-24CF-4B62-AB94-A1D4AA072CD1}" dt="2022-06-03T10:30:28.309" v="170" actId="403"/>
          <ac:spMkLst>
            <pc:docMk/>
            <pc:sldMk cId="3917435429" sldId="480"/>
            <ac:spMk id="4" creationId="{9A13E2D8-2F59-44C1-B1D2-79C300C26DD4}"/>
          </ac:spMkLst>
        </pc:spChg>
        <pc:spChg chg="mod">
          <ac:chgData name="Leonie Smith" userId="fed1330f33f5650e" providerId="LiveId" clId="{936451E0-24CF-4B62-AB94-A1D4AA072CD1}" dt="2022-06-03T10:39:42.108" v="401" actId="403"/>
          <ac:spMkLst>
            <pc:docMk/>
            <pc:sldMk cId="3917435429" sldId="480"/>
            <ac:spMk id="6" creationId="{416C064E-628E-47C0-A712-DB178FE9901E}"/>
          </ac:spMkLst>
        </pc:spChg>
      </pc:sldChg>
      <pc:sldChg chg="delSp add setBg delDesignElem">
        <pc:chgData name="Leonie Smith" userId="fed1330f33f5650e" providerId="LiveId" clId="{936451E0-24CF-4B62-AB94-A1D4AA072CD1}" dt="2022-06-03T10:40:58.874" v="405"/>
        <pc:sldMkLst>
          <pc:docMk/>
          <pc:sldMk cId="1940707405" sldId="481"/>
        </pc:sldMkLst>
        <pc:spChg chg="del">
          <ac:chgData name="Leonie Smith" userId="fed1330f33f5650e" providerId="LiveId" clId="{936451E0-24CF-4B62-AB94-A1D4AA072CD1}" dt="2022-06-03T10:40:58.874" v="405"/>
          <ac:spMkLst>
            <pc:docMk/>
            <pc:sldMk cId="1940707405" sldId="481"/>
            <ac:spMk id="11" creationId="{42A4FC2C-047E-45A5-965D-8E1E3BF09BC6}"/>
          </ac:spMkLst>
        </pc:spChg>
      </pc:sldChg>
      <pc:sldChg chg="delSp add setBg delDesignElem">
        <pc:chgData name="Leonie Smith" userId="fed1330f33f5650e" providerId="LiveId" clId="{936451E0-24CF-4B62-AB94-A1D4AA072CD1}" dt="2022-06-03T10:52:42.371" v="439"/>
        <pc:sldMkLst>
          <pc:docMk/>
          <pc:sldMk cId="764781216" sldId="482"/>
        </pc:sldMkLst>
        <pc:spChg chg="del">
          <ac:chgData name="Leonie Smith" userId="fed1330f33f5650e" providerId="LiveId" clId="{936451E0-24CF-4B62-AB94-A1D4AA072CD1}" dt="2022-06-03T10:52:42.371" v="439"/>
          <ac:spMkLst>
            <pc:docMk/>
            <pc:sldMk cId="764781216" sldId="482"/>
            <ac:spMk id="11" creationId="{42A4FC2C-047E-45A5-965D-8E1E3BF09BC6}"/>
          </ac:spMkLst>
        </pc:spChg>
      </pc:sldChg>
    </pc:docChg>
  </pc:docChgLst>
  <pc:docChgLst>
    <pc:chgData name="Leonie Smith" userId="fed1330f33f5650e" providerId="LiveId" clId="{282B345C-A1FC-416A-B140-5A16F8D55D7D}"/>
    <pc:docChg chg="modSld">
      <pc:chgData name="Leonie Smith" userId="fed1330f33f5650e" providerId="LiveId" clId="{282B345C-A1FC-416A-B140-5A16F8D55D7D}" dt="2023-11-28T06:51:38.873" v="174"/>
      <pc:docMkLst>
        <pc:docMk/>
      </pc:docMkLst>
      <pc:sldChg chg="addSp delSp modSp mod modTransition modAnim">
        <pc:chgData name="Leonie Smith" userId="fed1330f33f5650e" providerId="LiveId" clId="{282B345C-A1FC-416A-B140-5A16F8D55D7D}" dt="2023-11-28T06:51:38.873" v="174"/>
        <pc:sldMkLst>
          <pc:docMk/>
          <pc:sldMk cId="3759221820" sldId="439"/>
        </pc:sldMkLst>
        <pc:picChg chg="add del mod">
          <ac:chgData name="Leonie Smith" userId="fed1330f33f5650e" providerId="LiveId" clId="{282B345C-A1FC-416A-B140-5A16F8D55D7D}" dt="2023-11-28T06:51:00.824" v="167"/>
          <ac:picMkLst>
            <pc:docMk/>
            <pc:sldMk cId="3759221820" sldId="439"/>
            <ac:picMk id="7" creationId="{6A93CCED-897B-3146-C393-00B291F681CB}"/>
          </ac:picMkLst>
        </pc:picChg>
        <pc:picChg chg="add del mod ord">
          <ac:chgData name="Leonie Smith" userId="fed1330f33f5650e" providerId="LiveId" clId="{282B345C-A1FC-416A-B140-5A16F8D55D7D}" dt="2023-11-28T06:51:10.329" v="168"/>
          <ac:picMkLst>
            <pc:docMk/>
            <pc:sldMk cId="3759221820" sldId="439"/>
            <ac:picMk id="10" creationId="{BEF4D572-0761-73E0-08F8-78B96D4F01B7}"/>
          </ac:picMkLst>
        </pc:picChg>
        <pc:picChg chg="add del mod">
          <ac:chgData name="Leonie Smith" userId="fed1330f33f5650e" providerId="LiveId" clId="{282B345C-A1FC-416A-B140-5A16F8D55D7D}" dt="2023-11-28T06:51:20.163" v="170"/>
          <ac:picMkLst>
            <pc:docMk/>
            <pc:sldMk cId="3759221820" sldId="439"/>
            <ac:picMk id="11" creationId="{53C624A2-9B66-81AB-BBBD-6203BBBF2AC3}"/>
          </ac:picMkLst>
        </pc:picChg>
        <pc:picChg chg="add del mod ord">
          <ac:chgData name="Leonie Smith" userId="fed1330f33f5650e" providerId="LiveId" clId="{282B345C-A1FC-416A-B140-5A16F8D55D7D}" dt="2023-11-28T06:51:27.474" v="171"/>
          <ac:picMkLst>
            <pc:docMk/>
            <pc:sldMk cId="3759221820" sldId="439"/>
            <ac:picMk id="14" creationId="{F220E38F-A4B9-277B-3F4B-AC086EC96739}"/>
          </ac:picMkLst>
        </pc:picChg>
        <pc:picChg chg="add del mod">
          <ac:chgData name="Leonie Smith" userId="fed1330f33f5650e" providerId="LiveId" clId="{282B345C-A1FC-416A-B140-5A16F8D55D7D}" dt="2023-11-28T06:51:29.630" v="173"/>
          <ac:picMkLst>
            <pc:docMk/>
            <pc:sldMk cId="3759221820" sldId="439"/>
            <ac:picMk id="15" creationId="{4C68F53E-6B7E-6331-EC60-D05131032596}"/>
          </ac:picMkLst>
        </pc:picChg>
        <pc:picChg chg="add del mod ord">
          <ac:chgData name="Leonie Smith" userId="fed1330f33f5650e" providerId="LiveId" clId="{282B345C-A1FC-416A-B140-5A16F8D55D7D}" dt="2023-11-28T06:51:38.873" v="174"/>
          <ac:picMkLst>
            <pc:docMk/>
            <pc:sldMk cId="3759221820" sldId="439"/>
            <ac:picMk id="18" creationId="{7CAC4D3F-58E2-2B97-572D-5B7133F38E14}"/>
          </ac:picMkLst>
        </pc:picChg>
        <pc:picChg chg="add mod">
          <ac:chgData name="Leonie Smith" userId="fed1330f33f5650e" providerId="LiveId" clId="{282B345C-A1FC-416A-B140-5A16F8D55D7D}" dt="2023-11-28T06:51:38.873" v="174"/>
          <ac:picMkLst>
            <pc:docMk/>
            <pc:sldMk cId="3759221820" sldId="439"/>
            <ac:picMk id="19" creationId="{2C7C6779-E8B1-CBD1-DCA2-9DD85C4C58E8}"/>
          </ac:picMkLst>
        </pc:picChg>
      </pc:sldChg>
      <pc:sldChg chg="addSp delSp modSp mod modTransition modAnim">
        <pc:chgData name="Leonie Smith" userId="fed1330f33f5650e" providerId="LiveId" clId="{282B345C-A1FC-416A-B140-5A16F8D55D7D}" dt="2023-11-28T06:10:21.557" v="19"/>
        <pc:sldMkLst>
          <pc:docMk/>
          <pc:sldMk cId="923867738" sldId="440"/>
        </pc:sldMkLst>
        <pc:picChg chg="add del mod">
          <ac:chgData name="Leonie Smith" userId="fed1330f33f5650e" providerId="LiveId" clId="{282B345C-A1FC-416A-B140-5A16F8D55D7D}" dt="2023-11-28T06:09:44.084" v="15"/>
          <ac:picMkLst>
            <pc:docMk/>
            <pc:sldMk cId="923867738" sldId="440"/>
            <ac:picMk id="5" creationId="{AACE5382-16E3-43F9-22BC-5266D048F3EC}"/>
          </ac:picMkLst>
        </pc:picChg>
        <pc:picChg chg="add del mod ord">
          <ac:chgData name="Leonie Smith" userId="fed1330f33f5650e" providerId="LiveId" clId="{282B345C-A1FC-416A-B140-5A16F8D55D7D}" dt="2023-11-28T06:10:00.363" v="16"/>
          <ac:picMkLst>
            <pc:docMk/>
            <pc:sldMk cId="923867738" sldId="440"/>
            <ac:picMk id="10" creationId="{4F67396A-A10D-C68B-35D9-B3340A44149F}"/>
          </ac:picMkLst>
        </pc:picChg>
        <pc:picChg chg="add del mod">
          <ac:chgData name="Leonie Smith" userId="fed1330f33f5650e" providerId="LiveId" clId="{282B345C-A1FC-416A-B140-5A16F8D55D7D}" dt="2023-11-28T06:10:02.224" v="18"/>
          <ac:picMkLst>
            <pc:docMk/>
            <pc:sldMk cId="923867738" sldId="440"/>
            <ac:picMk id="11" creationId="{35E3BC85-9B01-1AA5-432D-79E3FDEBD88B}"/>
          </ac:picMkLst>
        </pc:picChg>
        <pc:picChg chg="add del mod ord">
          <ac:chgData name="Leonie Smith" userId="fed1330f33f5650e" providerId="LiveId" clId="{282B345C-A1FC-416A-B140-5A16F8D55D7D}" dt="2023-11-28T06:10:21.557" v="19"/>
          <ac:picMkLst>
            <pc:docMk/>
            <pc:sldMk cId="923867738" sldId="440"/>
            <ac:picMk id="14" creationId="{2E6BCD80-F034-05CE-50C4-775331125032}"/>
          </ac:picMkLst>
        </pc:picChg>
        <pc:picChg chg="add mod">
          <ac:chgData name="Leonie Smith" userId="fed1330f33f5650e" providerId="LiveId" clId="{282B345C-A1FC-416A-B140-5A16F8D55D7D}" dt="2023-11-28T06:10:21.557" v="19"/>
          <ac:picMkLst>
            <pc:docMk/>
            <pc:sldMk cId="923867738" sldId="440"/>
            <ac:picMk id="15" creationId="{7E2AC371-6CE4-7488-2495-E0543F4F6C41}"/>
          </ac:picMkLst>
        </pc:picChg>
      </pc:sldChg>
      <pc:sldChg chg="addSp delSp modSp mod modTransition modAnim">
        <pc:chgData name="Leonie Smith" userId="fed1330f33f5650e" providerId="LiveId" clId="{282B345C-A1FC-416A-B140-5A16F8D55D7D}" dt="2023-11-28T06:11:43.422" v="23"/>
        <pc:sldMkLst>
          <pc:docMk/>
          <pc:sldMk cId="2180228365" sldId="442"/>
        </pc:sldMkLst>
        <pc:picChg chg="add del mod">
          <ac:chgData name="Leonie Smith" userId="fed1330f33f5650e" providerId="LiveId" clId="{282B345C-A1FC-416A-B140-5A16F8D55D7D}" dt="2023-11-28T06:11:26.892" v="22"/>
          <ac:picMkLst>
            <pc:docMk/>
            <pc:sldMk cId="2180228365" sldId="442"/>
            <ac:picMk id="6" creationId="{5A974A08-E997-789E-2C0D-062E66247C2C}"/>
          </ac:picMkLst>
        </pc:picChg>
        <pc:picChg chg="add del mod ord">
          <ac:chgData name="Leonie Smith" userId="fed1330f33f5650e" providerId="LiveId" clId="{282B345C-A1FC-416A-B140-5A16F8D55D7D}" dt="2023-11-28T06:11:43.422" v="23"/>
          <ac:picMkLst>
            <pc:docMk/>
            <pc:sldMk cId="2180228365" sldId="442"/>
            <ac:picMk id="10" creationId="{3C387C43-DB51-A9CD-C35A-A1E95AC004D2}"/>
          </ac:picMkLst>
        </pc:picChg>
        <pc:picChg chg="add mod">
          <ac:chgData name="Leonie Smith" userId="fed1330f33f5650e" providerId="LiveId" clId="{282B345C-A1FC-416A-B140-5A16F8D55D7D}" dt="2023-11-28T06:11:43.422" v="23"/>
          <ac:picMkLst>
            <pc:docMk/>
            <pc:sldMk cId="2180228365" sldId="442"/>
            <ac:picMk id="11" creationId="{5653B2EF-CDA5-C0A6-2386-8009C1DE854B}"/>
          </ac:picMkLst>
        </pc:picChg>
      </pc:sldChg>
      <pc:sldChg chg="addSp delSp modSp mod modTransition modAnim">
        <pc:chgData name="Leonie Smith" userId="fed1330f33f5650e" providerId="LiveId" clId="{282B345C-A1FC-416A-B140-5A16F8D55D7D}" dt="2023-11-28T06:14:27.976" v="27"/>
        <pc:sldMkLst>
          <pc:docMk/>
          <pc:sldMk cId="1718612039" sldId="444"/>
        </pc:sldMkLst>
        <pc:picChg chg="add del mod">
          <ac:chgData name="Leonie Smith" userId="fed1330f33f5650e" providerId="LiveId" clId="{282B345C-A1FC-416A-B140-5A16F8D55D7D}" dt="2023-11-28T06:14:06.716" v="26"/>
          <ac:picMkLst>
            <pc:docMk/>
            <pc:sldMk cId="1718612039" sldId="444"/>
            <ac:picMk id="6" creationId="{814ECF9B-C83F-3885-8A7C-AF9F3268299B}"/>
          </ac:picMkLst>
        </pc:picChg>
        <pc:picChg chg="add del mod ord">
          <ac:chgData name="Leonie Smith" userId="fed1330f33f5650e" providerId="LiveId" clId="{282B345C-A1FC-416A-B140-5A16F8D55D7D}" dt="2023-11-28T06:14:27.976" v="27"/>
          <ac:picMkLst>
            <pc:docMk/>
            <pc:sldMk cId="1718612039" sldId="444"/>
            <ac:picMk id="10" creationId="{FEF754C3-0DA6-4939-0D1C-597AC27A65D6}"/>
          </ac:picMkLst>
        </pc:picChg>
        <pc:picChg chg="add mod">
          <ac:chgData name="Leonie Smith" userId="fed1330f33f5650e" providerId="LiveId" clId="{282B345C-A1FC-416A-B140-5A16F8D55D7D}" dt="2023-11-28T06:14:27.976" v="27"/>
          <ac:picMkLst>
            <pc:docMk/>
            <pc:sldMk cId="1718612039" sldId="444"/>
            <ac:picMk id="11" creationId="{B7473932-B5C1-3A48-20E6-C8567C402EDC}"/>
          </ac:picMkLst>
        </pc:picChg>
      </pc:sldChg>
      <pc:sldChg chg="addSp modSp">
        <pc:chgData name="Leonie Smith" userId="fed1330f33f5650e" providerId="LiveId" clId="{282B345C-A1FC-416A-B140-5A16F8D55D7D}" dt="2023-11-28T06:15:14.355" v="28"/>
        <pc:sldMkLst>
          <pc:docMk/>
          <pc:sldMk cId="665805102" sldId="446"/>
        </pc:sldMkLst>
        <pc:picChg chg="add mod">
          <ac:chgData name="Leonie Smith" userId="fed1330f33f5650e" providerId="LiveId" clId="{282B345C-A1FC-416A-B140-5A16F8D55D7D}" dt="2023-11-28T06:15:14.355" v="28"/>
          <ac:picMkLst>
            <pc:docMk/>
            <pc:sldMk cId="665805102" sldId="446"/>
            <ac:picMk id="7" creationId="{F8E21DC4-6281-9E4F-653C-4CB3D2F842F9}"/>
          </ac:picMkLst>
        </pc:picChg>
      </pc:sldChg>
      <pc:sldChg chg="addSp delSp modSp mod modTransition modAnim">
        <pc:chgData name="Leonie Smith" userId="fed1330f33f5650e" providerId="LiveId" clId="{282B345C-A1FC-416A-B140-5A16F8D55D7D}" dt="2023-11-28T06:20:33.130" v="50"/>
        <pc:sldMkLst>
          <pc:docMk/>
          <pc:sldMk cId="843663555" sldId="448"/>
        </pc:sldMkLst>
        <pc:picChg chg="add del mod">
          <ac:chgData name="Leonie Smith" userId="fed1330f33f5650e" providerId="LiveId" clId="{282B345C-A1FC-416A-B140-5A16F8D55D7D}" dt="2023-11-28T06:17:11.157" v="31"/>
          <ac:picMkLst>
            <pc:docMk/>
            <pc:sldMk cId="843663555" sldId="448"/>
            <ac:picMk id="6" creationId="{9A01C3C3-3AE9-34AF-5703-893B721350CE}"/>
          </ac:picMkLst>
        </pc:picChg>
        <pc:picChg chg="add del mod ord">
          <ac:chgData name="Leonie Smith" userId="fed1330f33f5650e" providerId="LiveId" clId="{282B345C-A1FC-416A-B140-5A16F8D55D7D}" dt="2023-11-28T06:17:25.377" v="32"/>
          <ac:picMkLst>
            <pc:docMk/>
            <pc:sldMk cId="843663555" sldId="448"/>
            <ac:picMk id="9" creationId="{7CD22969-7201-05C4-6C79-57027ABF1A23}"/>
          </ac:picMkLst>
        </pc:picChg>
        <pc:picChg chg="add del mod">
          <ac:chgData name="Leonie Smith" userId="fed1330f33f5650e" providerId="LiveId" clId="{282B345C-A1FC-416A-B140-5A16F8D55D7D}" dt="2023-11-28T06:17:34.050" v="34"/>
          <ac:picMkLst>
            <pc:docMk/>
            <pc:sldMk cId="843663555" sldId="448"/>
            <ac:picMk id="10" creationId="{F5898205-E5DC-E5FB-F4FF-CD05A9203E2F}"/>
          </ac:picMkLst>
        </pc:picChg>
        <pc:picChg chg="add del mod ord">
          <ac:chgData name="Leonie Smith" userId="fed1330f33f5650e" providerId="LiveId" clId="{282B345C-A1FC-416A-B140-5A16F8D55D7D}" dt="2023-11-28T06:17:41.256" v="35"/>
          <ac:picMkLst>
            <pc:docMk/>
            <pc:sldMk cId="843663555" sldId="448"/>
            <ac:picMk id="13" creationId="{EABCCC50-35CE-423C-8101-472950984916}"/>
          </ac:picMkLst>
        </pc:picChg>
        <pc:picChg chg="add del mod">
          <ac:chgData name="Leonie Smith" userId="fed1330f33f5650e" providerId="LiveId" clId="{282B345C-A1FC-416A-B140-5A16F8D55D7D}" dt="2023-11-28T06:17:43.217" v="37"/>
          <ac:picMkLst>
            <pc:docMk/>
            <pc:sldMk cId="843663555" sldId="448"/>
            <ac:picMk id="14" creationId="{D424C5F9-BD95-6B6C-EA57-F710DF20FD00}"/>
          </ac:picMkLst>
        </pc:picChg>
        <pc:picChg chg="add del mod ord">
          <ac:chgData name="Leonie Smith" userId="fed1330f33f5650e" providerId="LiveId" clId="{282B345C-A1FC-416A-B140-5A16F8D55D7D}" dt="2023-11-28T06:17:58.505" v="38"/>
          <ac:picMkLst>
            <pc:docMk/>
            <pc:sldMk cId="843663555" sldId="448"/>
            <ac:picMk id="17" creationId="{5B3981A4-3480-4032-19DE-014484BA44F5}"/>
          </ac:picMkLst>
        </pc:picChg>
        <pc:picChg chg="add del mod">
          <ac:chgData name="Leonie Smith" userId="fed1330f33f5650e" providerId="LiveId" clId="{282B345C-A1FC-416A-B140-5A16F8D55D7D}" dt="2023-11-28T06:18:00.462" v="40"/>
          <ac:picMkLst>
            <pc:docMk/>
            <pc:sldMk cId="843663555" sldId="448"/>
            <ac:picMk id="18" creationId="{CD8C4197-3618-E76F-16EC-971097B08B10}"/>
          </ac:picMkLst>
        </pc:picChg>
        <pc:picChg chg="add del mod ord">
          <ac:chgData name="Leonie Smith" userId="fed1330f33f5650e" providerId="LiveId" clId="{282B345C-A1FC-416A-B140-5A16F8D55D7D}" dt="2023-11-28T06:18:29.072" v="41"/>
          <ac:picMkLst>
            <pc:docMk/>
            <pc:sldMk cId="843663555" sldId="448"/>
            <ac:picMk id="21" creationId="{DBCFA12B-DFB5-8DCE-CDE2-A2A858E7A8D2}"/>
          </ac:picMkLst>
        </pc:picChg>
        <pc:picChg chg="add del mod">
          <ac:chgData name="Leonie Smith" userId="fed1330f33f5650e" providerId="LiveId" clId="{282B345C-A1FC-416A-B140-5A16F8D55D7D}" dt="2023-11-28T06:18:50.923" v="43"/>
          <ac:picMkLst>
            <pc:docMk/>
            <pc:sldMk cId="843663555" sldId="448"/>
            <ac:picMk id="22" creationId="{75F5CCDE-F1CE-CBFB-CA79-008E963330B7}"/>
          </ac:picMkLst>
        </pc:picChg>
        <pc:picChg chg="add del mod ord">
          <ac:chgData name="Leonie Smith" userId="fed1330f33f5650e" providerId="LiveId" clId="{282B345C-A1FC-416A-B140-5A16F8D55D7D}" dt="2023-11-28T06:19:20.674" v="44"/>
          <ac:picMkLst>
            <pc:docMk/>
            <pc:sldMk cId="843663555" sldId="448"/>
            <ac:picMk id="26" creationId="{FCB8E37C-D65A-2238-B0A7-78FBEFC513E3}"/>
          </ac:picMkLst>
        </pc:picChg>
        <pc:picChg chg="add del mod">
          <ac:chgData name="Leonie Smith" userId="fed1330f33f5650e" providerId="LiveId" clId="{282B345C-A1FC-416A-B140-5A16F8D55D7D}" dt="2023-11-28T06:19:54.346" v="46"/>
          <ac:picMkLst>
            <pc:docMk/>
            <pc:sldMk cId="843663555" sldId="448"/>
            <ac:picMk id="27" creationId="{51B14D52-556B-A797-147C-1BC285F85EE2}"/>
          </ac:picMkLst>
        </pc:picChg>
        <pc:picChg chg="add del mod ord">
          <ac:chgData name="Leonie Smith" userId="fed1330f33f5650e" providerId="LiveId" clId="{282B345C-A1FC-416A-B140-5A16F8D55D7D}" dt="2023-11-28T06:20:01.702" v="47"/>
          <ac:picMkLst>
            <pc:docMk/>
            <pc:sldMk cId="843663555" sldId="448"/>
            <ac:picMk id="32" creationId="{3AE5FCA2-14E9-1C3B-9F69-78ED3F942B01}"/>
          </ac:picMkLst>
        </pc:picChg>
        <pc:picChg chg="add del mod">
          <ac:chgData name="Leonie Smith" userId="fed1330f33f5650e" providerId="LiveId" clId="{282B345C-A1FC-416A-B140-5A16F8D55D7D}" dt="2023-11-28T06:20:03.426" v="49"/>
          <ac:picMkLst>
            <pc:docMk/>
            <pc:sldMk cId="843663555" sldId="448"/>
            <ac:picMk id="33" creationId="{672FE82A-C882-EBDC-4507-68C6D2A7C808}"/>
          </ac:picMkLst>
        </pc:picChg>
        <pc:picChg chg="add del mod ord">
          <ac:chgData name="Leonie Smith" userId="fed1330f33f5650e" providerId="LiveId" clId="{282B345C-A1FC-416A-B140-5A16F8D55D7D}" dt="2023-11-28T06:20:33.130" v="50"/>
          <ac:picMkLst>
            <pc:docMk/>
            <pc:sldMk cId="843663555" sldId="448"/>
            <ac:picMk id="36" creationId="{8B48EE15-3B08-E2C5-8926-5BB3C45294BC}"/>
          </ac:picMkLst>
        </pc:picChg>
        <pc:picChg chg="add mod">
          <ac:chgData name="Leonie Smith" userId="fed1330f33f5650e" providerId="LiveId" clId="{282B345C-A1FC-416A-B140-5A16F8D55D7D}" dt="2023-11-28T06:20:33.130" v="50"/>
          <ac:picMkLst>
            <pc:docMk/>
            <pc:sldMk cId="843663555" sldId="448"/>
            <ac:picMk id="37" creationId="{D82F012A-2683-6C0C-7B8F-A7DCDEAFFCF8}"/>
          </ac:picMkLst>
        </pc:picChg>
      </pc:sldChg>
      <pc:sldChg chg="addSp delSp modSp mod modTransition modAnim">
        <pc:chgData name="Leonie Smith" userId="fed1330f33f5650e" providerId="LiveId" clId="{282B345C-A1FC-416A-B140-5A16F8D55D7D}" dt="2023-11-28T06:22:21.993" v="60"/>
        <pc:sldMkLst>
          <pc:docMk/>
          <pc:sldMk cId="538051216" sldId="450"/>
        </pc:sldMkLst>
        <pc:picChg chg="add del mod">
          <ac:chgData name="Leonie Smith" userId="fed1330f33f5650e" providerId="LiveId" clId="{282B345C-A1FC-416A-B140-5A16F8D55D7D}" dt="2023-11-28T06:21:40.776" v="53"/>
          <ac:picMkLst>
            <pc:docMk/>
            <pc:sldMk cId="538051216" sldId="450"/>
            <ac:picMk id="6" creationId="{E29AAF84-08FF-4B69-5D9B-5D2BD77E66DB}"/>
          </ac:picMkLst>
        </pc:picChg>
        <pc:picChg chg="add del mod ord">
          <ac:chgData name="Leonie Smith" userId="fed1330f33f5650e" providerId="LiveId" clId="{282B345C-A1FC-416A-B140-5A16F8D55D7D}" dt="2023-11-28T06:21:48.384" v="54"/>
          <ac:picMkLst>
            <pc:docMk/>
            <pc:sldMk cId="538051216" sldId="450"/>
            <ac:picMk id="9" creationId="{34464930-CCE4-A54D-AA4E-AFDEB570F49A}"/>
          </ac:picMkLst>
        </pc:picChg>
        <pc:picChg chg="add del mod">
          <ac:chgData name="Leonie Smith" userId="fed1330f33f5650e" providerId="LiveId" clId="{282B345C-A1FC-416A-B140-5A16F8D55D7D}" dt="2023-11-28T06:22:01.282" v="56"/>
          <ac:picMkLst>
            <pc:docMk/>
            <pc:sldMk cId="538051216" sldId="450"/>
            <ac:picMk id="10" creationId="{7BF4B4B1-20DA-E597-D467-11B20B5D30ED}"/>
          </ac:picMkLst>
        </pc:picChg>
        <pc:picChg chg="add del mod ord">
          <ac:chgData name="Leonie Smith" userId="fed1330f33f5650e" providerId="LiveId" clId="{282B345C-A1FC-416A-B140-5A16F8D55D7D}" dt="2023-11-28T06:22:07.643" v="57"/>
          <ac:picMkLst>
            <pc:docMk/>
            <pc:sldMk cId="538051216" sldId="450"/>
            <ac:picMk id="13" creationId="{F96BB639-154C-3980-2845-F11C387F0868}"/>
          </ac:picMkLst>
        </pc:picChg>
        <pc:picChg chg="add del mod">
          <ac:chgData name="Leonie Smith" userId="fed1330f33f5650e" providerId="LiveId" clId="{282B345C-A1FC-416A-B140-5A16F8D55D7D}" dt="2023-11-28T06:22:09.538" v="59"/>
          <ac:picMkLst>
            <pc:docMk/>
            <pc:sldMk cId="538051216" sldId="450"/>
            <ac:picMk id="14" creationId="{E12F60A0-2844-89F2-B6EE-908A8CCF6CB2}"/>
          </ac:picMkLst>
        </pc:picChg>
        <pc:picChg chg="add del mod ord">
          <ac:chgData name="Leonie Smith" userId="fed1330f33f5650e" providerId="LiveId" clId="{282B345C-A1FC-416A-B140-5A16F8D55D7D}" dt="2023-11-28T06:22:21.993" v="60"/>
          <ac:picMkLst>
            <pc:docMk/>
            <pc:sldMk cId="538051216" sldId="450"/>
            <ac:picMk id="17" creationId="{B8460EC6-FEF8-0911-2477-F9E5CDF32FFE}"/>
          </ac:picMkLst>
        </pc:picChg>
        <pc:picChg chg="add mod">
          <ac:chgData name="Leonie Smith" userId="fed1330f33f5650e" providerId="LiveId" clId="{282B345C-A1FC-416A-B140-5A16F8D55D7D}" dt="2023-11-28T06:22:21.993" v="60"/>
          <ac:picMkLst>
            <pc:docMk/>
            <pc:sldMk cId="538051216" sldId="450"/>
            <ac:picMk id="18" creationId="{D33F8437-7860-368A-14C0-ED1D89DCADCC}"/>
          </ac:picMkLst>
        </pc:picChg>
      </pc:sldChg>
      <pc:sldChg chg="addSp delSp modSp mod modTransition modAnim">
        <pc:chgData name="Leonie Smith" userId="fed1330f33f5650e" providerId="LiveId" clId="{282B345C-A1FC-416A-B140-5A16F8D55D7D}" dt="2023-11-28T06:26:55.818" v="80"/>
        <pc:sldMkLst>
          <pc:docMk/>
          <pc:sldMk cId="4002949039" sldId="452"/>
        </pc:sldMkLst>
        <pc:picChg chg="add del mod">
          <ac:chgData name="Leonie Smith" userId="fed1330f33f5650e" providerId="LiveId" clId="{282B345C-A1FC-416A-B140-5A16F8D55D7D}" dt="2023-11-28T06:25:54.535" v="73"/>
          <ac:picMkLst>
            <pc:docMk/>
            <pc:sldMk cId="4002949039" sldId="452"/>
            <ac:picMk id="6" creationId="{21624583-F687-0F86-812B-720625D8D9E3}"/>
          </ac:picMkLst>
        </pc:picChg>
        <pc:picChg chg="add del mod ord">
          <ac:chgData name="Leonie Smith" userId="fed1330f33f5650e" providerId="LiveId" clId="{282B345C-A1FC-416A-B140-5A16F8D55D7D}" dt="2023-11-28T06:26:10.660" v="74"/>
          <ac:picMkLst>
            <pc:docMk/>
            <pc:sldMk cId="4002949039" sldId="452"/>
            <ac:picMk id="9" creationId="{6EF4C297-9446-DC7F-A36D-BD537AA0BDBC}"/>
          </ac:picMkLst>
        </pc:picChg>
        <pc:picChg chg="add del mod">
          <ac:chgData name="Leonie Smith" userId="fed1330f33f5650e" providerId="LiveId" clId="{282B345C-A1FC-416A-B140-5A16F8D55D7D}" dt="2023-11-28T06:26:13.885" v="76"/>
          <ac:picMkLst>
            <pc:docMk/>
            <pc:sldMk cId="4002949039" sldId="452"/>
            <ac:picMk id="10" creationId="{4FEA8BDC-BAEA-65B8-11B7-E77B0DB06E5F}"/>
          </ac:picMkLst>
        </pc:picChg>
        <pc:picChg chg="add del mod ord">
          <ac:chgData name="Leonie Smith" userId="fed1330f33f5650e" providerId="LiveId" clId="{282B345C-A1FC-416A-B140-5A16F8D55D7D}" dt="2023-11-28T06:26:31.161" v="77"/>
          <ac:picMkLst>
            <pc:docMk/>
            <pc:sldMk cId="4002949039" sldId="452"/>
            <ac:picMk id="13" creationId="{38B719B4-DFB2-DA9D-C726-548F226A6AE1}"/>
          </ac:picMkLst>
        </pc:picChg>
        <pc:picChg chg="add del mod">
          <ac:chgData name="Leonie Smith" userId="fed1330f33f5650e" providerId="LiveId" clId="{282B345C-A1FC-416A-B140-5A16F8D55D7D}" dt="2023-11-28T06:26:33.903" v="79"/>
          <ac:picMkLst>
            <pc:docMk/>
            <pc:sldMk cId="4002949039" sldId="452"/>
            <ac:picMk id="14" creationId="{D3B78028-5DC0-08F8-F82C-5C22DE725937}"/>
          </ac:picMkLst>
        </pc:picChg>
        <pc:picChg chg="add del mod ord">
          <ac:chgData name="Leonie Smith" userId="fed1330f33f5650e" providerId="LiveId" clId="{282B345C-A1FC-416A-B140-5A16F8D55D7D}" dt="2023-11-28T06:26:55.818" v="80"/>
          <ac:picMkLst>
            <pc:docMk/>
            <pc:sldMk cId="4002949039" sldId="452"/>
            <ac:picMk id="17" creationId="{72669DFC-B3E6-B694-BB40-1F5041DC889B}"/>
          </ac:picMkLst>
        </pc:picChg>
        <pc:picChg chg="add mod">
          <ac:chgData name="Leonie Smith" userId="fed1330f33f5650e" providerId="LiveId" clId="{282B345C-A1FC-416A-B140-5A16F8D55D7D}" dt="2023-11-28T06:26:55.818" v="80"/>
          <ac:picMkLst>
            <pc:docMk/>
            <pc:sldMk cId="4002949039" sldId="452"/>
            <ac:picMk id="18" creationId="{EBD40690-5027-7F12-15CC-EDC7B244D97D}"/>
          </ac:picMkLst>
        </pc:picChg>
      </pc:sldChg>
      <pc:sldChg chg="addSp delSp modSp mod modTransition modAnim">
        <pc:chgData name="Leonie Smith" userId="fed1330f33f5650e" providerId="LiveId" clId="{282B345C-A1FC-416A-B140-5A16F8D55D7D}" dt="2023-11-28T06:24:54.492" v="70"/>
        <pc:sldMkLst>
          <pc:docMk/>
          <pc:sldMk cId="283334129" sldId="453"/>
        </pc:sldMkLst>
        <pc:picChg chg="add del mod">
          <ac:chgData name="Leonie Smith" userId="fed1330f33f5650e" providerId="LiveId" clId="{282B345C-A1FC-416A-B140-5A16F8D55D7D}" dt="2023-11-28T06:23:40.949" v="63"/>
          <ac:picMkLst>
            <pc:docMk/>
            <pc:sldMk cId="283334129" sldId="453"/>
            <ac:picMk id="6" creationId="{4EA4CF8C-897C-D055-8BB2-092F852968FF}"/>
          </ac:picMkLst>
        </pc:picChg>
        <pc:picChg chg="add del mod ord">
          <ac:chgData name="Leonie Smith" userId="fed1330f33f5650e" providerId="LiveId" clId="{282B345C-A1FC-416A-B140-5A16F8D55D7D}" dt="2023-11-28T06:23:48.851" v="64"/>
          <ac:picMkLst>
            <pc:docMk/>
            <pc:sldMk cId="283334129" sldId="453"/>
            <ac:picMk id="11" creationId="{4E1CEECF-71E5-7313-54D6-D5511EE1BB20}"/>
          </ac:picMkLst>
        </pc:picChg>
        <pc:picChg chg="add del mod">
          <ac:chgData name="Leonie Smith" userId="fed1330f33f5650e" providerId="LiveId" clId="{282B345C-A1FC-416A-B140-5A16F8D55D7D}" dt="2023-11-28T06:23:50.687" v="66"/>
          <ac:picMkLst>
            <pc:docMk/>
            <pc:sldMk cId="283334129" sldId="453"/>
            <ac:picMk id="12" creationId="{36210A03-C97B-D16A-9911-76EDE421DEC1}"/>
          </ac:picMkLst>
        </pc:picChg>
        <pc:picChg chg="add del mod ord">
          <ac:chgData name="Leonie Smith" userId="fed1330f33f5650e" providerId="LiveId" clId="{282B345C-A1FC-416A-B140-5A16F8D55D7D}" dt="2023-11-28T06:24:11.183" v="67"/>
          <ac:picMkLst>
            <pc:docMk/>
            <pc:sldMk cId="283334129" sldId="453"/>
            <ac:picMk id="15" creationId="{03C50F21-2F1D-082C-61DE-499432F28732}"/>
          </ac:picMkLst>
        </pc:picChg>
        <pc:picChg chg="add del mod">
          <ac:chgData name="Leonie Smith" userId="fed1330f33f5650e" providerId="LiveId" clId="{282B345C-A1FC-416A-B140-5A16F8D55D7D}" dt="2023-11-28T06:24:34.432" v="69"/>
          <ac:picMkLst>
            <pc:docMk/>
            <pc:sldMk cId="283334129" sldId="453"/>
            <ac:picMk id="16" creationId="{1A3EFFD8-D7B1-AF90-F3F2-22E429DC16C3}"/>
          </ac:picMkLst>
        </pc:picChg>
        <pc:picChg chg="add del mod ord">
          <ac:chgData name="Leonie Smith" userId="fed1330f33f5650e" providerId="LiveId" clId="{282B345C-A1FC-416A-B140-5A16F8D55D7D}" dt="2023-11-28T06:24:54.492" v="70"/>
          <ac:picMkLst>
            <pc:docMk/>
            <pc:sldMk cId="283334129" sldId="453"/>
            <ac:picMk id="21" creationId="{4F123E5A-E4BF-D5F6-C4AB-F76425019988}"/>
          </ac:picMkLst>
        </pc:picChg>
        <pc:picChg chg="add mod">
          <ac:chgData name="Leonie Smith" userId="fed1330f33f5650e" providerId="LiveId" clId="{282B345C-A1FC-416A-B140-5A16F8D55D7D}" dt="2023-11-28T06:24:54.492" v="70"/>
          <ac:picMkLst>
            <pc:docMk/>
            <pc:sldMk cId="283334129" sldId="453"/>
            <ac:picMk id="22" creationId="{895B8094-C52A-F2EF-5EF8-2B1E626A84A6}"/>
          </ac:picMkLst>
        </pc:picChg>
      </pc:sldChg>
      <pc:sldChg chg="addSp delSp modSp mod modTransition modAnim">
        <pc:chgData name="Leonie Smith" userId="fed1330f33f5650e" providerId="LiveId" clId="{282B345C-A1FC-416A-B140-5A16F8D55D7D}" dt="2023-11-28T06:28:18.095" v="87"/>
        <pc:sldMkLst>
          <pc:docMk/>
          <pc:sldMk cId="4049696417" sldId="456"/>
        </pc:sldMkLst>
        <pc:picChg chg="add del mod">
          <ac:chgData name="Leonie Smith" userId="fed1330f33f5650e" providerId="LiveId" clId="{282B345C-A1FC-416A-B140-5A16F8D55D7D}" dt="2023-11-28T06:27:49.056" v="83"/>
          <ac:picMkLst>
            <pc:docMk/>
            <pc:sldMk cId="4049696417" sldId="456"/>
            <ac:picMk id="6" creationId="{593CC88D-2C49-0033-AFC8-D6DAFF0D04C4}"/>
          </ac:picMkLst>
        </pc:picChg>
        <pc:picChg chg="add del mod ord">
          <ac:chgData name="Leonie Smith" userId="fed1330f33f5650e" providerId="LiveId" clId="{282B345C-A1FC-416A-B140-5A16F8D55D7D}" dt="2023-11-28T06:27:56.198" v="84"/>
          <ac:picMkLst>
            <pc:docMk/>
            <pc:sldMk cId="4049696417" sldId="456"/>
            <ac:picMk id="9" creationId="{D7D70CA0-7F2C-939B-07C8-664BE06993E2}"/>
          </ac:picMkLst>
        </pc:picChg>
        <pc:picChg chg="add del mod">
          <ac:chgData name="Leonie Smith" userId="fed1330f33f5650e" providerId="LiveId" clId="{282B345C-A1FC-416A-B140-5A16F8D55D7D}" dt="2023-11-28T06:27:58.486" v="86"/>
          <ac:picMkLst>
            <pc:docMk/>
            <pc:sldMk cId="4049696417" sldId="456"/>
            <ac:picMk id="10" creationId="{380999B2-9580-EED1-9244-5DA22F89D7A0}"/>
          </ac:picMkLst>
        </pc:picChg>
        <pc:picChg chg="add del mod ord">
          <ac:chgData name="Leonie Smith" userId="fed1330f33f5650e" providerId="LiveId" clId="{282B345C-A1FC-416A-B140-5A16F8D55D7D}" dt="2023-11-28T06:28:18.095" v="87"/>
          <ac:picMkLst>
            <pc:docMk/>
            <pc:sldMk cId="4049696417" sldId="456"/>
            <ac:picMk id="13" creationId="{6667E26C-F05C-D58A-E16B-C604AC2AE706}"/>
          </ac:picMkLst>
        </pc:picChg>
        <pc:picChg chg="add mod">
          <ac:chgData name="Leonie Smith" userId="fed1330f33f5650e" providerId="LiveId" clId="{282B345C-A1FC-416A-B140-5A16F8D55D7D}" dt="2023-11-28T06:28:18.095" v="87"/>
          <ac:picMkLst>
            <pc:docMk/>
            <pc:sldMk cId="4049696417" sldId="456"/>
            <ac:picMk id="14" creationId="{C237BF6D-5D90-CE36-EF39-DDD6FA053452}"/>
          </ac:picMkLst>
        </pc:picChg>
      </pc:sldChg>
      <pc:sldChg chg="addSp delSp modSp mod modTransition modAnim">
        <pc:chgData name="Leonie Smith" userId="fed1330f33f5650e" providerId="LiveId" clId="{282B345C-A1FC-416A-B140-5A16F8D55D7D}" dt="2023-11-28T06:33:01.147" v="109"/>
        <pc:sldMkLst>
          <pc:docMk/>
          <pc:sldMk cId="2789980734" sldId="458"/>
        </pc:sldMkLst>
        <pc:picChg chg="add del mod">
          <ac:chgData name="Leonie Smith" userId="fed1330f33f5650e" providerId="LiveId" clId="{282B345C-A1FC-416A-B140-5A16F8D55D7D}" dt="2023-11-28T06:30:39.950" v="90"/>
          <ac:picMkLst>
            <pc:docMk/>
            <pc:sldMk cId="2789980734" sldId="458"/>
            <ac:picMk id="6" creationId="{6D16CE3D-D5AA-4063-F5E3-EE861E69E523}"/>
          </ac:picMkLst>
        </pc:picChg>
        <pc:picChg chg="add del mod ord">
          <ac:chgData name="Leonie Smith" userId="fed1330f33f5650e" providerId="LiveId" clId="{282B345C-A1FC-416A-B140-5A16F8D55D7D}" dt="2023-11-28T06:30:58.994" v="91"/>
          <ac:picMkLst>
            <pc:docMk/>
            <pc:sldMk cId="2789980734" sldId="458"/>
            <ac:picMk id="9" creationId="{1B426043-74A2-A5FE-1BBE-5A95FEECEACD}"/>
          </ac:picMkLst>
        </pc:picChg>
        <pc:picChg chg="add del mod">
          <ac:chgData name="Leonie Smith" userId="fed1330f33f5650e" providerId="LiveId" clId="{282B345C-A1FC-416A-B140-5A16F8D55D7D}" dt="2023-11-28T06:31:02.625" v="93"/>
          <ac:picMkLst>
            <pc:docMk/>
            <pc:sldMk cId="2789980734" sldId="458"/>
            <ac:picMk id="10" creationId="{24A99492-39E1-AA23-DFE0-043DFDEC1FD5}"/>
          </ac:picMkLst>
        </pc:picChg>
        <pc:picChg chg="add del mod ord">
          <ac:chgData name="Leonie Smith" userId="fed1330f33f5650e" providerId="LiveId" clId="{282B345C-A1FC-416A-B140-5A16F8D55D7D}" dt="2023-11-28T06:31:20.958" v="94"/>
          <ac:picMkLst>
            <pc:docMk/>
            <pc:sldMk cId="2789980734" sldId="458"/>
            <ac:picMk id="13" creationId="{8DAB5D1F-016C-CB8B-88F5-99ABF1E618BF}"/>
          </ac:picMkLst>
        </pc:picChg>
        <pc:picChg chg="add del mod">
          <ac:chgData name="Leonie Smith" userId="fed1330f33f5650e" providerId="LiveId" clId="{282B345C-A1FC-416A-B140-5A16F8D55D7D}" dt="2023-11-28T06:31:24.483" v="96"/>
          <ac:picMkLst>
            <pc:docMk/>
            <pc:sldMk cId="2789980734" sldId="458"/>
            <ac:picMk id="14" creationId="{94E12A9D-BF9B-00EB-5DF1-DC43F2D8DCC7}"/>
          </ac:picMkLst>
        </pc:picChg>
        <pc:picChg chg="add del mod ord">
          <ac:chgData name="Leonie Smith" userId="fed1330f33f5650e" providerId="LiveId" clId="{282B345C-A1FC-416A-B140-5A16F8D55D7D}" dt="2023-11-28T06:31:32.372" v="97"/>
          <ac:picMkLst>
            <pc:docMk/>
            <pc:sldMk cId="2789980734" sldId="458"/>
            <ac:picMk id="17" creationId="{B7BFFB88-A4B8-1425-DF12-206AF83CB16C}"/>
          </ac:picMkLst>
        </pc:picChg>
        <pc:picChg chg="add del mod">
          <ac:chgData name="Leonie Smith" userId="fed1330f33f5650e" providerId="LiveId" clId="{282B345C-A1FC-416A-B140-5A16F8D55D7D}" dt="2023-11-28T06:31:34.573" v="99"/>
          <ac:picMkLst>
            <pc:docMk/>
            <pc:sldMk cId="2789980734" sldId="458"/>
            <ac:picMk id="18" creationId="{5A598FDF-1F6A-E1BE-1F78-29725ED01209}"/>
          </ac:picMkLst>
        </pc:picChg>
        <pc:picChg chg="add del mod ord">
          <ac:chgData name="Leonie Smith" userId="fed1330f33f5650e" providerId="LiveId" clId="{282B345C-A1FC-416A-B140-5A16F8D55D7D}" dt="2023-11-28T06:31:41.591" v="100"/>
          <ac:picMkLst>
            <pc:docMk/>
            <pc:sldMk cId="2789980734" sldId="458"/>
            <ac:picMk id="21" creationId="{3B4C1C46-1DA0-36B1-AF12-685A77D0B28C}"/>
          </ac:picMkLst>
        </pc:picChg>
        <pc:picChg chg="add del mod">
          <ac:chgData name="Leonie Smith" userId="fed1330f33f5650e" providerId="LiveId" clId="{282B345C-A1FC-416A-B140-5A16F8D55D7D}" dt="2023-11-28T06:31:43.569" v="102"/>
          <ac:picMkLst>
            <pc:docMk/>
            <pc:sldMk cId="2789980734" sldId="458"/>
            <ac:picMk id="22" creationId="{539CBC99-9633-4A9D-CC30-7A5383107DFB}"/>
          </ac:picMkLst>
        </pc:picChg>
        <pc:picChg chg="add del mod ord">
          <ac:chgData name="Leonie Smith" userId="fed1330f33f5650e" providerId="LiveId" clId="{282B345C-A1FC-416A-B140-5A16F8D55D7D}" dt="2023-11-28T06:32:12.592" v="103"/>
          <ac:picMkLst>
            <pc:docMk/>
            <pc:sldMk cId="2789980734" sldId="458"/>
            <ac:picMk id="25" creationId="{1066D9C1-CBFF-A682-979F-A9EDB11448C2}"/>
          </ac:picMkLst>
        </pc:picChg>
        <pc:picChg chg="add del mod">
          <ac:chgData name="Leonie Smith" userId="fed1330f33f5650e" providerId="LiveId" clId="{282B345C-A1FC-416A-B140-5A16F8D55D7D}" dt="2023-11-28T06:32:20.447" v="105"/>
          <ac:picMkLst>
            <pc:docMk/>
            <pc:sldMk cId="2789980734" sldId="458"/>
            <ac:picMk id="26" creationId="{6855EC9F-ABA6-AE51-EA25-B3BCA99AE71D}"/>
          </ac:picMkLst>
        </pc:picChg>
        <pc:picChg chg="add del mod ord">
          <ac:chgData name="Leonie Smith" userId="fed1330f33f5650e" providerId="LiveId" clId="{282B345C-A1FC-416A-B140-5A16F8D55D7D}" dt="2023-11-28T06:32:27.575" v="106"/>
          <ac:picMkLst>
            <pc:docMk/>
            <pc:sldMk cId="2789980734" sldId="458"/>
            <ac:picMk id="30" creationId="{CB165D8F-EB62-0CA7-7A0D-3A807DA98E12}"/>
          </ac:picMkLst>
        </pc:picChg>
        <pc:picChg chg="add del mod">
          <ac:chgData name="Leonie Smith" userId="fed1330f33f5650e" providerId="LiveId" clId="{282B345C-A1FC-416A-B140-5A16F8D55D7D}" dt="2023-11-28T06:32:30.185" v="108"/>
          <ac:picMkLst>
            <pc:docMk/>
            <pc:sldMk cId="2789980734" sldId="458"/>
            <ac:picMk id="31" creationId="{75AC8E91-B4CA-2786-5F13-069ABB08DB4E}"/>
          </ac:picMkLst>
        </pc:picChg>
        <pc:picChg chg="add del mod ord">
          <ac:chgData name="Leonie Smith" userId="fed1330f33f5650e" providerId="LiveId" clId="{282B345C-A1FC-416A-B140-5A16F8D55D7D}" dt="2023-11-28T06:33:01.147" v="109"/>
          <ac:picMkLst>
            <pc:docMk/>
            <pc:sldMk cId="2789980734" sldId="458"/>
            <ac:picMk id="34" creationId="{17B8FE94-BEA0-D678-7888-91F1DEFED8FC}"/>
          </ac:picMkLst>
        </pc:picChg>
        <pc:picChg chg="add mod">
          <ac:chgData name="Leonie Smith" userId="fed1330f33f5650e" providerId="LiveId" clId="{282B345C-A1FC-416A-B140-5A16F8D55D7D}" dt="2023-11-28T06:33:01.147" v="109"/>
          <ac:picMkLst>
            <pc:docMk/>
            <pc:sldMk cId="2789980734" sldId="458"/>
            <ac:picMk id="35" creationId="{0F337E6D-4BCD-1B8C-99E4-1607D62D11FA}"/>
          </ac:picMkLst>
        </pc:picChg>
      </pc:sldChg>
      <pc:sldChg chg="addSp delSp modSp mod modTransition modAnim">
        <pc:chgData name="Leonie Smith" userId="fed1330f33f5650e" providerId="LiveId" clId="{282B345C-A1FC-416A-B140-5A16F8D55D7D}" dt="2023-11-28T06:35:06.388" v="116"/>
        <pc:sldMkLst>
          <pc:docMk/>
          <pc:sldMk cId="3941201962" sldId="462"/>
        </pc:sldMkLst>
        <pc:picChg chg="add del mod">
          <ac:chgData name="Leonie Smith" userId="fed1330f33f5650e" providerId="LiveId" clId="{282B345C-A1FC-416A-B140-5A16F8D55D7D}" dt="2023-11-28T06:34:36.717" v="112"/>
          <ac:picMkLst>
            <pc:docMk/>
            <pc:sldMk cId="3941201962" sldId="462"/>
            <ac:picMk id="6" creationId="{788EA93B-A556-4669-B13A-16FA7690FC17}"/>
          </ac:picMkLst>
        </pc:picChg>
        <pc:picChg chg="add del mod ord">
          <ac:chgData name="Leonie Smith" userId="fed1330f33f5650e" providerId="LiveId" clId="{282B345C-A1FC-416A-B140-5A16F8D55D7D}" dt="2023-11-28T06:34:42.332" v="113"/>
          <ac:picMkLst>
            <pc:docMk/>
            <pc:sldMk cId="3941201962" sldId="462"/>
            <ac:picMk id="9" creationId="{4C926753-CEAD-3978-50BB-B6C92C5E5D3C}"/>
          </ac:picMkLst>
        </pc:picChg>
        <pc:picChg chg="add del mod">
          <ac:chgData name="Leonie Smith" userId="fed1330f33f5650e" providerId="LiveId" clId="{282B345C-A1FC-416A-B140-5A16F8D55D7D}" dt="2023-11-28T06:34:44.184" v="115"/>
          <ac:picMkLst>
            <pc:docMk/>
            <pc:sldMk cId="3941201962" sldId="462"/>
            <ac:picMk id="10" creationId="{638AD049-698E-A441-6B4D-B40A481ECDEB}"/>
          </ac:picMkLst>
        </pc:picChg>
        <pc:picChg chg="add del mod ord">
          <ac:chgData name="Leonie Smith" userId="fed1330f33f5650e" providerId="LiveId" clId="{282B345C-A1FC-416A-B140-5A16F8D55D7D}" dt="2023-11-28T06:35:06.388" v="116"/>
          <ac:picMkLst>
            <pc:docMk/>
            <pc:sldMk cId="3941201962" sldId="462"/>
            <ac:picMk id="13" creationId="{A11D09E1-4E99-46B3-7AD2-85ED88BEB812}"/>
          </ac:picMkLst>
        </pc:picChg>
        <pc:picChg chg="add mod">
          <ac:chgData name="Leonie Smith" userId="fed1330f33f5650e" providerId="LiveId" clId="{282B345C-A1FC-416A-B140-5A16F8D55D7D}" dt="2023-11-28T06:35:06.388" v="116"/>
          <ac:picMkLst>
            <pc:docMk/>
            <pc:sldMk cId="3941201962" sldId="462"/>
            <ac:picMk id="14" creationId="{DD1F3674-98A8-EA40-A865-706402F418D9}"/>
          </ac:picMkLst>
        </pc:picChg>
      </pc:sldChg>
      <pc:sldChg chg="addSp delSp modSp mod modTransition modAnim">
        <pc:chgData name="Leonie Smith" userId="fed1330f33f5650e" providerId="LiveId" clId="{282B345C-A1FC-416A-B140-5A16F8D55D7D}" dt="2023-11-28T06:36:24.250" v="123"/>
        <pc:sldMkLst>
          <pc:docMk/>
          <pc:sldMk cId="3471468068" sldId="464"/>
        </pc:sldMkLst>
        <pc:picChg chg="add del mod">
          <ac:chgData name="Leonie Smith" userId="fed1330f33f5650e" providerId="LiveId" clId="{282B345C-A1FC-416A-B140-5A16F8D55D7D}" dt="2023-11-28T06:35:53.227" v="119"/>
          <ac:picMkLst>
            <pc:docMk/>
            <pc:sldMk cId="3471468068" sldId="464"/>
            <ac:picMk id="6" creationId="{CF8082A5-F11E-178F-D3C0-3CECBBD81DBA}"/>
          </ac:picMkLst>
        </pc:picChg>
        <pc:picChg chg="add del mod ord">
          <ac:chgData name="Leonie Smith" userId="fed1330f33f5650e" providerId="LiveId" clId="{282B345C-A1FC-416A-B140-5A16F8D55D7D}" dt="2023-11-28T06:36:04.333" v="120"/>
          <ac:picMkLst>
            <pc:docMk/>
            <pc:sldMk cId="3471468068" sldId="464"/>
            <ac:picMk id="9" creationId="{F4121E74-CC08-D81B-B77C-EED8F6D7898A}"/>
          </ac:picMkLst>
        </pc:picChg>
        <pc:picChg chg="add del mod">
          <ac:chgData name="Leonie Smith" userId="fed1330f33f5650e" providerId="LiveId" clId="{282B345C-A1FC-416A-B140-5A16F8D55D7D}" dt="2023-11-28T06:36:14.377" v="122"/>
          <ac:picMkLst>
            <pc:docMk/>
            <pc:sldMk cId="3471468068" sldId="464"/>
            <ac:picMk id="10" creationId="{7C2F8EAD-8A05-5B60-9ED5-2EA5C06081AA}"/>
          </ac:picMkLst>
        </pc:picChg>
        <pc:picChg chg="add del mod ord">
          <ac:chgData name="Leonie Smith" userId="fed1330f33f5650e" providerId="LiveId" clId="{282B345C-A1FC-416A-B140-5A16F8D55D7D}" dt="2023-11-28T06:36:24.250" v="123"/>
          <ac:picMkLst>
            <pc:docMk/>
            <pc:sldMk cId="3471468068" sldId="464"/>
            <ac:picMk id="14" creationId="{EEB54DA9-A8EA-FFDA-A749-BFF24147DC78}"/>
          </ac:picMkLst>
        </pc:picChg>
        <pc:picChg chg="add mod">
          <ac:chgData name="Leonie Smith" userId="fed1330f33f5650e" providerId="LiveId" clId="{282B345C-A1FC-416A-B140-5A16F8D55D7D}" dt="2023-11-28T06:36:24.250" v="123"/>
          <ac:picMkLst>
            <pc:docMk/>
            <pc:sldMk cId="3471468068" sldId="464"/>
            <ac:picMk id="15" creationId="{2BD4A8A0-069B-5FAA-2734-B6B69E0DF2AB}"/>
          </ac:picMkLst>
        </pc:picChg>
      </pc:sldChg>
      <pc:sldChg chg="addSp delSp modSp mod modTransition modAnim">
        <pc:chgData name="Leonie Smith" userId="fed1330f33f5650e" providerId="LiveId" clId="{282B345C-A1FC-416A-B140-5A16F8D55D7D}" dt="2023-11-28T06:06:36.838" v="12"/>
        <pc:sldMkLst>
          <pc:docMk/>
          <pc:sldMk cId="3596600315" sldId="468"/>
        </pc:sldMkLst>
        <pc:picChg chg="add del mod ord">
          <ac:chgData name="Leonie Smith" userId="fed1330f33f5650e" providerId="LiveId" clId="{282B345C-A1FC-416A-B140-5A16F8D55D7D}" dt="2023-11-28T06:05:52.020" v="3"/>
          <ac:picMkLst>
            <pc:docMk/>
            <pc:sldMk cId="3596600315" sldId="468"/>
            <ac:picMk id="5" creationId="{8E032144-A919-1CE8-ABC6-52F765DA61F8}"/>
          </ac:picMkLst>
        </pc:picChg>
        <pc:picChg chg="add del mod">
          <ac:chgData name="Leonie Smith" userId="fed1330f33f5650e" providerId="LiveId" clId="{282B345C-A1FC-416A-B140-5A16F8D55D7D}" dt="2023-11-28T06:05:46.330" v="2"/>
          <ac:picMkLst>
            <pc:docMk/>
            <pc:sldMk cId="3596600315" sldId="468"/>
            <ac:picMk id="6" creationId="{0B740943-5EFE-3E49-8D86-03D4E26F2C81}"/>
          </ac:picMkLst>
        </pc:picChg>
        <pc:picChg chg="add del mod">
          <ac:chgData name="Leonie Smith" userId="fed1330f33f5650e" providerId="LiveId" clId="{282B345C-A1FC-416A-B140-5A16F8D55D7D}" dt="2023-11-28T06:05:59.103" v="5"/>
          <ac:picMkLst>
            <pc:docMk/>
            <pc:sldMk cId="3596600315" sldId="468"/>
            <ac:picMk id="7" creationId="{BE175F0F-AD01-4E6E-21B9-7F9E4565E913}"/>
          </ac:picMkLst>
        </pc:picChg>
        <pc:picChg chg="add del mod ord">
          <ac:chgData name="Leonie Smith" userId="fed1330f33f5650e" providerId="LiveId" clId="{282B345C-A1FC-416A-B140-5A16F8D55D7D}" dt="2023-11-28T06:06:04.800" v="6"/>
          <ac:picMkLst>
            <pc:docMk/>
            <pc:sldMk cId="3596600315" sldId="468"/>
            <ac:picMk id="11" creationId="{E97D0E18-6E3B-C91E-9C8B-A02BEF78A92A}"/>
          </ac:picMkLst>
        </pc:picChg>
        <pc:picChg chg="add del mod">
          <ac:chgData name="Leonie Smith" userId="fed1330f33f5650e" providerId="LiveId" clId="{282B345C-A1FC-416A-B140-5A16F8D55D7D}" dt="2023-11-28T06:06:15.016" v="8"/>
          <ac:picMkLst>
            <pc:docMk/>
            <pc:sldMk cId="3596600315" sldId="468"/>
            <ac:picMk id="12" creationId="{3245C07F-AC67-CDF9-4CAB-B4D671AB90DD}"/>
          </ac:picMkLst>
        </pc:picChg>
        <pc:picChg chg="add del mod ord">
          <ac:chgData name="Leonie Smith" userId="fed1330f33f5650e" providerId="LiveId" clId="{282B345C-A1FC-416A-B140-5A16F8D55D7D}" dt="2023-11-28T06:06:21.617" v="9"/>
          <ac:picMkLst>
            <pc:docMk/>
            <pc:sldMk cId="3596600315" sldId="468"/>
            <ac:picMk id="17" creationId="{7EC1778F-8B73-09DA-AA5F-37F1944A704E}"/>
          </ac:picMkLst>
        </pc:picChg>
        <pc:picChg chg="add del mod">
          <ac:chgData name="Leonie Smith" userId="fed1330f33f5650e" providerId="LiveId" clId="{282B345C-A1FC-416A-B140-5A16F8D55D7D}" dt="2023-11-28T06:06:30.009" v="11"/>
          <ac:picMkLst>
            <pc:docMk/>
            <pc:sldMk cId="3596600315" sldId="468"/>
            <ac:picMk id="18" creationId="{6FEDF380-076B-D6FE-A998-E76FD3117496}"/>
          </ac:picMkLst>
        </pc:picChg>
        <pc:picChg chg="add del mod ord">
          <ac:chgData name="Leonie Smith" userId="fed1330f33f5650e" providerId="LiveId" clId="{282B345C-A1FC-416A-B140-5A16F8D55D7D}" dt="2023-11-28T06:06:36.838" v="12"/>
          <ac:picMkLst>
            <pc:docMk/>
            <pc:sldMk cId="3596600315" sldId="468"/>
            <ac:picMk id="23" creationId="{3FA94B0C-7CDD-0C31-DCF5-0717C9F25152}"/>
          </ac:picMkLst>
        </pc:picChg>
        <pc:picChg chg="add mod">
          <ac:chgData name="Leonie Smith" userId="fed1330f33f5650e" providerId="LiveId" clId="{282B345C-A1FC-416A-B140-5A16F8D55D7D}" dt="2023-11-28T06:06:36.838" v="12"/>
          <ac:picMkLst>
            <pc:docMk/>
            <pc:sldMk cId="3596600315" sldId="468"/>
            <ac:picMk id="24" creationId="{B96990EF-CE1A-A0B4-9C60-BE07BB021270}"/>
          </ac:picMkLst>
        </pc:picChg>
      </pc:sldChg>
      <pc:sldChg chg="addSp delSp modSp mod modTransition modAnim">
        <pc:chgData name="Leonie Smith" userId="fed1330f33f5650e" providerId="LiveId" clId="{282B345C-A1FC-416A-B140-5A16F8D55D7D}" dt="2023-11-28T06:48:48.536" v="164"/>
        <pc:sldMkLst>
          <pc:docMk/>
          <pc:sldMk cId="1722417964" sldId="472"/>
        </pc:sldMkLst>
        <pc:picChg chg="add del mod">
          <ac:chgData name="Leonie Smith" userId="fed1330f33f5650e" providerId="LiveId" clId="{282B345C-A1FC-416A-B140-5A16F8D55D7D}" dt="2023-11-28T06:42:44.687" v="142"/>
          <ac:picMkLst>
            <pc:docMk/>
            <pc:sldMk cId="1722417964" sldId="472"/>
            <ac:picMk id="6" creationId="{FED93E62-F395-BE45-D663-898BB22C6459}"/>
          </ac:picMkLst>
        </pc:picChg>
        <pc:picChg chg="add del mod ord">
          <ac:chgData name="Leonie Smith" userId="fed1330f33f5650e" providerId="LiveId" clId="{282B345C-A1FC-416A-B140-5A16F8D55D7D}" dt="2023-11-28T06:42:59.495" v="143"/>
          <ac:picMkLst>
            <pc:docMk/>
            <pc:sldMk cId="1722417964" sldId="472"/>
            <ac:picMk id="9" creationId="{C4F1BCC3-82DF-F6BE-3DC8-F44BB6E882C1}"/>
          </ac:picMkLst>
        </pc:picChg>
        <pc:picChg chg="add del mod">
          <ac:chgData name="Leonie Smith" userId="fed1330f33f5650e" providerId="LiveId" clId="{282B345C-A1FC-416A-B140-5A16F8D55D7D}" dt="2023-11-28T06:43:01.381" v="145"/>
          <ac:picMkLst>
            <pc:docMk/>
            <pc:sldMk cId="1722417964" sldId="472"/>
            <ac:picMk id="10" creationId="{C2B2A611-1B27-9341-702B-3BF2C3D3C892}"/>
          </ac:picMkLst>
        </pc:picChg>
        <pc:picChg chg="add del mod ord">
          <ac:chgData name="Leonie Smith" userId="fed1330f33f5650e" providerId="LiveId" clId="{282B345C-A1FC-416A-B140-5A16F8D55D7D}" dt="2023-11-28T06:43:10.035" v="146"/>
          <ac:picMkLst>
            <pc:docMk/>
            <pc:sldMk cId="1722417964" sldId="472"/>
            <ac:picMk id="13" creationId="{681B13D1-AB61-A383-0637-03FDC2E92AFB}"/>
          </ac:picMkLst>
        </pc:picChg>
        <pc:picChg chg="add del mod">
          <ac:chgData name="Leonie Smith" userId="fed1330f33f5650e" providerId="LiveId" clId="{282B345C-A1FC-416A-B140-5A16F8D55D7D}" dt="2023-11-28T06:43:11.791" v="148"/>
          <ac:picMkLst>
            <pc:docMk/>
            <pc:sldMk cId="1722417964" sldId="472"/>
            <ac:picMk id="14" creationId="{13BB5261-7B0C-1C12-35A3-E7D58F244CA7}"/>
          </ac:picMkLst>
        </pc:picChg>
        <pc:picChg chg="add del mod ord">
          <ac:chgData name="Leonie Smith" userId="fed1330f33f5650e" providerId="LiveId" clId="{282B345C-A1FC-416A-B140-5A16F8D55D7D}" dt="2023-11-28T06:43:55.350" v="149"/>
          <ac:picMkLst>
            <pc:docMk/>
            <pc:sldMk cId="1722417964" sldId="472"/>
            <ac:picMk id="17" creationId="{3CF5B7BE-1730-E988-CE38-1C259D200313}"/>
          </ac:picMkLst>
        </pc:picChg>
        <pc:picChg chg="add del mod">
          <ac:chgData name="Leonie Smith" userId="fed1330f33f5650e" providerId="LiveId" clId="{282B345C-A1FC-416A-B140-5A16F8D55D7D}" dt="2023-11-28T06:44:52.266" v="151"/>
          <ac:picMkLst>
            <pc:docMk/>
            <pc:sldMk cId="1722417964" sldId="472"/>
            <ac:picMk id="18" creationId="{DF20C134-3BAD-5817-A440-A5928B633EDA}"/>
          </ac:picMkLst>
        </pc:picChg>
        <pc:picChg chg="add del mod ord">
          <ac:chgData name="Leonie Smith" userId="fed1330f33f5650e" providerId="LiveId" clId="{282B345C-A1FC-416A-B140-5A16F8D55D7D}" dt="2023-11-28T06:45:35.533" v="152"/>
          <ac:picMkLst>
            <pc:docMk/>
            <pc:sldMk cId="1722417964" sldId="472"/>
            <ac:picMk id="22" creationId="{76A34FF9-6086-C6D7-2A73-87793FE4EE84}"/>
          </ac:picMkLst>
        </pc:picChg>
        <pc:picChg chg="add del mod">
          <ac:chgData name="Leonie Smith" userId="fed1330f33f5650e" providerId="LiveId" clId="{282B345C-A1FC-416A-B140-5A16F8D55D7D}" dt="2023-11-28T06:46:57.740" v="154"/>
          <ac:picMkLst>
            <pc:docMk/>
            <pc:sldMk cId="1722417964" sldId="472"/>
            <ac:picMk id="23" creationId="{FF7EE4DB-53BF-A28A-E796-D1479BF5EE07}"/>
          </ac:picMkLst>
        </pc:picChg>
        <pc:picChg chg="add del mod ord">
          <ac:chgData name="Leonie Smith" userId="fed1330f33f5650e" providerId="LiveId" clId="{282B345C-A1FC-416A-B140-5A16F8D55D7D}" dt="2023-11-28T06:47:10.651" v="155"/>
          <ac:picMkLst>
            <pc:docMk/>
            <pc:sldMk cId="1722417964" sldId="472"/>
            <ac:picMk id="28" creationId="{8BE77180-879B-5D80-BEB5-2C8E6E768974}"/>
          </ac:picMkLst>
        </pc:picChg>
        <pc:picChg chg="add del mod">
          <ac:chgData name="Leonie Smith" userId="fed1330f33f5650e" providerId="LiveId" clId="{282B345C-A1FC-416A-B140-5A16F8D55D7D}" dt="2023-11-28T06:47:13.168" v="157"/>
          <ac:picMkLst>
            <pc:docMk/>
            <pc:sldMk cId="1722417964" sldId="472"/>
            <ac:picMk id="29" creationId="{26944C85-964C-301E-E0DE-3573B8CAA38E}"/>
          </ac:picMkLst>
        </pc:picChg>
        <pc:picChg chg="add del mod ord">
          <ac:chgData name="Leonie Smith" userId="fed1330f33f5650e" providerId="LiveId" clId="{282B345C-A1FC-416A-B140-5A16F8D55D7D}" dt="2023-11-28T06:47:25.170" v="158"/>
          <ac:picMkLst>
            <pc:docMk/>
            <pc:sldMk cId="1722417964" sldId="472"/>
            <ac:picMk id="32" creationId="{4D9AE9E5-6890-379D-2697-EA6B394F882E}"/>
          </ac:picMkLst>
        </pc:picChg>
        <pc:picChg chg="add del mod">
          <ac:chgData name="Leonie Smith" userId="fed1330f33f5650e" providerId="LiveId" clId="{282B345C-A1FC-416A-B140-5A16F8D55D7D}" dt="2023-11-28T06:47:28.752" v="160"/>
          <ac:picMkLst>
            <pc:docMk/>
            <pc:sldMk cId="1722417964" sldId="472"/>
            <ac:picMk id="33" creationId="{EB3DCEB1-07BC-E315-1DAA-D4F982DE993C}"/>
          </ac:picMkLst>
        </pc:picChg>
        <pc:picChg chg="add del mod ord">
          <ac:chgData name="Leonie Smith" userId="fed1330f33f5650e" providerId="LiveId" clId="{282B345C-A1FC-416A-B140-5A16F8D55D7D}" dt="2023-11-28T06:47:47.942" v="161"/>
          <ac:picMkLst>
            <pc:docMk/>
            <pc:sldMk cId="1722417964" sldId="472"/>
            <ac:picMk id="36" creationId="{D79CB71C-B91D-7DCC-7388-2D5A1B047C1A}"/>
          </ac:picMkLst>
        </pc:picChg>
        <pc:picChg chg="add del mod">
          <ac:chgData name="Leonie Smith" userId="fed1330f33f5650e" providerId="LiveId" clId="{282B345C-A1FC-416A-B140-5A16F8D55D7D}" dt="2023-11-28T06:48:07.465" v="163"/>
          <ac:picMkLst>
            <pc:docMk/>
            <pc:sldMk cId="1722417964" sldId="472"/>
            <ac:picMk id="37" creationId="{F9A7E2B4-52A4-C084-410A-D0E682D2727C}"/>
          </ac:picMkLst>
        </pc:picChg>
        <pc:picChg chg="add del mod ord">
          <ac:chgData name="Leonie Smith" userId="fed1330f33f5650e" providerId="LiveId" clId="{282B345C-A1FC-416A-B140-5A16F8D55D7D}" dt="2023-11-28T06:48:48.536" v="164"/>
          <ac:picMkLst>
            <pc:docMk/>
            <pc:sldMk cId="1722417964" sldId="472"/>
            <ac:picMk id="40" creationId="{F386C74F-4FF6-C9C2-4BE5-F0CFE36FFF38}"/>
          </ac:picMkLst>
        </pc:picChg>
        <pc:picChg chg="add mod">
          <ac:chgData name="Leonie Smith" userId="fed1330f33f5650e" providerId="LiveId" clId="{282B345C-A1FC-416A-B140-5A16F8D55D7D}" dt="2023-11-28T06:48:48.536" v="164"/>
          <ac:picMkLst>
            <pc:docMk/>
            <pc:sldMk cId="1722417964" sldId="472"/>
            <ac:picMk id="41" creationId="{26B1010F-D55A-2073-5599-4B10517FA5AC}"/>
          </ac:picMkLst>
        </pc:picChg>
      </pc:sldChg>
      <pc:sldChg chg="addSp delSp modSp mod modTransition modAnim">
        <pc:chgData name="Leonie Smith" userId="fed1330f33f5650e" providerId="LiveId" clId="{282B345C-A1FC-416A-B140-5A16F8D55D7D}" dt="2023-11-28T06:39:30.287" v="139"/>
        <pc:sldMkLst>
          <pc:docMk/>
          <pc:sldMk cId="480374179" sldId="479"/>
        </pc:sldMkLst>
        <pc:picChg chg="add del mod">
          <ac:chgData name="Leonie Smith" userId="fed1330f33f5650e" providerId="LiveId" clId="{282B345C-A1FC-416A-B140-5A16F8D55D7D}" dt="2023-11-28T06:37:39.999" v="126"/>
          <ac:picMkLst>
            <pc:docMk/>
            <pc:sldMk cId="480374179" sldId="479"/>
            <ac:picMk id="6" creationId="{7040268F-C9BF-DF90-0601-97A085BC99DB}"/>
          </ac:picMkLst>
        </pc:picChg>
        <pc:picChg chg="add del mod ord">
          <ac:chgData name="Leonie Smith" userId="fed1330f33f5650e" providerId="LiveId" clId="{282B345C-A1FC-416A-B140-5A16F8D55D7D}" dt="2023-11-28T06:37:55.665" v="127"/>
          <ac:picMkLst>
            <pc:docMk/>
            <pc:sldMk cId="480374179" sldId="479"/>
            <ac:picMk id="9" creationId="{F9F3B1DB-9884-4588-2D12-7A597871C2D4}"/>
          </ac:picMkLst>
        </pc:picChg>
        <pc:picChg chg="add del mod">
          <ac:chgData name="Leonie Smith" userId="fed1330f33f5650e" providerId="LiveId" clId="{282B345C-A1FC-416A-B140-5A16F8D55D7D}" dt="2023-11-28T06:37:57.725" v="129"/>
          <ac:picMkLst>
            <pc:docMk/>
            <pc:sldMk cId="480374179" sldId="479"/>
            <ac:picMk id="10" creationId="{FAA7E762-23C1-C0CF-5A08-CE4432AB73BA}"/>
          </ac:picMkLst>
        </pc:picChg>
        <pc:picChg chg="add del mod ord">
          <ac:chgData name="Leonie Smith" userId="fed1330f33f5650e" providerId="LiveId" clId="{282B345C-A1FC-416A-B140-5A16F8D55D7D}" dt="2023-11-28T06:38:03.095" v="130"/>
          <ac:picMkLst>
            <pc:docMk/>
            <pc:sldMk cId="480374179" sldId="479"/>
            <ac:picMk id="13" creationId="{7F2A9075-73A0-4923-1D5F-4DB7EFF5EDF5}"/>
          </ac:picMkLst>
        </pc:picChg>
        <pc:picChg chg="add del mod">
          <ac:chgData name="Leonie Smith" userId="fed1330f33f5650e" providerId="LiveId" clId="{282B345C-A1FC-416A-B140-5A16F8D55D7D}" dt="2023-11-28T06:38:05.159" v="132"/>
          <ac:picMkLst>
            <pc:docMk/>
            <pc:sldMk cId="480374179" sldId="479"/>
            <ac:picMk id="14" creationId="{A2CADAAC-F849-F33B-8E52-CE1BC7FFE732}"/>
          </ac:picMkLst>
        </pc:picChg>
        <pc:picChg chg="add del mod ord">
          <ac:chgData name="Leonie Smith" userId="fed1330f33f5650e" providerId="LiveId" clId="{282B345C-A1FC-416A-B140-5A16F8D55D7D}" dt="2023-11-28T06:38:27.206" v="133"/>
          <ac:picMkLst>
            <pc:docMk/>
            <pc:sldMk cId="480374179" sldId="479"/>
            <ac:picMk id="17" creationId="{4AC63878-E4E5-BB04-A5AC-1FED3353FA8A}"/>
          </ac:picMkLst>
        </pc:picChg>
        <pc:picChg chg="add del mod">
          <ac:chgData name="Leonie Smith" userId="fed1330f33f5650e" providerId="LiveId" clId="{282B345C-A1FC-416A-B140-5A16F8D55D7D}" dt="2023-11-28T06:38:29.433" v="135"/>
          <ac:picMkLst>
            <pc:docMk/>
            <pc:sldMk cId="480374179" sldId="479"/>
            <ac:picMk id="18" creationId="{25EFB350-287D-670F-4ECF-BDC00BEBDE76}"/>
          </ac:picMkLst>
        </pc:picChg>
        <pc:picChg chg="add del mod ord">
          <ac:chgData name="Leonie Smith" userId="fed1330f33f5650e" providerId="LiveId" clId="{282B345C-A1FC-416A-B140-5A16F8D55D7D}" dt="2023-11-28T06:38:54.276" v="136"/>
          <ac:picMkLst>
            <pc:docMk/>
            <pc:sldMk cId="480374179" sldId="479"/>
            <ac:picMk id="21" creationId="{729DF0B7-ED9F-5F5D-3E03-7C2D471365C2}"/>
          </ac:picMkLst>
        </pc:picChg>
        <pc:picChg chg="add del mod">
          <ac:chgData name="Leonie Smith" userId="fed1330f33f5650e" providerId="LiveId" clId="{282B345C-A1FC-416A-B140-5A16F8D55D7D}" dt="2023-11-28T06:39:04.067" v="138"/>
          <ac:picMkLst>
            <pc:docMk/>
            <pc:sldMk cId="480374179" sldId="479"/>
            <ac:picMk id="22" creationId="{FA290A21-35ED-356E-1E92-64E07E7B22DF}"/>
          </ac:picMkLst>
        </pc:picChg>
        <pc:picChg chg="add del mod ord">
          <ac:chgData name="Leonie Smith" userId="fed1330f33f5650e" providerId="LiveId" clId="{282B345C-A1FC-416A-B140-5A16F8D55D7D}" dt="2023-11-28T06:39:30.287" v="139"/>
          <ac:picMkLst>
            <pc:docMk/>
            <pc:sldMk cId="480374179" sldId="479"/>
            <ac:picMk id="25" creationId="{09FE3D7A-68EB-A787-E07C-CC4FBE113896}"/>
          </ac:picMkLst>
        </pc:picChg>
        <pc:picChg chg="add mod">
          <ac:chgData name="Leonie Smith" userId="fed1330f33f5650e" providerId="LiveId" clId="{282B345C-A1FC-416A-B140-5A16F8D55D7D}" dt="2023-11-28T06:39:30.287" v="139"/>
          <ac:picMkLst>
            <pc:docMk/>
            <pc:sldMk cId="480374179" sldId="479"/>
            <ac:picMk id="26" creationId="{43E5C109-DCBF-BA56-8ED3-92E2A02206FB}"/>
          </ac:picMkLst>
        </pc:picChg>
      </pc:sldChg>
    </pc:docChg>
  </pc:docChgLst>
  <pc:docChgLst>
    <pc:chgData name="Alfred Smith" userId="3c60a3631c0db8ad" providerId="LiveId" clId="{33196AE9-5FC3-4331-A0F0-9D7172537E99}"/>
    <pc:docChg chg="modSld">
      <pc:chgData name="Alfred Smith" userId="3c60a3631c0db8ad" providerId="LiveId" clId="{33196AE9-5FC3-4331-A0F0-9D7172537E99}" dt="2023-01-25T14:24:33.737" v="0"/>
      <pc:docMkLst>
        <pc:docMk/>
      </pc:docMkLst>
      <pc:sldChg chg="modSp mod">
        <pc:chgData name="Alfred Smith" userId="3c60a3631c0db8ad" providerId="LiveId" clId="{33196AE9-5FC3-4331-A0F0-9D7172537E99}" dt="2023-01-25T14:24:33.737" v="0"/>
        <pc:sldMkLst>
          <pc:docMk/>
          <pc:sldMk cId="3596600315" sldId="468"/>
        </pc:sldMkLst>
        <pc:spChg chg="mod">
          <ac:chgData name="Alfred Smith" userId="3c60a3631c0db8ad" providerId="LiveId" clId="{33196AE9-5FC3-4331-A0F0-9D7172537E99}" dt="2023-01-25T14:24:33.737" v="0"/>
          <ac:spMkLst>
            <pc:docMk/>
            <pc:sldMk cId="3596600315" sldId="468"/>
            <ac:spMk id="3" creationId="{0162BEE1-134B-8B70-2BB8-9226F1DF161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28 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 Haman builds gallows - 5:9-14 (Right Top)</a:t>
            </a:r>
          </a:p>
          <a:p>
            <a:pPr algn="l"/>
            <a:r>
              <a:rPr lang="en-US" sz="1200" b="0" i="0" u="none" strike="noStrike" baseline="0" dirty="0">
                <a:latin typeface="TimesNewRomanPSMT"/>
              </a:rPr>
              <a:t>6The King asks Haman what should be done- 6:1-9 (Left Top Room in Palace)</a:t>
            </a:r>
          </a:p>
          <a:p>
            <a:pPr algn="l"/>
            <a:r>
              <a:rPr lang="en-US" sz="1200" b="0" i="0" u="none" strike="noStrike" baseline="0" dirty="0">
                <a:latin typeface="TimesNewRomanPSMT"/>
              </a:rPr>
              <a:t>. Haman leads Mordecai on King’s Horse - 6:10-14 (Right Bottom)</a:t>
            </a:r>
          </a:p>
          <a:p>
            <a:pPr algn="l"/>
            <a:r>
              <a:rPr lang="en-US" sz="1200" b="0" i="0" u="none" strike="noStrike" baseline="0" dirty="0">
                <a:latin typeface="TimesNewRomanPSMT"/>
              </a:rPr>
              <a:t>7.Esther exposes Haman - 7:1-10 (Right Top Room in Palace)</a:t>
            </a:r>
          </a:p>
          <a:p>
            <a:pPr algn="l"/>
            <a:r>
              <a:rPr lang="en-US" sz="1200" b="0" i="0" u="none" strike="noStrike" baseline="0" dirty="0">
                <a:latin typeface="TimesNewRomanPSMT"/>
              </a:rPr>
              <a:t>8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28-8</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4" name="Video 23">
            <a:hlinkClick r:id="" action="ppaction://media"/>
            <a:extLst>
              <a:ext uri="{FF2B5EF4-FFF2-40B4-BE49-F238E27FC236}">
                <a16:creationId xmlns:a16="http://schemas.microsoft.com/office/drawing/2014/main" id="{B96990EF-CE1A-A0B4-9C60-BE07BB02127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95"/>
    </mc:Choice>
    <mc:Fallback xmlns="">
      <p:transition spd="slow" advTm="3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C114DB5-5D82-4C3D-B840-51732350FF13}"/>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08B2DBAA-3E38-4BAA-90F1-368B8DD05518}"/>
              </a:ext>
            </a:extLst>
          </p:cNvPr>
          <p:cNvSpPr txBox="1"/>
          <p:nvPr/>
        </p:nvSpPr>
        <p:spPr>
          <a:xfrm>
            <a:off x="409338" y="413657"/>
            <a:ext cx="3493192" cy="745672"/>
          </a:xfrm>
          <a:prstGeom prst="rect">
            <a:avLst/>
          </a:prstGeom>
          <a:noFill/>
        </p:spPr>
        <p:txBody>
          <a:bodyPr wrap="square" rtlCol="0">
            <a:noAutofit/>
          </a:bodyPr>
          <a:lstStyle/>
          <a:p>
            <a:r>
              <a:rPr lang="hi-IN" sz="3600" cap="all" dirty="0">
                <a:solidFill>
                  <a:schemeClr val="bg1"/>
                </a:solidFill>
                <a:latin typeface="Mangal" panose="02040503050203030202" pitchFamily="18" charset="0"/>
                <a:cs typeface="Mangal" panose="02040503050203030202" pitchFamily="18" charset="0"/>
              </a:rPr>
              <a:t>एस्तेर</a:t>
            </a:r>
            <a:r>
              <a:rPr lang="hi-IN" sz="3200" cap="all" dirty="0">
                <a:solidFill>
                  <a:schemeClr val="bg1"/>
                </a:solidFill>
                <a:latin typeface="Mangal" panose="02040503050203030202" pitchFamily="18" charset="0"/>
                <a:cs typeface="Mangal" panose="02040503050203030202" pitchFamily="18" charset="0"/>
              </a:rPr>
              <a:t> </a:t>
            </a:r>
            <a:r>
              <a:rPr lang="en-US" sz="3200" cap="all" dirty="0">
                <a:solidFill>
                  <a:schemeClr val="bg1"/>
                </a:solidFill>
                <a:latin typeface="Mangal" panose="02040503050203030202" pitchFamily="18" charset="0"/>
                <a:cs typeface="Mangal" panose="02040503050203030202" pitchFamily="18" charset="0"/>
              </a:rPr>
              <a:t>8</a:t>
            </a:r>
            <a:r>
              <a:rPr lang="hi-IN" sz="3200" cap="all" dirty="0">
                <a:solidFill>
                  <a:schemeClr val="bg1"/>
                </a:solidFill>
                <a:latin typeface="Mangal" panose="02040503050203030202" pitchFamily="18" charset="0"/>
                <a:cs typeface="Mangal" panose="02040503050203030202" pitchFamily="18" charset="0"/>
              </a:rPr>
              <a:t>:</a:t>
            </a:r>
            <a:r>
              <a:rPr lang="en-US" sz="3200" cap="all" dirty="0">
                <a:solidFill>
                  <a:schemeClr val="bg1"/>
                </a:solidFill>
                <a:latin typeface="Mangal" panose="02040503050203030202" pitchFamily="18" charset="0"/>
                <a:cs typeface="Mangal" panose="02040503050203030202" pitchFamily="18" charset="0"/>
              </a:rPr>
              <a:t>3</a:t>
            </a:r>
            <a:endParaRPr lang="en-ZA" sz="700" dirty="0">
              <a:solidFill>
                <a:schemeClr val="bg1"/>
              </a:solidFill>
              <a:latin typeface="Mangal" panose="02040503050203030202" pitchFamily="18" charset="0"/>
              <a:cs typeface="Mangal" panose="02040503050203030202" pitchFamily="18"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4</a:t>
            </a:r>
            <a:r>
              <a:rPr lang="en-US" sz="4400" b="0" i="0">
                <a:solidFill>
                  <a:srgbClr val="121212"/>
                </a:solidFill>
                <a:effectLst/>
                <a:latin typeface="Inter" panose="020B0502030000000004" pitchFamily="34" charset="0"/>
              </a:rPr>
              <a:t>The king extended the gold scepter toward Esther, and she arose and stood before the king.</a:t>
            </a:r>
            <a:endParaRPr lang="en-ZA" dirty="0"/>
          </a:p>
        </p:txBody>
      </p:sp>
      <p:sp>
        <p:nvSpPr>
          <p:cNvPr id="2" name="TextBox 1">
            <a:extLst>
              <a:ext uri="{FF2B5EF4-FFF2-40B4-BE49-F238E27FC236}">
                <a16:creationId xmlns:a16="http://schemas.microsoft.com/office/drawing/2014/main" id="{FF8911F7-5937-379B-97FB-42B384EA817E}"/>
              </a:ext>
            </a:extLst>
          </p:cNvPr>
          <p:cNvSpPr txBox="1"/>
          <p:nvPr/>
        </p:nvSpPr>
        <p:spPr>
          <a:xfrm>
            <a:off x="6216870" y="204107"/>
            <a:ext cx="5975129" cy="6449787"/>
          </a:xfrm>
          <a:prstGeom prst="rect">
            <a:avLst/>
          </a:prstGeom>
          <a:noFill/>
        </p:spPr>
        <p:txBody>
          <a:bodyPr wrap="square" rtlCol="0">
            <a:noAutofit/>
          </a:bodyPr>
          <a:lstStyle/>
          <a:p>
            <a:r>
              <a:rPr lang="hi-IN" sz="4400" b="0" i="0" dirty="0">
                <a:solidFill>
                  <a:srgbClr val="121212"/>
                </a:solidFill>
                <a:effectLst/>
                <a:latin typeface="Inter" panose="020B0502030000000004" pitchFamily="34" charset="0"/>
              </a:rPr>
              <a:t>4 तब राजा ने एस्तेर की ओर सोने का राजदण्ड बढ़ाया।</a:t>
            </a:r>
            <a:endParaRPr lang="en-ZA" sz="4400" dirty="0"/>
          </a:p>
        </p:txBody>
      </p:sp>
      <p:pic>
        <p:nvPicPr>
          <p:cNvPr id="7" name="Video 6">
            <a:hlinkClick r:id="" action="ppaction://media"/>
            <a:extLst>
              <a:ext uri="{FF2B5EF4-FFF2-40B4-BE49-F238E27FC236}">
                <a16:creationId xmlns:a16="http://schemas.microsoft.com/office/drawing/2014/main" id="{F8E21DC4-6281-9E4F-653C-4CB3D2F842F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9505"/>
    </mc:Choice>
    <mc:Fallback xmlns="">
      <p:transition spd="slow" advTm="9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07A3F7-7DA8-D572-DD1D-EA5B414933FB}"/>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52BE5863-AD6A-5BE3-B2CB-427BA890EC10}"/>
              </a:ext>
            </a:extLst>
          </p:cNvPr>
          <p:cNvSpPr txBox="1"/>
          <p:nvPr/>
        </p:nvSpPr>
        <p:spPr>
          <a:xfrm>
            <a:off x="409338" y="413657"/>
            <a:ext cx="3493192" cy="745672"/>
          </a:xfrm>
          <a:prstGeom prst="rect">
            <a:avLst/>
          </a:prstGeom>
          <a:noFill/>
        </p:spPr>
        <p:txBody>
          <a:bodyPr wrap="square" rtlCol="0">
            <a:noAutofit/>
          </a:bodyPr>
          <a:lstStyle/>
          <a:p>
            <a:r>
              <a:rPr lang="hi-IN" sz="3600" cap="all" dirty="0">
                <a:solidFill>
                  <a:schemeClr val="bg1"/>
                </a:solidFill>
                <a:latin typeface="Mangal" panose="02040503050203030202" pitchFamily="18" charset="0"/>
                <a:cs typeface="Mangal" panose="02040503050203030202" pitchFamily="18" charset="0"/>
              </a:rPr>
              <a:t>एस्तेर</a:t>
            </a:r>
            <a:r>
              <a:rPr lang="hi-IN" sz="3200" cap="all" dirty="0">
                <a:solidFill>
                  <a:schemeClr val="bg1"/>
                </a:solidFill>
                <a:latin typeface="Mangal" panose="02040503050203030202" pitchFamily="18" charset="0"/>
                <a:cs typeface="Mangal" panose="02040503050203030202" pitchFamily="18" charset="0"/>
              </a:rPr>
              <a:t> </a:t>
            </a:r>
            <a:r>
              <a:rPr lang="en-US" sz="3200" cap="all" dirty="0">
                <a:solidFill>
                  <a:schemeClr val="bg1"/>
                </a:solidFill>
                <a:latin typeface="Mangal" panose="02040503050203030202" pitchFamily="18" charset="0"/>
                <a:cs typeface="Mangal" panose="02040503050203030202" pitchFamily="18" charset="0"/>
              </a:rPr>
              <a:t>8</a:t>
            </a:r>
            <a:r>
              <a:rPr lang="hi-IN" sz="3200" cap="all" dirty="0">
                <a:solidFill>
                  <a:schemeClr val="bg1"/>
                </a:solidFill>
                <a:latin typeface="Mangal" panose="02040503050203030202" pitchFamily="18" charset="0"/>
                <a:cs typeface="Mangal" panose="02040503050203030202" pitchFamily="18" charset="0"/>
              </a:rPr>
              <a:t>:</a:t>
            </a:r>
            <a:r>
              <a:rPr lang="en-US" sz="3200" cap="all" dirty="0">
                <a:solidFill>
                  <a:schemeClr val="bg1"/>
                </a:solidFill>
                <a:latin typeface="Mangal" panose="02040503050203030202" pitchFamily="18" charset="0"/>
                <a:cs typeface="Mangal" panose="02040503050203030202" pitchFamily="18" charset="0"/>
              </a:rPr>
              <a:t>4</a:t>
            </a:r>
            <a:endParaRPr lang="en-ZA" sz="700" dirty="0">
              <a:solidFill>
                <a:schemeClr val="bg1"/>
              </a:solidFill>
              <a:latin typeface="Mangal" panose="02040503050203030202" pitchFamily="18" charset="0"/>
              <a:cs typeface="Mangal" panose="02040503050203030202" pitchFamily="18"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“If it pleases the king,” she said, “and if I have found favor in his sight, and the matter seems proper to the king, and I am pleasing in his sight, may an order be written to revoke the letters that the scheming Haman son of Hammedatha, the Agagite, wrote to destroy the Jews in all the king’s provinces.</a:t>
            </a:r>
            <a:endParaRPr lang="en-ZA" sz="2000" dirty="0"/>
          </a:p>
        </p:txBody>
      </p:sp>
      <p:sp>
        <p:nvSpPr>
          <p:cNvPr id="2" name="TextBox 1">
            <a:extLst>
              <a:ext uri="{FF2B5EF4-FFF2-40B4-BE49-F238E27FC236}">
                <a16:creationId xmlns:a16="http://schemas.microsoft.com/office/drawing/2014/main" id="{D7B67912-6F11-EB92-7B39-9BBA780AE6B7}"/>
              </a:ext>
            </a:extLst>
          </p:cNvPr>
          <p:cNvSpPr txBox="1"/>
          <p:nvPr/>
        </p:nvSpPr>
        <p:spPr>
          <a:xfrm>
            <a:off x="6216870" y="204107"/>
            <a:ext cx="5975129" cy="6449787"/>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5</a:t>
            </a:r>
            <a:r>
              <a:rPr lang="hi-IN" sz="3200" b="0" i="0" dirty="0">
                <a:solidFill>
                  <a:srgbClr val="121212"/>
                </a:solidFill>
                <a:effectLst/>
                <a:latin typeface="Inter" panose="020B0502030000000004" pitchFamily="34" charset="0"/>
              </a:rPr>
              <a:t> तब एस्तेर उठकर राजा के सामने खड़ी हुई; और कहने लगी, “यदि राजा को स्वीकार हो और वह मुझसे प्रसन्न है और यह बात उसको ठीक जान पड़े, और मैं भी उसको अच्छी लगती हूँ, तो जो चिट्ठियाँ हम्मदाता अगागी के पुत्र हामान ने राजा के सब प्रान्तों के यहूदियों को नाश करने की युक्ति करके लिखाई थीं, उनको पलटने के लिये लिखा जाए।</a:t>
            </a:r>
            <a:endParaRPr lang="en-ZA" sz="3200" dirty="0"/>
          </a:p>
        </p:txBody>
      </p:sp>
      <p:pic>
        <p:nvPicPr>
          <p:cNvPr id="37" name="Video 36">
            <a:hlinkClick r:id="" action="ppaction://media"/>
            <a:extLst>
              <a:ext uri="{FF2B5EF4-FFF2-40B4-BE49-F238E27FC236}">
                <a16:creationId xmlns:a16="http://schemas.microsoft.com/office/drawing/2014/main" id="{D82F012A-2683-6C0C-7B8F-A7DCDEAFFCF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25982"/>
    </mc:Choice>
    <mc:Fallback xmlns="">
      <p:transition spd="slow" advTm="25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7"/>
                </p:tgtEl>
              </p:cMediaNode>
            </p:video>
            <p:seq concurrent="1" nextAc="seek">
              <p:cTn id="8" restart="whenNotActive" fill="hold" evtFilter="cancelBubble" nodeType="interactiveSeq">
                <p:stCondLst>
                  <p:cond evt="onClick" delay="0">
                    <p:tgtEl>
                      <p:spTgt spid="3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
                                        </p:tgtEl>
                                      </p:cBhvr>
                                    </p:cmd>
                                  </p:childTnLst>
                                </p:cTn>
                              </p:par>
                            </p:childTnLst>
                          </p:cTn>
                        </p:par>
                      </p:childTnLst>
                    </p:cTn>
                  </p:par>
                </p:childTnLst>
              </p:cTn>
              <p:nextCondLst>
                <p:cond evt="onClick" delay="0">
                  <p:tgtEl>
                    <p:spTgt spid="3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DEBFF16-D3FA-51EC-2E3D-4426048A293B}"/>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64ED5442-2B38-603F-4CBB-22BF87D052C0}"/>
              </a:ext>
            </a:extLst>
          </p:cNvPr>
          <p:cNvSpPr txBox="1"/>
          <p:nvPr/>
        </p:nvSpPr>
        <p:spPr>
          <a:xfrm>
            <a:off x="409338" y="413657"/>
            <a:ext cx="3493192" cy="745672"/>
          </a:xfrm>
          <a:prstGeom prst="rect">
            <a:avLst/>
          </a:prstGeom>
          <a:noFill/>
        </p:spPr>
        <p:txBody>
          <a:bodyPr wrap="square" rtlCol="0">
            <a:noAutofit/>
          </a:bodyPr>
          <a:lstStyle/>
          <a:p>
            <a:r>
              <a:rPr lang="hi-IN" sz="3600" cap="all" dirty="0">
                <a:solidFill>
                  <a:schemeClr val="bg1"/>
                </a:solidFill>
                <a:latin typeface="Mangal" panose="02040503050203030202" pitchFamily="18" charset="0"/>
                <a:cs typeface="Mangal" panose="02040503050203030202" pitchFamily="18" charset="0"/>
              </a:rPr>
              <a:t>एस्तेर</a:t>
            </a:r>
            <a:r>
              <a:rPr lang="hi-IN" sz="3200" cap="all" dirty="0">
                <a:solidFill>
                  <a:schemeClr val="bg1"/>
                </a:solidFill>
                <a:latin typeface="Mangal" panose="02040503050203030202" pitchFamily="18" charset="0"/>
                <a:cs typeface="Mangal" panose="02040503050203030202" pitchFamily="18" charset="0"/>
              </a:rPr>
              <a:t> </a:t>
            </a:r>
            <a:r>
              <a:rPr lang="en-US" sz="3200" cap="all" dirty="0">
                <a:solidFill>
                  <a:schemeClr val="bg1"/>
                </a:solidFill>
                <a:latin typeface="Mangal" panose="02040503050203030202" pitchFamily="18" charset="0"/>
                <a:cs typeface="Mangal" panose="02040503050203030202" pitchFamily="18" charset="0"/>
              </a:rPr>
              <a:t>8</a:t>
            </a:r>
            <a:r>
              <a:rPr lang="hi-IN" sz="3200" cap="all" dirty="0">
                <a:solidFill>
                  <a:schemeClr val="bg1"/>
                </a:solidFill>
                <a:latin typeface="Mangal" panose="02040503050203030202" pitchFamily="18" charset="0"/>
                <a:cs typeface="Mangal" panose="02040503050203030202" pitchFamily="18" charset="0"/>
              </a:rPr>
              <a:t>:</a:t>
            </a:r>
            <a:r>
              <a:rPr lang="en-US" sz="3200" cap="all" dirty="0">
                <a:solidFill>
                  <a:schemeClr val="bg1"/>
                </a:solidFill>
                <a:latin typeface="Mangal" panose="02040503050203030202" pitchFamily="18" charset="0"/>
                <a:cs typeface="Mangal" panose="02040503050203030202" pitchFamily="18" charset="0"/>
              </a:rPr>
              <a:t>5</a:t>
            </a:r>
            <a:endParaRPr lang="en-ZA" sz="700" dirty="0">
              <a:solidFill>
                <a:schemeClr val="bg1"/>
              </a:solidFill>
              <a:latin typeface="Mangal" panose="02040503050203030202" pitchFamily="18" charset="0"/>
              <a:cs typeface="Mangal" panose="02040503050203030202" pitchFamily="18"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6</a:t>
            </a:r>
            <a:r>
              <a:rPr lang="en-US" sz="4400" b="0" i="0">
                <a:solidFill>
                  <a:srgbClr val="121212"/>
                </a:solidFill>
                <a:effectLst/>
                <a:latin typeface="Inter" panose="020B0502030000000004" pitchFamily="34" charset="0"/>
              </a:rPr>
              <a:t>For how could I bear to see the disaster that would befall my people? How could I bear to see the destruction of my kindred?”</a:t>
            </a:r>
            <a:endParaRPr lang="en-ZA" dirty="0"/>
          </a:p>
        </p:txBody>
      </p:sp>
      <p:sp>
        <p:nvSpPr>
          <p:cNvPr id="2" name="TextBox 1">
            <a:extLst>
              <a:ext uri="{FF2B5EF4-FFF2-40B4-BE49-F238E27FC236}">
                <a16:creationId xmlns:a16="http://schemas.microsoft.com/office/drawing/2014/main" id="{BC7C4101-F1C0-39F2-0840-CA9EECD42567}"/>
              </a:ext>
            </a:extLst>
          </p:cNvPr>
          <p:cNvSpPr txBox="1"/>
          <p:nvPr/>
        </p:nvSpPr>
        <p:spPr>
          <a:xfrm>
            <a:off x="6216870" y="204107"/>
            <a:ext cx="5975129" cy="6449787"/>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6</a:t>
            </a:r>
            <a:r>
              <a:rPr lang="hi-IN" sz="3600" b="0" i="0" dirty="0">
                <a:solidFill>
                  <a:srgbClr val="121212"/>
                </a:solidFill>
                <a:effectLst/>
                <a:latin typeface="Inter" panose="020B0502030000000004" pitchFamily="34" charset="0"/>
              </a:rPr>
              <a:t>क्योंकि मैं अपने जाति के लोगों पर पड़नेवाली उस विपत्ति को किस रीति से देख सकूँगी? और मैं अपने भाइयों के विनाश को कैसे देख सकूँगी?”</a:t>
            </a:r>
            <a:endParaRPr lang="en-ZA" sz="3600" dirty="0"/>
          </a:p>
        </p:txBody>
      </p:sp>
      <p:pic>
        <p:nvPicPr>
          <p:cNvPr id="18" name="Video 17">
            <a:hlinkClick r:id="" action="ppaction://media"/>
            <a:extLst>
              <a:ext uri="{FF2B5EF4-FFF2-40B4-BE49-F238E27FC236}">
                <a16:creationId xmlns:a16="http://schemas.microsoft.com/office/drawing/2014/main" id="{D33F8437-7860-368A-14C0-ED1D89DCADC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8885"/>
    </mc:Choice>
    <mc:Fallback xmlns="">
      <p:transition spd="slow" advTm="8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839647A-21CF-E016-8E55-A456A9625449}"/>
              </a:ext>
            </a:extLst>
          </p:cNvPr>
          <p:cNvPicPr>
            <a:picLocks noChangeAspect="1"/>
          </p:cNvPicPr>
          <p:nvPr/>
        </p:nvPicPr>
        <p:blipFill rotWithShape="1">
          <a:blip r:embed="rId2"/>
          <a:srcRect r="1153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13CA5EE-C09F-FBCD-066D-31ACA2082416}"/>
              </a:ext>
            </a:extLst>
          </p:cNvPr>
          <p:cNvSpPr txBox="1"/>
          <p:nvPr/>
        </p:nvSpPr>
        <p:spPr>
          <a:xfrm>
            <a:off x="409338" y="413657"/>
            <a:ext cx="3493192" cy="745672"/>
          </a:xfrm>
          <a:prstGeom prst="rect">
            <a:avLst/>
          </a:prstGeom>
          <a:noFill/>
        </p:spPr>
        <p:txBody>
          <a:bodyPr wrap="square" rtlCol="0">
            <a:noAutofit/>
          </a:bodyPr>
          <a:lstStyle/>
          <a:p>
            <a:r>
              <a:rPr lang="hi-IN" sz="3600" cap="all" dirty="0">
                <a:solidFill>
                  <a:schemeClr val="bg1"/>
                </a:solidFill>
                <a:latin typeface="Mangal" panose="02040503050203030202" pitchFamily="18" charset="0"/>
                <a:cs typeface="Mangal" panose="02040503050203030202" pitchFamily="18" charset="0"/>
              </a:rPr>
              <a:t>एस्तेर</a:t>
            </a:r>
            <a:r>
              <a:rPr lang="hi-IN" sz="3200" cap="all" dirty="0">
                <a:solidFill>
                  <a:schemeClr val="bg1"/>
                </a:solidFill>
                <a:latin typeface="Mangal" panose="02040503050203030202" pitchFamily="18" charset="0"/>
                <a:cs typeface="Mangal" panose="02040503050203030202" pitchFamily="18" charset="0"/>
              </a:rPr>
              <a:t> </a:t>
            </a:r>
            <a:r>
              <a:rPr lang="en-US" sz="3200" cap="all" dirty="0">
                <a:solidFill>
                  <a:schemeClr val="bg1"/>
                </a:solidFill>
                <a:latin typeface="Mangal" panose="02040503050203030202" pitchFamily="18" charset="0"/>
                <a:cs typeface="Mangal" panose="02040503050203030202" pitchFamily="18" charset="0"/>
              </a:rPr>
              <a:t>8</a:t>
            </a:r>
            <a:r>
              <a:rPr lang="hi-IN" sz="3200" cap="all" dirty="0">
                <a:solidFill>
                  <a:schemeClr val="bg1"/>
                </a:solidFill>
                <a:latin typeface="Mangal" panose="02040503050203030202" pitchFamily="18" charset="0"/>
                <a:cs typeface="Mangal" panose="02040503050203030202" pitchFamily="18" charset="0"/>
              </a:rPr>
              <a:t>:</a:t>
            </a:r>
            <a:r>
              <a:rPr lang="en-US" sz="3200" cap="all" dirty="0">
                <a:solidFill>
                  <a:schemeClr val="bg1"/>
                </a:solidFill>
                <a:latin typeface="Mangal" panose="02040503050203030202" pitchFamily="18" charset="0"/>
                <a:cs typeface="Mangal" panose="02040503050203030202" pitchFamily="18" charset="0"/>
              </a:rPr>
              <a:t>6</a:t>
            </a:r>
            <a:endParaRPr lang="en-ZA" sz="700" dirty="0">
              <a:solidFill>
                <a:schemeClr val="bg1"/>
              </a:solidFill>
              <a:latin typeface="Mangal" panose="02040503050203030202" pitchFamily="18" charset="0"/>
              <a:cs typeface="Mangal" panose="02040503050203030202" pitchFamily="18"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So King Xerxes said to Esther the Queen and Mordecai the Jew, “Behold, I have given Haman’s estate to Esther, and he was hanged on the gallows because he attacked the Jews.</a:t>
            </a:r>
            <a:endParaRPr lang="en-ZA" dirty="0"/>
          </a:p>
        </p:txBody>
      </p:sp>
      <p:sp>
        <p:nvSpPr>
          <p:cNvPr id="2" name="TextBox 1">
            <a:extLst>
              <a:ext uri="{FF2B5EF4-FFF2-40B4-BE49-F238E27FC236}">
                <a16:creationId xmlns:a16="http://schemas.microsoft.com/office/drawing/2014/main" id="{138D1B47-2DC4-F9B0-0D5D-BB4E11C20843}"/>
              </a:ext>
            </a:extLst>
          </p:cNvPr>
          <p:cNvSpPr txBox="1"/>
          <p:nvPr/>
        </p:nvSpPr>
        <p:spPr>
          <a:xfrm>
            <a:off x="6216870" y="204107"/>
            <a:ext cx="5975129" cy="6449787"/>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7</a:t>
            </a:r>
            <a:r>
              <a:rPr lang="hi-IN" sz="3600" b="0" i="0" dirty="0">
                <a:solidFill>
                  <a:srgbClr val="121212"/>
                </a:solidFill>
                <a:effectLst/>
                <a:latin typeface="Inter" panose="020B0502030000000004" pitchFamily="34" charset="0"/>
              </a:rPr>
              <a:t>तब राजा क्षयर्ष ने एस्तेर रानी से और मोर्दकै यहूदी से कहा, “मैं हामान का घरबार तो एस्तेर को दे चुका हूँ, और वह फांसी के खम्भे पर लटका दिया गया है, इसलिए कि उसने यहूदियों पर हाथ उठाया था।</a:t>
            </a:r>
            <a:endParaRPr lang="en-ZA" sz="3600" dirty="0"/>
          </a:p>
        </p:txBody>
      </p:sp>
      <p:pic>
        <p:nvPicPr>
          <p:cNvPr id="22" name="Video 21">
            <a:hlinkClick r:id="" action="ppaction://media"/>
            <a:extLst>
              <a:ext uri="{FF2B5EF4-FFF2-40B4-BE49-F238E27FC236}">
                <a16:creationId xmlns:a16="http://schemas.microsoft.com/office/drawing/2014/main" id="{895B8094-C52A-F2EF-5EF8-2B1E626A84A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6400"/>
    </mc:Choice>
    <mc:Fallback xmlns="">
      <p:transition spd="slow" advTm="16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83B0E64-00E4-BFC6-6B08-7757F5635A46}"/>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46E962EA-9920-01F1-255F-1483BDF1BB94}"/>
              </a:ext>
            </a:extLst>
          </p:cNvPr>
          <p:cNvSpPr txBox="1"/>
          <p:nvPr/>
        </p:nvSpPr>
        <p:spPr>
          <a:xfrm>
            <a:off x="409338" y="413657"/>
            <a:ext cx="3493192" cy="745672"/>
          </a:xfrm>
          <a:prstGeom prst="rect">
            <a:avLst/>
          </a:prstGeom>
          <a:noFill/>
        </p:spPr>
        <p:txBody>
          <a:bodyPr wrap="square" rtlCol="0">
            <a:noAutofit/>
          </a:bodyPr>
          <a:lstStyle/>
          <a:p>
            <a:r>
              <a:rPr lang="hi-IN" sz="3600" cap="all" dirty="0">
                <a:solidFill>
                  <a:schemeClr val="bg1"/>
                </a:solidFill>
                <a:latin typeface="Mangal" panose="02040503050203030202" pitchFamily="18" charset="0"/>
                <a:cs typeface="Mangal" panose="02040503050203030202" pitchFamily="18" charset="0"/>
              </a:rPr>
              <a:t>एस्तेर</a:t>
            </a:r>
            <a:r>
              <a:rPr lang="hi-IN" sz="3200" cap="all" dirty="0">
                <a:solidFill>
                  <a:schemeClr val="bg1"/>
                </a:solidFill>
                <a:latin typeface="Mangal" panose="02040503050203030202" pitchFamily="18" charset="0"/>
                <a:cs typeface="Mangal" panose="02040503050203030202" pitchFamily="18" charset="0"/>
              </a:rPr>
              <a:t> </a:t>
            </a:r>
            <a:r>
              <a:rPr lang="en-US" sz="3200" cap="all" dirty="0">
                <a:solidFill>
                  <a:schemeClr val="bg1"/>
                </a:solidFill>
                <a:latin typeface="Mangal" panose="02040503050203030202" pitchFamily="18" charset="0"/>
                <a:cs typeface="Mangal" panose="02040503050203030202" pitchFamily="18" charset="0"/>
              </a:rPr>
              <a:t>8</a:t>
            </a:r>
            <a:r>
              <a:rPr lang="hi-IN" sz="3200" cap="all" dirty="0">
                <a:solidFill>
                  <a:schemeClr val="bg1"/>
                </a:solidFill>
                <a:latin typeface="Mangal" panose="02040503050203030202" pitchFamily="18" charset="0"/>
                <a:cs typeface="Mangal" panose="02040503050203030202" pitchFamily="18" charset="0"/>
              </a:rPr>
              <a:t>:</a:t>
            </a:r>
            <a:r>
              <a:rPr lang="en-US" sz="3200" cap="all" dirty="0">
                <a:solidFill>
                  <a:schemeClr val="bg1"/>
                </a:solidFill>
                <a:latin typeface="Mangal" panose="02040503050203030202" pitchFamily="18" charset="0"/>
                <a:cs typeface="Mangal" panose="02040503050203030202" pitchFamily="18" charset="0"/>
              </a:rPr>
              <a:t>7</a:t>
            </a:r>
            <a:endParaRPr lang="en-ZA" sz="700" dirty="0">
              <a:solidFill>
                <a:schemeClr val="bg1"/>
              </a:solidFill>
              <a:latin typeface="Mangal" panose="02040503050203030202" pitchFamily="18" charset="0"/>
              <a:cs typeface="Mangal" panose="02040503050203030202" pitchFamily="18"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8</a:t>
            </a:r>
            <a:r>
              <a:rPr lang="en-US" sz="3800" b="0" i="0">
                <a:solidFill>
                  <a:srgbClr val="121212"/>
                </a:solidFill>
                <a:effectLst/>
                <a:latin typeface="Inter" panose="020B0502030000000004" pitchFamily="34" charset="0"/>
              </a:rPr>
              <a:t>Now you may write in the king’s name as you please regarding the Jews, and seal it with the royal signet ring. For a decree that is written in the name of the king and sealed with the royal signet ring cannot be revoked.”</a:t>
            </a:r>
            <a:endParaRPr lang="en-ZA" sz="3800" dirty="0"/>
          </a:p>
        </p:txBody>
      </p:sp>
      <p:sp>
        <p:nvSpPr>
          <p:cNvPr id="2" name="TextBox 1">
            <a:extLst>
              <a:ext uri="{FF2B5EF4-FFF2-40B4-BE49-F238E27FC236}">
                <a16:creationId xmlns:a16="http://schemas.microsoft.com/office/drawing/2014/main" id="{58841F5E-5071-297B-29E8-74AD2EB81E7E}"/>
              </a:ext>
            </a:extLst>
          </p:cNvPr>
          <p:cNvSpPr txBox="1"/>
          <p:nvPr/>
        </p:nvSpPr>
        <p:spPr>
          <a:xfrm>
            <a:off x="6216870" y="204107"/>
            <a:ext cx="5975129" cy="6449787"/>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8</a:t>
            </a:r>
            <a:r>
              <a:rPr lang="hi-IN" sz="3600" b="0" i="0" dirty="0">
                <a:solidFill>
                  <a:srgbClr val="121212"/>
                </a:solidFill>
                <a:effectLst/>
                <a:latin typeface="Inter" panose="020B0502030000000004" pitchFamily="34" charset="0"/>
              </a:rPr>
              <a:t>अतः तुम अपनी समझ के अनुसार राजा के नाम से यहूदियों के नाम पर लिखो, और राजा की मुहर वाली अंगूठी की छाप भी लगाओ; क्योंकि जो चिट्ठी राजा के नाम से लिखी जाए, और उस पर उसकी अंगूठी की छाप लगाई जाए, उसको कोई भी पलट नहीं सकता।”</a:t>
            </a:r>
            <a:endParaRPr lang="en-ZA" sz="3600" dirty="0"/>
          </a:p>
        </p:txBody>
      </p:sp>
      <p:pic>
        <p:nvPicPr>
          <p:cNvPr id="18" name="Video 17">
            <a:hlinkClick r:id="" action="ppaction://media"/>
            <a:extLst>
              <a:ext uri="{FF2B5EF4-FFF2-40B4-BE49-F238E27FC236}">
                <a16:creationId xmlns:a16="http://schemas.microsoft.com/office/drawing/2014/main" id="{EBD40690-5027-7F12-15CC-EDC7B244D97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8264"/>
    </mc:Choice>
    <mc:Fallback xmlns="">
      <p:transition spd="slow" advTm="1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47D8872-E21A-6639-3F6F-B7172CB19F35}"/>
              </a:ext>
            </a:extLst>
          </p:cNvPr>
          <p:cNvPicPr>
            <a:picLocks noChangeAspect="1"/>
          </p:cNvPicPr>
          <p:nvPr/>
        </p:nvPicPr>
        <p:blipFill rotWithShape="1">
          <a:blip r:embed="rId2"/>
          <a:srcRect t="3486" b="159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973EE2A1-BAD9-9D2F-1C06-B1BF28E341F3}"/>
              </a:ext>
            </a:extLst>
          </p:cNvPr>
          <p:cNvSpPr txBox="1"/>
          <p:nvPr/>
        </p:nvSpPr>
        <p:spPr>
          <a:xfrm>
            <a:off x="572344" y="4599180"/>
            <a:ext cx="6350970" cy="1074965"/>
          </a:xfrm>
          <a:prstGeom prst="rect">
            <a:avLst/>
          </a:prstGeom>
          <a:noFill/>
        </p:spPr>
        <p:txBody>
          <a:bodyPr wrap="square" rtlCol="0">
            <a:noAutofit/>
          </a:bodyPr>
          <a:lstStyle/>
          <a:p>
            <a:r>
              <a:rPr lang="hi-IN" sz="3600" cap="all" dirty="0">
                <a:solidFill>
                  <a:schemeClr val="bg1"/>
                </a:solidFill>
                <a:latin typeface="ArialMT"/>
              </a:rPr>
              <a:t>राजा यहूदियों को अपने बचाव में लड़ने की अनुमति देता है - 8:1</a:t>
            </a:r>
            <a:endParaRPr lang="en-ZA" sz="800" dirty="0">
              <a:solidFill>
                <a:schemeClr val="bg1"/>
              </a:solidFill>
            </a:endParaRPr>
          </a:p>
        </p:txBody>
      </p:sp>
      <p:sp>
        <p:nvSpPr>
          <p:cNvPr id="2" name="TextBox 1">
            <a:extLst>
              <a:ext uri="{FF2B5EF4-FFF2-40B4-BE49-F238E27FC236}">
                <a16:creationId xmlns:a16="http://schemas.microsoft.com/office/drawing/2014/main" id="{8F3E8C89-67CD-CB73-C656-958ACE0CFC35}"/>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4C28356-A157-F53C-EF01-20DC4C87CF39}"/>
              </a:ext>
            </a:extLst>
          </p:cNvPr>
          <p:cNvPicPr>
            <a:picLocks noChangeAspect="1"/>
          </p:cNvPicPr>
          <p:nvPr/>
        </p:nvPicPr>
        <p:blipFill>
          <a:blip r:embed="rId2"/>
          <a:stretch>
            <a:fillRect/>
          </a:stretch>
        </p:blipFill>
        <p:spPr>
          <a:xfrm>
            <a:off x="11723" y="-450165"/>
            <a:ext cx="12180277" cy="7308166"/>
          </a:xfrm>
          <a:prstGeom prst="rect">
            <a:avLst/>
          </a:prstGeom>
        </p:spPr>
      </p:pic>
      <p:sp>
        <p:nvSpPr>
          <p:cNvPr id="5" name="TextBox 4">
            <a:extLst>
              <a:ext uri="{FF2B5EF4-FFF2-40B4-BE49-F238E27FC236}">
                <a16:creationId xmlns:a16="http://schemas.microsoft.com/office/drawing/2014/main" id="{7C41C963-E170-9271-1E04-9DF3BA052EC5}"/>
              </a:ext>
            </a:extLst>
          </p:cNvPr>
          <p:cNvSpPr txBox="1"/>
          <p:nvPr/>
        </p:nvSpPr>
        <p:spPr>
          <a:xfrm>
            <a:off x="409338" y="413657"/>
            <a:ext cx="3493192" cy="745672"/>
          </a:xfrm>
          <a:prstGeom prst="rect">
            <a:avLst/>
          </a:prstGeom>
          <a:noFill/>
        </p:spPr>
        <p:txBody>
          <a:bodyPr wrap="square" rtlCol="0">
            <a:noAutofit/>
          </a:bodyPr>
          <a:lstStyle/>
          <a:p>
            <a:r>
              <a:rPr lang="hi-IN" sz="3600" cap="all" dirty="0">
                <a:solidFill>
                  <a:schemeClr val="bg1"/>
                </a:solidFill>
                <a:latin typeface="Mangal" panose="02040503050203030202" pitchFamily="18" charset="0"/>
                <a:cs typeface="Mangal" panose="02040503050203030202" pitchFamily="18" charset="0"/>
              </a:rPr>
              <a:t>एस्तेर</a:t>
            </a:r>
            <a:r>
              <a:rPr lang="hi-IN" sz="3200" cap="all" dirty="0">
                <a:solidFill>
                  <a:schemeClr val="bg1"/>
                </a:solidFill>
                <a:latin typeface="Mangal" panose="02040503050203030202" pitchFamily="18" charset="0"/>
                <a:cs typeface="Mangal" panose="02040503050203030202" pitchFamily="18" charset="0"/>
              </a:rPr>
              <a:t> </a:t>
            </a:r>
            <a:r>
              <a:rPr lang="en-US" sz="3200" cap="all" dirty="0">
                <a:solidFill>
                  <a:schemeClr val="bg1"/>
                </a:solidFill>
                <a:latin typeface="Mangal" panose="02040503050203030202" pitchFamily="18" charset="0"/>
                <a:cs typeface="Mangal" panose="02040503050203030202" pitchFamily="18" charset="0"/>
              </a:rPr>
              <a:t>8</a:t>
            </a:r>
            <a:r>
              <a:rPr lang="hi-IN" sz="3200" cap="all" dirty="0">
                <a:solidFill>
                  <a:schemeClr val="bg1"/>
                </a:solidFill>
                <a:latin typeface="Mangal" panose="02040503050203030202" pitchFamily="18" charset="0"/>
                <a:cs typeface="Mangal" panose="02040503050203030202" pitchFamily="18" charset="0"/>
              </a:rPr>
              <a:t>:</a:t>
            </a:r>
            <a:r>
              <a:rPr lang="en-US" sz="3200" cap="all" dirty="0">
                <a:solidFill>
                  <a:schemeClr val="bg1"/>
                </a:solidFill>
                <a:latin typeface="Mangal" panose="02040503050203030202" pitchFamily="18" charset="0"/>
                <a:cs typeface="Mangal" panose="02040503050203030202" pitchFamily="18" charset="0"/>
              </a:rPr>
              <a:t>8</a:t>
            </a:r>
            <a:endParaRPr lang="en-ZA" sz="700" dirty="0">
              <a:solidFill>
                <a:schemeClr val="bg1"/>
              </a:solidFill>
              <a:latin typeface="Mangal" panose="02040503050203030202" pitchFamily="18" charset="0"/>
              <a:cs typeface="Mangal" panose="02040503050203030202" pitchFamily="18"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Mordecai wrote in the name of King Xerxes and sealed it with the royal signet ring. He sent the documents by mounted couriers riding on swift horses bred from the royal mares.</a:t>
            </a:r>
            <a:endParaRPr lang="en-ZA" dirty="0"/>
          </a:p>
        </p:txBody>
      </p:sp>
      <p:sp>
        <p:nvSpPr>
          <p:cNvPr id="2" name="TextBox 1">
            <a:extLst>
              <a:ext uri="{FF2B5EF4-FFF2-40B4-BE49-F238E27FC236}">
                <a16:creationId xmlns:a16="http://schemas.microsoft.com/office/drawing/2014/main" id="{BD9268DF-506C-90F9-D7C3-EC0F18601969}"/>
              </a:ext>
            </a:extLst>
          </p:cNvPr>
          <p:cNvSpPr txBox="1"/>
          <p:nvPr/>
        </p:nvSpPr>
        <p:spPr>
          <a:xfrm>
            <a:off x="6216870" y="204107"/>
            <a:ext cx="5975129" cy="6449787"/>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10</a:t>
            </a:r>
            <a:r>
              <a:rPr lang="hi-IN" sz="3600" b="0" i="0" dirty="0">
                <a:solidFill>
                  <a:srgbClr val="121212"/>
                </a:solidFill>
                <a:effectLst/>
                <a:latin typeface="Inter" panose="020B0502030000000004" pitchFamily="34" charset="0"/>
              </a:rPr>
              <a:t>मोर्दकै ने राजा क्षयर्ष के नाम से चिट्ठियाँ लिखाकर, और उन पर राजा की मुहर वाली अंगूठी की छाप लगाकर, वेग चलनेवाले सरकारी घोड़ों, खच्चरों और साँड़नियों पर सवार हरकारों के हाथ भेज दीं।</a:t>
            </a:r>
            <a:endParaRPr lang="en-ZA" sz="3600" dirty="0"/>
          </a:p>
        </p:txBody>
      </p:sp>
      <p:pic>
        <p:nvPicPr>
          <p:cNvPr id="14" name="Video 13">
            <a:hlinkClick r:id="" action="ppaction://media"/>
            <a:extLst>
              <a:ext uri="{FF2B5EF4-FFF2-40B4-BE49-F238E27FC236}">
                <a16:creationId xmlns:a16="http://schemas.microsoft.com/office/drawing/2014/main" id="{C237BF6D-5D90-CE36-EF39-DDD6FA05345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5975"/>
    </mc:Choice>
    <mc:Fallback xmlns="">
      <p:transition spd="slow" advTm="15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820D98-EB44-F747-459A-25301C027F6D}"/>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8DD3F62-5066-A035-BFC8-0948C3C2C0B5}"/>
              </a:ext>
            </a:extLst>
          </p:cNvPr>
          <p:cNvSpPr txBox="1"/>
          <p:nvPr/>
        </p:nvSpPr>
        <p:spPr>
          <a:xfrm>
            <a:off x="409338" y="413657"/>
            <a:ext cx="3493192" cy="745672"/>
          </a:xfrm>
          <a:prstGeom prst="rect">
            <a:avLst/>
          </a:prstGeom>
          <a:noFill/>
        </p:spPr>
        <p:txBody>
          <a:bodyPr wrap="square" rtlCol="0">
            <a:noAutofit/>
          </a:bodyPr>
          <a:lstStyle/>
          <a:p>
            <a:r>
              <a:rPr lang="hi-IN" sz="3600" cap="all" dirty="0">
                <a:solidFill>
                  <a:schemeClr val="bg1"/>
                </a:solidFill>
                <a:latin typeface="Mangal" panose="02040503050203030202" pitchFamily="18" charset="0"/>
                <a:cs typeface="Mangal" panose="02040503050203030202" pitchFamily="18" charset="0"/>
              </a:rPr>
              <a:t>एस्तेर</a:t>
            </a:r>
            <a:r>
              <a:rPr lang="hi-IN" sz="3200" cap="all" dirty="0">
                <a:solidFill>
                  <a:schemeClr val="bg1"/>
                </a:solidFill>
                <a:latin typeface="Mangal" panose="02040503050203030202" pitchFamily="18" charset="0"/>
                <a:cs typeface="Mangal" panose="02040503050203030202" pitchFamily="18" charset="0"/>
              </a:rPr>
              <a:t> </a:t>
            </a:r>
            <a:r>
              <a:rPr lang="en-US" sz="3200" cap="all" dirty="0">
                <a:solidFill>
                  <a:schemeClr val="bg1"/>
                </a:solidFill>
                <a:latin typeface="Mangal" panose="02040503050203030202" pitchFamily="18" charset="0"/>
                <a:cs typeface="Mangal" panose="02040503050203030202" pitchFamily="18" charset="0"/>
              </a:rPr>
              <a:t>8</a:t>
            </a:r>
            <a:r>
              <a:rPr lang="hi-IN" sz="3200" cap="all" dirty="0">
                <a:solidFill>
                  <a:schemeClr val="bg1"/>
                </a:solidFill>
                <a:latin typeface="Mangal" panose="02040503050203030202" pitchFamily="18" charset="0"/>
                <a:cs typeface="Mangal" panose="02040503050203030202" pitchFamily="18" charset="0"/>
              </a:rPr>
              <a:t>:1</a:t>
            </a:r>
            <a:r>
              <a:rPr lang="en-US" sz="3200" cap="all" dirty="0">
                <a:solidFill>
                  <a:schemeClr val="bg1"/>
                </a:solidFill>
                <a:latin typeface="Mangal" panose="02040503050203030202" pitchFamily="18" charset="0"/>
                <a:cs typeface="Mangal" panose="02040503050203030202" pitchFamily="18" charset="0"/>
              </a:rPr>
              <a:t>0</a:t>
            </a:r>
            <a:endParaRPr lang="en-ZA" sz="700" dirty="0">
              <a:solidFill>
                <a:schemeClr val="bg1"/>
              </a:solidFill>
              <a:latin typeface="Mangal" panose="02040503050203030202" pitchFamily="18" charset="0"/>
              <a:cs typeface="Mangal" panose="02040503050203030202" pitchFamily="18"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By these letters the king permitted the Jews in each and every city the right to assemble and defend themselves, to destroy, kill, and annihilate all the forces of any people or province hostile to them, including women and children, and to plunder their possessions.</a:t>
            </a:r>
            <a:endParaRPr lang="en-ZA" sz="2000" dirty="0"/>
          </a:p>
        </p:txBody>
      </p:sp>
      <p:sp>
        <p:nvSpPr>
          <p:cNvPr id="2" name="TextBox 1">
            <a:extLst>
              <a:ext uri="{FF2B5EF4-FFF2-40B4-BE49-F238E27FC236}">
                <a16:creationId xmlns:a16="http://schemas.microsoft.com/office/drawing/2014/main" id="{B6758409-EF92-2B7C-F6E5-8752C16E6A9A}"/>
              </a:ext>
            </a:extLst>
          </p:cNvPr>
          <p:cNvSpPr txBox="1"/>
          <p:nvPr/>
        </p:nvSpPr>
        <p:spPr>
          <a:xfrm>
            <a:off x="6216870" y="204107"/>
            <a:ext cx="5975129" cy="6449787"/>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11</a:t>
            </a:r>
            <a:r>
              <a:rPr lang="hi-IN" sz="3200" b="0" i="0" dirty="0">
                <a:solidFill>
                  <a:srgbClr val="121212"/>
                </a:solidFill>
                <a:effectLst/>
                <a:latin typeface="Inter" panose="020B0502030000000004" pitchFamily="34" charset="0"/>
              </a:rPr>
              <a:t> इन चिट्ठियों में सब नगरों के यहूदियों को राजा की ओर से अनुमति दी गई, कि वे इकट्ठे हों और अपना-अपना प्राण बचाने के लिये</a:t>
            </a:r>
            <a:r>
              <a:rPr lang="en-US" sz="3200" b="0" i="0" dirty="0">
                <a:solidFill>
                  <a:srgbClr val="121212"/>
                </a:solidFill>
                <a:effectLst/>
                <a:latin typeface="Inter" panose="020B0502030000000004" pitchFamily="34" charset="0"/>
              </a:rPr>
              <a:t>b </a:t>
            </a:r>
            <a:r>
              <a:rPr lang="hi-IN" sz="3200" b="0" i="0" dirty="0">
                <a:solidFill>
                  <a:srgbClr val="121212"/>
                </a:solidFill>
                <a:effectLst/>
                <a:latin typeface="Inter" panose="020B0502030000000004" pitchFamily="34" charset="0"/>
              </a:rPr>
              <a:t>तैयार होकर, जिस जाति या प्रान्त के लोग अन्याय करके उनको या उनकी स्त्रियों और बाल-बच्चों को दुःख देना चाहें, उनको घात और नाश करें, और उनकी धन-सम्पत्ति लूट लें।</a:t>
            </a:r>
            <a:endParaRPr lang="en-ZA" sz="3200" dirty="0"/>
          </a:p>
        </p:txBody>
      </p:sp>
      <p:pic>
        <p:nvPicPr>
          <p:cNvPr id="35" name="Video 34">
            <a:hlinkClick r:id="" action="ppaction://media"/>
            <a:extLst>
              <a:ext uri="{FF2B5EF4-FFF2-40B4-BE49-F238E27FC236}">
                <a16:creationId xmlns:a16="http://schemas.microsoft.com/office/drawing/2014/main" id="{0F337E6D-4BCD-1B8C-99E4-1607D62D11F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27941"/>
    </mc:Choice>
    <mc:Fallback xmlns="">
      <p:transition spd="slow" advTm="27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5"/>
                </p:tgtEl>
              </p:cMediaNode>
            </p:video>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5"/>
                                        </p:tgtEl>
                                      </p:cBhvr>
                                    </p:cmd>
                                  </p:childTnLst>
                                </p:cTn>
                              </p:par>
                            </p:childTnLst>
                          </p:cTn>
                        </p:par>
                      </p:childTnLst>
                    </p:cTn>
                  </p:par>
                </p:childTnLst>
              </p:cTn>
              <p:nextCondLst>
                <p:cond evt="onClick" delay="0">
                  <p:tgtEl>
                    <p:spTgt spid="3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554D358-284A-55A6-9695-87F8C510AACC}"/>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77EB8D2B-C6C1-EA8F-B3AC-88580784DA53}"/>
              </a:ext>
            </a:extLst>
          </p:cNvPr>
          <p:cNvSpPr txBox="1"/>
          <p:nvPr/>
        </p:nvSpPr>
        <p:spPr>
          <a:xfrm>
            <a:off x="409338" y="413657"/>
            <a:ext cx="3493192" cy="745672"/>
          </a:xfrm>
          <a:prstGeom prst="rect">
            <a:avLst/>
          </a:prstGeom>
          <a:noFill/>
        </p:spPr>
        <p:txBody>
          <a:bodyPr wrap="square" rtlCol="0">
            <a:noAutofit/>
          </a:bodyPr>
          <a:lstStyle/>
          <a:p>
            <a:r>
              <a:rPr lang="hi-IN" sz="3600" cap="all" dirty="0">
                <a:solidFill>
                  <a:schemeClr val="bg1"/>
                </a:solidFill>
                <a:latin typeface="Mangal" panose="02040503050203030202" pitchFamily="18" charset="0"/>
                <a:cs typeface="Mangal" panose="02040503050203030202" pitchFamily="18" charset="0"/>
              </a:rPr>
              <a:t>एस्तेर</a:t>
            </a:r>
            <a:r>
              <a:rPr lang="hi-IN" sz="3200" cap="all" dirty="0">
                <a:solidFill>
                  <a:schemeClr val="bg1"/>
                </a:solidFill>
                <a:latin typeface="Mangal" panose="02040503050203030202" pitchFamily="18" charset="0"/>
                <a:cs typeface="Mangal" panose="02040503050203030202" pitchFamily="18" charset="0"/>
              </a:rPr>
              <a:t> </a:t>
            </a:r>
            <a:r>
              <a:rPr lang="en-US" sz="3200" cap="all" dirty="0">
                <a:solidFill>
                  <a:schemeClr val="bg1"/>
                </a:solidFill>
                <a:latin typeface="Mangal" panose="02040503050203030202" pitchFamily="18" charset="0"/>
                <a:cs typeface="Mangal" panose="02040503050203030202" pitchFamily="18" charset="0"/>
              </a:rPr>
              <a:t>8</a:t>
            </a:r>
            <a:r>
              <a:rPr lang="hi-IN" sz="3200" cap="all" dirty="0">
                <a:solidFill>
                  <a:schemeClr val="bg1"/>
                </a:solidFill>
                <a:latin typeface="Mangal" panose="02040503050203030202" pitchFamily="18" charset="0"/>
                <a:cs typeface="Mangal" panose="02040503050203030202" pitchFamily="18" charset="0"/>
              </a:rPr>
              <a:t>:1</a:t>
            </a:r>
            <a:r>
              <a:rPr lang="en-US" sz="3200" cap="all" dirty="0">
                <a:solidFill>
                  <a:schemeClr val="bg1"/>
                </a:solidFill>
                <a:latin typeface="Mangal" panose="02040503050203030202" pitchFamily="18" charset="0"/>
                <a:cs typeface="Mangal" panose="02040503050203030202" pitchFamily="18" charset="0"/>
              </a:rPr>
              <a:t>1</a:t>
            </a:r>
            <a:endParaRPr lang="en-ZA" sz="700" dirty="0">
              <a:solidFill>
                <a:schemeClr val="bg1"/>
              </a:solidFill>
              <a:latin typeface="Mangal" panose="02040503050203030202" pitchFamily="18" charset="0"/>
              <a:cs typeface="Mangal" panose="02040503050203030202" pitchFamily="18"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Mordecai went out from the presence of the king in royal garments of blue and white, with a large gold crown and a purple robe of fine linen. And the city of Susa shouted and rejoiced.</a:t>
            </a:r>
            <a:endParaRPr lang="en-ZA" dirty="0"/>
          </a:p>
        </p:txBody>
      </p:sp>
      <p:sp>
        <p:nvSpPr>
          <p:cNvPr id="2" name="TextBox 1">
            <a:extLst>
              <a:ext uri="{FF2B5EF4-FFF2-40B4-BE49-F238E27FC236}">
                <a16:creationId xmlns:a16="http://schemas.microsoft.com/office/drawing/2014/main" id="{682BBC35-FD6C-1DB3-C9E0-E72859239BB7}"/>
              </a:ext>
            </a:extLst>
          </p:cNvPr>
          <p:cNvSpPr txBox="1"/>
          <p:nvPr/>
        </p:nvSpPr>
        <p:spPr>
          <a:xfrm>
            <a:off x="6216870" y="204107"/>
            <a:ext cx="5975129" cy="6449787"/>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15</a:t>
            </a:r>
            <a:r>
              <a:rPr lang="hi-IN" sz="3600" b="0" i="0" dirty="0">
                <a:solidFill>
                  <a:srgbClr val="121212"/>
                </a:solidFill>
                <a:effectLst/>
                <a:latin typeface="Inter" panose="020B0502030000000004" pitchFamily="34" charset="0"/>
              </a:rPr>
              <a:t> तब मोर्दकै नीले और श्वेत रंग के राजकीय वस्त्र पहने और सिर पर सोने का बड़ा मुकुट धरे हुए और सूक्ष्म सन और बैंगनी रंग का बागा पहने हुए, राजा के सम्मुख से निकला, और शूशन नगर के लोग आनन्द के मारे ललकार उठे। </a:t>
            </a:r>
            <a:endParaRPr lang="en-ZA" sz="3600" dirty="0"/>
          </a:p>
        </p:txBody>
      </p:sp>
      <p:pic>
        <p:nvPicPr>
          <p:cNvPr id="14" name="Video 13">
            <a:hlinkClick r:id="" action="ppaction://media"/>
            <a:extLst>
              <a:ext uri="{FF2B5EF4-FFF2-40B4-BE49-F238E27FC236}">
                <a16:creationId xmlns:a16="http://schemas.microsoft.com/office/drawing/2014/main" id="{DD1F3674-98A8-EA40-A865-706402F418D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18544"/>
    </mc:Choice>
    <mc:Fallback xmlns="">
      <p:transition spd="slow" advTm="18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A973CF-A1A8-8F73-0923-5F0B010F37E5}"/>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A98D6932-D7C3-3E3D-D366-F5BA0285A0DB}"/>
              </a:ext>
            </a:extLst>
          </p:cNvPr>
          <p:cNvSpPr txBox="1"/>
          <p:nvPr/>
        </p:nvSpPr>
        <p:spPr>
          <a:xfrm>
            <a:off x="409338" y="413657"/>
            <a:ext cx="3493192" cy="745672"/>
          </a:xfrm>
          <a:prstGeom prst="rect">
            <a:avLst/>
          </a:prstGeom>
          <a:noFill/>
        </p:spPr>
        <p:txBody>
          <a:bodyPr wrap="square" rtlCol="0">
            <a:noAutofit/>
          </a:bodyPr>
          <a:lstStyle/>
          <a:p>
            <a:r>
              <a:rPr lang="hi-IN" sz="3600" cap="all" dirty="0">
                <a:solidFill>
                  <a:schemeClr val="bg1"/>
                </a:solidFill>
                <a:latin typeface="Mangal" panose="02040503050203030202" pitchFamily="18" charset="0"/>
                <a:cs typeface="Mangal" panose="02040503050203030202" pitchFamily="18" charset="0"/>
              </a:rPr>
              <a:t>एस्तेर</a:t>
            </a:r>
            <a:r>
              <a:rPr lang="hi-IN" sz="3200" cap="all" dirty="0">
                <a:solidFill>
                  <a:schemeClr val="bg1"/>
                </a:solidFill>
                <a:latin typeface="Mangal" panose="02040503050203030202" pitchFamily="18" charset="0"/>
                <a:cs typeface="Mangal" panose="02040503050203030202" pitchFamily="18" charset="0"/>
              </a:rPr>
              <a:t> </a:t>
            </a:r>
            <a:r>
              <a:rPr lang="en-US" sz="3200" cap="all" dirty="0">
                <a:solidFill>
                  <a:schemeClr val="bg1"/>
                </a:solidFill>
                <a:latin typeface="Mangal" panose="02040503050203030202" pitchFamily="18" charset="0"/>
                <a:cs typeface="Mangal" panose="02040503050203030202" pitchFamily="18" charset="0"/>
              </a:rPr>
              <a:t>8</a:t>
            </a:r>
            <a:r>
              <a:rPr lang="hi-IN" sz="3200" cap="all" dirty="0">
                <a:solidFill>
                  <a:schemeClr val="bg1"/>
                </a:solidFill>
                <a:latin typeface="Mangal" panose="02040503050203030202" pitchFamily="18" charset="0"/>
                <a:cs typeface="Mangal" panose="02040503050203030202" pitchFamily="18" charset="0"/>
              </a:rPr>
              <a:t>:1</a:t>
            </a:r>
            <a:r>
              <a:rPr lang="en-US" sz="3200" cap="all" dirty="0">
                <a:solidFill>
                  <a:schemeClr val="bg1"/>
                </a:solidFill>
                <a:latin typeface="Mangal" panose="02040503050203030202" pitchFamily="18" charset="0"/>
                <a:cs typeface="Mangal" panose="02040503050203030202" pitchFamily="18" charset="0"/>
              </a:rPr>
              <a:t>5</a:t>
            </a:r>
            <a:endParaRPr lang="en-ZA" sz="700" dirty="0">
              <a:solidFill>
                <a:schemeClr val="bg1"/>
              </a:solidFill>
              <a:latin typeface="Mangal" panose="02040503050203030202" pitchFamily="18" charset="0"/>
              <a:cs typeface="Mangal" panose="02040503050203030202" pitchFamily="18"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16</a:t>
            </a:r>
            <a:r>
              <a:rPr lang="en-US" sz="4400" b="0" i="0">
                <a:solidFill>
                  <a:srgbClr val="121212"/>
                </a:solidFill>
                <a:effectLst/>
                <a:latin typeface="Inter" panose="020B0502030000000004" pitchFamily="34" charset="0"/>
              </a:rPr>
              <a:t>For the Jews it was a time of light and gladness, of joy and honor.</a:t>
            </a:r>
            <a:endParaRPr lang="en-ZA" sz="4400" dirty="0"/>
          </a:p>
        </p:txBody>
      </p:sp>
      <p:sp>
        <p:nvSpPr>
          <p:cNvPr id="2" name="TextBox 1">
            <a:extLst>
              <a:ext uri="{FF2B5EF4-FFF2-40B4-BE49-F238E27FC236}">
                <a16:creationId xmlns:a16="http://schemas.microsoft.com/office/drawing/2014/main" id="{85874598-3A27-4FDD-7CA3-72B80787A345}"/>
              </a:ext>
            </a:extLst>
          </p:cNvPr>
          <p:cNvSpPr txBox="1"/>
          <p:nvPr/>
        </p:nvSpPr>
        <p:spPr>
          <a:xfrm>
            <a:off x="6216870" y="204107"/>
            <a:ext cx="5975129" cy="6449787"/>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16</a:t>
            </a:r>
            <a:r>
              <a:rPr lang="hi-IN" sz="3600" b="0" i="0" dirty="0">
                <a:solidFill>
                  <a:srgbClr val="121212"/>
                </a:solidFill>
                <a:effectLst/>
                <a:latin typeface="Inter" panose="020B0502030000000004" pitchFamily="34" charset="0"/>
              </a:rPr>
              <a:t>और यहूदियों को आनन्द और हर्ष हुआ और उनकी बड़ी प्रतिष्ठा हुई।</a:t>
            </a:r>
            <a:endParaRPr lang="en-ZA" sz="3600" dirty="0"/>
          </a:p>
        </p:txBody>
      </p:sp>
      <p:pic>
        <p:nvPicPr>
          <p:cNvPr id="15" name="Video 14">
            <a:hlinkClick r:id="" action="ppaction://media"/>
            <a:extLst>
              <a:ext uri="{FF2B5EF4-FFF2-40B4-BE49-F238E27FC236}">
                <a16:creationId xmlns:a16="http://schemas.microsoft.com/office/drawing/2014/main" id="{2BD4A8A0-069B-5FAA-2734-B6B69E0DF2A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7060"/>
    </mc:Choice>
    <mc:Fallback xmlns="">
      <p:transition spd="slow" advTm="7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9522AD5-E16B-7936-5B75-89F88DCC5B71}"/>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6964B41-84C4-76DD-27D5-DF9127A1CF5F}"/>
              </a:ext>
            </a:extLst>
          </p:cNvPr>
          <p:cNvSpPr txBox="1"/>
          <p:nvPr/>
        </p:nvSpPr>
        <p:spPr>
          <a:xfrm>
            <a:off x="409338" y="413657"/>
            <a:ext cx="3493192" cy="745672"/>
          </a:xfrm>
          <a:prstGeom prst="rect">
            <a:avLst/>
          </a:prstGeom>
          <a:noFill/>
        </p:spPr>
        <p:txBody>
          <a:bodyPr wrap="square" rtlCol="0">
            <a:noAutofit/>
          </a:bodyPr>
          <a:lstStyle/>
          <a:p>
            <a:r>
              <a:rPr lang="hi-IN" sz="3600" cap="all" dirty="0">
                <a:solidFill>
                  <a:schemeClr val="bg1"/>
                </a:solidFill>
                <a:latin typeface="Mangal" panose="02040503050203030202" pitchFamily="18" charset="0"/>
                <a:cs typeface="Mangal" panose="02040503050203030202" pitchFamily="18" charset="0"/>
              </a:rPr>
              <a:t>एस्तेर</a:t>
            </a:r>
            <a:r>
              <a:rPr lang="hi-IN" sz="3200" cap="all" dirty="0">
                <a:solidFill>
                  <a:schemeClr val="bg1"/>
                </a:solidFill>
                <a:latin typeface="Mangal" panose="02040503050203030202" pitchFamily="18" charset="0"/>
                <a:cs typeface="Mangal" panose="02040503050203030202" pitchFamily="18" charset="0"/>
              </a:rPr>
              <a:t> </a:t>
            </a:r>
            <a:r>
              <a:rPr lang="en-US" sz="3200" cap="all" dirty="0">
                <a:solidFill>
                  <a:schemeClr val="bg1"/>
                </a:solidFill>
                <a:latin typeface="Mangal" panose="02040503050203030202" pitchFamily="18" charset="0"/>
                <a:cs typeface="Mangal" panose="02040503050203030202" pitchFamily="18" charset="0"/>
              </a:rPr>
              <a:t>8</a:t>
            </a:r>
            <a:r>
              <a:rPr lang="hi-IN" sz="3200" cap="all" dirty="0">
                <a:solidFill>
                  <a:schemeClr val="bg1"/>
                </a:solidFill>
                <a:latin typeface="Mangal" panose="02040503050203030202" pitchFamily="18" charset="0"/>
                <a:cs typeface="Mangal" panose="02040503050203030202" pitchFamily="18" charset="0"/>
              </a:rPr>
              <a:t>:1</a:t>
            </a:r>
            <a:r>
              <a:rPr lang="en-US" sz="3200" cap="all" dirty="0">
                <a:solidFill>
                  <a:schemeClr val="bg1"/>
                </a:solidFill>
                <a:latin typeface="Mangal" panose="02040503050203030202" pitchFamily="18" charset="0"/>
                <a:cs typeface="Mangal" panose="02040503050203030202" pitchFamily="18" charset="0"/>
              </a:rPr>
              <a:t>6</a:t>
            </a:r>
            <a:endParaRPr lang="en-ZA" sz="700" dirty="0">
              <a:solidFill>
                <a:schemeClr val="bg1"/>
              </a:solidFill>
              <a:latin typeface="Mangal" panose="02040503050203030202" pitchFamily="18" charset="0"/>
              <a:cs typeface="Mangal" panose="02040503050203030202" pitchFamily="18"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chemeClr val="bg1">
                    <a:lumMod val="50000"/>
                  </a:schemeClr>
                </a:solidFill>
                <a:effectLst/>
                <a:latin typeface="Inter" panose="020B0502030000000004" pitchFamily="34" charset="0"/>
              </a:rPr>
              <a:t>9:2</a:t>
            </a:r>
            <a:r>
              <a:rPr lang="en-US" sz="3600" b="0" i="0" dirty="0">
                <a:solidFill>
                  <a:srgbClr val="121212"/>
                </a:solidFill>
                <a:effectLst/>
                <a:latin typeface="Inter" panose="020B0502030000000004" pitchFamily="34" charset="0"/>
              </a:rPr>
              <a:t>In each of the provinces of King Xerxes, the Jews assembled in their cities to attack those who sought to harm them. No man could withstand them, because the fear of them had fallen upon all peoples.</a:t>
            </a:r>
            <a:endParaRPr lang="en-ZA" dirty="0"/>
          </a:p>
        </p:txBody>
      </p:sp>
      <p:sp>
        <p:nvSpPr>
          <p:cNvPr id="2" name="TextBox 1">
            <a:extLst>
              <a:ext uri="{FF2B5EF4-FFF2-40B4-BE49-F238E27FC236}">
                <a16:creationId xmlns:a16="http://schemas.microsoft.com/office/drawing/2014/main" id="{98D77732-78EB-D9E0-6185-A48F05CB74EA}"/>
              </a:ext>
            </a:extLst>
          </p:cNvPr>
          <p:cNvSpPr txBox="1"/>
          <p:nvPr/>
        </p:nvSpPr>
        <p:spPr>
          <a:xfrm>
            <a:off x="6216870" y="204107"/>
            <a:ext cx="5975129" cy="6449787"/>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9:</a:t>
            </a:r>
            <a:r>
              <a:rPr lang="hi-IN" sz="3600" b="0" i="0" dirty="0">
                <a:solidFill>
                  <a:srgbClr val="777A7B"/>
                </a:solidFill>
                <a:effectLst/>
                <a:latin typeface="Inter" panose="020B0502030000000004" pitchFamily="34" charset="0"/>
              </a:rPr>
              <a:t>2</a:t>
            </a:r>
            <a:r>
              <a:rPr lang="hi-IN" sz="3600" b="0" i="0" dirty="0">
                <a:solidFill>
                  <a:srgbClr val="121212"/>
                </a:solidFill>
                <a:effectLst/>
                <a:latin typeface="Inter" panose="020B0502030000000004" pitchFamily="34" charset="0"/>
              </a:rPr>
              <a:t>अदार नामक बारहवें महीने के तेरहवें दिन को, जिस दिन राजा की आज्ञा और नियम पूरे होने को थे, और यहूदियों के शत्रु उन पर प्रबल होने की आशा रखते थे, परन्तु इसके विपरीत यहूदी अपने बैरियों पर प्रबल हुए; उस दिन,</a:t>
            </a:r>
            <a:endParaRPr lang="en-ZA" sz="3600" dirty="0"/>
          </a:p>
        </p:txBody>
      </p:sp>
      <p:pic>
        <p:nvPicPr>
          <p:cNvPr id="26" name="Video 25">
            <a:hlinkClick r:id="" action="ppaction://media"/>
            <a:extLst>
              <a:ext uri="{FF2B5EF4-FFF2-40B4-BE49-F238E27FC236}">
                <a16:creationId xmlns:a16="http://schemas.microsoft.com/office/drawing/2014/main" id="{43E5C109-DCBF-BA56-8ED3-92E2A02206F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80374179"/>
      </p:ext>
    </p:extLst>
  </p:cSld>
  <p:clrMapOvr>
    <a:masterClrMapping/>
  </p:clrMapOvr>
  <mc:AlternateContent xmlns:mc="http://schemas.openxmlformats.org/markup-compatibility/2006" xmlns:p14="http://schemas.microsoft.com/office/powerpoint/2010/main">
    <mc:Choice Requires="p14">
      <p:transition spd="slow" p14:dur="2000" advTm="22515"/>
    </mc:Choice>
    <mc:Fallback xmlns="">
      <p:transition spd="slow" advTm="22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i="0" dirty="0">
                <a:solidFill>
                  <a:srgbClr val="121212"/>
                </a:solidFill>
                <a:effectLst/>
                <a:latin typeface="Times New Roman" panose="02020603050405020304" pitchFamily="18" charset="0"/>
                <a:cs typeface="Times New Roman" panose="02020603050405020304" pitchFamily="18" charset="0"/>
              </a:rPr>
              <a:t>The King Allows the Jews to Fight for Their Lives</a:t>
            </a:r>
            <a:r>
              <a:rPr lang="en-US" sz="4800" i="0" u="none" strike="noStrike" baseline="0" dirty="0">
                <a:latin typeface="Times New Roman" panose="02020603050405020304" pitchFamily="18" charset="0"/>
                <a:cs typeface="Times New Roman" panose="02020603050405020304" pitchFamily="18" charset="0"/>
              </a:rPr>
              <a:t>- 8:1 – 10:3</a:t>
            </a:r>
            <a:endParaRPr lang="en-IN" sz="4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800" cap="all" dirty="0">
                <a:solidFill>
                  <a:srgbClr val="121212"/>
                </a:solidFill>
                <a:latin typeface="ArialMT"/>
              </a:rPr>
              <a:t>राजा यहूदियों को अपने बचाव में लड़ने की अनुमति देता है - 8:1</a:t>
            </a:r>
            <a:endParaRPr lang="en-ZA" sz="1050" dirty="0"/>
          </a:p>
        </p:txBody>
      </p:sp>
      <p:pic>
        <p:nvPicPr>
          <p:cNvPr id="19" name="Video 18">
            <a:hlinkClick r:id="" action="ppaction://media"/>
            <a:extLst>
              <a:ext uri="{FF2B5EF4-FFF2-40B4-BE49-F238E27FC236}">
                <a16:creationId xmlns:a16="http://schemas.microsoft.com/office/drawing/2014/main" id="{2C7C6779-E8B1-CBD1-DCA2-9DD85C4C58E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619"/>
    </mc:Choice>
    <mc:Fallback xmlns="">
      <p:transition spd="slow" advTm="5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81E721C-F634-8F84-887B-9D7CBE5FBB0B}"/>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D8B6C760-B5B8-C23A-9F1F-69CE4050C64C}"/>
              </a:ext>
            </a:extLst>
          </p:cNvPr>
          <p:cNvSpPr txBox="1"/>
          <p:nvPr/>
        </p:nvSpPr>
        <p:spPr>
          <a:xfrm>
            <a:off x="409338" y="413657"/>
            <a:ext cx="3493192" cy="745672"/>
          </a:xfrm>
          <a:prstGeom prst="rect">
            <a:avLst/>
          </a:prstGeom>
          <a:noFill/>
        </p:spPr>
        <p:txBody>
          <a:bodyPr wrap="square" rtlCol="0">
            <a:noAutofit/>
          </a:bodyPr>
          <a:lstStyle/>
          <a:p>
            <a:r>
              <a:rPr lang="hi-IN" sz="3600" cap="all" dirty="0">
                <a:solidFill>
                  <a:schemeClr val="bg1"/>
                </a:solidFill>
                <a:latin typeface="Mangal" panose="02040503050203030202" pitchFamily="18" charset="0"/>
                <a:cs typeface="Mangal" panose="02040503050203030202" pitchFamily="18" charset="0"/>
              </a:rPr>
              <a:t>एस्तेर</a:t>
            </a:r>
            <a:r>
              <a:rPr lang="hi-IN" sz="3200" cap="all" dirty="0">
                <a:solidFill>
                  <a:schemeClr val="bg1"/>
                </a:solidFill>
                <a:latin typeface="Mangal" panose="02040503050203030202" pitchFamily="18" charset="0"/>
                <a:cs typeface="Mangal" panose="02040503050203030202" pitchFamily="18" charset="0"/>
              </a:rPr>
              <a:t> </a:t>
            </a:r>
            <a:r>
              <a:rPr lang="en-US" sz="3200" cap="all" dirty="0">
                <a:solidFill>
                  <a:schemeClr val="bg1"/>
                </a:solidFill>
                <a:latin typeface="Mangal" panose="02040503050203030202" pitchFamily="18" charset="0"/>
                <a:cs typeface="Mangal" panose="02040503050203030202" pitchFamily="18" charset="0"/>
              </a:rPr>
              <a:t>9</a:t>
            </a:r>
            <a:r>
              <a:rPr lang="hi-IN" sz="3200" cap="all" dirty="0">
                <a:solidFill>
                  <a:schemeClr val="bg1"/>
                </a:solidFill>
                <a:latin typeface="Mangal" panose="02040503050203030202" pitchFamily="18" charset="0"/>
                <a:cs typeface="Mangal" panose="02040503050203030202" pitchFamily="18" charset="0"/>
              </a:rPr>
              <a:t>:</a:t>
            </a:r>
            <a:r>
              <a:rPr lang="en-US" sz="3200" cap="all" dirty="0">
                <a:solidFill>
                  <a:schemeClr val="bg1"/>
                </a:solidFill>
                <a:latin typeface="Mangal" panose="02040503050203030202" pitchFamily="18" charset="0"/>
                <a:cs typeface="Mangal" panose="02040503050203030202" pitchFamily="18" charset="0"/>
              </a:rPr>
              <a:t>2</a:t>
            </a:r>
            <a:endParaRPr lang="en-ZA" sz="700" dirty="0">
              <a:solidFill>
                <a:schemeClr val="bg1"/>
              </a:solidFill>
              <a:latin typeface="Mangal" panose="02040503050203030202" pitchFamily="18" charset="0"/>
              <a:cs typeface="Mangal" panose="02040503050203030202" pitchFamily="18" charset="0"/>
            </a:endParaRPr>
          </a:p>
        </p:txBody>
      </p:sp>
    </p:spTree>
    <p:extLst>
      <p:ext uri="{BB962C8B-B14F-4D97-AF65-F5344CB8AC3E}">
        <p14:creationId xmlns:p14="http://schemas.microsoft.com/office/powerpoint/2010/main" val="1211427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as the days on which the Jews gained rest from their enemies and the month in which their sorrow turned to joy and their mourning into a holiday. He wrote that these were to be days of feasting and joy, of sending gifts to one another and to the poor.</a:t>
            </a:r>
            <a:endParaRPr lang="en-ZA" sz="3600" dirty="0"/>
          </a:p>
        </p:txBody>
      </p:sp>
      <p:sp>
        <p:nvSpPr>
          <p:cNvPr id="2" name="TextBox 1">
            <a:extLst>
              <a:ext uri="{FF2B5EF4-FFF2-40B4-BE49-F238E27FC236}">
                <a16:creationId xmlns:a16="http://schemas.microsoft.com/office/drawing/2014/main" id="{11A24B1F-56FE-2543-23DE-CE28D4BDB397}"/>
              </a:ext>
            </a:extLst>
          </p:cNvPr>
          <p:cNvSpPr txBox="1"/>
          <p:nvPr/>
        </p:nvSpPr>
        <p:spPr>
          <a:xfrm>
            <a:off x="6216870" y="204107"/>
            <a:ext cx="5975129" cy="6449787"/>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22</a:t>
            </a:r>
            <a:r>
              <a:rPr lang="hi-IN" sz="3600" b="0" i="0" dirty="0">
                <a:solidFill>
                  <a:srgbClr val="121212"/>
                </a:solidFill>
                <a:effectLst/>
                <a:latin typeface="Inter" panose="020B0502030000000004" pitchFamily="34" charset="0"/>
              </a:rPr>
              <a:t>जिनमें यहूदियों ने अपने शत्रुओं से विश्राम पाया, और यह महीना जिसमें शोक आनन्द से, और विलाप खुशी से बदला गया; (माना करें) और उनको भोज और आनन्द और एक दूसरे के पास भोजन सामग्री भेजने और कंगालों को दान देने के दिन मानें।</a:t>
            </a:r>
            <a:endParaRPr lang="en-ZA" sz="3600" dirty="0"/>
          </a:p>
        </p:txBody>
      </p:sp>
      <p:pic>
        <p:nvPicPr>
          <p:cNvPr id="41" name="Video 40">
            <a:hlinkClick r:id="" action="ppaction://media"/>
            <a:extLst>
              <a:ext uri="{FF2B5EF4-FFF2-40B4-BE49-F238E27FC236}">
                <a16:creationId xmlns:a16="http://schemas.microsoft.com/office/drawing/2014/main" id="{26B1010F-D55A-2073-5599-4B10517FA5A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22417964"/>
      </p:ext>
    </p:extLst>
  </p:cSld>
  <p:clrMapOvr>
    <a:masterClrMapping/>
  </p:clrMapOvr>
  <mc:AlternateContent xmlns:mc="http://schemas.openxmlformats.org/markup-compatibility/2006" xmlns:p14="http://schemas.microsoft.com/office/powerpoint/2010/main">
    <mc:Choice Requires="p14">
      <p:transition spd="slow" p14:dur="2000" advTm="38162"/>
    </mc:Choice>
    <mc:Fallback xmlns="">
      <p:transition spd="slow" advTm="38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1"/>
                </p:tgtEl>
              </p:cMediaNode>
            </p:video>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1"/>
                                        </p:tgtEl>
                                      </p:cBhvr>
                                    </p:cmd>
                                  </p:childTnLst>
                                </p:cTn>
                              </p:par>
                            </p:childTnLst>
                          </p:cTn>
                        </p:par>
                      </p:childTnLst>
                    </p:cTn>
                  </p:par>
                </p:childTnLst>
              </p:cTn>
              <p:nextCondLst>
                <p:cond evt="onClick" delay="0">
                  <p:tgtEl>
                    <p:spTgt spid="41"/>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D8872-E21A-6639-3F6F-B7172CB19F35}"/>
              </a:ext>
            </a:extLst>
          </p:cNvPr>
          <p:cNvPicPr>
            <a:picLocks noChangeAspect="1"/>
          </p:cNvPicPr>
          <p:nvPr/>
        </p:nvPicPr>
        <p:blipFill rotWithShape="1">
          <a:blip r:embed="rId2"/>
          <a:srcRect t="3486" b="159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C3F7E81-9C01-DDFD-4CB6-ECFE0C3B474C}"/>
              </a:ext>
            </a:extLst>
          </p:cNvPr>
          <p:cNvSpPr txBox="1"/>
          <p:nvPr/>
        </p:nvSpPr>
        <p:spPr>
          <a:xfrm>
            <a:off x="409338" y="413657"/>
            <a:ext cx="3493192" cy="745672"/>
          </a:xfrm>
          <a:prstGeom prst="rect">
            <a:avLst/>
          </a:prstGeom>
          <a:noFill/>
        </p:spPr>
        <p:txBody>
          <a:bodyPr wrap="square" rtlCol="0">
            <a:noAutofit/>
          </a:bodyPr>
          <a:lstStyle/>
          <a:p>
            <a:r>
              <a:rPr lang="hi-IN" sz="3600" cap="all" dirty="0">
                <a:solidFill>
                  <a:schemeClr val="bg1"/>
                </a:solidFill>
                <a:latin typeface="Mangal" panose="02040503050203030202" pitchFamily="18" charset="0"/>
                <a:cs typeface="Mangal" panose="02040503050203030202" pitchFamily="18" charset="0"/>
              </a:rPr>
              <a:t>एस्तेर</a:t>
            </a:r>
            <a:r>
              <a:rPr lang="hi-IN" sz="3200" cap="all" dirty="0">
                <a:solidFill>
                  <a:schemeClr val="bg1"/>
                </a:solidFill>
                <a:latin typeface="Mangal" panose="02040503050203030202" pitchFamily="18" charset="0"/>
                <a:cs typeface="Mangal" panose="02040503050203030202" pitchFamily="18" charset="0"/>
              </a:rPr>
              <a:t> </a:t>
            </a:r>
            <a:r>
              <a:rPr lang="en-US" sz="3200" cap="all" dirty="0">
                <a:solidFill>
                  <a:schemeClr val="bg1"/>
                </a:solidFill>
                <a:latin typeface="Mangal" panose="02040503050203030202" pitchFamily="18" charset="0"/>
                <a:cs typeface="Mangal" panose="02040503050203030202" pitchFamily="18" charset="0"/>
              </a:rPr>
              <a:t>9</a:t>
            </a:r>
            <a:r>
              <a:rPr lang="hi-IN" sz="3200" cap="all" dirty="0">
                <a:solidFill>
                  <a:schemeClr val="bg1"/>
                </a:solidFill>
                <a:latin typeface="Mangal" panose="02040503050203030202" pitchFamily="18" charset="0"/>
                <a:cs typeface="Mangal" panose="02040503050203030202" pitchFamily="18" charset="0"/>
              </a:rPr>
              <a:t>:</a:t>
            </a:r>
            <a:r>
              <a:rPr lang="en-US" sz="3200" cap="all" dirty="0">
                <a:solidFill>
                  <a:schemeClr val="bg1"/>
                </a:solidFill>
                <a:latin typeface="Mangal" panose="02040503050203030202" pitchFamily="18" charset="0"/>
                <a:cs typeface="Mangal" panose="02040503050203030202" pitchFamily="18" charset="0"/>
              </a:rPr>
              <a:t>22</a:t>
            </a:r>
            <a:endParaRPr lang="en-ZA" sz="700" dirty="0">
              <a:solidFill>
                <a:schemeClr val="bg1"/>
              </a:solidFill>
              <a:latin typeface="Mangal" panose="02040503050203030202" pitchFamily="18" charset="0"/>
              <a:cs typeface="Mangal" panose="02040503050203030202" pitchFamily="18" charset="0"/>
            </a:endParaRPr>
          </a:p>
        </p:txBody>
      </p:sp>
    </p:spTree>
    <p:extLst>
      <p:ext uri="{BB962C8B-B14F-4D97-AF65-F5344CB8AC3E}">
        <p14:creationId xmlns:p14="http://schemas.microsoft.com/office/powerpoint/2010/main" val="764781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D8872-E21A-6639-3F6F-B7172CB19F35}"/>
              </a:ext>
            </a:extLst>
          </p:cNvPr>
          <p:cNvPicPr>
            <a:picLocks noChangeAspect="1"/>
          </p:cNvPicPr>
          <p:nvPr/>
        </p:nvPicPr>
        <p:blipFill rotWithShape="1">
          <a:blip r:embed="rId2"/>
          <a:srcRect t="3486" b="159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9BA07909-C229-AC00-D677-0EF460B8DB9C}"/>
              </a:ext>
            </a:extLst>
          </p:cNvPr>
          <p:cNvSpPr txBox="1"/>
          <p:nvPr/>
        </p:nvSpPr>
        <p:spPr>
          <a:xfrm>
            <a:off x="572344" y="4599180"/>
            <a:ext cx="6350970" cy="1074965"/>
          </a:xfrm>
          <a:prstGeom prst="rect">
            <a:avLst/>
          </a:prstGeom>
          <a:noFill/>
        </p:spPr>
        <p:txBody>
          <a:bodyPr wrap="square" rtlCol="0">
            <a:noAutofit/>
          </a:bodyPr>
          <a:lstStyle/>
          <a:p>
            <a:r>
              <a:rPr lang="hi-IN" sz="3600" cap="all" dirty="0">
                <a:solidFill>
                  <a:schemeClr val="bg1"/>
                </a:solidFill>
                <a:latin typeface="ArialMT"/>
              </a:rPr>
              <a:t>राजा यहूदियों को अपने बचाव में लड़ने की अनुमति देता है - 8:1</a:t>
            </a:r>
            <a:endParaRPr lang="en-ZA" sz="800" dirty="0">
              <a:solidFill>
                <a:schemeClr val="bg1"/>
              </a:solidFill>
            </a:endParaRPr>
          </a:p>
        </p:txBody>
      </p:sp>
    </p:spTree>
    <p:extLst>
      <p:ext uri="{BB962C8B-B14F-4D97-AF65-F5344CB8AC3E}">
        <p14:creationId xmlns:p14="http://schemas.microsoft.com/office/powerpoint/2010/main" val="1940707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That same day King Xerxes awarded Queen Esther the estate of Haman, the enemy of the Jews. And Mordecai entered the king’s presence because Esther had revealed his relation to her.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204107"/>
            <a:ext cx="5975129" cy="6449787"/>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उसी दिन राजा क्षयर्ष ने यहूदियों के विरोधी हामान का घरबार</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एस्तेर रानी को दे दिया। मोर्दकै राजा के सामने आया, क्योंकि एस्तेर ने राजा को बताया था, कि उससे उसका क्या नाता था</a:t>
            </a:r>
            <a:endParaRPr lang="en-ZA" sz="1100" dirty="0"/>
          </a:p>
        </p:txBody>
      </p:sp>
      <p:pic>
        <p:nvPicPr>
          <p:cNvPr id="15" name="Video 14">
            <a:hlinkClick r:id="" action="ppaction://media"/>
            <a:extLst>
              <a:ext uri="{FF2B5EF4-FFF2-40B4-BE49-F238E27FC236}">
                <a16:creationId xmlns:a16="http://schemas.microsoft.com/office/drawing/2014/main" id="{7E2AC371-6CE4-7488-2495-E0543F4F6C4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5659"/>
    </mc:Choice>
    <mc:Fallback xmlns="">
      <p:transition spd="slow" advTm="15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BDC600E-7C54-E68E-7E08-7EB54F1AEBFD}"/>
              </a:ext>
            </a:extLst>
          </p:cNvPr>
          <p:cNvPicPr>
            <a:picLocks noChangeAspect="1"/>
          </p:cNvPicPr>
          <p:nvPr/>
        </p:nvPicPr>
        <p:blipFill>
          <a:blip r:embed="rId2"/>
          <a:stretch>
            <a:fillRect/>
          </a:stretch>
        </p:blipFill>
        <p:spPr>
          <a:xfrm>
            <a:off x="-527538" y="-555988"/>
            <a:ext cx="12719537" cy="7413988"/>
          </a:xfrm>
          <a:prstGeom prst="rect">
            <a:avLst/>
          </a:prstGeom>
        </p:spPr>
      </p:pic>
      <p:sp>
        <p:nvSpPr>
          <p:cNvPr id="5" name="TextBox 4">
            <a:extLst>
              <a:ext uri="{FF2B5EF4-FFF2-40B4-BE49-F238E27FC236}">
                <a16:creationId xmlns:a16="http://schemas.microsoft.com/office/drawing/2014/main" id="{60EAE8C8-B041-0BFC-4602-9B3CD10BD8ED}"/>
              </a:ext>
            </a:extLst>
          </p:cNvPr>
          <p:cNvSpPr txBox="1"/>
          <p:nvPr/>
        </p:nvSpPr>
        <p:spPr>
          <a:xfrm>
            <a:off x="409338" y="413657"/>
            <a:ext cx="3493192" cy="745672"/>
          </a:xfrm>
          <a:prstGeom prst="rect">
            <a:avLst/>
          </a:prstGeom>
          <a:noFill/>
        </p:spPr>
        <p:txBody>
          <a:bodyPr wrap="square" rtlCol="0">
            <a:noAutofit/>
          </a:bodyPr>
          <a:lstStyle/>
          <a:p>
            <a:r>
              <a:rPr lang="hi-IN" sz="3600" cap="all" dirty="0">
                <a:solidFill>
                  <a:schemeClr val="bg1"/>
                </a:solidFill>
                <a:latin typeface="Mangal" panose="02040503050203030202" pitchFamily="18" charset="0"/>
                <a:cs typeface="Mangal" panose="02040503050203030202" pitchFamily="18" charset="0"/>
              </a:rPr>
              <a:t>एस्तेर</a:t>
            </a:r>
            <a:r>
              <a:rPr lang="hi-IN" sz="3200" cap="all" dirty="0">
                <a:solidFill>
                  <a:schemeClr val="bg1"/>
                </a:solidFill>
                <a:latin typeface="Mangal" panose="02040503050203030202" pitchFamily="18" charset="0"/>
                <a:cs typeface="Mangal" panose="02040503050203030202" pitchFamily="18" charset="0"/>
              </a:rPr>
              <a:t> </a:t>
            </a:r>
            <a:r>
              <a:rPr lang="en-US" sz="3200" cap="all" dirty="0">
                <a:solidFill>
                  <a:schemeClr val="bg1"/>
                </a:solidFill>
                <a:latin typeface="Mangal" panose="02040503050203030202" pitchFamily="18" charset="0"/>
                <a:cs typeface="Mangal" panose="02040503050203030202" pitchFamily="18" charset="0"/>
              </a:rPr>
              <a:t>8</a:t>
            </a:r>
            <a:r>
              <a:rPr lang="hi-IN" sz="3200" cap="all" dirty="0">
                <a:solidFill>
                  <a:schemeClr val="bg1"/>
                </a:solidFill>
                <a:latin typeface="Mangal" panose="02040503050203030202" pitchFamily="18" charset="0"/>
                <a:cs typeface="Mangal" panose="02040503050203030202" pitchFamily="18" charset="0"/>
              </a:rPr>
              <a:t>:1</a:t>
            </a:r>
            <a:endParaRPr lang="en-ZA" sz="700" dirty="0">
              <a:solidFill>
                <a:schemeClr val="bg1"/>
              </a:solidFill>
              <a:latin typeface="Mangal" panose="02040503050203030202" pitchFamily="18" charset="0"/>
              <a:cs typeface="Mangal" panose="02040503050203030202"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a:t>
            </a:r>
            <a:r>
              <a:rPr lang="en-US" sz="4400" b="0" i="0">
                <a:solidFill>
                  <a:srgbClr val="121212"/>
                </a:solidFill>
                <a:effectLst/>
                <a:latin typeface="Inter" panose="020B0502030000000004" pitchFamily="34" charset="0"/>
              </a:rPr>
              <a:t>The king removed the signet ring he had recovered from Haman and presented it to Mordecai. And Esther appointed Mordecai over the estate of Haman.</a:t>
            </a:r>
            <a:endParaRPr lang="en-ZA" dirty="0"/>
          </a:p>
        </p:txBody>
      </p:sp>
      <p:sp>
        <p:nvSpPr>
          <p:cNvPr id="2" name="TextBox 1">
            <a:extLst>
              <a:ext uri="{FF2B5EF4-FFF2-40B4-BE49-F238E27FC236}">
                <a16:creationId xmlns:a16="http://schemas.microsoft.com/office/drawing/2014/main" id="{039B7AA9-7D17-D1DE-456C-CD681BE0EE65}"/>
              </a:ext>
            </a:extLst>
          </p:cNvPr>
          <p:cNvSpPr txBox="1"/>
          <p:nvPr/>
        </p:nvSpPr>
        <p:spPr>
          <a:xfrm>
            <a:off x="6216870" y="204107"/>
            <a:ext cx="5975129" cy="6449787"/>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a:t>
            </a:r>
            <a:r>
              <a:rPr lang="hi-IN" sz="3600" b="0" i="0" dirty="0">
                <a:solidFill>
                  <a:srgbClr val="121212"/>
                </a:solidFill>
                <a:effectLst/>
                <a:latin typeface="Inter" panose="020B0502030000000004" pitchFamily="34" charset="0"/>
              </a:rPr>
              <a:t>तब राजा ने अपनी वह मुहर वाली अंगूठी जो उसने हामान से ले ली थी, उतार कर, मोर्दकै को दे दी। एस्तेर ने मोर्दकै को हामान के घरबार पर अधिकारी नियुक्त कर दिया।</a:t>
            </a:r>
            <a:endParaRPr lang="en-ZA" sz="3600" dirty="0"/>
          </a:p>
        </p:txBody>
      </p:sp>
      <p:pic>
        <p:nvPicPr>
          <p:cNvPr id="11" name="Video 10">
            <a:hlinkClick r:id="" action="ppaction://media"/>
            <a:extLst>
              <a:ext uri="{FF2B5EF4-FFF2-40B4-BE49-F238E27FC236}">
                <a16:creationId xmlns:a16="http://schemas.microsoft.com/office/drawing/2014/main" id="{5653B2EF-CDA5-C0A6-2386-8009C1DE854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3675"/>
    </mc:Choice>
    <mc:Fallback xmlns="">
      <p:transition spd="slow" advTm="13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D853DEE-CA92-1981-1CE8-EF82EEDEA719}"/>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05E1F22D-1EE3-A8B5-6B2B-35416CD40EC6}"/>
              </a:ext>
            </a:extLst>
          </p:cNvPr>
          <p:cNvSpPr txBox="1"/>
          <p:nvPr/>
        </p:nvSpPr>
        <p:spPr>
          <a:xfrm>
            <a:off x="409338" y="413657"/>
            <a:ext cx="3493192" cy="745672"/>
          </a:xfrm>
          <a:prstGeom prst="rect">
            <a:avLst/>
          </a:prstGeom>
          <a:noFill/>
        </p:spPr>
        <p:txBody>
          <a:bodyPr wrap="square" rtlCol="0">
            <a:noAutofit/>
          </a:bodyPr>
          <a:lstStyle/>
          <a:p>
            <a:r>
              <a:rPr lang="hi-IN" sz="3600" cap="all" dirty="0">
                <a:solidFill>
                  <a:schemeClr val="bg1"/>
                </a:solidFill>
                <a:latin typeface="Mangal" panose="02040503050203030202" pitchFamily="18" charset="0"/>
                <a:cs typeface="Mangal" panose="02040503050203030202" pitchFamily="18" charset="0"/>
              </a:rPr>
              <a:t>एस्तेर</a:t>
            </a:r>
            <a:r>
              <a:rPr lang="hi-IN" sz="3200" cap="all" dirty="0">
                <a:solidFill>
                  <a:schemeClr val="bg1"/>
                </a:solidFill>
                <a:latin typeface="Mangal" panose="02040503050203030202" pitchFamily="18" charset="0"/>
                <a:cs typeface="Mangal" panose="02040503050203030202" pitchFamily="18" charset="0"/>
              </a:rPr>
              <a:t> </a:t>
            </a:r>
            <a:r>
              <a:rPr lang="en-US" sz="3200" cap="all" dirty="0">
                <a:solidFill>
                  <a:schemeClr val="bg1"/>
                </a:solidFill>
                <a:latin typeface="Mangal" panose="02040503050203030202" pitchFamily="18" charset="0"/>
                <a:cs typeface="Mangal" panose="02040503050203030202" pitchFamily="18" charset="0"/>
              </a:rPr>
              <a:t>8</a:t>
            </a:r>
            <a:r>
              <a:rPr lang="hi-IN" sz="3200" cap="all" dirty="0">
                <a:solidFill>
                  <a:schemeClr val="bg1"/>
                </a:solidFill>
                <a:latin typeface="Mangal" panose="02040503050203030202" pitchFamily="18" charset="0"/>
                <a:cs typeface="Mangal" panose="02040503050203030202" pitchFamily="18" charset="0"/>
              </a:rPr>
              <a:t>:</a:t>
            </a:r>
            <a:r>
              <a:rPr lang="en-US" sz="3200" cap="all" dirty="0">
                <a:solidFill>
                  <a:schemeClr val="bg1"/>
                </a:solidFill>
                <a:latin typeface="Mangal" panose="02040503050203030202" pitchFamily="18" charset="0"/>
                <a:cs typeface="Mangal" panose="02040503050203030202" pitchFamily="18" charset="0"/>
              </a:rPr>
              <a:t>2</a:t>
            </a:r>
            <a:endParaRPr lang="en-ZA" sz="700" dirty="0">
              <a:solidFill>
                <a:schemeClr val="bg1"/>
              </a:solidFill>
              <a:latin typeface="Mangal" panose="02040503050203030202" pitchFamily="18" charset="0"/>
              <a:cs typeface="Mangal" panose="02040503050203030202" pitchFamily="18"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And once again, Esther addressed the king. She fell at his feet weeping and begged him to revoke the evil scheme of Haman the Agagite, which he had devised against the Jews.</a:t>
            </a:r>
            <a:endParaRPr lang="en-ZA" sz="1600" dirty="0"/>
          </a:p>
        </p:txBody>
      </p:sp>
      <p:sp>
        <p:nvSpPr>
          <p:cNvPr id="2" name="TextBox 1">
            <a:extLst>
              <a:ext uri="{FF2B5EF4-FFF2-40B4-BE49-F238E27FC236}">
                <a16:creationId xmlns:a16="http://schemas.microsoft.com/office/drawing/2014/main" id="{79D1EF14-DEB2-D22A-DAD2-A76C175B3196}"/>
              </a:ext>
            </a:extLst>
          </p:cNvPr>
          <p:cNvSpPr txBox="1"/>
          <p:nvPr/>
        </p:nvSpPr>
        <p:spPr>
          <a:xfrm>
            <a:off x="6216870" y="204107"/>
            <a:ext cx="5975129" cy="6449787"/>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a:t>
            </a:r>
            <a:r>
              <a:rPr lang="hi-IN" sz="3600" b="0" i="0" dirty="0">
                <a:solidFill>
                  <a:srgbClr val="121212"/>
                </a:solidFill>
                <a:effectLst/>
                <a:latin typeface="Inter" panose="020B0502030000000004" pitchFamily="34" charset="0"/>
              </a:rPr>
              <a:t>फिर एस्तेर दूसरी बार राजा से बोली; और उसके पाँव पर गिर, आँसू बहा बहाकर उससे गिड़गिड़ाकर विनती की, कि अगागी हामान की बुराई और यहूदियों की हानि की उसकी युक्ति निष्फल की जाए।</a:t>
            </a:r>
            <a:endParaRPr lang="en-ZA" sz="3600" dirty="0"/>
          </a:p>
        </p:txBody>
      </p:sp>
      <p:pic>
        <p:nvPicPr>
          <p:cNvPr id="11" name="Video 10">
            <a:hlinkClick r:id="" action="ppaction://media"/>
            <a:extLst>
              <a:ext uri="{FF2B5EF4-FFF2-40B4-BE49-F238E27FC236}">
                <a16:creationId xmlns:a16="http://schemas.microsoft.com/office/drawing/2014/main" id="{B7473932-B5C1-3A48-20E6-C8567C402ED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8457"/>
    </mc:Choice>
    <mc:Fallback xmlns="">
      <p:transition spd="slow" advTm="18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TotalTime>
  <Words>1536</Words>
  <Application>Microsoft Office PowerPoint</Application>
  <PresentationFormat>Widescreen</PresentationFormat>
  <Paragraphs>68</Paragraphs>
  <Slides>32</Slides>
  <Notes>1</Notes>
  <HiddenSlides>0</HiddenSlides>
  <MMClips>16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Aptos</vt:lpstr>
      <vt:lpstr>Arial</vt:lpstr>
      <vt:lpstr>ArialMT</vt:lpstr>
      <vt:lpstr>Calibri</vt:lpstr>
      <vt:lpstr>Calibri Light</vt:lpstr>
      <vt:lpstr>Inter</vt:lpstr>
      <vt:lpstr>Mangal</vt:lpstr>
      <vt:lpstr>PT Serif</vt:lpstr>
      <vt:lpstr>Symbol</vt:lpstr>
      <vt:lpstr>Times New Roman</vt:lpstr>
      <vt:lpstr>TimesNewRomanPS-BoldMT</vt:lpstr>
      <vt:lpstr>TimesNewRomanPSMT</vt:lpstr>
      <vt:lpstr>Office Theme</vt:lpstr>
      <vt:lpstr>28-8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74</cp:revision>
  <dcterms:created xsi:type="dcterms:W3CDTF">2021-07-20T09:23:46Z</dcterms:created>
  <dcterms:modified xsi:type="dcterms:W3CDTF">2024-08-03T18:36:17Z</dcterms:modified>
</cp:coreProperties>
</file>