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69" r:id="rId5"/>
    <p:sldId id="440" r:id="rId6"/>
    <p:sldId id="441" r:id="rId7"/>
    <p:sldId id="444" r:id="rId8"/>
    <p:sldId id="445" r:id="rId9"/>
    <p:sldId id="442" r:id="rId10"/>
    <p:sldId id="446" r:id="rId11"/>
    <p:sldId id="447" r:id="rId12"/>
    <p:sldId id="448" r:id="rId13"/>
    <p:sldId id="449" r:id="rId14"/>
    <p:sldId id="472" r:id="rId15"/>
    <p:sldId id="471" r:id="rId16"/>
    <p:sldId id="450" r:id="rId17"/>
    <p:sldId id="451" r:id="rId18"/>
    <p:sldId id="452" r:id="rId19"/>
    <p:sldId id="453" r:id="rId20"/>
    <p:sldId id="454" r:id="rId21"/>
    <p:sldId id="455" r:id="rId22"/>
    <p:sldId id="456" r:id="rId23"/>
    <p:sldId id="457" r:id="rId24"/>
    <p:sldId id="4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FA69A6-9984-478B-BD62-3B3854DC4A25}" v="58" dt="2023-11-29T06:33:59.2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3852" autoAdjust="0"/>
  </p:normalViewPr>
  <p:slideViewPr>
    <p:cSldViewPr snapToGrid="0">
      <p:cViewPr varScale="1">
        <p:scale>
          <a:sx n="54" d="100"/>
          <a:sy n="54" d="100"/>
        </p:scale>
        <p:origin x="114" y="8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60A5F12-2C35-4FC6-889C-5970F09CFFEE}"/>
    <pc:docChg chg="undo custSel modSld">
      <pc:chgData name="Alfred Smith" userId="3c60a3631c0db8ad" providerId="LiveId" clId="{860A5F12-2C35-4FC6-889C-5970F09CFFEE}" dt="2023-01-18T07:44:37.290" v="55" actId="478"/>
      <pc:docMkLst>
        <pc:docMk/>
      </pc:docMkLst>
      <pc:sldChg chg="delSp modSp mod modTransition">
        <pc:chgData name="Alfred Smith" userId="3c60a3631c0db8ad" providerId="LiveId" clId="{860A5F12-2C35-4FC6-889C-5970F09CFFEE}" dt="2023-01-18T07:44:11.729" v="42" actId="478"/>
        <pc:sldMkLst>
          <pc:docMk/>
          <pc:sldMk cId="3261377596" sldId="438"/>
        </pc:sldMkLst>
        <pc:spChg chg="mod">
          <ac:chgData name="Alfred Smith" userId="3c60a3631c0db8ad" providerId="LiveId" clId="{860A5F12-2C35-4FC6-889C-5970F09CFFEE}" dt="2023-01-18T07:12:37.873" v="7" actId="14100"/>
          <ac:spMkLst>
            <pc:docMk/>
            <pc:sldMk cId="3261377596" sldId="438"/>
            <ac:spMk id="2" creationId="{71ED695B-F5F3-74FD-1572-272B2C5DFF99}"/>
          </ac:spMkLst>
        </pc:spChg>
        <pc:spChg chg="del">
          <ac:chgData name="Alfred Smith" userId="3c60a3631c0db8ad" providerId="LiveId" clId="{860A5F12-2C35-4FC6-889C-5970F09CFFEE}" dt="2023-01-18T07:44:11.729" v="42" actId="478"/>
          <ac:spMkLst>
            <pc:docMk/>
            <pc:sldMk cId="3261377596" sldId="438"/>
            <ac:spMk id="4" creationId="{9A13E2D8-2F59-44C1-B1D2-79C300C26DD4}"/>
          </ac:spMkLst>
        </pc:spChg>
        <pc:spChg chg="del">
          <ac:chgData name="Alfred Smith" userId="3c60a3631c0db8ad" providerId="LiveId" clId="{860A5F12-2C35-4FC6-889C-5970F09CFFEE}" dt="2023-01-18T07:44:10.723" v="41" actId="478"/>
          <ac:spMkLst>
            <pc:docMk/>
            <pc:sldMk cId="3261377596" sldId="438"/>
            <ac:spMk id="6" creationId="{416C064E-628E-47C0-A712-DB178FE9901E}"/>
          </ac:spMkLst>
        </pc:spChg>
      </pc:sldChg>
      <pc:sldChg chg="addSp delSp modSp mod modTransition modAnim">
        <pc:chgData name="Alfred Smith" userId="3c60a3631c0db8ad" providerId="LiveId" clId="{860A5F12-2C35-4FC6-889C-5970F09CFFEE}" dt="2023-01-18T07:14:43.368" v="30"/>
        <pc:sldMkLst>
          <pc:docMk/>
          <pc:sldMk cId="3759221820" sldId="439"/>
        </pc:sldMkLst>
        <pc:spChg chg="add mod">
          <ac:chgData name="Alfred Smith" userId="3c60a3631c0db8ad" providerId="LiveId" clId="{860A5F12-2C35-4FC6-889C-5970F09CFFEE}" dt="2023-01-18T07:14:43.368" v="30"/>
          <ac:spMkLst>
            <pc:docMk/>
            <pc:sldMk cId="3759221820" sldId="439"/>
            <ac:spMk id="2" creationId="{A4D74D99-8500-A36C-2EFC-8D6C7E2363C8}"/>
          </ac:spMkLst>
        </pc:spChg>
        <pc:spChg chg="del">
          <ac:chgData name="Alfred Smith" userId="3c60a3631c0db8ad" providerId="LiveId" clId="{860A5F12-2C35-4FC6-889C-5970F09CFFEE}" dt="2023-01-18T07:14:35.981" v="29" actId="478"/>
          <ac:spMkLst>
            <pc:docMk/>
            <pc:sldMk cId="3759221820" sldId="439"/>
            <ac:spMk id="6" creationId="{416C064E-628E-47C0-A712-DB178FE9901E}"/>
          </ac:spMkLst>
        </pc:spChg>
        <pc:picChg chg="del">
          <ac:chgData name="Alfred Smith" userId="3c60a3631c0db8ad" providerId="LiveId" clId="{860A5F12-2C35-4FC6-889C-5970F09CFFEE}" dt="2023-01-18T07:14:05.277" v="19"/>
          <ac:picMkLst>
            <pc:docMk/>
            <pc:sldMk cId="3759221820" sldId="439"/>
            <ac:picMk id="3" creationId="{B57C6974-BBE6-3DE0-0014-8EAD36040B0F}"/>
          </ac:picMkLst>
        </pc:picChg>
      </pc:sldChg>
      <pc:sldChg chg="addSp delSp modSp mod modTransition modAnim">
        <pc:chgData name="Alfred Smith" userId="3c60a3631c0db8ad" providerId="LiveId" clId="{860A5F12-2C35-4FC6-889C-5970F09CFFEE}" dt="2023-01-18T07:14:49.675" v="31"/>
        <pc:sldMkLst>
          <pc:docMk/>
          <pc:sldMk cId="923867738" sldId="440"/>
        </pc:sldMkLst>
        <pc:spChg chg="add mod">
          <ac:chgData name="Alfred Smith" userId="3c60a3631c0db8ad" providerId="LiveId" clId="{860A5F12-2C35-4FC6-889C-5970F09CFFEE}" dt="2023-01-18T07:14:49.675" v="31"/>
          <ac:spMkLst>
            <pc:docMk/>
            <pc:sldMk cId="923867738" sldId="440"/>
            <ac:spMk id="3" creationId="{72A3476D-B36A-799C-DF1E-B6862444A8B6}"/>
          </ac:spMkLst>
        </pc:spChg>
        <pc:spChg chg="del">
          <ac:chgData name="Alfred Smith" userId="3c60a3631c0db8ad" providerId="LiveId" clId="{860A5F12-2C35-4FC6-889C-5970F09CFFEE}" dt="2023-01-18T07:14:34.291" v="28" actId="478"/>
          <ac:spMkLst>
            <pc:docMk/>
            <pc:sldMk cId="923867738" sldId="440"/>
            <ac:spMk id="6" creationId="{416C064E-628E-47C0-A712-DB178FE9901E}"/>
          </ac:spMkLst>
        </pc:spChg>
        <pc:picChg chg="del">
          <ac:chgData name="Alfred Smith" userId="3c60a3631c0db8ad" providerId="LiveId" clId="{860A5F12-2C35-4FC6-889C-5970F09CFFEE}" dt="2023-01-18T07:14:05.277" v="19"/>
          <ac:picMkLst>
            <pc:docMk/>
            <pc:sldMk cId="923867738" sldId="440"/>
            <ac:picMk id="2" creationId="{6597E3C6-913F-C099-2672-899A6F394E7C}"/>
          </ac:picMkLst>
        </pc:picChg>
      </pc:sldChg>
      <pc:sldChg chg="delSp modSp mod modTransition">
        <pc:chgData name="Alfred Smith" userId="3c60a3631c0db8ad" providerId="LiveId" clId="{860A5F12-2C35-4FC6-889C-5970F09CFFEE}" dt="2023-01-18T07:44:17.659" v="46" actId="478"/>
        <pc:sldMkLst>
          <pc:docMk/>
          <pc:sldMk cId="3676245138" sldId="441"/>
        </pc:sldMkLst>
        <pc:spChg chg="mod">
          <ac:chgData name="Alfred Smith" userId="3c60a3631c0db8ad" providerId="LiveId" clId="{860A5F12-2C35-4FC6-889C-5970F09CFFEE}" dt="2023-01-18T07:13:22.968" v="10"/>
          <ac:spMkLst>
            <pc:docMk/>
            <pc:sldMk cId="3676245138" sldId="441"/>
            <ac:spMk id="2" creationId="{25B59BEE-9C84-2C99-A8CA-40202EAE1E2B}"/>
          </ac:spMkLst>
        </pc:spChg>
        <pc:spChg chg="del">
          <ac:chgData name="Alfred Smith" userId="3c60a3631c0db8ad" providerId="LiveId" clId="{860A5F12-2C35-4FC6-889C-5970F09CFFEE}" dt="2023-01-18T07:44:17.659" v="46" actId="478"/>
          <ac:spMkLst>
            <pc:docMk/>
            <pc:sldMk cId="3676245138" sldId="441"/>
            <ac:spMk id="4" creationId="{9A13E2D8-2F59-44C1-B1D2-79C300C26DD4}"/>
          </ac:spMkLst>
        </pc:spChg>
        <pc:spChg chg="del">
          <ac:chgData name="Alfred Smith" userId="3c60a3631c0db8ad" providerId="LiveId" clId="{860A5F12-2C35-4FC6-889C-5970F09CFFEE}" dt="2023-01-18T07:44:16.684" v="45" actId="478"/>
          <ac:spMkLst>
            <pc:docMk/>
            <pc:sldMk cId="3676245138" sldId="441"/>
            <ac:spMk id="6" creationId="{416C064E-628E-47C0-A712-DB178FE9901E}"/>
          </ac:spMkLst>
        </pc:spChg>
      </pc:sldChg>
      <pc:sldChg chg="addSp delSp modSp mod modTransition modAnim">
        <pc:chgData name="Alfred Smith" userId="3c60a3631c0db8ad" providerId="LiveId" clId="{860A5F12-2C35-4FC6-889C-5970F09CFFEE}" dt="2023-01-18T07:14:52.466" v="33"/>
        <pc:sldMkLst>
          <pc:docMk/>
          <pc:sldMk cId="2180228365" sldId="442"/>
        </pc:sldMkLst>
        <pc:spChg chg="add mod">
          <ac:chgData name="Alfred Smith" userId="3c60a3631c0db8ad" providerId="LiveId" clId="{860A5F12-2C35-4FC6-889C-5970F09CFFEE}" dt="2023-01-18T07:14:52.466" v="33"/>
          <ac:spMkLst>
            <pc:docMk/>
            <pc:sldMk cId="2180228365" sldId="442"/>
            <ac:spMk id="2" creationId="{431442F1-41A7-0F7D-1337-E5EE64732A5A}"/>
          </ac:spMkLst>
        </pc:spChg>
        <pc:spChg chg="del">
          <ac:chgData name="Alfred Smith" userId="3c60a3631c0db8ad" providerId="LiveId" clId="{860A5F12-2C35-4FC6-889C-5970F09CFFEE}" dt="2023-01-18T07:14:31.008" v="26" actId="478"/>
          <ac:spMkLst>
            <pc:docMk/>
            <pc:sldMk cId="2180228365" sldId="442"/>
            <ac:spMk id="6" creationId="{416C064E-628E-47C0-A712-DB178FE9901E}"/>
          </ac:spMkLst>
        </pc:spChg>
        <pc:picChg chg="del">
          <ac:chgData name="Alfred Smith" userId="3c60a3631c0db8ad" providerId="LiveId" clId="{860A5F12-2C35-4FC6-889C-5970F09CFFEE}" dt="2023-01-18T07:14:05.277" v="19"/>
          <ac:picMkLst>
            <pc:docMk/>
            <pc:sldMk cId="2180228365" sldId="442"/>
            <ac:picMk id="3" creationId="{7CE6AC0D-3FA9-C036-C8B0-FDDD7FB5C631}"/>
          </ac:picMkLst>
        </pc:picChg>
      </pc:sldChg>
      <pc:sldChg chg="addSp delSp modSp mod modTransition modAnim">
        <pc:chgData name="Alfred Smith" userId="3c60a3631c0db8ad" providerId="LiveId" clId="{860A5F12-2C35-4FC6-889C-5970F09CFFEE}" dt="2023-01-18T07:14:51.105" v="32"/>
        <pc:sldMkLst>
          <pc:docMk/>
          <pc:sldMk cId="1718612039" sldId="444"/>
        </pc:sldMkLst>
        <pc:spChg chg="add mod">
          <ac:chgData name="Alfred Smith" userId="3c60a3631c0db8ad" providerId="LiveId" clId="{860A5F12-2C35-4FC6-889C-5970F09CFFEE}" dt="2023-01-18T07:14:51.105" v="32"/>
          <ac:spMkLst>
            <pc:docMk/>
            <pc:sldMk cId="1718612039" sldId="444"/>
            <ac:spMk id="2" creationId="{CC1F6851-8ED3-03B4-11A5-6C8C9F33A504}"/>
          </ac:spMkLst>
        </pc:spChg>
        <pc:spChg chg="del">
          <ac:chgData name="Alfred Smith" userId="3c60a3631c0db8ad" providerId="LiveId" clId="{860A5F12-2C35-4FC6-889C-5970F09CFFEE}" dt="2023-01-18T07:14:32.649" v="27" actId="478"/>
          <ac:spMkLst>
            <pc:docMk/>
            <pc:sldMk cId="1718612039" sldId="444"/>
            <ac:spMk id="6" creationId="{416C064E-628E-47C0-A712-DB178FE9901E}"/>
          </ac:spMkLst>
        </pc:spChg>
        <pc:picChg chg="del">
          <ac:chgData name="Alfred Smith" userId="3c60a3631c0db8ad" providerId="LiveId" clId="{860A5F12-2C35-4FC6-889C-5970F09CFFEE}" dt="2023-01-18T07:14:05.277" v="19"/>
          <ac:picMkLst>
            <pc:docMk/>
            <pc:sldMk cId="1718612039" sldId="444"/>
            <ac:picMk id="7" creationId="{C7A5543A-9765-3002-EED6-D2055E912C4E}"/>
          </ac:picMkLst>
        </pc:picChg>
      </pc:sldChg>
      <pc:sldChg chg="addSp delSp modSp mod modTransition">
        <pc:chgData name="Alfred Smith" userId="3c60a3631c0db8ad" providerId="LiveId" clId="{860A5F12-2C35-4FC6-889C-5970F09CFFEE}" dt="2023-01-18T07:44:20.757" v="48" actId="478"/>
        <pc:sldMkLst>
          <pc:docMk/>
          <pc:sldMk cId="2166098122" sldId="445"/>
        </pc:sldMkLst>
        <pc:spChg chg="mod">
          <ac:chgData name="Alfred Smith" userId="3c60a3631c0db8ad" providerId="LiveId" clId="{860A5F12-2C35-4FC6-889C-5970F09CFFEE}" dt="2023-01-18T07:13:26.472" v="11"/>
          <ac:spMkLst>
            <pc:docMk/>
            <pc:sldMk cId="2166098122" sldId="445"/>
            <ac:spMk id="2" creationId="{4AE87E4E-61BF-519C-8D83-2C35B205F3A3}"/>
          </ac:spMkLst>
        </pc:spChg>
        <pc:picChg chg="add del">
          <ac:chgData name="Alfred Smith" userId="3c60a3631c0db8ad" providerId="LiveId" clId="{860A5F12-2C35-4FC6-889C-5970F09CFFEE}" dt="2023-01-18T07:44:20.757" v="48" actId="478"/>
          <ac:picMkLst>
            <pc:docMk/>
            <pc:sldMk cId="2166098122" sldId="445"/>
            <ac:picMk id="3" creationId="{86D0EF26-9AFA-3F84-0057-D1A5C0046B47}"/>
          </ac:picMkLst>
        </pc:picChg>
      </pc:sldChg>
      <pc:sldChg chg="delSp modSp mod modTransition">
        <pc:chgData name="Alfred Smith" userId="3c60a3631c0db8ad" providerId="LiveId" clId="{860A5F12-2C35-4FC6-889C-5970F09CFFEE}" dt="2023-01-18T07:44:26.007" v="50" actId="478"/>
        <pc:sldMkLst>
          <pc:docMk/>
          <pc:sldMk cId="665805102" sldId="446"/>
        </pc:sldMkLst>
        <pc:spChg chg="mod">
          <ac:chgData name="Alfred Smith" userId="3c60a3631c0db8ad" providerId="LiveId" clId="{860A5F12-2C35-4FC6-889C-5970F09CFFEE}" dt="2023-01-18T07:13:29.832" v="12"/>
          <ac:spMkLst>
            <pc:docMk/>
            <pc:sldMk cId="665805102" sldId="446"/>
            <ac:spMk id="2" creationId="{88FED3F2-F143-803C-CE75-603E117D4E48}"/>
          </ac:spMkLst>
        </pc:spChg>
        <pc:spChg chg="del">
          <ac:chgData name="Alfred Smith" userId="3c60a3631c0db8ad" providerId="LiveId" clId="{860A5F12-2C35-4FC6-889C-5970F09CFFEE}" dt="2023-01-18T07:44:26.007" v="50" actId="478"/>
          <ac:spMkLst>
            <pc:docMk/>
            <pc:sldMk cId="665805102" sldId="446"/>
            <ac:spMk id="4" creationId="{9A13E2D8-2F59-44C1-B1D2-79C300C26DD4}"/>
          </ac:spMkLst>
        </pc:spChg>
        <pc:spChg chg="del">
          <ac:chgData name="Alfred Smith" userId="3c60a3631c0db8ad" providerId="LiveId" clId="{860A5F12-2C35-4FC6-889C-5970F09CFFEE}" dt="2023-01-18T07:44:24.997" v="49" actId="478"/>
          <ac:spMkLst>
            <pc:docMk/>
            <pc:sldMk cId="665805102" sldId="446"/>
            <ac:spMk id="6" creationId="{416C064E-628E-47C0-A712-DB178FE9901E}"/>
          </ac:spMkLst>
        </pc:spChg>
      </pc:sldChg>
      <pc:sldChg chg="addSp delSp modSp mod modTransition modAnim">
        <pc:chgData name="Alfred Smith" userId="3c60a3631c0db8ad" providerId="LiveId" clId="{860A5F12-2C35-4FC6-889C-5970F09CFFEE}" dt="2023-01-18T07:14:53.867" v="34"/>
        <pc:sldMkLst>
          <pc:docMk/>
          <pc:sldMk cId="2422728137" sldId="447"/>
        </pc:sldMkLst>
        <pc:spChg chg="add mod">
          <ac:chgData name="Alfred Smith" userId="3c60a3631c0db8ad" providerId="LiveId" clId="{860A5F12-2C35-4FC6-889C-5970F09CFFEE}" dt="2023-01-18T07:14:53.867" v="34"/>
          <ac:spMkLst>
            <pc:docMk/>
            <pc:sldMk cId="2422728137" sldId="447"/>
            <ac:spMk id="2" creationId="{634269EE-E522-B8E8-7215-4967FA9386F7}"/>
          </ac:spMkLst>
        </pc:spChg>
        <pc:spChg chg="del">
          <ac:chgData name="Alfred Smith" userId="3c60a3631c0db8ad" providerId="LiveId" clId="{860A5F12-2C35-4FC6-889C-5970F09CFFEE}" dt="2023-01-18T07:14:29.160" v="25" actId="478"/>
          <ac:spMkLst>
            <pc:docMk/>
            <pc:sldMk cId="2422728137" sldId="447"/>
            <ac:spMk id="6" creationId="{416C064E-628E-47C0-A712-DB178FE9901E}"/>
          </ac:spMkLst>
        </pc:spChg>
        <pc:picChg chg="del">
          <ac:chgData name="Alfred Smith" userId="3c60a3631c0db8ad" providerId="LiveId" clId="{860A5F12-2C35-4FC6-889C-5970F09CFFEE}" dt="2023-01-18T07:14:05.277" v="19"/>
          <ac:picMkLst>
            <pc:docMk/>
            <pc:sldMk cId="2422728137" sldId="447"/>
            <ac:picMk id="8" creationId="{5B02C5EA-EE51-4C79-A122-83750186C11A}"/>
          </ac:picMkLst>
        </pc:picChg>
      </pc:sldChg>
      <pc:sldChg chg="addSp delSp modSp mod modTransition">
        <pc:chgData name="Alfred Smith" userId="3c60a3631c0db8ad" providerId="LiveId" clId="{860A5F12-2C35-4FC6-889C-5970F09CFFEE}" dt="2023-01-18T07:44:29.380" v="52" actId="478"/>
        <pc:sldMkLst>
          <pc:docMk/>
          <pc:sldMk cId="843663555" sldId="448"/>
        </pc:sldMkLst>
        <pc:spChg chg="mod">
          <ac:chgData name="Alfred Smith" userId="3c60a3631c0db8ad" providerId="LiveId" clId="{860A5F12-2C35-4FC6-889C-5970F09CFFEE}" dt="2023-01-18T07:13:33.259" v="13"/>
          <ac:spMkLst>
            <pc:docMk/>
            <pc:sldMk cId="843663555" sldId="448"/>
            <ac:spMk id="2" creationId="{FEB16857-0D43-6129-E157-EC630A128740}"/>
          </ac:spMkLst>
        </pc:spChg>
        <pc:picChg chg="add del">
          <ac:chgData name="Alfred Smith" userId="3c60a3631c0db8ad" providerId="LiveId" clId="{860A5F12-2C35-4FC6-889C-5970F09CFFEE}" dt="2023-01-18T07:44:29.380" v="52" actId="478"/>
          <ac:picMkLst>
            <pc:docMk/>
            <pc:sldMk cId="843663555" sldId="448"/>
            <ac:picMk id="7" creationId="{95516028-F125-2591-535C-B82945F669BD}"/>
          </ac:picMkLst>
        </pc:picChg>
      </pc:sldChg>
      <pc:sldChg chg="addSp delSp modSp mod modTransition modAnim">
        <pc:chgData name="Alfred Smith" userId="3c60a3631c0db8ad" providerId="LiveId" clId="{860A5F12-2C35-4FC6-889C-5970F09CFFEE}" dt="2023-01-18T07:14:55.243" v="35"/>
        <pc:sldMkLst>
          <pc:docMk/>
          <pc:sldMk cId="4160448636" sldId="449"/>
        </pc:sldMkLst>
        <pc:spChg chg="add mod">
          <ac:chgData name="Alfred Smith" userId="3c60a3631c0db8ad" providerId="LiveId" clId="{860A5F12-2C35-4FC6-889C-5970F09CFFEE}" dt="2023-01-18T07:14:55.243" v="35"/>
          <ac:spMkLst>
            <pc:docMk/>
            <pc:sldMk cId="4160448636" sldId="449"/>
            <ac:spMk id="2" creationId="{A0C017CC-877D-08BE-52DD-33E987EFFB27}"/>
          </ac:spMkLst>
        </pc:spChg>
        <pc:spChg chg="del">
          <ac:chgData name="Alfred Smith" userId="3c60a3631c0db8ad" providerId="LiveId" clId="{860A5F12-2C35-4FC6-889C-5970F09CFFEE}" dt="2023-01-18T07:14:26.975" v="24" actId="478"/>
          <ac:spMkLst>
            <pc:docMk/>
            <pc:sldMk cId="4160448636" sldId="449"/>
            <ac:spMk id="6" creationId="{416C064E-628E-47C0-A712-DB178FE9901E}"/>
          </ac:spMkLst>
        </pc:spChg>
        <pc:picChg chg="del">
          <ac:chgData name="Alfred Smith" userId="3c60a3631c0db8ad" providerId="LiveId" clId="{860A5F12-2C35-4FC6-889C-5970F09CFFEE}" dt="2023-01-18T07:14:05.277" v="19"/>
          <ac:picMkLst>
            <pc:docMk/>
            <pc:sldMk cId="4160448636" sldId="449"/>
            <ac:picMk id="3" creationId="{AAEDE857-2634-3815-8162-DECE80886CDE}"/>
          </ac:picMkLst>
        </pc:picChg>
      </pc:sldChg>
      <pc:sldChg chg="delSp mod modTransition">
        <pc:chgData name="Alfred Smith" userId="3c60a3631c0db8ad" providerId="LiveId" clId="{860A5F12-2C35-4FC6-889C-5970F09CFFEE}" dt="2023-01-18T07:44:37.290" v="55" actId="478"/>
        <pc:sldMkLst>
          <pc:docMk/>
          <pc:sldMk cId="538051216" sldId="450"/>
        </pc:sldMkLst>
        <pc:spChg chg="del">
          <ac:chgData name="Alfred Smith" userId="3c60a3631c0db8ad" providerId="LiveId" clId="{860A5F12-2C35-4FC6-889C-5970F09CFFEE}" dt="2023-01-18T07:44:37.290" v="55" actId="478"/>
          <ac:spMkLst>
            <pc:docMk/>
            <pc:sldMk cId="538051216" sldId="450"/>
            <ac:spMk id="4" creationId="{9A13E2D8-2F59-44C1-B1D2-79C300C26DD4}"/>
          </ac:spMkLst>
        </pc:spChg>
      </pc:sldChg>
      <pc:sldChg chg="addSp delSp modSp mod modTransition modAnim">
        <pc:chgData name="Alfred Smith" userId="3c60a3631c0db8ad" providerId="LiveId" clId="{860A5F12-2C35-4FC6-889C-5970F09CFFEE}" dt="2023-01-18T07:14:58.261" v="37"/>
        <pc:sldMkLst>
          <pc:docMk/>
          <pc:sldMk cId="3386340796" sldId="451"/>
        </pc:sldMkLst>
        <pc:spChg chg="add mod">
          <ac:chgData name="Alfred Smith" userId="3c60a3631c0db8ad" providerId="LiveId" clId="{860A5F12-2C35-4FC6-889C-5970F09CFFEE}" dt="2023-01-18T07:14:58.261" v="37"/>
          <ac:spMkLst>
            <pc:docMk/>
            <pc:sldMk cId="3386340796" sldId="451"/>
            <ac:spMk id="2" creationId="{A53D17D5-C761-E66C-A392-529D611E123F}"/>
          </ac:spMkLst>
        </pc:spChg>
        <pc:spChg chg="del">
          <ac:chgData name="Alfred Smith" userId="3c60a3631c0db8ad" providerId="LiveId" clId="{860A5F12-2C35-4FC6-889C-5970F09CFFEE}" dt="2023-01-18T07:14:21.134" v="23" actId="478"/>
          <ac:spMkLst>
            <pc:docMk/>
            <pc:sldMk cId="3386340796" sldId="451"/>
            <ac:spMk id="6" creationId="{416C064E-628E-47C0-A712-DB178FE9901E}"/>
          </ac:spMkLst>
        </pc:spChg>
        <pc:picChg chg="del">
          <ac:chgData name="Alfred Smith" userId="3c60a3631c0db8ad" providerId="LiveId" clId="{860A5F12-2C35-4FC6-889C-5970F09CFFEE}" dt="2023-01-18T07:14:05.277" v="19"/>
          <ac:picMkLst>
            <pc:docMk/>
            <pc:sldMk cId="3386340796" sldId="451"/>
            <ac:picMk id="3" creationId="{9AE51DAA-71D3-2D1A-A430-A9386FB60860}"/>
          </ac:picMkLst>
        </pc:picChg>
      </pc:sldChg>
      <pc:sldChg chg="modSp mod modTransition">
        <pc:chgData name="Alfred Smith" userId="3c60a3631c0db8ad" providerId="LiveId" clId="{860A5F12-2C35-4FC6-889C-5970F09CFFEE}" dt="2023-01-18T07:14:05.277" v="19"/>
        <pc:sldMkLst>
          <pc:docMk/>
          <pc:sldMk cId="4002949039" sldId="452"/>
        </pc:sldMkLst>
        <pc:spChg chg="mod">
          <ac:chgData name="Alfred Smith" userId="3c60a3631c0db8ad" providerId="LiveId" clId="{860A5F12-2C35-4FC6-889C-5970F09CFFEE}" dt="2023-01-18T07:13:47.759" v="15"/>
          <ac:spMkLst>
            <pc:docMk/>
            <pc:sldMk cId="4002949039" sldId="452"/>
            <ac:spMk id="2" creationId="{DDC683D6-B372-5DF2-155F-ED61294CBDE9}"/>
          </ac:spMkLst>
        </pc:spChg>
      </pc:sldChg>
      <pc:sldChg chg="addSp delSp modSp mod modTransition modAnim">
        <pc:chgData name="Alfred Smith" userId="3c60a3631c0db8ad" providerId="LiveId" clId="{860A5F12-2C35-4FC6-889C-5970F09CFFEE}" dt="2023-01-18T07:14:59.870" v="38"/>
        <pc:sldMkLst>
          <pc:docMk/>
          <pc:sldMk cId="283334129" sldId="453"/>
        </pc:sldMkLst>
        <pc:spChg chg="add mod">
          <ac:chgData name="Alfred Smith" userId="3c60a3631c0db8ad" providerId="LiveId" clId="{860A5F12-2C35-4FC6-889C-5970F09CFFEE}" dt="2023-01-18T07:14:59.870" v="38"/>
          <ac:spMkLst>
            <pc:docMk/>
            <pc:sldMk cId="283334129" sldId="453"/>
            <ac:spMk id="2" creationId="{DDBA3AEF-2A86-E436-2F7B-37809D627537}"/>
          </ac:spMkLst>
        </pc:spChg>
        <pc:spChg chg="del">
          <ac:chgData name="Alfred Smith" userId="3c60a3631c0db8ad" providerId="LiveId" clId="{860A5F12-2C35-4FC6-889C-5970F09CFFEE}" dt="2023-01-18T07:14:19.697" v="22" actId="478"/>
          <ac:spMkLst>
            <pc:docMk/>
            <pc:sldMk cId="283334129" sldId="453"/>
            <ac:spMk id="6" creationId="{416C064E-628E-47C0-A712-DB178FE9901E}"/>
          </ac:spMkLst>
        </pc:spChg>
        <pc:picChg chg="del">
          <ac:chgData name="Alfred Smith" userId="3c60a3631c0db8ad" providerId="LiveId" clId="{860A5F12-2C35-4FC6-889C-5970F09CFFEE}" dt="2023-01-18T07:14:05.277" v="19"/>
          <ac:picMkLst>
            <pc:docMk/>
            <pc:sldMk cId="283334129" sldId="453"/>
            <ac:picMk id="11" creationId="{B7C6A5B9-070C-FE65-5134-5EA2640A696A}"/>
          </ac:picMkLst>
        </pc:picChg>
      </pc:sldChg>
      <pc:sldChg chg="modSp mod modTransition">
        <pc:chgData name="Alfred Smith" userId="3c60a3631c0db8ad" providerId="LiveId" clId="{860A5F12-2C35-4FC6-889C-5970F09CFFEE}" dt="2023-01-18T07:14:05.277" v="19"/>
        <pc:sldMkLst>
          <pc:docMk/>
          <pc:sldMk cId="2511564658" sldId="454"/>
        </pc:sldMkLst>
        <pc:spChg chg="mod">
          <ac:chgData name="Alfred Smith" userId="3c60a3631c0db8ad" providerId="LiveId" clId="{860A5F12-2C35-4FC6-889C-5970F09CFFEE}" dt="2023-01-18T07:13:50.881" v="16"/>
          <ac:spMkLst>
            <pc:docMk/>
            <pc:sldMk cId="2511564658" sldId="454"/>
            <ac:spMk id="2" creationId="{F53298A0-6DDC-9B4D-C857-E3DC31735E2F}"/>
          </ac:spMkLst>
        </pc:spChg>
      </pc:sldChg>
      <pc:sldChg chg="addSp delSp modSp mod modTransition modAnim">
        <pc:chgData name="Alfred Smith" userId="3c60a3631c0db8ad" providerId="LiveId" clId="{860A5F12-2C35-4FC6-889C-5970F09CFFEE}" dt="2023-01-18T07:15:01.456" v="39"/>
        <pc:sldMkLst>
          <pc:docMk/>
          <pc:sldMk cId="1799939013" sldId="455"/>
        </pc:sldMkLst>
        <pc:spChg chg="add mod">
          <ac:chgData name="Alfred Smith" userId="3c60a3631c0db8ad" providerId="LiveId" clId="{860A5F12-2C35-4FC6-889C-5970F09CFFEE}" dt="2023-01-18T07:15:01.456" v="39"/>
          <ac:spMkLst>
            <pc:docMk/>
            <pc:sldMk cId="1799939013" sldId="455"/>
            <ac:spMk id="2" creationId="{8D2A2DF8-E008-51AA-0BEA-266741777895}"/>
          </ac:spMkLst>
        </pc:spChg>
        <pc:spChg chg="del">
          <ac:chgData name="Alfred Smith" userId="3c60a3631c0db8ad" providerId="LiveId" clId="{860A5F12-2C35-4FC6-889C-5970F09CFFEE}" dt="2023-01-18T07:14:18.251" v="21" actId="478"/>
          <ac:spMkLst>
            <pc:docMk/>
            <pc:sldMk cId="1799939013" sldId="455"/>
            <ac:spMk id="6" creationId="{416C064E-628E-47C0-A712-DB178FE9901E}"/>
          </ac:spMkLst>
        </pc:spChg>
        <pc:picChg chg="del">
          <ac:chgData name="Alfred Smith" userId="3c60a3631c0db8ad" providerId="LiveId" clId="{860A5F12-2C35-4FC6-889C-5970F09CFFEE}" dt="2023-01-18T07:14:05.277" v="19"/>
          <ac:picMkLst>
            <pc:docMk/>
            <pc:sldMk cId="1799939013" sldId="455"/>
            <ac:picMk id="5" creationId="{C245D881-2292-05A7-22BF-3393EE1C6B86}"/>
          </ac:picMkLst>
        </pc:picChg>
      </pc:sldChg>
      <pc:sldChg chg="modSp mod modTransition">
        <pc:chgData name="Alfred Smith" userId="3c60a3631c0db8ad" providerId="LiveId" clId="{860A5F12-2C35-4FC6-889C-5970F09CFFEE}" dt="2023-01-18T07:14:05.277" v="19"/>
        <pc:sldMkLst>
          <pc:docMk/>
          <pc:sldMk cId="4049696417" sldId="456"/>
        </pc:sldMkLst>
        <pc:spChg chg="mod">
          <ac:chgData name="Alfred Smith" userId="3c60a3631c0db8ad" providerId="LiveId" clId="{860A5F12-2C35-4FC6-889C-5970F09CFFEE}" dt="2023-01-18T07:13:53.820" v="17"/>
          <ac:spMkLst>
            <pc:docMk/>
            <pc:sldMk cId="4049696417" sldId="456"/>
            <ac:spMk id="2" creationId="{AA94A38B-2BDB-57F3-D504-1FCFD7DD0FE2}"/>
          </ac:spMkLst>
        </pc:spChg>
      </pc:sldChg>
      <pc:sldChg chg="addSp delSp modSp mod modTransition modAnim">
        <pc:chgData name="Alfred Smith" userId="3c60a3631c0db8ad" providerId="LiveId" clId="{860A5F12-2C35-4FC6-889C-5970F09CFFEE}" dt="2023-01-18T07:15:03.246" v="40"/>
        <pc:sldMkLst>
          <pc:docMk/>
          <pc:sldMk cId="2618424304" sldId="457"/>
        </pc:sldMkLst>
        <pc:spChg chg="add mod">
          <ac:chgData name="Alfred Smith" userId="3c60a3631c0db8ad" providerId="LiveId" clId="{860A5F12-2C35-4FC6-889C-5970F09CFFEE}" dt="2023-01-18T07:15:03.246" v="40"/>
          <ac:spMkLst>
            <pc:docMk/>
            <pc:sldMk cId="2618424304" sldId="457"/>
            <ac:spMk id="2" creationId="{6656EF49-3BBA-5727-CBCD-F5F1D8A7A66D}"/>
          </ac:spMkLst>
        </pc:spChg>
        <pc:spChg chg="del">
          <ac:chgData name="Alfred Smith" userId="3c60a3631c0db8ad" providerId="LiveId" clId="{860A5F12-2C35-4FC6-889C-5970F09CFFEE}" dt="2023-01-18T07:14:16.745" v="20" actId="478"/>
          <ac:spMkLst>
            <pc:docMk/>
            <pc:sldMk cId="2618424304" sldId="457"/>
            <ac:spMk id="6" creationId="{416C064E-628E-47C0-A712-DB178FE9901E}"/>
          </ac:spMkLst>
        </pc:spChg>
        <pc:picChg chg="del">
          <ac:chgData name="Alfred Smith" userId="3c60a3631c0db8ad" providerId="LiveId" clId="{860A5F12-2C35-4FC6-889C-5970F09CFFEE}" dt="2023-01-18T07:14:05.277" v="19"/>
          <ac:picMkLst>
            <pc:docMk/>
            <pc:sldMk cId="2618424304" sldId="457"/>
            <ac:picMk id="5" creationId="{82341C13-4786-1BC4-4B04-03F369C534A4}"/>
          </ac:picMkLst>
        </pc:picChg>
      </pc:sldChg>
      <pc:sldChg chg="delSp modTransition modAnim">
        <pc:chgData name="Alfred Smith" userId="3c60a3631c0db8ad" providerId="LiveId" clId="{860A5F12-2C35-4FC6-889C-5970F09CFFEE}" dt="2023-01-18T07:14:05.277" v="19"/>
        <pc:sldMkLst>
          <pc:docMk/>
          <pc:sldMk cId="3596600315" sldId="468"/>
        </pc:sldMkLst>
        <pc:picChg chg="del">
          <ac:chgData name="Alfred Smith" userId="3c60a3631c0db8ad" providerId="LiveId" clId="{860A5F12-2C35-4FC6-889C-5970F09CFFEE}" dt="2023-01-18T07:14:05.277" v="19"/>
          <ac:picMkLst>
            <pc:docMk/>
            <pc:sldMk cId="3596600315" sldId="468"/>
            <ac:picMk id="5" creationId="{C1E7DA32-36C8-1D69-E43A-9FEF4E3F9670}"/>
          </ac:picMkLst>
        </pc:picChg>
      </pc:sldChg>
      <pc:sldChg chg="addSp delSp modSp mod modTransition">
        <pc:chgData name="Alfred Smith" userId="3c60a3631c0db8ad" providerId="LiveId" clId="{860A5F12-2C35-4FC6-889C-5970F09CFFEE}" dt="2023-01-18T07:44:15.141" v="44" actId="478"/>
        <pc:sldMkLst>
          <pc:docMk/>
          <pc:sldMk cId="2450198209" sldId="469"/>
        </pc:sldMkLst>
        <pc:spChg chg="del">
          <ac:chgData name="Alfred Smith" userId="3c60a3631c0db8ad" providerId="LiveId" clId="{860A5F12-2C35-4FC6-889C-5970F09CFFEE}" dt="2023-01-18T07:12:57.624" v="8" actId="478"/>
          <ac:spMkLst>
            <pc:docMk/>
            <pc:sldMk cId="2450198209" sldId="469"/>
            <ac:spMk id="2" creationId="{B7D9A2F4-3A4B-F3D4-E287-E36D84D34106}"/>
          </ac:spMkLst>
        </pc:spChg>
        <pc:spChg chg="del">
          <ac:chgData name="Alfred Smith" userId="3c60a3631c0db8ad" providerId="LiveId" clId="{860A5F12-2C35-4FC6-889C-5970F09CFFEE}" dt="2023-01-18T07:44:14.168" v="43" actId="478"/>
          <ac:spMkLst>
            <pc:docMk/>
            <pc:sldMk cId="2450198209" sldId="469"/>
            <ac:spMk id="4" creationId="{9A13E2D8-2F59-44C1-B1D2-79C300C26DD4}"/>
          </ac:spMkLst>
        </pc:spChg>
        <pc:spChg chg="add mod">
          <ac:chgData name="Alfred Smith" userId="3c60a3631c0db8ad" providerId="LiveId" clId="{860A5F12-2C35-4FC6-889C-5970F09CFFEE}" dt="2023-01-18T07:12:58.659" v="9"/>
          <ac:spMkLst>
            <pc:docMk/>
            <pc:sldMk cId="2450198209" sldId="469"/>
            <ac:spMk id="5" creationId="{C82A9F59-1910-95DF-A5CE-35DDECA48BF8}"/>
          </ac:spMkLst>
        </pc:spChg>
        <pc:spChg chg="del">
          <ac:chgData name="Alfred Smith" userId="3c60a3631c0db8ad" providerId="LiveId" clId="{860A5F12-2C35-4FC6-889C-5970F09CFFEE}" dt="2023-01-18T07:44:15.141" v="44" actId="478"/>
          <ac:spMkLst>
            <pc:docMk/>
            <pc:sldMk cId="2450198209" sldId="469"/>
            <ac:spMk id="6" creationId="{416C064E-628E-47C0-A712-DB178FE9901E}"/>
          </ac:spMkLst>
        </pc:spChg>
      </pc:sldChg>
      <pc:sldChg chg="modSp mod modTransition">
        <pc:chgData name="Alfred Smith" userId="3c60a3631c0db8ad" providerId="LiveId" clId="{860A5F12-2C35-4FC6-889C-5970F09CFFEE}" dt="2023-01-18T07:14:05.277" v="19"/>
        <pc:sldMkLst>
          <pc:docMk/>
          <pc:sldMk cId="1989808915" sldId="470"/>
        </pc:sldMkLst>
        <pc:spChg chg="mod">
          <ac:chgData name="Alfred Smith" userId="3c60a3631c0db8ad" providerId="LiveId" clId="{860A5F12-2C35-4FC6-889C-5970F09CFFEE}" dt="2023-01-18T07:13:57.622" v="18"/>
          <ac:spMkLst>
            <pc:docMk/>
            <pc:sldMk cId="1989808915" sldId="470"/>
            <ac:spMk id="2" creationId="{4D5A1A11-4128-4064-8A69-6DBCE0721597}"/>
          </ac:spMkLst>
        </pc:spChg>
      </pc:sldChg>
      <pc:sldChg chg="addSp delSp modSp modTransition modAnim">
        <pc:chgData name="Alfred Smith" userId="3c60a3631c0db8ad" providerId="LiveId" clId="{860A5F12-2C35-4FC6-889C-5970F09CFFEE}" dt="2023-01-18T07:14:56.732" v="36"/>
        <pc:sldMkLst>
          <pc:docMk/>
          <pc:sldMk cId="2717233182" sldId="471"/>
        </pc:sldMkLst>
        <pc:spChg chg="add mod">
          <ac:chgData name="Alfred Smith" userId="3c60a3631c0db8ad" providerId="LiveId" clId="{860A5F12-2C35-4FC6-889C-5970F09CFFEE}" dt="2023-01-18T07:14:56.732" v="36"/>
          <ac:spMkLst>
            <pc:docMk/>
            <pc:sldMk cId="2717233182" sldId="471"/>
            <ac:spMk id="4" creationId="{7FD0C91D-E1F1-CD14-18C8-914E50B011BC}"/>
          </ac:spMkLst>
        </pc:spChg>
        <pc:picChg chg="del">
          <ac:chgData name="Alfred Smith" userId="3c60a3631c0db8ad" providerId="LiveId" clId="{860A5F12-2C35-4FC6-889C-5970F09CFFEE}" dt="2023-01-18T07:14:05.277" v="19"/>
          <ac:picMkLst>
            <pc:docMk/>
            <pc:sldMk cId="2717233182" sldId="471"/>
            <ac:picMk id="3" creationId="{7C1B22B4-B923-8AA7-A78E-1F6FCB2B5F11}"/>
          </ac:picMkLst>
        </pc:picChg>
      </pc:sldChg>
      <pc:sldChg chg="delSp modSp mod modTransition">
        <pc:chgData name="Alfred Smith" userId="3c60a3631c0db8ad" providerId="LiveId" clId="{860A5F12-2C35-4FC6-889C-5970F09CFFEE}" dt="2023-01-18T07:44:34.554" v="54" actId="478"/>
        <pc:sldMkLst>
          <pc:docMk/>
          <pc:sldMk cId="3961914403" sldId="472"/>
        </pc:sldMkLst>
        <pc:spChg chg="del">
          <ac:chgData name="Alfred Smith" userId="3c60a3631c0db8ad" providerId="LiveId" clId="{860A5F12-2C35-4FC6-889C-5970F09CFFEE}" dt="2023-01-18T07:44:34.554" v="54" actId="478"/>
          <ac:spMkLst>
            <pc:docMk/>
            <pc:sldMk cId="3961914403" sldId="472"/>
            <ac:spMk id="4" creationId="{9A13E2D8-2F59-44C1-B1D2-79C300C26DD4}"/>
          </ac:spMkLst>
        </pc:spChg>
        <pc:spChg chg="mod">
          <ac:chgData name="Alfred Smith" userId="3c60a3631c0db8ad" providerId="LiveId" clId="{860A5F12-2C35-4FC6-889C-5970F09CFFEE}" dt="2023-01-18T07:13:37.342" v="14"/>
          <ac:spMkLst>
            <pc:docMk/>
            <pc:sldMk cId="3961914403" sldId="472"/>
            <ac:spMk id="5" creationId="{CA9D13DC-6147-B2B0-36A6-9C7924A41A9A}"/>
          </ac:spMkLst>
        </pc:spChg>
        <pc:spChg chg="del">
          <ac:chgData name="Alfred Smith" userId="3c60a3631c0db8ad" providerId="LiveId" clId="{860A5F12-2C35-4FC6-889C-5970F09CFFEE}" dt="2023-01-18T07:44:33.442" v="53" actId="478"/>
          <ac:spMkLst>
            <pc:docMk/>
            <pc:sldMk cId="3961914403" sldId="472"/>
            <ac:spMk id="6" creationId="{416C064E-628E-47C0-A712-DB178FE9901E}"/>
          </ac:spMkLst>
        </pc:spChg>
      </pc:sldChg>
    </pc:docChg>
  </pc:docChgLst>
  <pc:docChgLst>
    <pc:chgData name="Alfred Smith" userId="3c60a3631c0db8ad" providerId="LiveId" clId="{F24FF71F-5D2F-4D88-85E0-FE6EDCE13750}"/>
    <pc:docChg chg="undo custSel modSld">
      <pc:chgData name="Alfred Smith" userId="3c60a3631c0db8ad" providerId="LiveId" clId="{F24FF71F-5D2F-4D88-85E0-FE6EDCE13750}" dt="2023-01-25T15:10:36.833" v="3" actId="20578"/>
      <pc:docMkLst>
        <pc:docMk/>
      </pc:docMkLst>
      <pc:sldChg chg="modSp mod">
        <pc:chgData name="Alfred Smith" userId="3c60a3631c0db8ad" providerId="LiveId" clId="{F24FF71F-5D2F-4D88-85E0-FE6EDCE13750}" dt="2023-01-25T15:10:36.833" v="3" actId="20578"/>
        <pc:sldMkLst>
          <pc:docMk/>
          <pc:sldMk cId="3596600315" sldId="468"/>
        </pc:sldMkLst>
        <pc:spChg chg="mod">
          <ac:chgData name="Alfred Smith" userId="3c60a3631c0db8ad" providerId="LiveId" clId="{F24FF71F-5D2F-4D88-85E0-FE6EDCE13750}" dt="2023-01-25T15:10:36.833" v="3" actId="20578"/>
          <ac:spMkLst>
            <pc:docMk/>
            <pc:sldMk cId="3596600315" sldId="468"/>
            <ac:spMk id="3" creationId="{0162BEE1-134B-8B70-2BB8-9226F1DF1614}"/>
          </ac:spMkLst>
        </pc:spChg>
      </pc:sldChg>
    </pc:docChg>
  </pc:docChgLst>
  <pc:docChgLst>
    <pc:chgData name="Leonie Smith" userId="fed1330f33f5650e" providerId="LiveId" clId="{BBFA69A6-9984-478B-BD62-3B3854DC4A25}"/>
    <pc:docChg chg="modSld">
      <pc:chgData name="Leonie Smith" userId="fed1330f33f5650e" providerId="LiveId" clId="{BBFA69A6-9984-478B-BD62-3B3854DC4A25}" dt="2023-11-29T06:33:59.273" v="80"/>
      <pc:docMkLst>
        <pc:docMk/>
      </pc:docMkLst>
      <pc:sldChg chg="addSp modSp">
        <pc:chgData name="Leonie Smith" userId="fed1330f33f5650e" providerId="LiveId" clId="{BBFA69A6-9984-478B-BD62-3B3854DC4A25}" dt="2023-11-29T06:06:09.263" v="4"/>
        <pc:sldMkLst>
          <pc:docMk/>
          <pc:sldMk cId="3759221820" sldId="439"/>
        </pc:sldMkLst>
        <pc:picChg chg="add mod">
          <ac:chgData name="Leonie Smith" userId="fed1330f33f5650e" providerId="LiveId" clId="{BBFA69A6-9984-478B-BD62-3B3854DC4A25}" dt="2023-11-29T06:06:09.263" v="4"/>
          <ac:picMkLst>
            <pc:docMk/>
            <pc:sldMk cId="3759221820" sldId="439"/>
            <ac:picMk id="7" creationId="{ADB5A601-2329-7E5A-EDFA-F219306A0651}"/>
          </ac:picMkLst>
        </pc:picChg>
      </pc:sldChg>
      <pc:sldChg chg="addSp modSp">
        <pc:chgData name="Leonie Smith" userId="fed1330f33f5650e" providerId="LiveId" clId="{BBFA69A6-9984-478B-BD62-3B3854DC4A25}" dt="2023-11-29T06:08:02.527" v="5"/>
        <pc:sldMkLst>
          <pc:docMk/>
          <pc:sldMk cId="923867738" sldId="440"/>
        </pc:sldMkLst>
        <pc:picChg chg="add mod">
          <ac:chgData name="Leonie Smith" userId="fed1330f33f5650e" providerId="LiveId" clId="{BBFA69A6-9984-478B-BD62-3B3854DC4A25}" dt="2023-11-29T06:08:02.527" v="5"/>
          <ac:picMkLst>
            <pc:docMk/>
            <pc:sldMk cId="923867738" sldId="440"/>
            <ac:picMk id="6" creationId="{44B66187-CF39-C21A-F280-25BE9D7B9C72}"/>
          </ac:picMkLst>
        </pc:picChg>
      </pc:sldChg>
      <pc:sldChg chg="addSp modSp">
        <pc:chgData name="Leonie Smith" userId="fed1330f33f5650e" providerId="LiveId" clId="{BBFA69A6-9984-478B-BD62-3B3854DC4A25}" dt="2023-11-29T06:11:09.104" v="13"/>
        <pc:sldMkLst>
          <pc:docMk/>
          <pc:sldMk cId="2180228365" sldId="442"/>
        </pc:sldMkLst>
        <pc:picChg chg="add mod">
          <ac:chgData name="Leonie Smith" userId="fed1330f33f5650e" providerId="LiveId" clId="{BBFA69A6-9984-478B-BD62-3B3854DC4A25}" dt="2023-11-29T06:11:09.104" v="13"/>
          <ac:picMkLst>
            <pc:docMk/>
            <pc:sldMk cId="2180228365" sldId="442"/>
            <ac:picMk id="7" creationId="{0B28FA99-621A-0E66-26BF-88F29D70EFEB}"/>
          </ac:picMkLst>
        </pc:picChg>
      </pc:sldChg>
      <pc:sldChg chg="addSp delSp modSp mod modTransition modAnim">
        <pc:chgData name="Leonie Smith" userId="fed1330f33f5650e" providerId="LiveId" clId="{BBFA69A6-9984-478B-BD62-3B3854DC4A25}" dt="2023-11-29T06:10:13.950" v="12"/>
        <pc:sldMkLst>
          <pc:docMk/>
          <pc:sldMk cId="1718612039" sldId="444"/>
        </pc:sldMkLst>
        <pc:picChg chg="add del mod">
          <ac:chgData name="Leonie Smith" userId="fed1330f33f5650e" providerId="LiveId" clId="{BBFA69A6-9984-478B-BD62-3B3854DC4A25}" dt="2023-11-29T06:09:03.759" v="8"/>
          <ac:picMkLst>
            <pc:docMk/>
            <pc:sldMk cId="1718612039" sldId="444"/>
            <ac:picMk id="6" creationId="{3B31705B-A693-0E7E-AAF2-16999FD16309}"/>
          </ac:picMkLst>
        </pc:picChg>
        <pc:picChg chg="add del mod ord">
          <ac:chgData name="Leonie Smith" userId="fed1330f33f5650e" providerId="LiveId" clId="{BBFA69A6-9984-478B-BD62-3B3854DC4A25}" dt="2023-11-29T06:09:24.254" v="9"/>
          <ac:picMkLst>
            <pc:docMk/>
            <pc:sldMk cId="1718612039" sldId="444"/>
            <ac:picMk id="9" creationId="{A78815FB-BFED-0C23-D802-C2893B5B3A42}"/>
          </ac:picMkLst>
        </pc:picChg>
        <pc:picChg chg="add del mod">
          <ac:chgData name="Leonie Smith" userId="fed1330f33f5650e" providerId="LiveId" clId="{BBFA69A6-9984-478B-BD62-3B3854DC4A25}" dt="2023-11-29T06:09:56.054" v="11"/>
          <ac:picMkLst>
            <pc:docMk/>
            <pc:sldMk cId="1718612039" sldId="444"/>
            <ac:picMk id="10" creationId="{E2D25DAF-4DCD-8A55-1716-770BDB4A7A97}"/>
          </ac:picMkLst>
        </pc:picChg>
        <pc:picChg chg="add del mod ord">
          <ac:chgData name="Leonie Smith" userId="fed1330f33f5650e" providerId="LiveId" clId="{BBFA69A6-9984-478B-BD62-3B3854DC4A25}" dt="2023-11-29T06:10:13.950" v="12"/>
          <ac:picMkLst>
            <pc:docMk/>
            <pc:sldMk cId="1718612039" sldId="444"/>
            <ac:picMk id="15" creationId="{A687940A-0122-5AE5-615F-BC4D2F592D52}"/>
          </ac:picMkLst>
        </pc:picChg>
        <pc:picChg chg="add mod">
          <ac:chgData name="Leonie Smith" userId="fed1330f33f5650e" providerId="LiveId" clId="{BBFA69A6-9984-478B-BD62-3B3854DC4A25}" dt="2023-11-29T06:10:13.950" v="12"/>
          <ac:picMkLst>
            <pc:docMk/>
            <pc:sldMk cId="1718612039" sldId="444"/>
            <ac:picMk id="16" creationId="{9164CD8D-CBE8-346D-D62E-5E1B2A3CA920}"/>
          </ac:picMkLst>
        </pc:picChg>
      </pc:sldChg>
      <pc:sldChg chg="addSp modSp">
        <pc:chgData name="Leonie Smith" userId="fed1330f33f5650e" providerId="LiveId" clId="{BBFA69A6-9984-478B-BD62-3B3854DC4A25}" dt="2023-11-29T06:12:59.560" v="14"/>
        <pc:sldMkLst>
          <pc:docMk/>
          <pc:sldMk cId="2422728137" sldId="447"/>
        </pc:sldMkLst>
        <pc:picChg chg="add mod">
          <ac:chgData name="Leonie Smith" userId="fed1330f33f5650e" providerId="LiveId" clId="{BBFA69A6-9984-478B-BD62-3B3854DC4A25}" dt="2023-11-29T06:12:59.560" v="14"/>
          <ac:picMkLst>
            <pc:docMk/>
            <pc:sldMk cId="2422728137" sldId="447"/>
            <ac:picMk id="6" creationId="{4F4603B0-30A3-54E9-BD29-1FEBD8757DC3}"/>
          </ac:picMkLst>
        </pc:picChg>
      </pc:sldChg>
      <pc:sldChg chg="addSp delSp modSp mod modTransition modAnim">
        <pc:chgData name="Leonie Smith" userId="fed1330f33f5650e" providerId="LiveId" clId="{BBFA69A6-9984-478B-BD62-3B3854DC4A25}" dt="2023-11-29T06:31:32.326" v="74"/>
        <pc:sldMkLst>
          <pc:docMk/>
          <pc:sldMk cId="4160448636" sldId="449"/>
        </pc:sldMkLst>
        <pc:picChg chg="add del mod">
          <ac:chgData name="Leonie Smith" userId="fed1330f33f5650e" providerId="LiveId" clId="{BBFA69A6-9984-478B-BD62-3B3854DC4A25}" dt="2023-11-29T06:16:27.712" v="17"/>
          <ac:picMkLst>
            <pc:docMk/>
            <pc:sldMk cId="4160448636" sldId="449"/>
            <ac:picMk id="6" creationId="{5C8C1C9F-0B77-DEF3-87D7-72D31F4D4FD0}"/>
          </ac:picMkLst>
        </pc:picChg>
        <pc:picChg chg="add del mod ord">
          <ac:chgData name="Leonie Smith" userId="fed1330f33f5650e" providerId="LiveId" clId="{BBFA69A6-9984-478B-BD62-3B3854DC4A25}" dt="2023-11-29T06:16:37.025" v="18"/>
          <ac:picMkLst>
            <pc:docMk/>
            <pc:sldMk cId="4160448636" sldId="449"/>
            <ac:picMk id="9" creationId="{08E6D4F9-1D36-A73E-72FA-625CA5D06015}"/>
          </ac:picMkLst>
        </pc:picChg>
        <pc:picChg chg="add del mod">
          <ac:chgData name="Leonie Smith" userId="fed1330f33f5650e" providerId="LiveId" clId="{BBFA69A6-9984-478B-BD62-3B3854DC4A25}" dt="2023-11-29T06:16:45.010" v="20"/>
          <ac:picMkLst>
            <pc:docMk/>
            <pc:sldMk cId="4160448636" sldId="449"/>
            <ac:picMk id="10" creationId="{3B793C9A-7D36-6A21-A3E9-52BA9B46FBBC}"/>
          </ac:picMkLst>
        </pc:picChg>
        <pc:picChg chg="add del mod ord">
          <ac:chgData name="Leonie Smith" userId="fed1330f33f5650e" providerId="LiveId" clId="{BBFA69A6-9984-478B-BD62-3B3854DC4A25}" dt="2023-11-29T06:16:59.545" v="21"/>
          <ac:picMkLst>
            <pc:docMk/>
            <pc:sldMk cId="4160448636" sldId="449"/>
            <ac:picMk id="13" creationId="{01BCCF83-FA60-F8DC-7278-2486899E7BB2}"/>
          </ac:picMkLst>
        </pc:picChg>
        <pc:picChg chg="add del mod">
          <ac:chgData name="Leonie Smith" userId="fed1330f33f5650e" providerId="LiveId" clId="{BBFA69A6-9984-478B-BD62-3B3854DC4A25}" dt="2023-11-29T06:17:08.690" v="23"/>
          <ac:picMkLst>
            <pc:docMk/>
            <pc:sldMk cId="4160448636" sldId="449"/>
            <ac:picMk id="14" creationId="{28A9148E-B939-B471-E3C3-182E693E04AC}"/>
          </ac:picMkLst>
        </pc:picChg>
        <pc:picChg chg="add del mod ord">
          <ac:chgData name="Leonie Smith" userId="fed1330f33f5650e" providerId="LiveId" clId="{BBFA69A6-9984-478B-BD62-3B3854DC4A25}" dt="2023-11-29T06:17:17.196" v="24"/>
          <ac:picMkLst>
            <pc:docMk/>
            <pc:sldMk cId="4160448636" sldId="449"/>
            <ac:picMk id="17" creationId="{0E0CEF24-94CE-8083-15BA-5B3706E3E60F}"/>
          </ac:picMkLst>
        </pc:picChg>
        <pc:picChg chg="add del mod">
          <ac:chgData name="Leonie Smith" userId="fed1330f33f5650e" providerId="LiveId" clId="{BBFA69A6-9984-478B-BD62-3B3854DC4A25}" dt="2023-11-29T06:17:34.962" v="26"/>
          <ac:picMkLst>
            <pc:docMk/>
            <pc:sldMk cId="4160448636" sldId="449"/>
            <ac:picMk id="18" creationId="{BB4A604F-7DF6-AE5E-8573-796DB9217727}"/>
          </ac:picMkLst>
        </pc:picChg>
        <pc:picChg chg="add del mod ord">
          <ac:chgData name="Leonie Smith" userId="fed1330f33f5650e" providerId="LiveId" clId="{BBFA69A6-9984-478B-BD62-3B3854DC4A25}" dt="2023-11-29T06:17:43.563" v="27"/>
          <ac:picMkLst>
            <pc:docMk/>
            <pc:sldMk cId="4160448636" sldId="449"/>
            <ac:picMk id="21" creationId="{F69FF4AD-8357-E124-2DA1-255E76BE9618}"/>
          </ac:picMkLst>
        </pc:picChg>
        <pc:picChg chg="add del mod">
          <ac:chgData name="Leonie Smith" userId="fed1330f33f5650e" providerId="LiveId" clId="{BBFA69A6-9984-478B-BD62-3B3854DC4A25}" dt="2023-11-29T06:17:45.445" v="29"/>
          <ac:picMkLst>
            <pc:docMk/>
            <pc:sldMk cId="4160448636" sldId="449"/>
            <ac:picMk id="22" creationId="{F83F33FF-FA38-5F4F-B0D3-97B7DD8C7BFC}"/>
          </ac:picMkLst>
        </pc:picChg>
        <pc:picChg chg="add del mod ord">
          <ac:chgData name="Leonie Smith" userId="fed1330f33f5650e" providerId="LiveId" clId="{BBFA69A6-9984-478B-BD62-3B3854DC4A25}" dt="2023-11-29T06:18:09.279" v="30"/>
          <ac:picMkLst>
            <pc:docMk/>
            <pc:sldMk cId="4160448636" sldId="449"/>
            <ac:picMk id="25" creationId="{72F43848-CC18-1237-2224-4EAC6A835DD6}"/>
          </ac:picMkLst>
        </pc:picChg>
        <pc:picChg chg="add del mod">
          <ac:chgData name="Leonie Smith" userId="fed1330f33f5650e" providerId="LiveId" clId="{BBFA69A6-9984-478B-BD62-3B3854DC4A25}" dt="2023-11-29T06:30:02.406" v="70"/>
          <ac:picMkLst>
            <pc:docMk/>
            <pc:sldMk cId="4160448636" sldId="449"/>
            <ac:picMk id="26" creationId="{BF3C9EB2-4669-1834-066E-782CAA2B54B2}"/>
          </ac:picMkLst>
        </pc:picChg>
        <pc:picChg chg="add del mod ord">
          <ac:chgData name="Leonie Smith" userId="fed1330f33f5650e" providerId="LiveId" clId="{BBFA69A6-9984-478B-BD62-3B3854DC4A25}" dt="2023-11-29T06:30:07.417" v="71"/>
          <ac:picMkLst>
            <pc:docMk/>
            <pc:sldMk cId="4160448636" sldId="449"/>
            <ac:picMk id="33" creationId="{21A629E8-A0B6-F176-58EB-642FF46CA0B4}"/>
          </ac:picMkLst>
        </pc:picChg>
        <pc:picChg chg="add del mod">
          <ac:chgData name="Leonie Smith" userId="fed1330f33f5650e" providerId="LiveId" clId="{BBFA69A6-9984-478B-BD62-3B3854DC4A25}" dt="2023-11-29T06:31:09.457" v="73"/>
          <ac:picMkLst>
            <pc:docMk/>
            <pc:sldMk cId="4160448636" sldId="449"/>
            <ac:picMk id="34" creationId="{4D93A787-49C0-1E05-300B-1D82D9FB84A6}"/>
          </ac:picMkLst>
        </pc:picChg>
        <pc:picChg chg="add del mod ord">
          <ac:chgData name="Leonie Smith" userId="fed1330f33f5650e" providerId="LiveId" clId="{BBFA69A6-9984-478B-BD62-3B3854DC4A25}" dt="2023-11-29T06:31:32.326" v="74"/>
          <ac:picMkLst>
            <pc:docMk/>
            <pc:sldMk cId="4160448636" sldId="449"/>
            <ac:picMk id="37" creationId="{E45C3F70-2E6F-8908-D7F8-435D83037338}"/>
          </ac:picMkLst>
        </pc:picChg>
        <pc:picChg chg="add mod">
          <ac:chgData name="Leonie Smith" userId="fed1330f33f5650e" providerId="LiveId" clId="{BBFA69A6-9984-478B-BD62-3B3854DC4A25}" dt="2023-11-29T06:31:32.326" v="74"/>
          <ac:picMkLst>
            <pc:docMk/>
            <pc:sldMk cId="4160448636" sldId="449"/>
            <ac:picMk id="38" creationId="{DFC986D2-44D3-28C1-0585-5270BA11974F}"/>
          </ac:picMkLst>
        </pc:picChg>
      </pc:sldChg>
      <pc:sldChg chg="addSp delSp modSp mod modTransition modAnim">
        <pc:chgData name="Leonie Smith" userId="fed1330f33f5650e" providerId="LiveId" clId="{BBFA69A6-9984-478B-BD62-3B3854DC4A25}" dt="2023-11-29T06:23:05.036" v="44"/>
        <pc:sldMkLst>
          <pc:docMk/>
          <pc:sldMk cId="3386340796" sldId="451"/>
        </pc:sldMkLst>
        <pc:picChg chg="add del mod">
          <ac:chgData name="Leonie Smith" userId="fed1330f33f5650e" providerId="LiveId" clId="{BBFA69A6-9984-478B-BD62-3B3854DC4A25}" dt="2023-11-29T06:21:59.752" v="40"/>
          <ac:picMkLst>
            <pc:docMk/>
            <pc:sldMk cId="3386340796" sldId="451"/>
            <ac:picMk id="7" creationId="{013144BA-9BE4-E93F-6342-80E7F14EA33C}"/>
          </ac:picMkLst>
        </pc:picChg>
        <pc:picChg chg="add del mod ord">
          <ac:chgData name="Leonie Smith" userId="fed1330f33f5650e" providerId="LiveId" clId="{BBFA69A6-9984-478B-BD62-3B3854DC4A25}" dt="2023-11-29T06:22:19.518" v="41"/>
          <ac:picMkLst>
            <pc:docMk/>
            <pc:sldMk cId="3386340796" sldId="451"/>
            <ac:picMk id="12" creationId="{698368C6-0C08-DB21-6DED-5730DC1C5255}"/>
          </ac:picMkLst>
        </pc:picChg>
        <pc:picChg chg="add del mod">
          <ac:chgData name="Leonie Smith" userId="fed1330f33f5650e" providerId="LiveId" clId="{BBFA69A6-9984-478B-BD62-3B3854DC4A25}" dt="2023-11-29T06:22:44.995" v="43"/>
          <ac:picMkLst>
            <pc:docMk/>
            <pc:sldMk cId="3386340796" sldId="451"/>
            <ac:picMk id="13" creationId="{933F1546-3776-2B3C-C3A8-A85D74FA6001}"/>
          </ac:picMkLst>
        </pc:picChg>
        <pc:picChg chg="add del mod ord">
          <ac:chgData name="Leonie Smith" userId="fed1330f33f5650e" providerId="LiveId" clId="{BBFA69A6-9984-478B-BD62-3B3854DC4A25}" dt="2023-11-29T06:23:05.036" v="44"/>
          <ac:picMkLst>
            <pc:docMk/>
            <pc:sldMk cId="3386340796" sldId="451"/>
            <ac:picMk id="18" creationId="{AE6D54B8-031D-DEE8-067F-81914EF3BD0E}"/>
          </ac:picMkLst>
        </pc:picChg>
        <pc:picChg chg="add mod">
          <ac:chgData name="Leonie Smith" userId="fed1330f33f5650e" providerId="LiveId" clId="{BBFA69A6-9984-478B-BD62-3B3854DC4A25}" dt="2023-11-29T06:23:05.036" v="44"/>
          <ac:picMkLst>
            <pc:docMk/>
            <pc:sldMk cId="3386340796" sldId="451"/>
            <ac:picMk id="19" creationId="{284A9E5B-CDDD-CF4C-50F6-9D5307BB2446}"/>
          </ac:picMkLst>
        </pc:picChg>
      </pc:sldChg>
      <pc:sldChg chg="addSp delSp modSp mod modTransition modAnim">
        <pc:chgData name="Leonie Smith" userId="fed1330f33f5650e" providerId="LiveId" clId="{BBFA69A6-9984-478B-BD62-3B3854DC4A25}" dt="2023-11-29T06:33:59.273" v="80"/>
        <pc:sldMkLst>
          <pc:docMk/>
          <pc:sldMk cId="283334129" sldId="453"/>
        </pc:sldMkLst>
        <pc:picChg chg="add del mod">
          <ac:chgData name="Leonie Smith" userId="fed1330f33f5650e" providerId="LiveId" clId="{BBFA69A6-9984-478B-BD62-3B3854DC4A25}" dt="2023-11-29T06:24:17.671" v="47"/>
          <ac:picMkLst>
            <pc:docMk/>
            <pc:sldMk cId="283334129" sldId="453"/>
            <ac:picMk id="6" creationId="{CC06CAB3-8D40-D271-0DCB-EA9B8E9DE355}"/>
          </ac:picMkLst>
        </pc:picChg>
        <pc:picChg chg="add del mod ord">
          <ac:chgData name="Leonie Smith" userId="fed1330f33f5650e" providerId="LiveId" clId="{BBFA69A6-9984-478B-BD62-3B3854DC4A25}" dt="2023-11-29T06:24:28.001" v="48"/>
          <ac:picMkLst>
            <pc:docMk/>
            <pc:sldMk cId="283334129" sldId="453"/>
            <ac:picMk id="9" creationId="{12E3059D-F50D-E356-85A3-28DC2054D4B4}"/>
          </ac:picMkLst>
        </pc:picChg>
        <pc:picChg chg="add del mod">
          <ac:chgData name="Leonie Smith" userId="fed1330f33f5650e" providerId="LiveId" clId="{BBFA69A6-9984-478B-BD62-3B3854DC4A25}" dt="2023-11-29T06:24:30.136" v="50"/>
          <ac:picMkLst>
            <pc:docMk/>
            <pc:sldMk cId="283334129" sldId="453"/>
            <ac:picMk id="10" creationId="{88CC3F9F-D5CE-BC1E-9826-2A9C01CEAF25}"/>
          </ac:picMkLst>
        </pc:picChg>
        <pc:picChg chg="add del mod ord">
          <ac:chgData name="Leonie Smith" userId="fed1330f33f5650e" providerId="LiveId" clId="{BBFA69A6-9984-478B-BD62-3B3854DC4A25}" dt="2023-11-29T06:24:39.957" v="51"/>
          <ac:picMkLst>
            <pc:docMk/>
            <pc:sldMk cId="283334129" sldId="453"/>
            <ac:picMk id="13" creationId="{11E305C7-7FD3-AAFE-E4BD-5575588C9DFF}"/>
          </ac:picMkLst>
        </pc:picChg>
        <pc:picChg chg="add del mod">
          <ac:chgData name="Leonie Smith" userId="fed1330f33f5650e" providerId="LiveId" clId="{BBFA69A6-9984-478B-BD62-3B3854DC4A25}" dt="2023-11-29T06:24:41.968" v="53"/>
          <ac:picMkLst>
            <pc:docMk/>
            <pc:sldMk cId="283334129" sldId="453"/>
            <ac:picMk id="14" creationId="{32549F20-53AB-F7D7-6BCE-9BC4361035D6}"/>
          </ac:picMkLst>
        </pc:picChg>
        <pc:picChg chg="add del mod ord">
          <ac:chgData name="Leonie Smith" userId="fed1330f33f5650e" providerId="LiveId" clId="{BBFA69A6-9984-478B-BD62-3B3854DC4A25}" dt="2023-11-29T06:25:01.797" v="54"/>
          <ac:picMkLst>
            <pc:docMk/>
            <pc:sldMk cId="283334129" sldId="453"/>
            <ac:picMk id="17" creationId="{BF3DF231-AC0C-07F6-7A90-4D6A2A6C52A7}"/>
          </ac:picMkLst>
        </pc:picChg>
        <pc:picChg chg="add del mod">
          <ac:chgData name="Leonie Smith" userId="fed1330f33f5650e" providerId="LiveId" clId="{BBFA69A6-9984-478B-BD62-3B3854DC4A25}" dt="2023-11-29T06:25:04.923" v="56"/>
          <ac:picMkLst>
            <pc:docMk/>
            <pc:sldMk cId="283334129" sldId="453"/>
            <ac:picMk id="18" creationId="{6CAC8446-5832-EB00-082F-F1D309F71F0C}"/>
          </ac:picMkLst>
        </pc:picChg>
        <pc:picChg chg="add del mod ord">
          <ac:chgData name="Leonie Smith" userId="fed1330f33f5650e" providerId="LiveId" clId="{BBFA69A6-9984-478B-BD62-3B3854DC4A25}" dt="2023-11-29T06:25:12.683" v="57"/>
          <ac:picMkLst>
            <pc:docMk/>
            <pc:sldMk cId="283334129" sldId="453"/>
            <ac:picMk id="21" creationId="{582D4B62-EF03-A9B8-D7D8-7F7C5BE92D70}"/>
          </ac:picMkLst>
        </pc:picChg>
        <pc:picChg chg="add del mod">
          <ac:chgData name="Leonie Smith" userId="fed1330f33f5650e" providerId="LiveId" clId="{BBFA69A6-9984-478B-BD62-3B3854DC4A25}" dt="2023-11-29T06:25:14.456" v="59"/>
          <ac:picMkLst>
            <pc:docMk/>
            <pc:sldMk cId="283334129" sldId="453"/>
            <ac:picMk id="22" creationId="{DAAA1E56-14FA-CD77-811A-E161FDED215C}"/>
          </ac:picMkLst>
        </pc:picChg>
        <pc:picChg chg="add del mod ord">
          <ac:chgData name="Leonie Smith" userId="fed1330f33f5650e" providerId="LiveId" clId="{BBFA69A6-9984-478B-BD62-3B3854DC4A25}" dt="2023-11-29T06:25:38.760" v="60"/>
          <ac:picMkLst>
            <pc:docMk/>
            <pc:sldMk cId="283334129" sldId="453"/>
            <ac:picMk id="25" creationId="{6F301AFD-F169-E2CA-9BF0-41729A66D44F}"/>
          </ac:picMkLst>
        </pc:picChg>
        <pc:picChg chg="add del mod">
          <ac:chgData name="Leonie Smith" userId="fed1330f33f5650e" providerId="LiveId" clId="{BBFA69A6-9984-478B-BD62-3B3854DC4A25}" dt="2023-11-29T06:33:04.860" v="76"/>
          <ac:picMkLst>
            <pc:docMk/>
            <pc:sldMk cId="283334129" sldId="453"/>
            <ac:picMk id="26" creationId="{A2BBB93C-2346-23A1-C145-D205BD0EB1DE}"/>
          </ac:picMkLst>
        </pc:picChg>
        <pc:picChg chg="add del mod ord">
          <ac:chgData name="Leonie Smith" userId="fed1330f33f5650e" providerId="LiveId" clId="{BBFA69A6-9984-478B-BD62-3B3854DC4A25}" dt="2023-11-29T06:33:23.880" v="77"/>
          <ac:picMkLst>
            <pc:docMk/>
            <pc:sldMk cId="283334129" sldId="453"/>
            <ac:picMk id="31" creationId="{1408A32F-BFD7-A53E-2601-DA678B858439}"/>
          </ac:picMkLst>
        </pc:picChg>
        <pc:picChg chg="add del mod">
          <ac:chgData name="Leonie Smith" userId="fed1330f33f5650e" providerId="LiveId" clId="{BBFA69A6-9984-478B-BD62-3B3854DC4A25}" dt="2023-11-29T06:33:36.160" v="79"/>
          <ac:picMkLst>
            <pc:docMk/>
            <pc:sldMk cId="283334129" sldId="453"/>
            <ac:picMk id="32" creationId="{E958B13F-08D6-A4EF-B815-F21DB4891FD2}"/>
          </ac:picMkLst>
        </pc:picChg>
        <pc:picChg chg="add del mod ord">
          <ac:chgData name="Leonie Smith" userId="fed1330f33f5650e" providerId="LiveId" clId="{BBFA69A6-9984-478B-BD62-3B3854DC4A25}" dt="2023-11-29T06:33:59.273" v="80"/>
          <ac:picMkLst>
            <pc:docMk/>
            <pc:sldMk cId="283334129" sldId="453"/>
            <ac:picMk id="35" creationId="{CBC4E655-B41F-38CE-6083-615343022621}"/>
          </ac:picMkLst>
        </pc:picChg>
        <pc:picChg chg="add mod">
          <ac:chgData name="Leonie Smith" userId="fed1330f33f5650e" providerId="LiveId" clId="{BBFA69A6-9984-478B-BD62-3B3854DC4A25}" dt="2023-11-29T06:33:59.273" v="80"/>
          <ac:picMkLst>
            <pc:docMk/>
            <pc:sldMk cId="283334129" sldId="453"/>
            <ac:picMk id="36" creationId="{1AF6BB50-3618-830E-F23C-91D9A25544D6}"/>
          </ac:picMkLst>
        </pc:picChg>
      </pc:sldChg>
      <pc:sldChg chg="addSp delSp modSp mod modTransition modAnim">
        <pc:chgData name="Leonie Smith" userId="fed1330f33f5650e" providerId="LiveId" clId="{BBFA69A6-9984-478B-BD62-3B3854DC4A25}" dt="2023-11-29T06:26:46.106" v="64"/>
        <pc:sldMkLst>
          <pc:docMk/>
          <pc:sldMk cId="1799939013" sldId="455"/>
        </pc:sldMkLst>
        <pc:picChg chg="add del mod">
          <ac:chgData name="Leonie Smith" userId="fed1330f33f5650e" providerId="LiveId" clId="{BBFA69A6-9984-478B-BD62-3B3854DC4A25}" dt="2023-11-29T06:26:34.233" v="63"/>
          <ac:picMkLst>
            <pc:docMk/>
            <pc:sldMk cId="1799939013" sldId="455"/>
            <ac:picMk id="6" creationId="{6C956154-41FE-FB19-C0D0-9649118C3FC2}"/>
          </ac:picMkLst>
        </pc:picChg>
        <pc:picChg chg="add del mod ord">
          <ac:chgData name="Leonie Smith" userId="fed1330f33f5650e" providerId="LiveId" clId="{BBFA69A6-9984-478B-BD62-3B3854DC4A25}" dt="2023-11-29T06:26:46.106" v="64"/>
          <ac:picMkLst>
            <pc:docMk/>
            <pc:sldMk cId="1799939013" sldId="455"/>
            <ac:picMk id="9" creationId="{E963CC94-BD95-369D-EC37-91D5DE6A364C}"/>
          </ac:picMkLst>
        </pc:picChg>
        <pc:picChg chg="add mod">
          <ac:chgData name="Leonie Smith" userId="fed1330f33f5650e" providerId="LiveId" clId="{BBFA69A6-9984-478B-BD62-3B3854DC4A25}" dt="2023-11-29T06:26:46.106" v="64"/>
          <ac:picMkLst>
            <pc:docMk/>
            <pc:sldMk cId="1799939013" sldId="455"/>
            <ac:picMk id="10" creationId="{BF14A821-8299-8911-67F4-D59D932B5E76}"/>
          </ac:picMkLst>
        </pc:picChg>
      </pc:sldChg>
      <pc:sldChg chg="addSp delSp modSp mod modTransition modAnim">
        <pc:chgData name="Leonie Smith" userId="fed1330f33f5650e" providerId="LiveId" clId="{BBFA69A6-9984-478B-BD62-3B3854DC4A25}" dt="2023-11-29T06:27:55.662" v="68"/>
        <pc:sldMkLst>
          <pc:docMk/>
          <pc:sldMk cId="2618424304" sldId="457"/>
        </pc:sldMkLst>
        <pc:picChg chg="add del mod">
          <ac:chgData name="Leonie Smith" userId="fed1330f33f5650e" providerId="LiveId" clId="{BBFA69A6-9984-478B-BD62-3B3854DC4A25}" dt="2023-11-29T06:27:37.300" v="67"/>
          <ac:picMkLst>
            <pc:docMk/>
            <pc:sldMk cId="2618424304" sldId="457"/>
            <ac:picMk id="6" creationId="{A8D5251D-9F6A-7565-AB93-989CDCBB2265}"/>
          </ac:picMkLst>
        </pc:picChg>
        <pc:picChg chg="add del mod ord">
          <ac:chgData name="Leonie Smith" userId="fed1330f33f5650e" providerId="LiveId" clId="{BBFA69A6-9984-478B-BD62-3B3854DC4A25}" dt="2023-11-29T06:27:55.662" v="68"/>
          <ac:picMkLst>
            <pc:docMk/>
            <pc:sldMk cId="2618424304" sldId="457"/>
            <ac:picMk id="10" creationId="{5F56EB96-AD51-31BD-02A3-061D2FCE23B7}"/>
          </ac:picMkLst>
        </pc:picChg>
        <pc:picChg chg="add mod">
          <ac:chgData name="Leonie Smith" userId="fed1330f33f5650e" providerId="LiveId" clId="{BBFA69A6-9984-478B-BD62-3B3854DC4A25}" dt="2023-11-29T06:27:55.662" v="68"/>
          <ac:picMkLst>
            <pc:docMk/>
            <pc:sldMk cId="2618424304" sldId="457"/>
            <ac:picMk id="11" creationId="{F7EA8486-238F-799C-16FD-408E9F252011}"/>
          </ac:picMkLst>
        </pc:picChg>
      </pc:sldChg>
      <pc:sldChg chg="addSp delSp modSp mod modTransition modAnim">
        <pc:chgData name="Leonie Smith" userId="fed1330f33f5650e" providerId="LiveId" clId="{BBFA69A6-9984-478B-BD62-3B3854DC4A25}" dt="2023-11-29T06:05:53.708" v="3"/>
        <pc:sldMkLst>
          <pc:docMk/>
          <pc:sldMk cId="3596600315" sldId="468"/>
        </pc:sldMkLst>
        <pc:picChg chg="add del mod">
          <ac:chgData name="Leonie Smith" userId="fed1330f33f5650e" providerId="LiveId" clId="{BBFA69A6-9984-478B-BD62-3B3854DC4A25}" dt="2023-11-29T06:05:46.866" v="2"/>
          <ac:picMkLst>
            <pc:docMk/>
            <pc:sldMk cId="3596600315" sldId="468"/>
            <ac:picMk id="6" creationId="{239C23F4-F710-8811-B572-97F7816A3649}"/>
          </ac:picMkLst>
        </pc:picChg>
        <pc:picChg chg="add del mod ord">
          <ac:chgData name="Leonie Smith" userId="fed1330f33f5650e" providerId="LiveId" clId="{BBFA69A6-9984-478B-BD62-3B3854DC4A25}" dt="2023-11-29T06:05:53.708" v="3"/>
          <ac:picMkLst>
            <pc:docMk/>
            <pc:sldMk cId="3596600315" sldId="468"/>
            <ac:picMk id="11" creationId="{8C283D0A-AA72-F5B0-960E-934453D3F770}"/>
          </ac:picMkLst>
        </pc:picChg>
        <pc:picChg chg="add mod">
          <ac:chgData name="Leonie Smith" userId="fed1330f33f5650e" providerId="LiveId" clId="{BBFA69A6-9984-478B-BD62-3B3854DC4A25}" dt="2023-11-29T06:05:53.708" v="3"/>
          <ac:picMkLst>
            <pc:docMk/>
            <pc:sldMk cId="3596600315" sldId="468"/>
            <ac:picMk id="12" creationId="{E469A17F-CC61-A4EA-FBDF-52DD72A8C86E}"/>
          </ac:picMkLst>
        </pc:picChg>
      </pc:sldChg>
      <pc:sldChg chg="addSp delSp modSp mod modTransition modAnim">
        <pc:chgData name="Leonie Smith" userId="fed1330f33f5650e" providerId="LiveId" clId="{BBFA69A6-9984-478B-BD62-3B3854DC4A25}" dt="2023-11-29T06:20:50.966" v="37"/>
        <pc:sldMkLst>
          <pc:docMk/>
          <pc:sldMk cId="2717233182" sldId="471"/>
        </pc:sldMkLst>
        <pc:picChg chg="add del mod">
          <ac:chgData name="Leonie Smith" userId="fed1330f33f5650e" providerId="LiveId" clId="{BBFA69A6-9984-478B-BD62-3B3854DC4A25}" dt="2023-11-29T06:20:28.802" v="33"/>
          <ac:picMkLst>
            <pc:docMk/>
            <pc:sldMk cId="2717233182" sldId="471"/>
            <ac:picMk id="6" creationId="{74EA3B40-C7DD-43F3-0EE3-E202A445C1B7}"/>
          </ac:picMkLst>
        </pc:picChg>
        <pc:picChg chg="add del mod ord">
          <ac:chgData name="Leonie Smith" userId="fed1330f33f5650e" providerId="LiveId" clId="{BBFA69A6-9984-478B-BD62-3B3854DC4A25}" dt="2023-11-29T06:20:34.953" v="34"/>
          <ac:picMkLst>
            <pc:docMk/>
            <pc:sldMk cId="2717233182" sldId="471"/>
            <ac:picMk id="11" creationId="{C349FF03-8411-F040-32FD-5BAF67BC7AE1}"/>
          </ac:picMkLst>
        </pc:picChg>
        <pc:picChg chg="add del mod">
          <ac:chgData name="Leonie Smith" userId="fed1330f33f5650e" providerId="LiveId" clId="{BBFA69A6-9984-478B-BD62-3B3854DC4A25}" dt="2023-11-29T06:20:45.233" v="36"/>
          <ac:picMkLst>
            <pc:docMk/>
            <pc:sldMk cId="2717233182" sldId="471"/>
            <ac:picMk id="12" creationId="{242DE9B8-9FA0-FAF3-F684-C6C1992C71E6}"/>
          </ac:picMkLst>
        </pc:picChg>
        <pc:picChg chg="add del mod ord">
          <ac:chgData name="Leonie Smith" userId="fed1330f33f5650e" providerId="LiveId" clId="{BBFA69A6-9984-478B-BD62-3B3854DC4A25}" dt="2023-11-29T06:20:50.966" v="37"/>
          <ac:picMkLst>
            <pc:docMk/>
            <pc:sldMk cId="2717233182" sldId="471"/>
            <ac:picMk id="17" creationId="{EA92DDA8-69A1-3207-4DBE-BAC575C952DD}"/>
          </ac:picMkLst>
        </pc:picChg>
        <pc:picChg chg="add mod">
          <ac:chgData name="Leonie Smith" userId="fed1330f33f5650e" providerId="LiveId" clId="{BBFA69A6-9984-478B-BD62-3B3854DC4A25}" dt="2023-11-29T06:20:50.966" v="37"/>
          <ac:picMkLst>
            <pc:docMk/>
            <pc:sldMk cId="2717233182" sldId="471"/>
            <ac:picMk id="18" creationId="{72624DB1-996A-551C-B06B-BA5F14ADEE5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29 </a:t>
            </a:r>
            <a:r>
              <a:rPr lang="en-IN" sz="1800" b="1" i="0" u="none" strike="noStrike" baseline="0" dirty="0">
                <a:latin typeface="TimesNewRomanPS-BoldMT"/>
              </a:rPr>
              <a:t>Job</a:t>
            </a:r>
          </a:p>
          <a:p>
            <a:pPr algn="l"/>
            <a:r>
              <a:rPr lang="en-US" sz="1800" b="0" i="0" u="none" strike="noStrike" baseline="0" dirty="0">
                <a:latin typeface="TimesNewRomanPSMT"/>
              </a:rPr>
              <a:t>1. Satan’s appearance before God – Job 1:1-12 (Top)</a:t>
            </a:r>
          </a:p>
          <a:p>
            <a:pPr algn="l"/>
            <a:r>
              <a:rPr lang="en-US" sz="1800" b="0" i="0" u="none" strike="noStrike" baseline="0" dirty="0">
                <a:latin typeface="TimesNewRomanPSMT"/>
              </a:rPr>
              <a:t>2. Satan’s first attack on Job – Job 1:13-22 (Below Top)</a:t>
            </a:r>
          </a:p>
          <a:p>
            <a:pPr algn="l"/>
            <a:r>
              <a:rPr lang="en-US" sz="1800" b="0" i="0" u="none" strike="noStrike" baseline="0" dirty="0">
                <a:latin typeface="TimesNewRomanPSMT"/>
              </a:rPr>
              <a:t>3. Satan’s second attack on Job – Job 2:1-10 (Right Center)</a:t>
            </a:r>
          </a:p>
          <a:p>
            <a:pPr algn="l"/>
            <a:r>
              <a:rPr lang="en-US" sz="1800" b="0" i="0" u="none" strike="noStrike" baseline="0" dirty="0">
                <a:latin typeface="TimesNewRomanPSMT"/>
              </a:rPr>
              <a:t>4. Friends come to council Job – Job 2:11 – 37:24 (Right Bottom)</a:t>
            </a:r>
          </a:p>
          <a:p>
            <a:pPr algn="l"/>
            <a:r>
              <a:rPr lang="en-US" sz="1800" b="0" i="0" u="none" strike="noStrike" baseline="0" dirty="0">
                <a:latin typeface="TimesNewRomanPSMT"/>
              </a:rPr>
              <a:t>5. God speaks to Job – Job 38:1 – 42:6 (Center)</a:t>
            </a:r>
          </a:p>
          <a:p>
            <a:pPr algn="l"/>
            <a:r>
              <a:rPr lang="en-US" sz="1800" b="0" i="0" u="none" strike="noStrike" baseline="0" dirty="0">
                <a:latin typeface="TimesNewRomanPSMT"/>
              </a:rPr>
              <a:t>6. Job prays for his three friends – Job 42:7-9 (Left Bottom)</a:t>
            </a:r>
          </a:p>
          <a:p>
            <a:pPr algn="l"/>
            <a:r>
              <a:rPr lang="en-US" sz="1800" b="0" i="0" u="none" strike="noStrike" baseline="0" dirty="0">
                <a:latin typeface="TimesNewRomanPSMT"/>
              </a:rPr>
              <a:t>7. Job is restored – Job 42:10-17 (Left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29-1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2" name="Video 11">
            <a:hlinkClick r:id="" action="ppaction://media"/>
            <a:extLst>
              <a:ext uri="{FF2B5EF4-FFF2-40B4-BE49-F238E27FC236}">
                <a16:creationId xmlns:a16="http://schemas.microsoft.com/office/drawing/2014/main" id="{E469A17F-CC61-A4EA-FBDF-52DD72A8C86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287"/>
    </mc:Choice>
    <mc:Fallback xmlns="">
      <p:transition spd="slow" advTm="3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A5FE242-B05A-7ACA-FF4C-AB70AD80C7A1}"/>
              </a:ext>
            </a:extLst>
          </p:cNvPr>
          <p:cNvPicPr>
            <a:picLocks noChangeAspect="1"/>
          </p:cNvPicPr>
          <p:nvPr/>
        </p:nvPicPr>
        <p:blipFill rotWithShape="1">
          <a:blip r:embed="rId2"/>
          <a:srcRect t="8847" b="7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04A5846-FB42-C070-16EF-835EFA9E62A9}"/>
              </a:ext>
            </a:extLst>
          </p:cNvPr>
          <p:cNvSpPr txBox="1"/>
          <p:nvPr/>
        </p:nvSpPr>
        <p:spPr>
          <a:xfrm>
            <a:off x="314319" y="384637"/>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2,4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400" b="0" i="0">
                <a:solidFill>
                  <a:srgbClr val="777A7B"/>
                </a:solidFill>
                <a:effectLst/>
                <a:latin typeface="Inter" panose="020B0502030000000004" pitchFamily="34" charset="0"/>
              </a:rPr>
              <a:t>5</a:t>
            </a:r>
            <a:r>
              <a:rPr lang="en-US" sz="3400" b="0" i="0">
                <a:solidFill>
                  <a:srgbClr val="121212"/>
                </a:solidFill>
                <a:effectLst/>
                <a:latin typeface="Inter" panose="020B0502030000000004" pitchFamily="34" charset="0"/>
              </a:rPr>
              <a:t>And when the days of feasting were over, Job would send for his children to purify them, rising early in the morning to offer burnt offerings for all of them. For Job thought, “Perhaps my children have sinned and cursed God in their hearts.” This was Job’s regular practice.</a:t>
            </a:r>
            <a:endParaRPr lang="en-ZA" sz="3400" dirty="0"/>
          </a:p>
        </p:txBody>
      </p:sp>
      <p:sp>
        <p:nvSpPr>
          <p:cNvPr id="3" name="TextBox 2">
            <a:extLst>
              <a:ext uri="{FF2B5EF4-FFF2-40B4-BE49-F238E27FC236}">
                <a16:creationId xmlns:a16="http://schemas.microsoft.com/office/drawing/2014/main" id="{02C8DC59-5F25-F02C-655B-03B4EF63C730}"/>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a:t>
            </a:r>
            <a:r>
              <a:rPr lang="hi-IN" sz="3600" b="0" i="0" dirty="0">
                <a:solidFill>
                  <a:srgbClr val="121212"/>
                </a:solidFill>
                <a:effectLst/>
                <a:latin typeface="Inter" panose="020B0502030000000004" pitchFamily="34" charset="0"/>
              </a:rPr>
              <a:t>और जब जब दावत के दिन पूरे हो जाते, तब-तब अय्यूब उन्हें बुलवाकर पवित्र करता</a:t>
            </a:r>
            <a:r>
              <a:rPr lang="en-US" sz="3600" b="0" i="0" dirty="0">
                <a:solidFill>
                  <a:srgbClr val="121212"/>
                </a:solidFill>
                <a:effectLst/>
                <a:latin typeface="Inter" panose="020B0502030000000004" pitchFamily="34" charset="0"/>
              </a:rPr>
              <a:t>b, </a:t>
            </a:r>
            <a:r>
              <a:rPr lang="hi-IN" sz="3600" b="0" i="0" dirty="0">
                <a:solidFill>
                  <a:srgbClr val="121212"/>
                </a:solidFill>
                <a:effectLst/>
                <a:latin typeface="Inter" panose="020B0502030000000004" pitchFamily="34" charset="0"/>
              </a:rPr>
              <a:t>और बड़ी भोर को उठकर उनकी गिनती के अनुसार होमबलि चढ़ाता था; क्योंकि अय्यूब सोचता था, “कदाचित् मेरे बच्चों ने पाप करके परमेश्वर को छोड़ दिया हो।” इसी रीति अय्यूब सदैव किया करता था।</a:t>
            </a:r>
            <a:endParaRPr lang="en-IN" sz="3600" dirty="0"/>
          </a:p>
        </p:txBody>
      </p:sp>
      <p:pic>
        <p:nvPicPr>
          <p:cNvPr id="6" name="Video 5">
            <a:hlinkClick r:id="" action="ppaction://media"/>
            <a:extLst>
              <a:ext uri="{FF2B5EF4-FFF2-40B4-BE49-F238E27FC236}">
                <a16:creationId xmlns:a16="http://schemas.microsoft.com/office/drawing/2014/main" id="{4F4603B0-30A3-54E9-BD29-1FEBD8757DC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30866"/>
    </mc:Choice>
    <mc:Fallback xmlns="">
      <p:transition spd="slow" advTm="30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95516028-F125-2591-535C-B82945F669BD}"/>
              </a:ext>
            </a:extLst>
          </p:cNvPr>
          <p:cNvPicPr>
            <a:picLocks noChangeAspect="1"/>
          </p:cNvPicPr>
          <p:nvPr/>
        </p:nvPicPr>
        <p:blipFill>
          <a:blip r:embed="rId2"/>
          <a:stretch>
            <a:fillRect/>
          </a:stretch>
        </p:blipFill>
        <p:spPr>
          <a:xfrm>
            <a:off x="-563176" y="1"/>
            <a:ext cx="12755175" cy="6858000"/>
          </a:xfrm>
          <a:prstGeom prst="rect">
            <a:avLst/>
          </a:prstGeom>
        </p:spPr>
      </p:pic>
      <p:sp>
        <p:nvSpPr>
          <p:cNvPr id="3" name="TextBox 2">
            <a:extLst>
              <a:ext uri="{FF2B5EF4-FFF2-40B4-BE49-F238E27FC236}">
                <a16:creationId xmlns:a16="http://schemas.microsoft.com/office/drawing/2014/main" id="{F98322D7-E355-D2E7-F9D3-DF0DB6A9A543}"/>
              </a:ext>
            </a:extLst>
          </p:cNvPr>
          <p:cNvSpPr txBox="1"/>
          <p:nvPr/>
        </p:nvSpPr>
        <p:spPr>
          <a:xfrm>
            <a:off x="314319" y="384637"/>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6</a:t>
            </a:r>
            <a:r>
              <a:rPr lang="en-US" sz="3600" b="0" i="0" dirty="0">
                <a:solidFill>
                  <a:srgbClr val="121212"/>
                </a:solidFill>
                <a:effectLst/>
                <a:latin typeface="Inter" panose="020B0502030000000004" pitchFamily="34" charset="0"/>
              </a:rPr>
              <a:t>One day the sons of God came to present themselves before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and Satan  also came with them.</a:t>
            </a:r>
          </a:p>
          <a:p>
            <a:pPr algn="l"/>
            <a:r>
              <a:rPr lang="en-US" sz="3600" b="0" i="0" dirty="0">
                <a:solidFill>
                  <a:srgbClr val="777A7B"/>
                </a:solidFill>
                <a:effectLst/>
                <a:latin typeface="Inter" panose="020B0502030000000004" pitchFamily="34" charset="0"/>
              </a:rPr>
              <a:t>7</a:t>
            </a:r>
            <a:r>
              <a:rPr lang="en-US" sz="3600" b="0" i="0" dirty="0">
                <a:solidFill>
                  <a:srgbClr val="121212"/>
                </a:solidFill>
                <a:effectLst/>
                <a:latin typeface="Inter" panose="020B0502030000000004" pitchFamily="34" charset="0"/>
              </a:rPr>
              <a:t>“Where have you come from?” said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to Satan.</a:t>
            </a:r>
          </a:p>
          <a:p>
            <a:pPr algn="l"/>
            <a:r>
              <a:rPr lang="en-US" sz="3600" b="0" i="0" dirty="0">
                <a:solidFill>
                  <a:srgbClr val="121212"/>
                </a:solidFill>
                <a:effectLst/>
                <a:latin typeface="Inter" panose="020B0502030000000004" pitchFamily="34" charset="0"/>
              </a:rPr>
              <a:t>“From roaming through the earth,” he replied, “and walking back and forth in it.”</a:t>
            </a:r>
          </a:p>
        </p:txBody>
      </p:sp>
      <p:sp>
        <p:nvSpPr>
          <p:cNvPr id="3" name="TextBox 2">
            <a:extLst>
              <a:ext uri="{FF2B5EF4-FFF2-40B4-BE49-F238E27FC236}">
                <a16:creationId xmlns:a16="http://schemas.microsoft.com/office/drawing/2014/main" id="{3DD0BF77-CE97-FEDF-1B2A-D640512B4D74}"/>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6</a:t>
            </a:r>
            <a:r>
              <a:rPr lang="hi-IN" sz="3600" b="0" i="0" dirty="0">
                <a:solidFill>
                  <a:srgbClr val="121212"/>
                </a:solidFill>
                <a:effectLst/>
                <a:latin typeface="Inter" panose="020B0502030000000004" pitchFamily="34" charset="0"/>
              </a:rPr>
              <a:t>एक दिन यहोवा परमेश्वर के पुत्र उसके सामने उपस्थित हुए, और उनके बीच शैतान भी आया</a:t>
            </a:r>
            <a:r>
              <a:rPr lang="en-US" sz="3600" b="0" i="0" dirty="0">
                <a:solidFill>
                  <a:srgbClr val="121212"/>
                </a:solidFill>
                <a:effectLst/>
                <a:latin typeface="Inter" panose="020B0502030000000004" pitchFamily="34" charset="0"/>
              </a:rPr>
              <a:t>c।</a:t>
            </a:r>
            <a:r>
              <a:rPr lang="hi-IN" sz="3600" b="0" i="0" dirty="0">
                <a:solidFill>
                  <a:srgbClr val="121212"/>
                </a:solidFill>
                <a:effectLst/>
                <a:latin typeface="Inter" panose="020B0502030000000004" pitchFamily="34" charset="0"/>
              </a:rPr>
              <a:t> </a:t>
            </a:r>
            <a:r>
              <a:rPr lang="hi-IN" sz="3600" b="0" i="0" dirty="0">
                <a:solidFill>
                  <a:srgbClr val="777A7B"/>
                </a:solidFill>
                <a:effectLst/>
                <a:latin typeface="Inter" panose="020B0502030000000004" pitchFamily="34" charset="0"/>
              </a:rPr>
              <a:t>7</a:t>
            </a:r>
            <a:r>
              <a:rPr lang="hi-IN" sz="3600" b="0" i="0" dirty="0">
                <a:solidFill>
                  <a:srgbClr val="121212"/>
                </a:solidFill>
                <a:effectLst/>
                <a:latin typeface="Inter" panose="020B0502030000000004" pitchFamily="34" charset="0"/>
              </a:rPr>
              <a:t>यहोवा ने शैतान से पूछा, “तू कहाँ से आता है?” शैतान ने यहोवा को उत्तर दिया, “पृथ्वी पर इधर-उधर घूमते-फिरते और डोलते-डालते आया हूँ।”</a:t>
            </a:r>
          </a:p>
        </p:txBody>
      </p:sp>
      <p:pic>
        <p:nvPicPr>
          <p:cNvPr id="38" name="Video 37">
            <a:hlinkClick r:id="" action="ppaction://media"/>
            <a:extLst>
              <a:ext uri="{FF2B5EF4-FFF2-40B4-BE49-F238E27FC236}">
                <a16:creationId xmlns:a16="http://schemas.microsoft.com/office/drawing/2014/main" id="{DFC986D2-44D3-28C1-0585-5270BA11974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20084"/>
    </mc:Choice>
    <mc:Fallback xmlns="">
      <p:transition spd="slow" advTm="20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8"/>
                </p:tgtEl>
              </p:cMediaNode>
            </p:video>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8"/>
                                        </p:tgtEl>
                                      </p:cBhvr>
                                    </p:cmd>
                                  </p:childTnLst>
                                </p:cTn>
                              </p:par>
                            </p:childTnLst>
                          </p:cTn>
                        </p:par>
                      </p:childTnLst>
                    </p:cTn>
                  </p:par>
                </p:childTnLst>
              </p:cTn>
              <p:nextCondLst>
                <p:cond evt="onClick" delay="0">
                  <p:tgtEl>
                    <p:spTgt spid="3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9A3A11-5A19-2809-9B3C-2A97E368E43B}"/>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8AB87D5-9B0A-696D-0855-74343A904945}"/>
              </a:ext>
            </a:extLst>
          </p:cNvPr>
          <p:cNvSpPr txBox="1"/>
          <p:nvPr/>
        </p:nvSpPr>
        <p:spPr>
          <a:xfrm>
            <a:off x="314319" y="384637"/>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6,7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61914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1F152C-3FE0-5EAD-B461-97CA503F50F7}"/>
              </a:ext>
            </a:extLst>
          </p:cNvPr>
          <p:cNvSpPr txBox="1"/>
          <p:nvPr/>
        </p:nvSpPr>
        <p:spPr>
          <a:xfrm>
            <a:off x="6096000" y="166255"/>
            <a:ext cx="6096000" cy="6558101"/>
          </a:xfrm>
          <a:prstGeom prst="rect">
            <a:avLst/>
          </a:prstGeom>
          <a:noFill/>
        </p:spPr>
        <p:txBody>
          <a:bodyPr wrap="square" rtlCol="0">
            <a:noAutofit/>
          </a:bodyPr>
          <a:lstStyle/>
          <a:p>
            <a:r>
              <a:rPr lang="hi-IN" sz="3600" dirty="0"/>
              <a:t>शैतान कौन है</a:t>
            </a:r>
            <a:r>
              <a:rPr lang="en-US" sz="3600" dirty="0"/>
              <a:t>?</a:t>
            </a:r>
            <a:endParaRPr lang="en-IN" sz="3600" dirty="0"/>
          </a:p>
        </p:txBody>
      </p:sp>
      <p:pic>
        <p:nvPicPr>
          <p:cNvPr id="18" name="Video 17">
            <a:hlinkClick r:id="" action="ppaction://media"/>
            <a:extLst>
              <a:ext uri="{FF2B5EF4-FFF2-40B4-BE49-F238E27FC236}">
                <a16:creationId xmlns:a16="http://schemas.microsoft.com/office/drawing/2014/main" id="{72624DB1-996A-551C-B06B-BA5F14ADEE5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
        <p:nvSpPr>
          <p:cNvPr id="4" name="TextBox 3">
            <a:extLst>
              <a:ext uri="{FF2B5EF4-FFF2-40B4-BE49-F238E27FC236}">
                <a16:creationId xmlns:a16="http://schemas.microsoft.com/office/drawing/2014/main" id="{1BC40CB1-DF8C-F74F-658A-0D7853D11C43}"/>
              </a:ext>
            </a:extLst>
          </p:cNvPr>
          <p:cNvSpPr txBox="1"/>
          <p:nvPr/>
        </p:nvSpPr>
        <p:spPr>
          <a:xfrm>
            <a:off x="215153" y="166255"/>
            <a:ext cx="5759978" cy="6431770"/>
          </a:xfrm>
          <a:prstGeom prst="rect">
            <a:avLst/>
          </a:prstGeom>
          <a:noFill/>
        </p:spPr>
        <p:txBody>
          <a:bodyPr wrap="square" rtlCol="0">
            <a:noAutofit/>
          </a:bodyPr>
          <a:lstStyle/>
          <a:p>
            <a:pPr algn="l"/>
            <a:r>
              <a:rPr lang="en-US" sz="4000" dirty="0"/>
              <a:t>Who is devil?</a:t>
            </a:r>
          </a:p>
        </p:txBody>
      </p:sp>
    </p:spTree>
    <p:extLst>
      <p:ext uri="{BB962C8B-B14F-4D97-AF65-F5344CB8AC3E}">
        <p14:creationId xmlns:p14="http://schemas.microsoft.com/office/powerpoint/2010/main" val="2717233182"/>
      </p:ext>
    </p:extLst>
  </p:cSld>
  <p:clrMapOvr>
    <a:masterClrMapping/>
  </p:clrMapOvr>
  <mc:AlternateContent xmlns:mc="http://schemas.openxmlformats.org/markup-compatibility/2006" xmlns:p14="http://schemas.microsoft.com/office/powerpoint/2010/main">
    <mc:Choice Requires="p14">
      <p:transition spd="slow" p14:dur="2000" advTm="2212"/>
    </mc:Choice>
    <mc:Fallback xmlns="">
      <p:transition spd="slow" advTm="2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226A440-7DD3-3159-577F-B6530D6DD2D4}"/>
              </a:ext>
            </a:extLst>
          </p:cNvPr>
          <p:cNvPicPr>
            <a:picLocks noChangeAspect="1"/>
          </p:cNvPicPr>
          <p:nvPr/>
        </p:nvPicPr>
        <p:blipFill rotWithShape="1">
          <a:blip r:embed="rId2"/>
          <a:srcRect t="2464" b="609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Then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said to Satan, “Have you considered My servant Job? For there is no one on earth like him, a man who is blameless and upright, who fears God and shuns evil.”</a:t>
            </a:r>
            <a:endParaRPr lang="en-ZA" sz="1600" dirty="0"/>
          </a:p>
        </p:txBody>
      </p:sp>
      <p:sp>
        <p:nvSpPr>
          <p:cNvPr id="3" name="TextBox 2">
            <a:extLst>
              <a:ext uri="{FF2B5EF4-FFF2-40B4-BE49-F238E27FC236}">
                <a16:creationId xmlns:a16="http://schemas.microsoft.com/office/drawing/2014/main" id="{D0F5A1B8-A133-D032-B568-E534226836E4}"/>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8</a:t>
            </a:r>
            <a:r>
              <a:rPr lang="hi-IN" sz="3600" b="0" i="0" dirty="0">
                <a:solidFill>
                  <a:srgbClr val="121212"/>
                </a:solidFill>
                <a:effectLst/>
                <a:latin typeface="Inter" panose="020B0502030000000004" pitchFamily="34" charset="0"/>
              </a:rPr>
              <a:t>यहोवा ने शैतान से पूछा, “क्या तूने मेरे दास अय्यूब पर ध्यान दिया है? क्योंकि उसके तुल्य खरा और सीधा और मेरा भय माननेवाला और बुराई से दूर रहनेवाला मनुष्य और कोई नहीं है।”</a:t>
            </a:r>
            <a:endParaRPr lang="en-IN" sz="3600" dirty="0"/>
          </a:p>
        </p:txBody>
      </p:sp>
      <p:pic>
        <p:nvPicPr>
          <p:cNvPr id="19" name="Video 18">
            <a:hlinkClick r:id="" action="ppaction://media"/>
            <a:extLst>
              <a:ext uri="{FF2B5EF4-FFF2-40B4-BE49-F238E27FC236}">
                <a16:creationId xmlns:a16="http://schemas.microsoft.com/office/drawing/2014/main" id="{284A9E5B-CDDD-CF4C-50F6-9D5307BB244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6461"/>
    </mc:Choice>
    <mc:Fallback xmlns="">
      <p:transition spd="slow" advTm="16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74FEE61-0C6A-ED20-0102-EEFC34F0F3E7}"/>
              </a:ext>
            </a:extLst>
          </p:cNvPr>
          <p:cNvPicPr>
            <a:picLocks noChangeAspect="1"/>
          </p:cNvPicPr>
          <p:nvPr/>
        </p:nvPicPr>
        <p:blipFill>
          <a:blip r:embed="rId2"/>
          <a:stretch>
            <a:fillRect/>
          </a:stretch>
        </p:blipFill>
        <p:spPr>
          <a:xfrm>
            <a:off x="0" y="-120769"/>
            <a:ext cx="14869659" cy="6978770"/>
          </a:xfrm>
          <a:prstGeom prst="rect">
            <a:avLst/>
          </a:prstGeom>
        </p:spPr>
      </p:pic>
      <p:sp>
        <p:nvSpPr>
          <p:cNvPr id="5" name="TextBox 4">
            <a:extLst>
              <a:ext uri="{FF2B5EF4-FFF2-40B4-BE49-F238E27FC236}">
                <a16:creationId xmlns:a16="http://schemas.microsoft.com/office/drawing/2014/main" id="{0E4E2907-D435-6E7A-2BAC-2917D75C55E8}"/>
              </a:ext>
            </a:extLst>
          </p:cNvPr>
          <p:cNvSpPr txBox="1"/>
          <p:nvPr/>
        </p:nvSpPr>
        <p:spPr>
          <a:xfrm>
            <a:off x="314319" y="384637"/>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Satan answered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“Does Job fear God for nothing? </a:t>
            </a:r>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Have You not placed a hedge on every side around him and his household and all that he owns? You have blessed the work of his hands, and his possessions have increased in the land. </a:t>
            </a:r>
            <a:endParaRPr lang="en-ZA" dirty="0"/>
          </a:p>
        </p:txBody>
      </p:sp>
      <p:sp>
        <p:nvSpPr>
          <p:cNvPr id="3" name="TextBox 2">
            <a:extLst>
              <a:ext uri="{FF2B5EF4-FFF2-40B4-BE49-F238E27FC236}">
                <a16:creationId xmlns:a16="http://schemas.microsoft.com/office/drawing/2014/main" id="{47F7A5F9-23FC-9B92-75CE-F0BDB271092A}"/>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9</a:t>
            </a:r>
            <a:r>
              <a:rPr lang="hi-IN" sz="3600" b="0" i="0" dirty="0">
                <a:solidFill>
                  <a:srgbClr val="121212"/>
                </a:solidFill>
                <a:effectLst/>
                <a:latin typeface="Inter" panose="020B0502030000000004" pitchFamily="34" charset="0"/>
              </a:rPr>
              <a:t>शैतान ने यहोवा को उत्तर दिया, “क्या अय्यूब परमेश्वर का भय बिना लाभ के मानता है? </a:t>
            </a:r>
            <a:r>
              <a:rPr lang="hi-IN" sz="3600" b="0" i="0" dirty="0">
                <a:solidFill>
                  <a:srgbClr val="777A7B"/>
                </a:solidFill>
                <a:effectLst/>
                <a:latin typeface="Inter" panose="020B0502030000000004" pitchFamily="34" charset="0"/>
              </a:rPr>
              <a:t>10</a:t>
            </a:r>
            <a:r>
              <a:rPr lang="hi-IN" sz="3600" b="0" i="0" dirty="0">
                <a:solidFill>
                  <a:srgbClr val="121212"/>
                </a:solidFill>
                <a:effectLst/>
                <a:latin typeface="Inter" panose="020B0502030000000004" pitchFamily="34" charset="0"/>
              </a:rPr>
              <a:t>क्या तूने उसकी, और उसके घर की, और जो कुछ उसका है उसके चारों ओर बाड़ा नहीं बाँधा? तूने तो उसके काम पर आशीष दी है, और उसकी सम्पत्ति देश भर में फैल गई है।</a:t>
            </a:r>
            <a:endParaRPr lang="en-IN" sz="3600" dirty="0"/>
          </a:p>
        </p:txBody>
      </p:sp>
      <p:pic>
        <p:nvPicPr>
          <p:cNvPr id="36" name="Video 35">
            <a:hlinkClick r:id="" action="ppaction://media"/>
            <a:extLst>
              <a:ext uri="{FF2B5EF4-FFF2-40B4-BE49-F238E27FC236}">
                <a16:creationId xmlns:a16="http://schemas.microsoft.com/office/drawing/2014/main" id="{1AF6BB50-3618-830E-F23C-91D9A25544D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9562"/>
    </mc:Choice>
    <mc:Fallback xmlns="">
      <p:transition spd="slow" advTm="19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6"/>
                </p:tgtEl>
              </p:cMediaNode>
            </p:video>
            <p:seq concurrent="1" nextAc="seek">
              <p:cTn id="8" restart="whenNotActive" fill="hold" evtFilter="cancelBubble" nodeType="interactiveSeq">
                <p:stCondLst>
                  <p:cond evt="onClick" delay="0">
                    <p:tgtEl>
                      <p:spTgt spid="3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6"/>
                                        </p:tgtEl>
                                      </p:cBhvr>
                                    </p:cmd>
                                  </p:childTnLst>
                                </p:cTn>
                              </p:par>
                            </p:childTnLst>
                          </p:cTn>
                        </p:par>
                      </p:childTnLst>
                    </p:cTn>
                  </p:par>
                </p:childTnLst>
              </p:cTn>
              <p:nextCondLst>
                <p:cond evt="onClick" delay="0">
                  <p:tgtEl>
                    <p:spTgt spid="3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D9A3A11-5A19-2809-9B3C-2A97E368E43B}"/>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1ED695B-F5F3-74FD-1572-272B2C5DFF99}"/>
              </a:ext>
            </a:extLst>
          </p:cNvPr>
          <p:cNvSpPr txBox="1"/>
          <p:nvPr/>
        </p:nvSpPr>
        <p:spPr>
          <a:xfrm>
            <a:off x="572344" y="4224959"/>
            <a:ext cx="7226950" cy="1449186"/>
          </a:xfrm>
          <a:prstGeom prst="rect">
            <a:avLst/>
          </a:prstGeom>
          <a:noFill/>
        </p:spPr>
        <p:txBody>
          <a:bodyPr wrap="square" rtlCol="0">
            <a:noAutofit/>
          </a:bodyPr>
          <a:lstStyle/>
          <a:p>
            <a:r>
              <a:rPr lang="hi-IN" sz="4800" b="0" i="0" u="none" strike="noStrike" baseline="0" dirty="0">
                <a:solidFill>
                  <a:schemeClr val="bg1"/>
                </a:solidFill>
                <a:latin typeface="TimesNewRomanPSMT"/>
              </a:rPr>
              <a:t>परमेश्वर के सामने शैतान की हज़ूरी - अय्यूब 1:1-12</a:t>
            </a:r>
            <a:endParaRPr lang="en-ZA" sz="4800" dirty="0">
              <a:solidFill>
                <a:schemeClr val="bg1"/>
              </a:solidFill>
            </a:endParaRPr>
          </a:p>
        </p:txBody>
      </p:sp>
      <p:sp>
        <p:nvSpPr>
          <p:cNvPr id="4" name="TextBox 3">
            <a:extLst>
              <a:ext uri="{FF2B5EF4-FFF2-40B4-BE49-F238E27FC236}">
                <a16:creationId xmlns:a16="http://schemas.microsoft.com/office/drawing/2014/main" id="{454E7439-4981-BBBA-09DE-3B4E5058F885}"/>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264F1B-5CD4-5827-0168-161537C5D69B}"/>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73F3A0B3-2AEF-4BBE-152F-CF744462E592}"/>
              </a:ext>
            </a:extLst>
          </p:cNvPr>
          <p:cNvSpPr txBox="1"/>
          <p:nvPr/>
        </p:nvSpPr>
        <p:spPr>
          <a:xfrm>
            <a:off x="314319" y="384637"/>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9,</a:t>
            </a:r>
            <a:r>
              <a:rPr lang="hi-IN" sz="2800" b="0" i="0" u="none" strike="noStrike" baseline="0" dirty="0">
                <a:solidFill>
                  <a:schemeClr val="bg1"/>
                </a:solidFill>
                <a:latin typeface="Mangal" panose="02040503050203030202" pitchFamily="18" charset="0"/>
                <a:cs typeface="Mangal" panose="02040503050203030202" pitchFamily="18" charset="0"/>
              </a:rPr>
              <a:t>1</a:t>
            </a:r>
            <a:r>
              <a:rPr lang="en-US" sz="2800" b="0" i="0" u="none" strike="noStrike" baseline="0" dirty="0">
                <a:solidFill>
                  <a:schemeClr val="bg1"/>
                </a:solidFill>
                <a:latin typeface="Mangal" panose="02040503050203030202" pitchFamily="18" charset="0"/>
                <a:cs typeface="Mangal" panose="02040503050203030202" pitchFamily="18" charset="0"/>
              </a:rPr>
              <a:t>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But stretch out Your hand and strike all that he has, and he will surely curse You to Your face.”</a:t>
            </a:r>
            <a:endParaRPr lang="en-ZA" sz="1600" dirty="0"/>
          </a:p>
        </p:txBody>
      </p:sp>
      <p:sp>
        <p:nvSpPr>
          <p:cNvPr id="3" name="TextBox 2">
            <a:extLst>
              <a:ext uri="{FF2B5EF4-FFF2-40B4-BE49-F238E27FC236}">
                <a16:creationId xmlns:a16="http://schemas.microsoft.com/office/drawing/2014/main" id="{BEB806B0-5CDB-50BA-C694-2C7AFFB8CCF4}"/>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11</a:t>
            </a:r>
            <a:r>
              <a:rPr lang="hi-IN" sz="4000" b="0" i="0" dirty="0">
                <a:solidFill>
                  <a:srgbClr val="121212"/>
                </a:solidFill>
                <a:effectLst/>
                <a:latin typeface="Inter" panose="020B0502030000000004" pitchFamily="34" charset="0"/>
              </a:rPr>
              <a:t>परन्तु अब अपना हाथ बढ़ाकर जो कुछ उसका है, उसे छू; तब वह तेरे मुँह पर तेरी निन्दा करेगा।”</a:t>
            </a:r>
            <a:endParaRPr lang="en-IN" sz="4000" dirty="0"/>
          </a:p>
        </p:txBody>
      </p:sp>
      <p:pic>
        <p:nvPicPr>
          <p:cNvPr id="10" name="Video 9">
            <a:hlinkClick r:id="" action="ppaction://media"/>
            <a:extLst>
              <a:ext uri="{FF2B5EF4-FFF2-40B4-BE49-F238E27FC236}">
                <a16:creationId xmlns:a16="http://schemas.microsoft.com/office/drawing/2014/main" id="{BF14A821-8299-8911-67F4-D59D932B5E7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8327"/>
    </mc:Choice>
    <mc:Fallback xmlns="">
      <p:transition spd="slow" advTm="8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EE02D70-8E3B-8B97-7ECD-1B6E416085AF}"/>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45250CD-BDA5-CE53-1BF3-68C22882ADB5}"/>
              </a:ext>
            </a:extLst>
          </p:cNvPr>
          <p:cNvSpPr txBox="1"/>
          <p:nvPr/>
        </p:nvSpPr>
        <p:spPr>
          <a:xfrm>
            <a:off x="314319" y="384637"/>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1:1</a:t>
            </a:r>
            <a:r>
              <a:rPr lang="en-US" sz="2800" b="0" i="0" u="none" strike="noStrike" baseline="0" dirty="0">
                <a:solidFill>
                  <a:schemeClr val="bg1"/>
                </a:solidFill>
                <a:latin typeface="Mangal" panose="02040503050203030202" pitchFamily="18"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“Very well,” said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to Satan. “Everything he has is in your hands, but you must not lay a hand on the man himself.”</a:t>
            </a:r>
          </a:p>
          <a:p>
            <a:pPr algn="l"/>
            <a:r>
              <a:rPr lang="en-US" sz="4000" b="0" i="0">
                <a:solidFill>
                  <a:srgbClr val="121212"/>
                </a:solidFill>
                <a:effectLst/>
                <a:latin typeface="Inter" panose="020B0502030000000004" pitchFamily="34" charset="0"/>
              </a:rPr>
              <a:t>Then Satan went out from the presence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a:t>
            </a:r>
          </a:p>
        </p:txBody>
      </p:sp>
      <p:sp>
        <p:nvSpPr>
          <p:cNvPr id="3" name="TextBox 2">
            <a:extLst>
              <a:ext uri="{FF2B5EF4-FFF2-40B4-BE49-F238E27FC236}">
                <a16:creationId xmlns:a16="http://schemas.microsoft.com/office/drawing/2014/main" id="{DA222D3A-B3DF-CF79-6282-C4DF6A28AE0D}"/>
              </a:ext>
            </a:extLst>
          </p:cNvPr>
          <p:cNvSpPr txBox="1"/>
          <p:nvPr/>
        </p:nvSpPr>
        <p:spPr>
          <a:xfrm>
            <a:off x="6096000" y="166255"/>
            <a:ext cx="6096000" cy="6558101"/>
          </a:xfrm>
          <a:prstGeom prst="rect">
            <a:avLst/>
          </a:prstGeom>
          <a:noFill/>
        </p:spPr>
        <p:txBody>
          <a:bodyPr wrap="square" rtlCol="0">
            <a:noAutofit/>
          </a:bodyPr>
          <a:lstStyle/>
          <a:p>
            <a:pPr algn="l"/>
            <a:r>
              <a:rPr lang="hi-IN" sz="4000" b="0" i="0" dirty="0">
                <a:solidFill>
                  <a:srgbClr val="777A7B"/>
                </a:solidFill>
                <a:effectLst/>
                <a:latin typeface="Inter" panose="020B0502030000000004" pitchFamily="34" charset="0"/>
              </a:rPr>
              <a:t>12</a:t>
            </a:r>
            <a:r>
              <a:rPr lang="hi-IN" sz="4000" b="0" i="0" dirty="0">
                <a:solidFill>
                  <a:srgbClr val="121212"/>
                </a:solidFill>
                <a:effectLst/>
                <a:latin typeface="Inter" panose="020B0502030000000004" pitchFamily="34" charset="0"/>
              </a:rPr>
              <a:t>यहोवा ने शैतान से कहा, “सुन, जो कुछ उसका है, वह सब तेरे हाथ में है; केवल उसके शरीर पर हाथ न लगाना।” तब शैतान यहोवा के सामने से चला गया।</a:t>
            </a:r>
          </a:p>
        </p:txBody>
      </p:sp>
      <p:pic>
        <p:nvPicPr>
          <p:cNvPr id="11" name="Video 10">
            <a:hlinkClick r:id="" action="ppaction://media"/>
            <a:extLst>
              <a:ext uri="{FF2B5EF4-FFF2-40B4-BE49-F238E27FC236}">
                <a16:creationId xmlns:a16="http://schemas.microsoft.com/office/drawing/2014/main" id="{F7EA8486-238F-799C-16FD-408E9F25201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5645"/>
    </mc:Choice>
    <mc:Fallback xmlns="">
      <p:transition spd="slow" advTm="15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9A3A11-5A19-2809-9B3C-2A97E368E43B}"/>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71D79F50-4B04-248B-E481-B1213E3D026D}"/>
              </a:ext>
            </a:extLst>
          </p:cNvPr>
          <p:cNvSpPr txBox="1"/>
          <p:nvPr/>
        </p:nvSpPr>
        <p:spPr>
          <a:xfrm>
            <a:off x="314319" y="384637"/>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1:1</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9808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Satan’s appearance before God – Job 1:1-12</a:t>
            </a:r>
          </a:p>
        </p:txBody>
      </p:sp>
      <p:sp>
        <p:nvSpPr>
          <p:cNvPr id="2" name="TextBox 1">
            <a:extLst>
              <a:ext uri="{FF2B5EF4-FFF2-40B4-BE49-F238E27FC236}">
                <a16:creationId xmlns:a16="http://schemas.microsoft.com/office/drawing/2014/main" id="{A4D74D99-8500-A36C-2EFC-8D6C7E2363C8}"/>
              </a:ext>
            </a:extLst>
          </p:cNvPr>
          <p:cNvSpPr txBox="1"/>
          <p:nvPr/>
        </p:nvSpPr>
        <p:spPr>
          <a:xfrm>
            <a:off x="6096000" y="166255"/>
            <a:ext cx="6096000" cy="6558101"/>
          </a:xfrm>
          <a:prstGeom prst="rect">
            <a:avLst/>
          </a:prstGeom>
          <a:noFill/>
        </p:spPr>
        <p:txBody>
          <a:bodyPr wrap="square" rtlCol="0">
            <a:noAutofit/>
          </a:bodyPr>
          <a:lstStyle/>
          <a:p>
            <a:r>
              <a:rPr lang="hi-IN" sz="4800" dirty="0"/>
              <a:t>परमेश्वर के सामने शैतान की हज़ूरी - अय्यूब 1:1-12</a:t>
            </a:r>
            <a:endParaRPr lang="en-IN" sz="4800" dirty="0"/>
          </a:p>
        </p:txBody>
      </p:sp>
      <p:pic>
        <p:nvPicPr>
          <p:cNvPr id="7" name="Video 6">
            <a:hlinkClick r:id="" action="ppaction://media"/>
            <a:extLst>
              <a:ext uri="{FF2B5EF4-FFF2-40B4-BE49-F238E27FC236}">
                <a16:creationId xmlns:a16="http://schemas.microsoft.com/office/drawing/2014/main" id="{ADB5A601-2329-7E5A-EDFA-F219306A065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209"/>
    </mc:Choice>
    <mc:Fallback xmlns="">
      <p:transition spd="slow" advTm="4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9A3A11-5A19-2809-9B3C-2A97E368E43B}"/>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87ED6D9-F739-853D-366E-369A04446C57}"/>
              </a:ext>
            </a:extLst>
          </p:cNvPr>
          <p:cNvSpPr txBox="1"/>
          <p:nvPr/>
        </p:nvSpPr>
        <p:spPr>
          <a:xfrm>
            <a:off x="572344" y="4224959"/>
            <a:ext cx="7226950" cy="1449186"/>
          </a:xfrm>
          <a:prstGeom prst="rect">
            <a:avLst/>
          </a:prstGeom>
          <a:noFill/>
        </p:spPr>
        <p:txBody>
          <a:bodyPr wrap="square" rtlCol="0">
            <a:noAutofit/>
          </a:bodyPr>
          <a:lstStyle/>
          <a:p>
            <a:r>
              <a:rPr lang="hi-IN" sz="4800" b="0" i="0" u="none" strike="noStrike" baseline="0" dirty="0">
                <a:solidFill>
                  <a:schemeClr val="bg1"/>
                </a:solidFill>
                <a:latin typeface="TimesNewRomanPSMT"/>
              </a:rPr>
              <a:t>परमेश्वर के सामने शैतान की हज़ूरी - अय्यूब 1:1-12</a:t>
            </a:r>
            <a:endParaRPr lang="en-ZA" sz="4800" dirty="0">
              <a:solidFill>
                <a:schemeClr val="bg1"/>
              </a:solidFill>
            </a:endParaRPr>
          </a:p>
        </p:txBody>
      </p:sp>
    </p:spTree>
    <p:extLst>
      <p:ext uri="{BB962C8B-B14F-4D97-AF65-F5344CB8AC3E}">
        <p14:creationId xmlns:p14="http://schemas.microsoft.com/office/powerpoint/2010/main" val="2450198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There was a man in the land of Uz whose name was Job. And this man was blameless and upright, fearing God and shunning evil.</a:t>
            </a:r>
            <a:endParaRPr lang="en-ZA" dirty="0"/>
          </a:p>
        </p:txBody>
      </p:sp>
      <p:sp>
        <p:nvSpPr>
          <p:cNvPr id="3" name="TextBox 2">
            <a:extLst>
              <a:ext uri="{FF2B5EF4-FFF2-40B4-BE49-F238E27FC236}">
                <a16:creationId xmlns:a16="http://schemas.microsoft.com/office/drawing/2014/main" id="{72A3476D-B36A-799C-DF1E-B6862444A8B6}"/>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a:t>
            </a:r>
            <a:r>
              <a:rPr lang="hi-IN" sz="4000" b="0" i="0" dirty="0">
                <a:solidFill>
                  <a:srgbClr val="121212"/>
                </a:solidFill>
                <a:effectLst/>
                <a:latin typeface="Inter" panose="020B0502030000000004" pitchFamily="34" charset="0"/>
              </a:rPr>
              <a:t>ऊस देश में अय्यूब नामक एक पुरुष था; वह खरा और सीधा</a:t>
            </a:r>
            <a:r>
              <a:rPr lang="en-US" sz="4000" b="0" i="0" dirty="0">
                <a:solidFill>
                  <a:srgbClr val="121212"/>
                </a:solidFill>
                <a:effectLst/>
                <a:latin typeface="Inter" panose="020B0502030000000004" pitchFamily="34" charset="0"/>
              </a:rPr>
              <a:t>a </a:t>
            </a:r>
            <a:r>
              <a:rPr lang="hi-IN" sz="4000" b="0" i="0" dirty="0">
                <a:solidFill>
                  <a:srgbClr val="121212"/>
                </a:solidFill>
                <a:effectLst/>
                <a:latin typeface="Inter" panose="020B0502030000000004" pitchFamily="34" charset="0"/>
              </a:rPr>
              <a:t>था और परमेश्वर का भय मानता और बुराई से परे रहता था।</a:t>
            </a:r>
            <a:endParaRPr lang="en-IN" sz="4000" dirty="0"/>
          </a:p>
        </p:txBody>
      </p:sp>
      <p:pic>
        <p:nvPicPr>
          <p:cNvPr id="6" name="Video 5">
            <a:hlinkClick r:id="" action="ppaction://media"/>
            <a:extLst>
              <a:ext uri="{FF2B5EF4-FFF2-40B4-BE49-F238E27FC236}">
                <a16:creationId xmlns:a16="http://schemas.microsoft.com/office/drawing/2014/main" id="{44B66187-CF39-C21A-F280-25BE9D7B9C7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0053"/>
    </mc:Choice>
    <mc:Fallback xmlns="">
      <p:transition spd="slow" advTm="10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8BDDD55-0B85-070C-0FE4-5F413DD22E56}"/>
              </a:ext>
            </a:extLst>
          </p:cNvPr>
          <p:cNvPicPr>
            <a:picLocks noChangeAspect="1"/>
          </p:cNvPicPr>
          <p:nvPr/>
        </p:nvPicPr>
        <p:blipFill rotWithShape="1">
          <a:blip r:embed="rId2"/>
          <a:srcRect b="1073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5B59BEE-9C84-2C99-A8CA-40202EAE1E2B}"/>
              </a:ext>
            </a:extLst>
          </p:cNvPr>
          <p:cNvSpPr txBox="1"/>
          <p:nvPr/>
        </p:nvSpPr>
        <p:spPr>
          <a:xfrm>
            <a:off x="314319" y="384637"/>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1:1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and he owned 7,000 sheep, 3,000 camels, 500 yoke of oxen, 500 female donkeys, and a very large number of servants. Job was the greatest man of all the people of the East.</a:t>
            </a:r>
          </a:p>
          <a:p>
            <a:br>
              <a:rPr lang="en-US" sz="4000"/>
            </a:br>
            <a:endParaRPr lang="en-ZA" dirty="0"/>
          </a:p>
        </p:txBody>
      </p:sp>
      <p:sp>
        <p:nvSpPr>
          <p:cNvPr id="3" name="TextBox 2">
            <a:extLst>
              <a:ext uri="{FF2B5EF4-FFF2-40B4-BE49-F238E27FC236}">
                <a16:creationId xmlns:a16="http://schemas.microsoft.com/office/drawing/2014/main" id="{3CBB388C-B9F2-F688-A104-4F344D7961FF}"/>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a:t>
            </a:r>
            <a:r>
              <a:rPr lang="hi-IN" sz="3600" b="0" i="0" dirty="0">
                <a:solidFill>
                  <a:srgbClr val="121212"/>
                </a:solidFill>
                <a:effectLst/>
                <a:latin typeface="Inter" panose="020B0502030000000004" pitchFamily="34" charset="0"/>
              </a:rPr>
              <a:t>फिर उसके सात हजार भेड़-बकरियाँ, तीन हजार ऊँट, पाँच सौ जोड़ी बैल, और पाँच सौ गदहियाँ, और बहुत ही दास-दासियाँ थीं; वरन् उसके इतनी सम्पत्ति थी, कि पूर्वी देशों में वह सबसे बड़ा था।</a:t>
            </a:r>
            <a:endParaRPr lang="en-IN" sz="3600" dirty="0"/>
          </a:p>
        </p:txBody>
      </p:sp>
      <p:pic>
        <p:nvPicPr>
          <p:cNvPr id="16" name="Video 15">
            <a:hlinkClick r:id="" action="ppaction://media"/>
            <a:extLst>
              <a:ext uri="{FF2B5EF4-FFF2-40B4-BE49-F238E27FC236}">
                <a16:creationId xmlns:a16="http://schemas.microsoft.com/office/drawing/2014/main" id="{9164CD8D-CBE8-346D-D62E-5E1B2A3CA92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4337"/>
    </mc:Choice>
    <mc:Fallback xmlns="">
      <p:transition spd="slow" advTm="14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6D0EF26-9AFA-3F84-0057-D1A5C0046B47}"/>
              </a:ext>
            </a:extLst>
          </p:cNvPr>
          <p:cNvPicPr>
            <a:picLocks noChangeAspect="1"/>
          </p:cNvPicPr>
          <p:nvPr/>
        </p:nvPicPr>
        <p:blipFill>
          <a:blip r:embed="rId2"/>
          <a:stretch>
            <a:fillRect/>
          </a:stretch>
        </p:blipFill>
        <p:spPr>
          <a:xfrm>
            <a:off x="-158070" y="0"/>
            <a:ext cx="12749879" cy="6858000"/>
          </a:xfrm>
          <a:prstGeom prst="rect">
            <a:avLst/>
          </a:prstGeom>
        </p:spPr>
      </p:pic>
      <p:sp>
        <p:nvSpPr>
          <p:cNvPr id="5" name="TextBox 4">
            <a:extLst>
              <a:ext uri="{FF2B5EF4-FFF2-40B4-BE49-F238E27FC236}">
                <a16:creationId xmlns:a16="http://schemas.microsoft.com/office/drawing/2014/main" id="{3EF3E55D-5495-9849-7D6A-50CBB1E99B31}"/>
              </a:ext>
            </a:extLst>
          </p:cNvPr>
          <p:cNvSpPr txBox="1"/>
          <p:nvPr/>
        </p:nvSpPr>
        <p:spPr>
          <a:xfrm>
            <a:off x="314319" y="384637"/>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2</a:t>
            </a:r>
            <a:r>
              <a:rPr lang="en-US" sz="4000" b="0" i="0" dirty="0">
                <a:solidFill>
                  <a:srgbClr val="121212"/>
                </a:solidFill>
                <a:effectLst/>
                <a:latin typeface="Inter" panose="020B0502030000000004" pitchFamily="34" charset="0"/>
              </a:rPr>
              <a:t>He had seven sons and three daughters,</a:t>
            </a:r>
          </a:p>
          <a:p>
            <a:r>
              <a:rPr lang="en-US" sz="4000" b="0" i="0" dirty="0">
                <a:solidFill>
                  <a:srgbClr val="777A7B"/>
                </a:solidFill>
                <a:effectLst/>
                <a:latin typeface="Inter" panose="020B0502030000000004" pitchFamily="34" charset="0"/>
              </a:rPr>
              <a:t>4</a:t>
            </a:r>
            <a:r>
              <a:rPr lang="en-US" sz="4000" b="0" i="0" dirty="0">
                <a:solidFill>
                  <a:srgbClr val="121212"/>
                </a:solidFill>
                <a:effectLst/>
                <a:latin typeface="Inter" panose="020B0502030000000004" pitchFamily="34" charset="0"/>
              </a:rPr>
              <a:t>Job’s sons would take turns holding feasts in their homes, and they would invite their three sisters to eat and drink with them.</a:t>
            </a:r>
            <a:endParaRPr lang="en-ZA" sz="4000" dirty="0"/>
          </a:p>
        </p:txBody>
      </p:sp>
      <p:sp>
        <p:nvSpPr>
          <p:cNvPr id="3" name="TextBox 2">
            <a:extLst>
              <a:ext uri="{FF2B5EF4-FFF2-40B4-BE49-F238E27FC236}">
                <a16:creationId xmlns:a16="http://schemas.microsoft.com/office/drawing/2014/main" id="{CB93112C-6F23-6D6F-CD51-C5FED85BC6D5}"/>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a:t>
            </a:r>
            <a:r>
              <a:rPr lang="hi-IN" sz="3600" b="0" i="0" dirty="0">
                <a:solidFill>
                  <a:srgbClr val="121212"/>
                </a:solidFill>
                <a:effectLst/>
                <a:latin typeface="Inter" panose="020B0502030000000004" pitchFamily="34" charset="0"/>
              </a:rPr>
              <a:t> उसके सात बेटे और तीन बेटियाँ उत्पन्न हुई।</a:t>
            </a:r>
            <a:r>
              <a:rPr lang="hi-IN" sz="3600" b="0" i="0" dirty="0">
                <a:solidFill>
                  <a:srgbClr val="777A7B"/>
                </a:solidFill>
                <a:effectLst/>
                <a:latin typeface="Inter" panose="020B0502030000000004" pitchFamily="34" charset="0"/>
              </a:rPr>
              <a:t> 4</a:t>
            </a:r>
            <a:r>
              <a:rPr lang="hi-IN" sz="3600" b="0" i="0" dirty="0">
                <a:solidFill>
                  <a:srgbClr val="121212"/>
                </a:solidFill>
                <a:effectLst/>
                <a:latin typeface="Inter" panose="020B0502030000000004" pitchFamily="34" charset="0"/>
              </a:rPr>
              <a:t>उसके बेटे बारी-बारी से एक दूसरे के घर में खाने-पीने को जाया करते थे; और अपनी तीनों बहनों को अपने संग खाने-पीने के लिये बुलवा भेजते थे।</a:t>
            </a:r>
            <a:endParaRPr lang="en-IN" sz="3600" dirty="0"/>
          </a:p>
        </p:txBody>
      </p:sp>
      <p:pic>
        <p:nvPicPr>
          <p:cNvPr id="7" name="Video 6">
            <a:hlinkClick r:id="" action="ppaction://media"/>
            <a:extLst>
              <a:ext uri="{FF2B5EF4-FFF2-40B4-BE49-F238E27FC236}">
                <a16:creationId xmlns:a16="http://schemas.microsoft.com/office/drawing/2014/main" id="{0B28FA99-621A-0E66-26BF-88F29D70EFE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4954"/>
    </mc:Choice>
    <mc:Fallback xmlns="">
      <p:transition spd="slow" advTm="14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4585</TotalTime>
  <Words>1075</Words>
  <Application>Microsoft Office PowerPoint</Application>
  <PresentationFormat>Widescreen</PresentationFormat>
  <Paragraphs>58</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29-1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55</cp:revision>
  <dcterms:created xsi:type="dcterms:W3CDTF">2021-07-20T09:23:46Z</dcterms:created>
  <dcterms:modified xsi:type="dcterms:W3CDTF">2024-08-03T23:42:32Z</dcterms:modified>
</cp:coreProperties>
</file>