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71" r:id="rId5"/>
    <p:sldId id="442" r:id="rId6"/>
    <p:sldId id="469" r:id="rId7"/>
    <p:sldId id="443" r:id="rId8"/>
    <p:sldId id="470" r:id="rId9"/>
    <p:sldId id="444" r:id="rId10"/>
    <p:sldId id="445" r:id="rId11"/>
    <p:sldId id="446" r:id="rId12"/>
    <p:sldId id="447" r:id="rId13"/>
    <p:sldId id="448" r:id="rId14"/>
    <p:sldId id="451" r:id="rId15"/>
    <p:sldId id="452" r:id="rId16"/>
    <p:sldId id="453" r:id="rId17"/>
    <p:sldId id="454" r:id="rId18"/>
    <p:sldId id="455" r:id="rId19"/>
    <p:sldId id="456" r:id="rId20"/>
    <p:sldId id="4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412CF6-7C80-4EB1-8120-CC68682520C7}" v="20" dt="2023-11-29T06:46:30.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1" autoAdjust="0"/>
    <p:restoredTop sz="83852" autoAdjust="0"/>
  </p:normalViewPr>
  <p:slideViewPr>
    <p:cSldViewPr snapToGrid="0">
      <p:cViewPr varScale="1">
        <p:scale>
          <a:sx n="57" d="100"/>
          <a:sy n="57" d="100"/>
        </p:scale>
        <p:origin x="12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7F8701A-6B4B-401A-8E09-7C5767791F5D}"/>
    <pc:docChg chg="undo custSel modSld">
      <pc:chgData name="Alfred Smith" userId="3c60a3631c0db8ad" providerId="LiveId" clId="{37F8701A-6B4B-401A-8E09-7C5767791F5D}" dt="2023-01-25T14:25:47.124" v="13" actId="20577"/>
      <pc:docMkLst>
        <pc:docMk/>
      </pc:docMkLst>
      <pc:sldChg chg="modSp mod">
        <pc:chgData name="Alfred Smith" userId="3c60a3631c0db8ad" providerId="LiveId" clId="{37F8701A-6B4B-401A-8E09-7C5767791F5D}" dt="2023-01-25T14:25:47.124" v="13" actId="20577"/>
        <pc:sldMkLst>
          <pc:docMk/>
          <pc:sldMk cId="3596600315" sldId="468"/>
        </pc:sldMkLst>
        <pc:spChg chg="mod">
          <ac:chgData name="Alfred Smith" userId="3c60a3631c0db8ad" providerId="LiveId" clId="{37F8701A-6B4B-401A-8E09-7C5767791F5D}" dt="2023-01-25T14:25:47.124" v="13" actId="20577"/>
          <ac:spMkLst>
            <pc:docMk/>
            <pc:sldMk cId="3596600315" sldId="468"/>
            <ac:spMk id="3" creationId="{0162BEE1-134B-8B70-2BB8-9226F1DF1614}"/>
          </ac:spMkLst>
        </pc:spChg>
      </pc:sldChg>
    </pc:docChg>
  </pc:docChgLst>
  <pc:docChgLst>
    <pc:chgData name="Leonie Smith" userId="fed1330f33f5650e" providerId="LiveId" clId="{AA412CF6-7C80-4EB1-8120-CC68682520C7}"/>
    <pc:docChg chg="modSld">
      <pc:chgData name="Leonie Smith" userId="fed1330f33f5650e" providerId="LiveId" clId="{AA412CF6-7C80-4EB1-8120-CC68682520C7}" dt="2023-11-29T06:46:30.021" v="24"/>
      <pc:docMkLst>
        <pc:docMk/>
      </pc:docMkLst>
      <pc:sldChg chg="addSp modSp">
        <pc:chgData name="Leonie Smith" userId="fed1330f33f5650e" providerId="LiveId" clId="{AA412CF6-7C80-4EB1-8120-CC68682520C7}" dt="2023-11-29T06:36:28.027" v="4"/>
        <pc:sldMkLst>
          <pc:docMk/>
          <pc:sldMk cId="3759221820" sldId="439"/>
        </pc:sldMkLst>
        <pc:picChg chg="add mod">
          <ac:chgData name="Leonie Smith" userId="fed1330f33f5650e" providerId="LiveId" clId="{AA412CF6-7C80-4EB1-8120-CC68682520C7}" dt="2023-11-29T06:36:28.027" v="4"/>
          <ac:picMkLst>
            <pc:docMk/>
            <pc:sldMk cId="3759221820" sldId="439"/>
            <ac:picMk id="6" creationId="{62528A37-D390-6E0E-ECA2-F2E20313108E}"/>
          </ac:picMkLst>
        </pc:picChg>
      </pc:sldChg>
      <pc:sldChg chg="addSp delSp modSp mod modTransition modAnim">
        <pc:chgData name="Leonie Smith" userId="fed1330f33f5650e" providerId="LiveId" clId="{AA412CF6-7C80-4EB1-8120-CC68682520C7}" dt="2023-11-29T06:38:20.508" v="11"/>
        <pc:sldMkLst>
          <pc:docMk/>
          <pc:sldMk cId="2180228365" sldId="442"/>
        </pc:sldMkLst>
        <pc:picChg chg="add del mod">
          <ac:chgData name="Leonie Smith" userId="fed1330f33f5650e" providerId="LiveId" clId="{AA412CF6-7C80-4EB1-8120-CC68682520C7}" dt="2023-11-29T06:37:33.324" v="7"/>
          <ac:picMkLst>
            <pc:docMk/>
            <pc:sldMk cId="2180228365" sldId="442"/>
            <ac:picMk id="6" creationId="{32DA9A67-EBA7-A246-4106-3FCB68C82DE4}"/>
          </ac:picMkLst>
        </pc:picChg>
        <pc:picChg chg="add del mod ord">
          <ac:chgData name="Leonie Smith" userId="fed1330f33f5650e" providerId="LiveId" clId="{AA412CF6-7C80-4EB1-8120-CC68682520C7}" dt="2023-11-29T06:37:51.944" v="8"/>
          <ac:picMkLst>
            <pc:docMk/>
            <pc:sldMk cId="2180228365" sldId="442"/>
            <ac:picMk id="9" creationId="{BB3547DE-4F66-0D13-C033-F8315DDA2C04}"/>
          </ac:picMkLst>
        </pc:picChg>
        <pc:picChg chg="add del mod">
          <ac:chgData name="Leonie Smith" userId="fed1330f33f5650e" providerId="LiveId" clId="{AA412CF6-7C80-4EB1-8120-CC68682520C7}" dt="2023-11-29T06:37:53.681" v="10"/>
          <ac:picMkLst>
            <pc:docMk/>
            <pc:sldMk cId="2180228365" sldId="442"/>
            <ac:picMk id="10" creationId="{E89D341C-BDBD-137C-B62B-619EC623DFAA}"/>
          </ac:picMkLst>
        </pc:picChg>
        <pc:picChg chg="add del mod ord">
          <ac:chgData name="Leonie Smith" userId="fed1330f33f5650e" providerId="LiveId" clId="{AA412CF6-7C80-4EB1-8120-CC68682520C7}" dt="2023-11-29T06:38:20.508" v="11"/>
          <ac:picMkLst>
            <pc:docMk/>
            <pc:sldMk cId="2180228365" sldId="442"/>
            <ac:picMk id="13" creationId="{5CCB6FC3-6640-A92B-91C3-147D2EA4DA29}"/>
          </ac:picMkLst>
        </pc:picChg>
        <pc:picChg chg="add mod">
          <ac:chgData name="Leonie Smith" userId="fed1330f33f5650e" providerId="LiveId" clId="{AA412CF6-7C80-4EB1-8120-CC68682520C7}" dt="2023-11-29T06:38:20.508" v="11"/>
          <ac:picMkLst>
            <pc:docMk/>
            <pc:sldMk cId="2180228365" sldId="442"/>
            <ac:picMk id="14" creationId="{1BA00DDC-0953-8847-2E75-9B1C980E6A52}"/>
          </ac:picMkLst>
        </pc:picChg>
      </pc:sldChg>
      <pc:sldChg chg="addSp delSp modSp mod modTransition modAnim">
        <pc:chgData name="Leonie Smith" userId="fed1330f33f5650e" providerId="LiveId" clId="{AA412CF6-7C80-4EB1-8120-CC68682520C7}" dt="2023-11-29T06:39:39.066" v="15"/>
        <pc:sldMkLst>
          <pc:docMk/>
          <pc:sldMk cId="3095902142" sldId="443"/>
        </pc:sldMkLst>
        <pc:picChg chg="add del mod">
          <ac:chgData name="Leonie Smith" userId="fed1330f33f5650e" providerId="LiveId" clId="{AA412CF6-7C80-4EB1-8120-CC68682520C7}" dt="2023-11-29T06:39:18.847" v="14"/>
          <ac:picMkLst>
            <pc:docMk/>
            <pc:sldMk cId="3095902142" sldId="443"/>
            <ac:picMk id="6" creationId="{6DCDB972-CBED-192F-C740-F0908DEE92C9}"/>
          </ac:picMkLst>
        </pc:picChg>
        <pc:picChg chg="add del mod ord">
          <ac:chgData name="Leonie Smith" userId="fed1330f33f5650e" providerId="LiveId" clId="{AA412CF6-7C80-4EB1-8120-CC68682520C7}" dt="2023-11-29T06:39:39.066" v="15"/>
          <ac:picMkLst>
            <pc:docMk/>
            <pc:sldMk cId="3095902142" sldId="443"/>
            <ac:picMk id="9" creationId="{567D5CBA-8287-8D50-2720-A5A48D7961B1}"/>
          </ac:picMkLst>
        </pc:picChg>
        <pc:picChg chg="add mod">
          <ac:chgData name="Leonie Smith" userId="fed1330f33f5650e" providerId="LiveId" clId="{AA412CF6-7C80-4EB1-8120-CC68682520C7}" dt="2023-11-29T06:39:39.066" v="15"/>
          <ac:picMkLst>
            <pc:docMk/>
            <pc:sldMk cId="3095902142" sldId="443"/>
            <ac:picMk id="10" creationId="{07AB12BE-14F9-14E8-F2F3-1F540E6B3F78}"/>
          </ac:picMkLst>
        </pc:picChg>
      </pc:sldChg>
      <pc:sldChg chg="addSp modSp">
        <pc:chgData name="Leonie Smith" userId="fed1330f33f5650e" providerId="LiveId" clId="{AA412CF6-7C80-4EB1-8120-CC68682520C7}" dt="2023-11-29T06:40:43" v="16"/>
        <pc:sldMkLst>
          <pc:docMk/>
          <pc:sldMk cId="1718612039" sldId="444"/>
        </pc:sldMkLst>
        <pc:picChg chg="add mod">
          <ac:chgData name="Leonie Smith" userId="fed1330f33f5650e" providerId="LiveId" clId="{AA412CF6-7C80-4EB1-8120-CC68682520C7}" dt="2023-11-29T06:40:43" v="16"/>
          <ac:picMkLst>
            <pc:docMk/>
            <pc:sldMk cId="1718612039" sldId="444"/>
            <ac:picMk id="6" creationId="{21D9DCC0-45E5-7A7F-D6EA-B394888649B4}"/>
          </ac:picMkLst>
        </pc:picChg>
      </pc:sldChg>
      <pc:sldChg chg="addSp modSp">
        <pc:chgData name="Leonie Smith" userId="fed1330f33f5650e" providerId="LiveId" clId="{AA412CF6-7C80-4EB1-8120-CC68682520C7}" dt="2023-11-29T06:42:02.154" v="17"/>
        <pc:sldMkLst>
          <pc:docMk/>
          <pc:sldMk cId="665805102" sldId="446"/>
        </pc:sldMkLst>
        <pc:picChg chg="add mod">
          <ac:chgData name="Leonie Smith" userId="fed1330f33f5650e" providerId="LiveId" clId="{AA412CF6-7C80-4EB1-8120-CC68682520C7}" dt="2023-11-29T06:42:02.154" v="17"/>
          <ac:picMkLst>
            <pc:docMk/>
            <pc:sldMk cId="665805102" sldId="446"/>
            <ac:picMk id="6" creationId="{84E69C48-2503-2637-5980-E66482A34C59}"/>
          </ac:picMkLst>
        </pc:picChg>
      </pc:sldChg>
      <pc:sldChg chg="addSp modSp">
        <pc:chgData name="Leonie Smith" userId="fed1330f33f5650e" providerId="LiveId" clId="{AA412CF6-7C80-4EB1-8120-CC68682520C7}" dt="2023-11-29T06:43:23.031" v="18"/>
        <pc:sldMkLst>
          <pc:docMk/>
          <pc:sldMk cId="843663555" sldId="448"/>
        </pc:sldMkLst>
        <pc:picChg chg="add mod">
          <ac:chgData name="Leonie Smith" userId="fed1330f33f5650e" providerId="LiveId" clId="{AA412CF6-7C80-4EB1-8120-CC68682520C7}" dt="2023-11-29T06:43:23.031" v="18"/>
          <ac:picMkLst>
            <pc:docMk/>
            <pc:sldMk cId="843663555" sldId="448"/>
            <ac:picMk id="6" creationId="{9EDAE1BA-29BB-043D-573C-CDA22CCFD27C}"/>
          </ac:picMkLst>
        </pc:picChg>
      </pc:sldChg>
      <pc:sldChg chg="addSp modSp">
        <pc:chgData name="Leonie Smith" userId="fed1330f33f5650e" providerId="LiveId" clId="{AA412CF6-7C80-4EB1-8120-CC68682520C7}" dt="2023-11-29T06:44:44.067" v="19"/>
        <pc:sldMkLst>
          <pc:docMk/>
          <pc:sldMk cId="4002949039" sldId="452"/>
        </pc:sldMkLst>
        <pc:picChg chg="add mod">
          <ac:chgData name="Leonie Smith" userId="fed1330f33f5650e" providerId="LiveId" clId="{AA412CF6-7C80-4EB1-8120-CC68682520C7}" dt="2023-11-29T06:44:44.067" v="19"/>
          <ac:picMkLst>
            <pc:docMk/>
            <pc:sldMk cId="4002949039" sldId="452"/>
            <ac:picMk id="6" creationId="{25108A2B-9F08-1BA3-A761-30348158F079}"/>
          </ac:picMkLst>
        </pc:picChg>
      </pc:sldChg>
      <pc:sldChg chg="addSp modSp">
        <pc:chgData name="Leonie Smith" userId="fed1330f33f5650e" providerId="LiveId" clId="{AA412CF6-7C80-4EB1-8120-CC68682520C7}" dt="2023-11-29T06:45:30.352" v="20"/>
        <pc:sldMkLst>
          <pc:docMk/>
          <pc:sldMk cId="2511564658" sldId="454"/>
        </pc:sldMkLst>
        <pc:picChg chg="add mod">
          <ac:chgData name="Leonie Smith" userId="fed1330f33f5650e" providerId="LiveId" clId="{AA412CF6-7C80-4EB1-8120-CC68682520C7}" dt="2023-11-29T06:45:30.352" v="20"/>
          <ac:picMkLst>
            <pc:docMk/>
            <pc:sldMk cId="2511564658" sldId="454"/>
            <ac:picMk id="6" creationId="{CB2F1A0A-DF92-DB7C-4AD1-8C1037EA235C}"/>
          </ac:picMkLst>
        </pc:picChg>
      </pc:sldChg>
      <pc:sldChg chg="addSp delSp modSp mod modTransition modAnim">
        <pc:chgData name="Leonie Smith" userId="fed1330f33f5650e" providerId="LiveId" clId="{AA412CF6-7C80-4EB1-8120-CC68682520C7}" dt="2023-11-29T06:46:30.021" v="24"/>
        <pc:sldMkLst>
          <pc:docMk/>
          <pc:sldMk cId="4049696417" sldId="456"/>
        </pc:sldMkLst>
        <pc:picChg chg="add del mod">
          <ac:chgData name="Leonie Smith" userId="fed1330f33f5650e" providerId="LiveId" clId="{AA412CF6-7C80-4EB1-8120-CC68682520C7}" dt="2023-11-29T06:46:15.248" v="23"/>
          <ac:picMkLst>
            <pc:docMk/>
            <pc:sldMk cId="4049696417" sldId="456"/>
            <ac:picMk id="6" creationId="{C4FB0823-65A8-4ABE-2462-D013EE0CA46B}"/>
          </ac:picMkLst>
        </pc:picChg>
        <pc:picChg chg="add del mod ord">
          <ac:chgData name="Leonie Smith" userId="fed1330f33f5650e" providerId="LiveId" clId="{AA412CF6-7C80-4EB1-8120-CC68682520C7}" dt="2023-11-29T06:46:30.021" v="24"/>
          <ac:picMkLst>
            <pc:docMk/>
            <pc:sldMk cId="4049696417" sldId="456"/>
            <ac:picMk id="9" creationId="{556C42FC-58A5-2F0F-2E4E-7CF766C1A18C}"/>
          </ac:picMkLst>
        </pc:picChg>
        <pc:picChg chg="add mod">
          <ac:chgData name="Leonie Smith" userId="fed1330f33f5650e" providerId="LiveId" clId="{AA412CF6-7C80-4EB1-8120-CC68682520C7}" dt="2023-11-29T06:46:30.021" v="24"/>
          <ac:picMkLst>
            <pc:docMk/>
            <pc:sldMk cId="4049696417" sldId="456"/>
            <ac:picMk id="10" creationId="{29A81080-FFC2-58C8-8A57-A50F57873E84}"/>
          </ac:picMkLst>
        </pc:picChg>
      </pc:sldChg>
      <pc:sldChg chg="addSp delSp modSp mod modTransition modAnim">
        <pc:chgData name="Leonie Smith" userId="fed1330f33f5650e" providerId="LiveId" clId="{AA412CF6-7C80-4EB1-8120-CC68682520C7}" dt="2023-11-29T06:36:12.640" v="3"/>
        <pc:sldMkLst>
          <pc:docMk/>
          <pc:sldMk cId="3596600315" sldId="468"/>
        </pc:sldMkLst>
        <pc:picChg chg="add del mod">
          <ac:chgData name="Leonie Smith" userId="fed1330f33f5650e" providerId="LiveId" clId="{AA412CF6-7C80-4EB1-8120-CC68682520C7}" dt="2023-11-29T06:36:05.986" v="2"/>
          <ac:picMkLst>
            <pc:docMk/>
            <pc:sldMk cId="3596600315" sldId="468"/>
            <ac:picMk id="6" creationId="{0FE57642-14AD-B4DF-1E16-03B8D3D0B40F}"/>
          </ac:picMkLst>
        </pc:picChg>
        <pc:picChg chg="add del mod ord">
          <ac:chgData name="Leonie Smith" userId="fed1330f33f5650e" providerId="LiveId" clId="{AA412CF6-7C80-4EB1-8120-CC68682520C7}" dt="2023-11-29T06:36:12.640" v="3"/>
          <ac:picMkLst>
            <pc:docMk/>
            <pc:sldMk cId="3596600315" sldId="468"/>
            <ac:picMk id="11" creationId="{566E29EE-719D-1D81-7A07-DDC4EF7A2FBA}"/>
          </ac:picMkLst>
        </pc:picChg>
        <pc:picChg chg="add mod">
          <ac:chgData name="Leonie Smith" userId="fed1330f33f5650e" providerId="LiveId" clId="{AA412CF6-7C80-4EB1-8120-CC68682520C7}" dt="2023-11-29T06:36:12.640" v="3"/>
          <ac:picMkLst>
            <pc:docMk/>
            <pc:sldMk cId="3596600315" sldId="468"/>
            <ac:picMk id="12" creationId="{52D5CF1A-9B00-3813-9A31-CF62E0217B8F}"/>
          </ac:picMkLst>
        </pc:picChg>
      </pc:sldChg>
    </pc:docChg>
  </pc:docChgLst>
  <pc:docChgLst>
    <pc:chgData name="Alfred Smith" userId="3c60a3631c0db8ad" providerId="LiveId" clId="{EFA239F2-7A4C-4E6A-8A5E-F0C9414040BB}"/>
    <pc:docChg chg="undo custSel modSld">
      <pc:chgData name="Alfred Smith" userId="3c60a3631c0db8ad" providerId="LiveId" clId="{EFA239F2-7A4C-4E6A-8A5E-F0C9414040BB}" dt="2023-01-18T07:43:56.028" v="80" actId="478"/>
      <pc:docMkLst>
        <pc:docMk/>
      </pc:docMkLst>
      <pc:sldChg chg="delSp modSp mod modTransition">
        <pc:chgData name="Alfred Smith" userId="3c60a3631c0db8ad" providerId="LiveId" clId="{EFA239F2-7A4C-4E6A-8A5E-F0C9414040BB}" dt="2023-01-18T07:42:27.284" v="34" actId="478"/>
        <pc:sldMkLst>
          <pc:docMk/>
          <pc:sldMk cId="3261377596" sldId="438"/>
        </pc:sldMkLst>
        <pc:spChg chg="mod">
          <ac:chgData name="Alfred Smith" userId="3c60a3631c0db8ad" providerId="LiveId" clId="{EFA239F2-7A4C-4E6A-8A5E-F0C9414040BB}" dt="2023-01-18T07:21:02.708" v="4" actId="20577"/>
          <ac:spMkLst>
            <pc:docMk/>
            <pc:sldMk cId="3261377596" sldId="438"/>
            <ac:spMk id="2" creationId="{6449C5BB-11C1-56BE-0593-9784BE749C52}"/>
          </ac:spMkLst>
        </pc:spChg>
        <pc:spChg chg="del">
          <ac:chgData name="Alfred Smith" userId="3c60a3631c0db8ad" providerId="LiveId" clId="{EFA239F2-7A4C-4E6A-8A5E-F0C9414040BB}" dt="2023-01-18T07:42:27.284" v="34" actId="478"/>
          <ac:spMkLst>
            <pc:docMk/>
            <pc:sldMk cId="3261377596" sldId="438"/>
            <ac:spMk id="6" creationId="{416C064E-628E-47C0-A712-DB178FE9901E}"/>
          </ac:spMkLst>
        </pc:spChg>
      </pc:sldChg>
      <pc:sldChg chg="addSp delSp modSp mod modTransition modAnim">
        <pc:chgData name="Alfred Smith" userId="3c60a3631c0db8ad" providerId="LiveId" clId="{EFA239F2-7A4C-4E6A-8A5E-F0C9414040BB}" dt="2023-01-18T07:22:42.798" v="25"/>
        <pc:sldMkLst>
          <pc:docMk/>
          <pc:sldMk cId="3759221820" sldId="439"/>
        </pc:sldMkLst>
        <pc:spChg chg="add mod">
          <ac:chgData name="Alfred Smith" userId="3c60a3631c0db8ad" providerId="LiveId" clId="{EFA239F2-7A4C-4E6A-8A5E-F0C9414040BB}" dt="2023-01-18T07:22:42.798" v="25"/>
          <ac:spMkLst>
            <pc:docMk/>
            <pc:sldMk cId="3759221820" sldId="439"/>
            <ac:spMk id="2" creationId="{51DF6D0F-AE17-CEFE-A0B0-5E01C5A9F668}"/>
          </ac:spMkLst>
        </pc:spChg>
        <pc:spChg chg="del">
          <ac:chgData name="Alfred Smith" userId="3c60a3631c0db8ad" providerId="LiveId" clId="{EFA239F2-7A4C-4E6A-8A5E-F0C9414040BB}" dt="2023-01-18T07:22:32.295" v="24" actId="478"/>
          <ac:spMkLst>
            <pc:docMk/>
            <pc:sldMk cId="3759221820" sldId="439"/>
            <ac:spMk id="6" creationId="{416C064E-628E-47C0-A712-DB178FE9901E}"/>
          </ac:spMkLst>
        </pc:spChg>
        <pc:picChg chg="del">
          <ac:chgData name="Alfred Smith" userId="3c60a3631c0db8ad" providerId="LiveId" clId="{EFA239F2-7A4C-4E6A-8A5E-F0C9414040BB}" dt="2023-01-18T07:22:08.807" v="15"/>
          <ac:picMkLst>
            <pc:docMk/>
            <pc:sldMk cId="3759221820" sldId="439"/>
            <ac:picMk id="7" creationId="{DA20A4FC-4ABE-62E2-8655-45C368612E7B}"/>
          </ac:picMkLst>
        </pc:picChg>
      </pc:sldChg>
      <pc:sldChg chg="addSp delSp modSp mod modTransition modAnim">
        <pc:chgData name="Alfred Smith" userId="3c60a3631c0db8ad" providerId="LiveId" clId="{EFA239F2-7A4C-4E6A-8A5E-F0C9414040BB}" dt="2023-01-18T07:22:44.978" v="26"/>
        <pc:sldMkLst>
          <pc:docMk/>
          <pc:sldMk cId="2180228365" sldId="442"/>
        </pc:sldMkLst>
        <pc:spChg chg="add mod">
          <ac:chgData name="Alfred Smith" userId="3c60a3631c0db8ad" providerId="LiveId" clId="{EFA239F2-7A4C-4E6A-8A5E-F0C9414040BB}" dt="2023-01-18T07:22:44.978" v="26"/>
          <ac:spMkLst>
            <pc:docMk/>
            <pc:sldMk cId="2180228365" sldId="442"/>
            <ac:spMk id="3" creationId="{D807F933-5B0E-1A87-D6F3-5310BE818256}"/>
          </ac:spMkLst>
        </pc:spChg>
        <pc:spChg chg="del">
          <ac:chgData name="Alfred Smith" userId="3c60a3631c0db8ad" providerId="LiveId" clId="{EFA239F2-7A4C-4E6A-8A5E-F0C9414040BB}" dt="2023-01-18T07:22:28.809" v="23" actId="478"/>
          <ac:spMkLst>
            <pc:docMk/>
            <pc:sldMk cId="2180228365" sldId="442"/>
            <ac:spMk id="6" creationId="{416C064E-628E-47C0-A712-DB178FE9901E}"/>
          </ac:spMkLst>
        </pc:spChg>
        <pc:picChg chg="del">
          <ac:chgData name="Alfred Smith" userId="3c60a3631c0db8ad" providerId="LiveId" clId="{EFA239F2-7A4C-4E6A-8A5E-F0C9414040BB}" dt="2023-01-18T07:22:08.807" v="15"/>
          <ac:picMkLst>
            <pc:docMk/>
            <pc:sldMk cId="2180228365" sldId="442"/>
            <ac:picMk id="2" creationId="{39D8CE7F-E284-661B-B351-03DD45B2CC2D}"/>
          </ac:picMkLst>
        </pc:picChg>
      </pc:sldChg>
      <pc:sldChg chg="addSp delSp modSp mod modTransition">
        <pc:chgData name="Alfred Smith" userId="3c60a3631c0db8ad" providerId="LiveId" clId="{EFA239F2-7A4C-4E6A-8A5E-F0C9414040BB}" dt="2023-01-18T07:22:46.823" v="27"/>
        <pc:sldMkLst>
          <pc:docMk/>
          <pc:sldMk cId="3095902142" sldId="443"/>
        </pc:sldMkLst>
        <pc:spChg chg="add mod">
          <ac:chgData name="Alfred Smith" userId="3c60a3631c0db8ad" providerId="LiveId" clId="{EFA239F2-7A4C-4E6A-8A5E-F0C9414040BB}" dt="2023-01-18T07:22:46.823" v="27"/>
          <ac:spMkLst>
            <pc:docMk/>
            <pc:sldMk cId="3095902142" sldId="443"/>
            <ac:spMk id="2" creationId="{516ED3F8-8547-FFFC-1FC5-D9737F6FB046}"/>
          </ac:spMkLst>
        </pc:spChg>
        <pc:spChg chg="del">
          <ac:chgData name="Alfred Smith" userId="3c60a3631c0db8ad" providerId="LiveId" clId="{EFA239F2-7A4C-4E6A-8A5E-F0C9414040BB}" dt="2023-01-18T07:22:27.205" v="22" actId="478"/>
          <ac:spMkLst>
            <pc:docMk/>
            <pc:sldMk cId="3095902142" sldId="443"/>
            <ac:spMk id="6" creationId="{416C064E-628E-47C0-A712-DB178FE9901E}"/>
          </ac:spMkLst>
        </pc:spChg>
      </pc:sldChg>
      <pc:sldChg chg="addSp delSp modSp mod modTransition modAnim">
        <pc:chgData name="Alfred Smith" userId="3c60a3631c0db8ad" providerId="LiveId" clId="{EFA239F2-7A4C-4E6A-8A5E-F0C9414040BB}" dt="2023-01-18T07:22:48.672" v="28"/>
        <pc:sldMkLst>
          <pc:docMk/>
          <pc:sldMk cId="1718612039" sldId="444"/>
        </pc:sldMkLst>
        <pc:spChg chg="add mod">
          <ac:chgData name="Alfred Smith" userId="3c60a3631c0db8ad" providerId="LiveId" clId="{EFA239F2-7A4C-4E6A-8A5E-F0C9414040BB}" dt="2023-01-18T07:22:48.672" v="28"/>
          <ac:spMkLst>
            <pc:docMk/>
            <pc:sldMk cId="1718612039" sldId="444"/>
            <ac:spMk id="2" creationId="{80BC20D8-16C5-F20A-F768-0D4E7C576BBA}"/>
          </ac:spMkLst>
        </pc:spChg>
        <pc:spChg chg="del">
          <ac:chgData name="Alfred Smith" userId="3c60a3631c0db8ad" providerId="LiveId" clId="{EFA239F2-7A4C-4E6A-8A5E-F0C9414040BB}" dt="2023-01-18T07:22:24.892" v="21" actId="478"/>
          <ac:spMkLst>
            <pc:docMk/>
            <pc:sldMk cId="1718612039" sldId="444"/>
            <ac:spMk id="6" creationId="{416C064E-628E-47C0-A712-DB178FE9901E}"/>
          </ac:spMkLst>
        </pc:spChg>
        <pc:picChg chg="del">
          <ac:chgData name="Alfred Smith" userId="3c60a3631c0db8ad" providerId="LiveId" clId="{EFA239F2-7A4C-4E6A-8A5E-F0C9414040BB}" dt="2023-01-18T07:22:08.807" v="15"/>
          <ac:picMkLst>
            <pc:docMk/>
            <pc:sldMk cId="1718612039" sldId="444"/>
            <ac:picMk id="3" creationId="{F0E662E3-CFE2-E43D-9B11-65255EF88A72}"/>
          </ac:picMkLst>
        </pc:picChg>
      </pc:sldChg>
      <pc:sldChg chg="addSp delSp modSp mod modTransition">
        <pc:chgData name="Alfred Smith" userId="3c60a3631c0db8ad" providerId="LiveId" clId="{EFA239F2-7A4C-4E6A-8A5E-F0C9414040BB}" dt="2023-01-18T07:43:38.999" v="70" actId="478"/>
        <pc:sldMkLst>
          <pc:docMk/>
          <pc:sldMk cId="2166098122" sldId="445"/>
        </pc:sldMkLst>
        <pc:spChg chg="mod">
          <ac:chgData name="Alfred Smith" userId="3c60a3631c0db8ad" providerId="LiveId" clId="{EFA239F2-7A4C-4E6A-8A5E-F0C9414040BB}" dt="2023-01-18T07:21:34.709" v="9"/>
          <ac:spMkLst>
            <pc:docMk/>
            <pc:sldMk cId="2166098122" sldId="445"/>
            <ac:spMk id="2" creationId="{27120C5B-7A89-E416-6FA0-262AB611AB79}"/>
          </ac:spMkLst>
        </pc:spChg>
        <pc:picChg chg="add del">
          <ac:chgData name="Alfred Smith" userId="3c60a3631c0db8ad" providerId="LiveId" clId="{EFA239F2-7A4C-4E6A-8A5E-F0C9414040BB}" dt="2023-01-18T07:43:38.999" v="70" actId="478"/>
          <ac:picMkLst>
            <pc:docMk/>
            <pc:sldMk cId="2166098122" sldId="445"/>
            <ac:picMk id="3" creationId="{7903D863-40C7-12E2-D87A-F50137883C32}"/>
          </ac:picMkLst>
        </pc:picChg>
      </pc:sldChg>
      <pc:sldChg chg="addSp delSp modSp mod modTransition modAnim">
        <pc:chgData name="Alfred Smith" userId="3c60a3631c0db8ad" providerId="LiveId" clId="{EFA239F2-7A4C-4E6A-8A5E-F0C9414040BB}" dt="2023-01-18T07:22:50.423" v="29"/>
        <pc:sldMkLst>
          <pc:docMk/>
          <pc:sldMk cId="665805102" sldId="446"/>
        </pc:sldMkLst>
        <pc:spChg chg="add mod">
          <ac:chgData name="Alfred Smith" userId="3c60a3631c0db8ad" providerId="LiveId" clId="{EFA239F2-7A4C-4E6A-8A5E-F0C9414040BB}" dt="2023-01-18T07:22:50.423" v="29"/>
          <ac:spMkLst>
            <pc:docMk/>
            <pc:sldMk cId="665805102" sldId="446"/>
            <ac:spMk id="2" creationId="{FB7434D9-4513-E28E-B70F-D06C8F5B8DF2}"/>
          </ac:spMkLst>
        </pc:spChg>
        <pc:spChg chg="del">
          <ac:chgData name="Alfred Smith" userId="3c60a3631c0db8ad" providerId="LiveId" clId="{EFA239F2-7A4C-4E6A-8A5E-F0C9414040BB}" dt="2023-01-18T07:22:22.575" v="20" actId="478"/>
          <ac:spMkLst>
            <pc:docMk/>
            <pc:sldMk cId="665805102" sldId="446"/>
            <ac:spMk id="6" creationId="{416C064E-628E-47C0-A712-DB178FE9901E}"/>
          </ac:spMkLst>
        </pc:spChg>
        <pc:picChg chg="del">
          <ac:chgData name="Alfred Smith" userId="3c60a3631c0db8ad" providerId="LiveId" clId="{EFA239F2-7A4C-4E6A-8A5E-F0C9414040BB}" dt="2023-01-18T07:22:08.807" v="15"/>
          <ac:picMkLst>
            <pc:docMk/>
            <pc:sldMk cId="665805102" sldId="446"/>
            <ac:picMk id="3" creationId="{4E8F6C36-CF0C-56C4-4749-64589738873B}"/>
          </ac:picMkLst>
        </pc:picChg>
      </pc:sldChg>
      <pc:sldChg chg="addSp delSp modSp mod modTransition">
        <pc:chgData name="Alfred Smith" userId="3c60a3631c0db8ad" providerId="LiveId" clId="{EFA239F2-7A4C-4E6A-8A5E-F0C9414040BB}" dt="2023-01-18T07:43:42.483" v="72" actId="478"/>
        <pc:sldMkLst>
          <pc:docMk/>
          <pc:sldMk cId="2422728137" sldId="447"/>
        </pc:sldMkLst>
        <pc:spChg chg="mod">
          <ac:chgData name="Alfred Smith" userId="3c60a3631c0db8ad" providerId="LiveId" clId="{EFA239F2-7A4C-4E6A-8A5E-F0C9414040BB}" dt="2023-01-18T07:21:38.626" v="10"/>
          <ac:spMkLst>
            <pc:docMk/>
            <pc:sldMk cId="2422728137" sldId="447"/>
            <ac:spMk id="2" creationId="{A7FE1355-9236-B4F0-73A8-2593D615D5F5}"/>
          </ac:spMkLst>
        </pc:spChg>
        <pc:spChg chg="add del">
          <ac:chgData name="Alfred Smith" userId="3c60a3631c0db8ad" providerId="LiveId" clId="{EFA239F2-7A4C-4E6A-8A5E-F0C9414040BB}" dt="2023-01-18T07:43:42.483" v="72" actId="478"/>
          <ac:spMkLst>
            <pc:docMk/>
            <pc:sldMk cId="2422728137" sldId="447"/>
            <ac:spMk id="4" creationId="{9A13E2D8-2F59-44C1-B1D2-79C300C26DD4}"/>
          </ac:spMkLst>
        </pc:spChg>
        <pc:spChg chg="add del">
          <ac:chgData name="Alfred Smith" userId="3c60a3631c0db8ad" providerId="LiveId" clId="{EFA239F2-7A4C-4E6A-8A5E-F0C9414040BB}" dt="2023-01-18T07:43:41.544" v="71" actId="478"/>
          <ac:spMkLst>
            <pc:docMk/>
            <pc:sldMk cId="2422728137" sldId="447"/>
            <ac:spMk id="6" creationId="{416C064E-628E-47C0-A712-DB178FE9901E}"/>
          </ac:spMkLst>
        </pc:spChg>
      </pc:sldChg>
      <pc:sldChg chg="addSp delSp modSp mod modTransition modAnim">
        <pc:chgData name="Alfred Smith" userId="3c60a3631c0db8ad" providerId="LiveId" clId="{EFA239F2-7A4C-4E6A-8A5E-F0C9414040BB}" dt="2023-01-18T07:22:52.160" v="30"/>
        <pc:sldMkLst>
          <pc:docMk/>
          <pc:sldMk cId="843663555" sldId="448"/>
        </pc:sldMkLst>
        <pc:spChg chg="add mod">
          <ac:chgData name="Alfred Smith" userId="3c60a3631c0db8ad" providerId="LiveId" clId="{EFA239F2-7A4C-4E6A-8A5E-F0C9414040BB}" dt="2023-01-18T07:22:52.160" v="30"/>
          <ac:spMkLst>
            <pc:docMk/>
            <pc:sldMk cId="843663555" sldId="448"/>
            <ac:spMk id="2" creationId="{7EA309A0-98A9-1325-7FC8-72977FA45742}"/>
          </ac:spMkLst>
        </pc:spChg>
        <pc:spChg chg="del">
          <ac:chgData name="Alfred Smith" userId="3c60a3631c0db8ad" providerId="LiveId" clId="{EFA239F2-7A4C-4E6A-8A5E-F0C9414040BB}" dt="2023-01-18T07:22:20.833" v="19" actId="478"/>
          <ac:spMkLst>
            <pc:docMk/>
            <pc:sldMk cId="843663555" sldId="448"/>
            <ac:spMk id="6" creationId="{416C064E-628E-47C0-A712-DB178FE9901E}"/>
          </ac:spMkLst>
        </pc:spChg>
        <pc:picChg chg="del">
          <ac:chgData name="Alfred Smith" userId="3c60a3631c0db8ad" providerId="LiveId" clId="{EFA239F2-7A4C-4E6A-8A5E-F0C9414040BB}" dt="2023-01-18T07:22:08.807" v="15"/>
          <ac:picMkLst>
            <pc:docMk/>
            <pc:sldMk cId="843663555" sldId="448"/>
            <ac:picMk id="3" creationId="{209B7B7B-E8DE-0FB4-54E9-8C4C02FEE499}"/>
          </ac:picMkLst>
        </pc:picChg>
      </pc:sldChg>
      <pc:sldChg chg="addSp delSp modSp mod modTransition">
        <pc:chgData name="Alfred Smith" userId="3c60a3631c0db8ad" providerId="LiveId" clId="{EFA239F2-7A4C-4E6A-8A5E-F0C9414040BB}" dt="2023-01-18T07:43:45.535" v="74" actId="478"/>
        <pc:sldMkLst>
          <pc:docMk/>
          <pc:sldMk cId="3386340796" sldId="451"/>
        </pc:sldMkLst>
        <pc:spChg chg="mod">
          <ac:chgData name="Alfred Smith" userId="3c60a3631c0db8ad" providerId="LiveId" clId="{EFA239F2-7A4C-4E6A-8A5E-F0C9414040BB}" dt="2023-01-18T07:21:42.632" v="11"/>
          <ac:spMkLst>
            <pc:docMk/>
            <pc:sldMk cId="3386340796" sldId="451"/>
            <ac:spMk id="2" creationId="{5BEB4AFA-90A8-38FC-4898-F3CD57110016}"/>
          </ac:spMkLst>
        </pc:spChg>
        <pc:picChg chg="add del">
          <ac:chgData name="Alfred Smith" userId="3c60a3631c0db8ad" providerId="LiveId" clId="{EFA239F2-7A4C-4E6A-8A5E-F0C9414040BB}" dt="2023-01-18T07:43:45.535" v="74" actId="478"/>
          <ac:picMkLst>
            <pc:docMk/>
            <pc:sldMk cId="3386340796" sldId="451"/>
            <ac:picMk id="3" creationId="{1D21BC0B-DE48-4513-10AF-362BE0B83772}"/>
          </ac:picMkLst>
        </pc:picChg>
      </pc:sldChg>
      <pc:sldChg chg="addSp delSp modSp mod modTransition modAnim">
        <pc:chgData name="Alfred Smith" userId="3c60a3631c0db8ad" providerId="LiveId" clId="{EFA239F2-7A4C-4E6A-8A5E-F0C9414040BB}" dt="2023-01-18T07:22:53.850" v="31"/>
        <pc:sldMkLst>
          <pc:docMk/>
          <pc:sldMk cId="4002949039" sldId="452"/>
        </pc:sldMkLst>
        <pc:spChg chg="add mod">
          <ac:chgData name="Alfred Smith" userId="3c60a3631c0db8ad" providerId="LiveId" clId="{EFA239F2-7A4C-4E6A-8A5E-F0C9414040BB}" dt="2023-01-18T07:22:53.850" v="31"/>
          <ac:spMkLst>
            <pc:docMk/>
            <pc:sldMk cId="4002949039" sldId="452"/>
            <ac:spMk id="2" creationId="{EFDCEB3B-CC6B-A6DC-A63C-53ADC7C3479E}"/>
          </ac:spMkLst>
        </pc:spChg>
        <pc:spChg chg="del">
          <ac:chgData name="Alfred Smith" userId="3c60a3631c0db8ad" providerId="LiveId" clId="{EFA239F2-7A4C-4E6A-8A5E-F0C9414040BB}" dt="2023-01-18T07:22:19.214" v="18" actId="478"/>
          <ac:spMkLst>
            <pc:docMk/>
            <pc:sldMk cId="4002949039" sldId="452"/>
            <ac:spMk id="6" creationId="{416C064E-628E-47C0-A712-DB178FE9901E}"/>
          </ac:spMkLst>
        </pc:spChg>
        <pc:picChg chg="del">
          <ac:chgData name="Alfred Smith" userId="3c60a3631c0db8ad" providerId="LiveId" clId="{EFA239F2-7A4C-4E6A-8A5E-F0C9414040BB}" dt="2023-01-18T07:22:08.807" v="15"/>
          <ac:picMkLst>
            <pc:docMk/>
            <pc:sldMk cId="4002949039" sldId="452"/>
            <ac:picMk id="9" creationId="{4854A56B-885E-19D9-A6CF-A64F907BAD8E}"/>
          </ac:picMkLst>
        </pc:picChg>
      </pc:sldChg>
      <pc:sldChg chg="addSp delSp modSp mod modTransition">
        <pc:chgData name="Alfred Smith" userId="3c60a3631c0db8ad" providerId="LiveId" clId="{EFA239F2-7A4C-4E6A-8A5E-F0C9414040BB}" dt="2023-01-18T07:43:50.621" v="76" actId="478"/>
        <pc:sldMkLst>
          <pc:docMk/>
          <pc:sldMk cId="283334129" sldId="453"/>
        </pc:sldMkLst>
        <pc:spChg chg="mod">
          <ac:chgData name="Alfred Smith" userId="3c60a3631c0db8ad" providerId="LiveId" clId="{EFA239F2-7A4C-4E6A-8A5E-F0C9414040BB}" dt="2023-01-18T07:21:45.712" v="12"/>
          <ac:spMkLst>
            <pc:docMk/>
            <pc:sldMk cId="283334129" sldId="453"/>
            <ac:spMk id="2" creationId="{FC0CC1EF-CE52-9B10-3542-0BD01C567AE7}"/>
          </ac:spMkLst>
        </pc:spChg>
        <pc:spChg chg="add del">
          <ac:chgData name="Alfred Smith" userId="3c60a3631c0db8ad" providerId="LiveId" clId="{EFA239F2-7A4C-4E6A-8A5E-F0C9414040BB}" dt="2023-01-18T07:43:48.833" v="75" actId="478"/>
          <ac:spMkLst>
            <pc:docMk/>
            <pc:sldMk cId="283334129" sldId="453"/>
            <ac:spMk id="4" creationId="{9A13E2D8-2F59-44C1-B1D2-79C300C26DD4}"/>
          </ac:spMkLst>
        </pc:spChg>
        <pc:spChg chg="add del">
          <ac:chgData name="Alfred Smith" userId="3c60a3631c0db8ad" providerId="LiveId" clId="{EFA239F2-7A4C-4E6A-8A5E-F0C9414040BB}" dt="2023-01-18T07:43:50.621" v="76" actId="478"/>
          <ac:spMkLst>
            <pc:docMk/>
            <pc:sldMk cId="283334129" sldId="453"/>
            <ac:spMk id="6" creationId="{416C064E-628E-47C0-A712-DB178FE9901E}"/>
          </ac:spMkLst>
        </pc:spChg>
      </pc:sldChg>
      <pc:sldChg chg="addSp delSp modSp mod modTransition modAnim">
        <pc:chgData name="Alfred Smith" userId="3c60a3631c0db8ad" providerId="LiveId" clId="{EFA239F2-7A4C-4E6A-8A5E-F0C9414040BB}" dt="2023-01-18T07:22:55.617" v="32"/>
        <pc:sldMkLst>
          <pc:docMk/>
          <pc:sldMk cId="2511564658" sldId="454"/>
        </pc:sldMkLst>
        <pc:spChg chg="add mod">
          <ac:chgData name="Alfred Smith" userId="3c60a3631c0db8ad" providerId="LiveId" clId="{EFA239F2-7A4C-4E6A-8A5E-F0C9414040BB}" dt="2023-01-18T07:22:55.617" v="32"/>
          <ac:spMkLst>
            <pc:docMk/>
            <pc:sldMk cId="2511564658" sldId="454"/>
            <ac:spMk id="2" creationId="{D6FA0056-6034-BB3E-1D75-73AA9C81ED27}"/>
          </ac:spMkLst>
        </pc:spChg>
        <pc:spChg chg="del">
          <ac:chgData name="Alfred Smith" userId="3c60a3631c0db8ad" providerId="LiveId" clId="{EFA239F2-7A4C-4E6A-8A5E-F0C9414040BB}" dt="2023-01-18T07:22:17.703" v="17" actId="478"/>
          <ac:spMkLst>
            <pc:docMk/>
            <pc:sldMk cId="2511564658" sldId="454"/>
            <ac:spMk id="6" creationId="{416C064E-628E-47C0-A712-DB178FE9901E}"/>
          </ac:spMkLst>
        </pc:spChg>
        <pc:picChg chg="del">
          <ac:chgData name="Alfred Smith" userId="3c60a3631c0db8ad" providerId="LiveId" clId="{EFA239F2-7A4C-4E6A-8A5E-F0C9414040BB}" dt="2023-01-18T07:22:08.807" v="15"/>
          <ac:picMkLst>
            <pc:docMk/>
            <pc:sldMk cId="2511564658" sldId="454"/>
            <ac:picMk id="7" creationId="{64A1F1A5-20F2-1C6D-A1F0-9238B608FF8B}"/>
          </ac:picMkLst>
        </pc:picChg>
      </pc:sldChg>
      <pc:sldChg chg="addSp delSp modSp mod modTransition">
        <pc:chgData name="Alfred Smith" userId="3c60a3631c0db8ad" providerId="LiveId" clId="{EFA239F2-7A4C-4E6A-8A5E-F0C9414040BB}" dt="2023-01-18T07:43:53.130" v="78" actId="478"/>
        <pc:sldMkLst>
          <pc:docMk/>
          <pc:sldMk cId="1799939013" sldId="455"/>
        </pc:sldMkLst>
        <pc:spChg chg="mod">
          <ac:chgData name="Alfred Smith" userId="3c60a3631c0db8ad" providerId="LiveId" clId="{EFA239F2-7A4C-4E6A-8A5E-F0C9414040BB}" dt="2023-01-18T07:21:50.535" v="13"/>
          <ac:spMkLst>
            <pc:docMk/>
            <pc:sldMk cId="1799939013" sldId="455"/>
            <ac:spMk id="2" creationId="{63093AE4-8579-AE78-1DDE-D7A04D321953}"/>
          </ac:spMkLst>
        </pc:spChg>
        <pc:spChg chg="add del">
          <ac:chgData name="Alfred Smith" userId="3c60a3631c0db8ad" providerId="LiveId" clId="{EFA239F2-7A4C-4E6A-8A5E-F0C9414040BB}" dt="2023-01-18T07:43:53.130" v="78" actId="478"/>
          <ac:spMkLst>
            <pc:docMk/>
            <pc:sldMk cId="1799939013" sldId="455"/>
            <ac:spMk id="4" creationId="{9A13E2D8-2F59-44C1-B1D2-79C300C26DD4}"/>
          </ac:spMkLst>
        </pc:spChg>
        <pc:spChg chg="add del">
          <ac:chgData name="Alfred Smith" userId="3c60a3631c0db8ad" providerId="LiveId" clId="{EFA239F2-7A4C-4E6A-8A5E-F0C9414040BB}" dt="2023-01-18T07:43:52.221" v="77" actId="478"/>
          <ac:spMkLst>
            <pc:docMk/>
            <pc:sldMk cId="1799939013" sldId="455"/>
            <ac:spMk id="6" creationId="{416C064E-628E-47C0-A712-DB178FE9901E}"/>
          </ac:spMkLst>
        </pc:spChg>
      </pc:sldChg>
      <pc:sldChg chg="addSp delSp modSp mod modTransition modAnim">
        <pc:chgData name="Alfred Smith" userId="3c60a3631c0db8ad" providerId="LiveId" clId="{EFA239F2-7A4C-4E6A-8A5E-F0C9414040BB}" dt="2023-01-18T07:22:58.156" v="33"/>
        <pc:sldMkLst>
          <pc:docMk/>
          <pc:sldMk cId="4049696417" sldId="456"/>
        </pc:sldMkLst>
        <pc:spChg chg="add mod">
          <ac:chgData name="Alfred Smith" userId="3c60a3631c0db8ad" providerId="LiveId" clId="{EFA239F2-7A4C-4E6A-8A5E-F0C9414040BB}" dt="2023-01-18T07:22:58.156" v="33"/>
          <ac:spMkLst>
            <pc:docMk/>
            <pc:sldMk cId="4049696417" sldId="456"/>
            <ac:spMk id="2" creationId="{8EC3B267-B1EA-2E99-1FA7-3304F6C2E312}"/>
          </ac:spMkLst>
        </pc:spChg>
        <pc:spChg chg="del">
          <ac:chgData name="Alfred Smith" userId="3c60a3631c0db8ad" providerId="LiveId" clId="{EFA239F2-7A4C-4E6A-8A5E-F0C9414040BB}" dt="2023-01-18T07:22:16.190" v="16" actId="478"/>
          <ac:spMkLst>
            <pc:docMk/>
            <pc:sldMk cId="4049696417" sldId="456"/>
            <ac:spMk id="6" creationId="{416C064E-628E-47C0-A712-DB178FE9901E}"/>
          </ac:spMkLst>
        </pc:spChg>
        <pc:picChg chg="del">
          <ac:chgData name="Alfred Smith" userId="3c60a3631c0db8ad" providerId="LiveId" clId="{EFA239F2-7A4C-4E6A-8A5E-F0C9414040BB}" dt="2023-01-18T07:22:08.807" v="15"/>
          <ac:picMkLst>
            <pc:docMk/>
            <pc:sldMk cId="4049696417" sldId="456"/>
            <ac:picMk id="3" creationId="{09215B50-5B0E-9CEC-9E8B-3646B64092AE}"/>
          </ac:picMkLst>
        </pc:picChg>
      </pc:sldChg>
      <pc:sldChg chg="delSp modTransition modAnim">
        <pc:chgData name="Alfred Smith" userId="3c60a3631c0db8ad" providerId="LiveId" clId="{EFA239F2-7A4C-4E6A-8A5E-F0C9414040BB}" dt="2023-01-18T07:22:08.807" v="15"/>
        <pc:sldMkLst>
          <pc:docMk/>
          <pc:sldMk cId="3596600315" sldId="468"/>
        </pc:sldMkLst>
        <pc:picChg chg="del">
          <ac:chgData name="Alfred Smith" userId="3c60a3631c0db8ad" providerId="LiveId" clId="{EFA239F2-7A4C-4E6A-8A5E-F0C9414040BB}" dt="2023-01-18T07:22:08.807" v="15"/>
          <ac:picMkLst>
            <pc:docMk/>
            <pc:sldMk cId="3596600315" sldId="468"/>
            <ac:picMk id="6" creationId="{FE1AA8DA-A5F3-5A14-01CD-E41971493B32}"/>
          </ac:picMkLst>
        </pc:picChg>
      </pc:sldChg>
      <pc:sldChg chg="addSp delSp modSp mod modTransition">
        <pc:chgData name="Alfred Smith" userId="3c60a3631c0db8ad" providerId="LiveId" clId="{EFA239F2-7A4C-4E6A-8A5E-F0C9414040BB}" dt="2023-01-18T07:43:28.141" v="65" actId="478"/>
        <pc:sldMkLst>
          <pc:docMk/>
          <pc:sldMk cId="4186574928" sldId="469"/>
        </pc:sldMkLst>
        <pc:spChg chg="mod">
          <ac:chgData name="Alfred Smith" userId="3c60a3631c0db8ad" providerId="LiveId" clId="{EFA239F2-7A4C-4E6A-8A5E-F0C9414040BB}" dt="2023-01-18T07:21:26.381" v="7"/>
          <ac:spMkLst>
            <pc:docMk/>
            <pc:sldMk cId="4186574928" sldId="469"/>
            <ac:spMk id="2" creationId="{B111F531-FCD0-1E44-E69F-DA8A76036597}"/>
          </ac:spMkLst>
        </pc:spChg>
        <pc:spChg chg="del">
          <ac:chgData name="Alfred Smith" userId="3c60a3631c0db8ad" providerId="LiveId" clId="{EFA239F2-7A4C-4E6A-8A5E-F0C9414040BB}" dt="2023-01-18T07:43:28.141" v="65" actId="478"/>
          <ac:spMkLst>
            <pc:docMk/>
            <pc:sldMk cId="4186574928" sldId="469"/>
            <ac:spMk id="4" creationId="{9A13E2D8-2F59-44C1-B1D2-79C300C26DD4}"/>
          </ac:spMkLst>
        </pc:spChg>
        <pc:spChg chg="add del">
          <ac:chgData name="Alfred Smith" userId="3c60a3631c0db8ad" providerId="LiveId" clId="{EFA239F2-7A4C-4E6A-8A5E-F0C9414040BB}" dt="2023-01-18T07:43:27.231" v="64" actId="478"/>
          <ac:spMkLst>
            <pc:docMk/>
            <pc:sldMk cId="4186574928" sldId="469"/>
            <ac:spMk id="6" creationId="{416C064E-628E-47C0-A712-DB178FE9901E}"/>
          </ac:spMkLst>
        </pc:spChg>
      </pc:sldChg>
      <pc:sldChg chg="addSp delSp modSp mod modTransition">
        <pc:chgData name="Alfred Smith" userId="3c60a3631c0db8ad" providerId="LiveId" clId="{EFA239F2-7A4C-4E6A-8A5E-F0C9414040BB}" dt="2023-01-18T07:43:32.038" v="68" actId="478"/>
        <pc:sldMkLst>
          <pc:docMk/>
          <pc:sldMk cId="3277615606" sldId="470"/>
        </pc:sldMkLst>
        <pc:spChg chg="mod">
          <ac:chgData name="Alfred Smith" userId="3c60a3631c0db8ad" providerId="LiveId" clId="{EFA239F2-7A4C-4E6A-8A5E-F0C9414040BB}" dt="2023-01-18T07:21:31.181" v="8"/>
          <ac:spMkLst>
            <pc:docMk/>
            <pc:sldMk cId="3277615606" sldId="470"/>
            <ac:spMk id="2" creationId="{7DC5C766-035F-065F-57B8-74B6E623962D}"/>
          </ac:spMkLst>
        </pc:spChg>
        <pc:spChg chg="add del">
          <ac:chgData name="Alfred Smith" userId="3c60a3631c0db8ad" providerId="LiveId" clId="{EFA239F2-7A4C-4E6A-8A5E-F0C9414040BB}" dt="2023-01-18T07:43:29.737" v="66" actId="478"/>
          <ac:spMkLst>
            <pc:docMk/>
            <pc:sldMk cId="3277615606" sldId="470"/>
            <ac:spMk id="6" creationId="{416C064E-628E-47C0-A712-DB178FE9901E}"/>
          </ac:spMkLst>
        </pc:spChg>
        <pc:picChg chg="add del">
          <ac:chgData name="Alfred Smith" userId="3c60a3631c0db8ad" providerId="LiveId" clId="{EFA239F2-7A4C-4E6A-8A5E-F0C9414040BB}" dt="2023-01-18T07:43:32.038" v="68" actId="478"/>
          <ac:picMkLst>
            <pc:docMk/>
            <pc:sldMk cId="3277615606" sldId="470"/>
            <ac:picMk id="7" creationId="{4E3102F4-494E-FDE5-C261-AAD8B775FE7C}"/>
          </ac:picMkLst>
        </pc:picChg>
      </pc:sldChg>
      <pc:sldChg chg="addSp delSp modSp mod modTransition">
        <pc:chgData name="Alfred Smith" userId="3c60a3631c0db8ad" providerId="LiveId" clId="{EFA239F2-7A4C-4E6A-8A5E-F0C9414040BB}" dt="2023-01-18T07:43:22.043" v="63" actId="478"/>
        <pc:sldMkLst>
          <pc:docMk/>
          <pc:sldMk cId="3017063242" sldId="471"/>
        </pc:sldMkLst>
        <pc:spChg chg="del">
          <ac:chgData name="Alfred Smith" userId="3c60a3631c0db8ad" providerId="LiveId" clId="{EFA239F2-7A4C-4E6A-8A5E-F0C9414040BB}" dt="2023-01-18T07:21:11.684" v="5" actId="478"/>
          <ac:spMkLst>
            <pc:docMk/>
            <pc:sldMk cId="3017063242" sldId="471"/>
            <ac:spMk id="2" creationId="{AC4FFE37-2183-37C6-1E87-4AD892BF6BFA}"/>
          </ac:spMkLst>
        </pc:spChg>
        <pc:spChg chg="add mod">
          <ac:chgData name="Alfred Smith" userId="3c60a3631c0db8ad" providerId="LiveId" clId="{EFA239F2-7A4C-4E6A-8A5E-F0C9414040BB}" dt="2023-01-18T07:21:12.468" v="6"/>
          <ac:spMkLst>
            <pc:docMk/>
            <pc:sldMk cId="3017063242" sldId="471"/>
            <ac:spMk id="5" creationId="{DB2C162F-DB46-9458-48CA-D18C1573E261}"/>
          </ac:spMkLst>
        </pc:spChg>
        <pc:spChg chg="add del">
          <ac:chgData name="Alfred Smith" userId="3c60a3631c0db8ad" providerId="LiveId" clId="{EFA239F2-7A4C-4E6A-8A5E-F0C9414040BB}" dt="2023-01-18T07:43:22.043" v="63" actId="478"/>
          <ac:spMkLst>
            <pc:docMk/>
            <pc:sldMk cId="3017063242" sldId="471"/>
            <ac:spMk id="6" creationId="{416C064E-628E-47C0-A712-DB178FE9901E}"/>
          </ac:spMkLst>
        </pc:spChg>
      </pc:sldChg>
      <pc:sldChg chg="addSp delSp modSp mod modTransition">
        <pc:chgData name="Alfred Smith" userId="3c60a3631c0db8ad" providerId="LiveId" clId="{EFA239F2-7A4C-4E6A-8A5E-F0C9414040BB}" dt="2023-01-18T07:43:56.028" v="80" actId="478"/>
        <pc:sldMkLst>
          <pc:docMk/>
          <pc:sldMk cId="1250363554" sldId="472"/>
        </pc:sldMkLst>
        <pc:spChg chg="mod">
          <ac:chgData name="Alfred Smith" userId="3c60a3631c0db8ad" providerId="LiveId" clId="{EFA239F2-7A4C-4E6A-8A5E-F0C9414040BB}" dt="2023-01-18T07:21:53.689" v="14"/>
          <ac:spMkLst>
            <pc:docMk/>
            <pc:sldMk cId="1250363554" sldId="472"/>
            <ac:spMk id="2" creationId="{0AA1C542-2E8D-E203-FBA6-D71F0D6A8B31}"/>
          </ac:spMkLst>
        </pc:spChg>
        <pc:spChg chg="add del">
          <ac:chgData name="Alfred Smith" userId="3c60a3631c0db8ad" providerId="LiveId" clId="{EFA239F2-7A4C-4E6A-8A5E-F0C9414040BB}" dt="2023-01-18T07:43:55.092" v="79" actId="478"/>
          <ac:spMkLst>
            <pc:docMk/>
            <pc:sldMk cId="1250363554" sldId="472"/>
            <ac:spMk id="4" creationId="{9A13E2D8-2F59-44C1-B1D2-79C300C26DD4}"/>
          </ac:spMkLst>
        </pc:spChg>
        <pc:spChg chg="add del">
          <ac:chgData name="Alfred Smith" userId="3c60a3631c0db8ad" providerId="LiveId" clId="{EFA239F2-7A4C-4E6A-8A5E-F0C9414040BB}" dt="2023-01-18T07:43:56.028" v="80" actId="478"/>
          <ac:spMkLst>
            <pc:docMk/>
            <pc:sldMk cId="1250363554" sldId="472"/>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29 </a:t>
            </a:r>
            <a:r>
              <a:rPr lang="en-IN" sz="1200" b="1" i="0" u="none" strike="noStrike" baseline="0" dirty="0">
                <a:latin typeface="TimesNewRomanPS-BoldMT"/>
              </a:rPr>
              <a:t>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r>
              <a:rPr lang="en-IN" dirty="0"/>
              <a:t>j</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Video 11">
            <a:hlinkClick r:id="" action="ppaction://media"/>
            <a:extLst>
              <a:ext uri="{FF2B5EF4-FFF2-40B4-BE49-F238E27FC236}">
                <a16:creationId xmlns:a16="http://schemas.microsoft.com/office/drawing/2014/main" id="{52D5CF1A-9B00-3813-9A31-CF62E0217B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39"/>
    </mc:Choice>
    <mc:Fallback xmlns="">
      <p:transition spd="slow" advTm="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03D863-40C7-12E2-D87A-F50137883C32}"/>
              </a:ext>
            </a:extLst>
          </p:cNvPr>
          <p:cNvPicPr>
            <a:picLocks noChangeAspect="1"/>
          </p:cNvPicPr>
          <p:nvPr/>
        </p:nvPicPr>
        <p:blipFill>
          <a:blip r:embed="rId2"/>
          <a:stretch>
            <a:fillRect/>
          </a:stretch>
        </p:blipFill>
        <p:spPr>
          <a:xfrm>
            <a:off x="0" y="1"/>
            <a:ext cx="12896163" cy="6858000"/>
          </a:xfrm>
          <a:prstGeom prst="rect">
            <a:avLst/>
          </a:prstGeom>
        </p:spPr>
      </p:pic>
      <p:sp>
        <p:nvSpPr>
          <p:cNvPr id="5" name="TextBox 4">
            <a:extLst>
              <a:ext uri="{FF2B5EF4-FFF2-40B4-BE49-F238E27FC236}">
                <a16:creationId xmlns:a16="http://schemas.microsoft.com/office/drawing/2014/main" id="{FCE66EFE-B5F2-6BCF-8D6F-56AE2756EE6A}"/>
              </a:ext>
            </a:extLst>
          </p:cNvPr>
          <p:cNvSpPr txBox="1"/>
          <p:nvPr/>
        </p:nvSpPr>
        <p:spPr>
          <a:xfrm>
            <a:off x="412287"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While he was still speaking, another messenger came and reported: “The Chaldeans formed three bands, raided the camels, and took them away. They put the servants to the sword, and I alone have escaped to tell you!”</a:t>
            </a:r>
            <a:endParaRPr lang="en-ZA" dirty="0"/>
          </a:p>
        </p:txBody>
      </p:sp>
      <p:sp>
        <p:nvSpPr>
          <p:cNvPr id="3" name="TextBox 2">
            <a:extLst>
              <a:ext uri="{FF2B5EF4-FFF2-40B4-BE49-F238E27FC236}">
                <a16:creationId xmlns:a16="http://schemas.microsoft.com/office/drawing/2014/main" id="{19BB6E3D-41E6-9FDF-C80A-71CE7A4F126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वह अभी यह कह ही रहा था, कि एक और भी आकर कहने लगा, “कसदी लोग तीन दल बाँधकर ऊँटों पर धावा करके उन्हें ले गए, और तलवार से तेरे सेवकों को मार डाला; और मैं ही अकेला बचकर तुझे समाचार देने को आया हूँ।”</a:t>
            </a:r>
            <a:endParaRPr lang="en-IN" sz="3600" dirty="0"/>
          </a:p>
        </p:txBody>
      </p:sp>
      <p:pic>
        <p:nvPicPr>
          <p:cNvPr id="6" name="Video 5">
            <a:hlinkClick r:id="" action="ppaction://media"/>
            <a:extLst>
              <a:ext uri="{FF2B5EF4-FFF2-40B4-BE49-F238E27FC236}">
                <a16:creationId xmlns:a16="http://schemas.microsoft.com/office/drawing/2014/main" id="{84E69C48-2503-2637-5980-E66482A34C5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0006"/>
    </mc:Choice>
    <mc:Fallback xmlns="">
      <p:transition spd="slow" advTm="2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F13763-7629-775C-5907-EF44B9DDD7F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875DB7F-2C73-292C-5426-29D3232B9EEC}"/>
              </a:ext>
            </a:extLst>
          </p:cNvPr>
          <p:cNvSpPr txBox="1"/>
          <p:nvPr/>
        </p:nvSpPr>
        <p:spPr>
          <a:xfrm>
            <a:off x="412287"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18</a:t>
            </a:r>
            <a:r>
              <a:rPr lang="en-US" sz="3200" b="0" i="0">
                <a:solidFill>
                  <a:srgbClr val="121212"/>
                </a:solidFill>
                <a:effectLst/>
                <a:latin typeface="Inter" panose="020B0502030000000004" pitchFamily="34" charset="0"/>
              </a:rPr>
              <a:t>While he was still speaking, another messenger came and reported: “Your sons and daughters were eating and drinking wine in their oldest brother’s house, </a:t>
            </a:r>
            <a:r>
              <a:rPr lang="en-US" sz="3200" b="0" i="0">
                <a:solidFill>
                  <a:srgbClr val="777A7B"/>
                </a:solidFill>
                <a:effectLst/>
                <a:latin typeface="Inter" panose="020B0502030000000004" pitchFamily="34" charset="0"/>
              </a:rPr>
              <a:t>19</a:t>
            </a:r>
            <a:r>
              <a:rPr lang="en-US" sz="3200" b="0" i="0">
                <a:solidFill>
                  <a:srgbClr val="121212"/>
                </a:solidFill>
                <a:effectLst/>
                <a:latin typeface="Inter" panose="020B0502030000000004" pitchFamily="34" charset="0"/>
              </a:rPr>
              <a:t>when suddenly a mighty wind swept in from the desert and struck the four corners of the house. It collapsed on the young people and they are dead, and I alone have escaped to tell you!”</a:t>
            </a:r>
            <a:endParaRPr lang="en-ZA" sz="1400" dirty="0"/>
          </a:p>
        </p:txBody>
      </p:sp>
      <p:sp>
        <p:nvSpPr>
          <p:cNvPr id="3" name="TextBox 2">
            <a:extLst>
              <a:ext uri="{FF2B5EF4-FFF2-40B4-BE49-F238E27FC236}">
                <a16:creationId xmlns:a16="http://schemas.microsoft.com/office/drawing/2014/main" id="{C6137BC6-FE07-8782-9339-9C26CD7B35AF}"/>
              </a:ext>
            </a:extLst>
          </p:cNvPr>
          <p:cNvSpPr txBox="1"/>
          <p:nvPr/>
        </p:nvSpPr>
        <p:spPr>
          <a:xfrm>
            <a:off x="6096000" y="149950"/>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18</a:t>
            </a:r>
            <a:r>
              <a:rPr lang="hi-IN" sz="3200" b="0" i="0" dirty="0">
                <a:solidFill>
                  <a:srgbClr val="121212"/>
                </a:solidFill>
                <a:effectLst/>
                <a:latin typeface="Inter" panose="020B0502030000000004" pitchFamily="34" charset="0"/>
              </a:rPr>
              <a:t>वह अभी यह कह ही रहा था, कि एक और भी आकर कहने लगा, “तेरे बेटे-बेटियाँ बड़े भाई के घर में खाते और दाखमधु पीते थे, </a:t>
            </a:r>
            <a:r>
              <a:rPr lang="hi-IN" sz="3200" b="0" i="0" dirty="0">
                <a:solidFill>
                  <a:srgbClr val="777A7B"/>
                </a:solidFill>
                <a:effectLst/>
                <a:latin typeface="Inter" panose="020B0502030000000004" pitchFamily="34" charset="0"/>
              </a:rPr>
              <a:t>19</a:t>
            </a:r>
            <a:r>
              <a:rPr lang="hi-IN" sz="3200" b="0" i="0" dirty="0">
                <a:solidFill>
                  <a:srgbClr val="121212"/>
                </a:solidFill>
                <a:effectLst/>
                <a:latin typeface="Inter" panose="020B0502030000000004" pitchFamily="34" charset="0"/>
              </a:rPr>
              <a:t>कि जंगल की ओर से बड़ी प्रचण्ड वायु चली, और घर के चारों कोनों को ऐसा झोंका मारा, कि वह जवानों पर गिर पड़ा और वे मर गए; और मैं ही अकेला बचकर तुझे समाचार देने को आया हूँ।”</a:t>
            </a:r>
            <a:br>
              <a:rPr lang="hi-IN" sz="3200" dirty="0"/>
            </a:br>
            <a:endParaRPr lang="en-IN" sz="3200" dirty="0"/>
          </a:p>
        </p:txBody>
      </p:sp>
      <p:pic>
        <p:nvPicPr>
          <p:cNvPr id="6" name="Video 5">
            <a:hlinkClick r:id="" action="ppaction://media"/>
            <a:extLst>
              <a:ext uri="{FF2B5EF4-FFF2-40B4-BE49-F238E27FC236}">
                <a16:creationId xmlns:a16="http://schemas.microsoft.com/office/drawing/2014/main" id="{9EDAE1BA-29BB-043D-573C-CDA22CCFD27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7366"/>
    </mc:Choice>
    <mc:Fallback xmlns="">
      <p:transition spd="slow" advTm="2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21BC0B-DE48-4513-10AF-362BE0B83772}"/>
              </a:ext>
            </a:extLst>
          </p:cNvPr>
          <p:cNvPicPr>
            <a:picLocks noChangeAspect="1"/>
          </p:cNvPicPr>
          <p:nvPr/>
        </p:nvPicPr>
        <p:blipFill>
          <a:blip r:embed="rId2"/>
          <a:stretch>
            <a:fillRect/>
          </a:stretch>
        </p:blipFill>
        <p:spPr>
          <a:xfrm>
            <a:off x="-1" y="0"/>
            <a:ext cx="12192000" cy="7130377"/>
          </a:xfrm>
          <a:prstGeom prst="rect">
            <a:avLst/>
          </a:prstGeom>
        </p:spPr>
      </p:pic>
      <p:sp>
        <p:nvSpPr>
          <p:cNvPr id="5" name="TextBox 4">
            <a:extLst>
              <a:ext uri="{FF2B5EF4-FFF2-40B4-BE49-F238E27FC236}">
                <a16:creationId xmlns:a16="http://schemas.microsoft.com/office/drawing/2014/main" id="{D9411DE3-FFDE-72EB-2BD4-1BA882E4AE64}"/>
              </a:ext>
            </a:extLst>
          </p:cNvPr>
          <p:cNvSpPr txBox="1"/>
          <p:nvPr/>
        </p:nvSpPr>
        <p:spPr>
          <a:xfrm>
            <a:off x="412287"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8,19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Then Job stood up, tore his robe, and shaved his head. He fell to the ground and worshiped,</a:t>
            </a:r>
            <a:endParaRPr lang="en-ZA" sz="1600" dirty="0"/>
          </a:p>
        </p:txBody>
      </p:sp>
      <p:sp>
        <p:nvSpPr>
          <p:cNvPr id="3" name="TextBox 2">
            <a:extLst>
              <a:ext uri="{FF2B5EF4-FFF2-40B4-BE49-F238E27FC236}">
                <a16:creationId xmlns:a16="http://schemas.microsoft.com/office/drawing/2014/main" id="{F88492E2-E8D4-5BB7-75D9-5720E2C4D68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तब अय्यूब उठा, और बागा फाड़, सिर मुँड़ाकर भूमि पर गिरा और दण्डवत् करके कहा,</a:t>
            </a:r>
            <a:endParaRPr lang="en-IN" sz="3600" dirty="0"/>
          </a:p>
        </p:txBody>
      </p:sp>
      <p:pic>
        <p:nvPicPr>
          <p:cNvPr id="6" name="Video 5">
            <a:hlinkClick r:id="" action="ppaction://media"/>
            <a:extLst>
              <a:ext uri="{FF2B5EF4-FFF2-40B4-BE49-F238E27FC236}">
                <a16:creationId xmlns:a16="http://schemas.microsoft.com/office/drawing/2014/main" id="{25108A2B-9F08-1BA3-A761-30348158F07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3302"/>
    </mc:Choice>
    <mc:Fallback xmlns="">
      <p:transition spd="slow" advTm="13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02461E-9EC7-3FA1-99A8-FC93DE97B8F4}"/>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860D851-B10C-C150-AEE4-9DD4C5E9E69E}"/>
              </a:ext>
            </a:extLst>
          </p:cNvPr>
          <p:cNvSpPr txBox="1"/>
          <p:nvPr/>
        </p:nvSpPr>
        <p:spPr>
          <a:xfrm>
            <a:off x="412287"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saying:</a:t>
            </a:r>
          </a:p>
          <a:p>
            <a:pPr algn="l"/>
            <a:r>
              <a:rPr lang="en-US" sz="4000" b="0" i="0">
                <a:solidFill>
                  <a:srgbClr val="121212"/>
                </a:solidFill>
                <a:effectLst/>
                <a:latin typeface="Inter" panose="020B0502030000000004" pitchFamily="34" charset="0"/>
              </a:rPr>
              <a:t>“Naked I came from my mother’s womb,</a:t>
            </a:r>
          </a:p>
          <a:p>
            <a:pPr algn="l"/>
            <a:r>
              <a:rPr lang="en-US" sz="4000" b="0" i="0">
                <a:solidFill>
                  <a:srgbClr val="121212"/>
                </a:solidFill>
                <a:effectLst/>
                <a:latin typeface="Inter" panose="020B0502030000000004" pitchFamily="34" charset="0"/>
              </a:rPr>
              <a:t>and naked I will return.</a:t>
            </a:r>
          </a:p>
          <a:p>
            <a:pPr algn="l"/>
            <a:r>
              <a:rPr lang="en-US" sz="4000" b="0" i="0">
                <a:solidFill>
                  <a:srgbClr val="121212"/>
                </a:solidFill>
                <a:effectLst/>
                <a:latin typeface="Inter" panose="020B0502030000000004" pitchFamily="34" charset="0"/>
              </a:rPr>
              <a:t>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gave, 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has taken away.</a:t>
            </a:r>
          </a:p>
          <a:p>
            <a:pPr algn="l"/>
            <a:r>
              <a:rPr lang="en-US" sz="4000" b="0" i="0">
                <a:solidFill>
                  <a:srgbClr val="121212"/>
                </a:solidFill>
                <a:effectLst/>
                <a:latin typeface="Inter" panose="020B0502030000000004" pitchFamily="34" charset="0"/>
              </a:rPr>
              <a:t>Blessed be the name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p:txBody>
      </p:sp>
      <p:sp>
        <p:nvSpPr>
          <p:cNvPr id="3" name="TextBox 2">
            <a:extLst>
              <a:ext uri="{FF2B5EF4-FFF2-40B4-BE49-F238E27FC236}">
                <a16:creationId xmlns:a16="http://schemas.microsoft.com/office/drawing/2014/main" id="{C3DC5C76-C24F-3FF7-8EEA-908493739018}"/>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21</a:t>
            </a:r>
            <a:r>
              <a:rPr lang="hi-IN" sz="3600" b="0" i="0" dirty="0">
                <a:solidFill>
                  <a:srgbClr val="121212"/>
                </a:solidFill>
                <a:effectLst/>
                <a:latin typeface="Inter" panose="020B0502030000000004" pitchFamily="34" charset="0"/>
              </a:rPr>
              <a:t>“मैं अपनी माँ के पेट से नंगा निकला और वहीं नंगा लौट जाऊँगा; यहोवा ने दिया और यहोवा ही ने लिया; यहोवा का नाम धन्य है।”</a:t>
            </a:r>
          </a:p>
        </p:txBody>
      </p:sp>
      <p:pic>
        <p:nvPicPr>
          <p:cNvPr id="6" name="Video 5">
            <a:hlinkClick r:id="" action="ppaction://media"/>
            <a:extLst>
              <a:ext uri="{FF2B5EF4-FFF2-40B4-BE49-F238E27FC236}">
                <a16:creationId xmlns:a16="http://schemas.microsoft.com/office/drawing/2014/main" id="{CB2F1A0A-DF92-DB7C-4AD1-8C1037EA235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930FF-CD65-4A23-1706-6CFF9650B265}"/>
              </a:ext>
            </a:extLst>
          </p:cNvPr>
          <p:cNvPicPr>
            <a:picLocks noChangeAspect="1"/>
          </p:cNvPicPr>
          <p:nvPr/>
        </p:nvPicPr>
        <p:blipFill rotWithShape="1">
          <a:blip r:embed="rId2"/>
          <a:srcRect t="409" b="42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BB26CB2-6DC4-5C63-B769-0EF82CECE7E9}"/>
              </a:ext>
            </a:extLst>
          </p:cNvPr>
          <p:cNvSpPr txBox="1"/>
          <p:nvPr/>
        </p:nvSpPr>
        <p:spPr>
          <a:xfrm>
            <a:off x="412287"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22</a:t>
            </a:r>
            <a:r>
              <a:rPr lang="en-US" sz="4400" b="0" i="0">
                <a:solidFill>
                  <a:srgbClr val="121212"/>
                </a:solidFill>
                <a:effectLst/>
                <a:latin typeface="Inter" panose="020B0502030000000004" pitchFamily="34" charset="0"/>
              </a:rPr>
              <a:t>In all this, Job did not sin or charge God with wrongdoing.</a:t>
            </a:r>
            <a:endParaRPr lang="en-ZA" sz="1400" dirty="0"/>
          </a:p>
        </p:txBody>
      </p:sp>
      <p:sp>
        <p:nvSpPr>
          <p:cNvPr id="3" name="TextBox 2">
            <a:extLst>
              <a:ext uri="{FF2B5EF4-FFF2-40B4-BE49-F238E27FC236}">
                <a16:creationId xmlns:a16="http://schemas.microsoft.com/office/drawing/2014/main" id="{2F98543E-A2C0-FBD8-1AED-CBE4FC9A42D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22</a:t>
            </a:r>
            <a:r>
              <a:rPr lang="hi-IN" sz="4000" b="0" i="0" dirty="0">
                <a:solidFill>
                  <a:srgbClr val="121212"/>
                </a:solidFill>
                <a:effectLst/>
                <a:latin typeface="Inter" panose="020B0502030000000004" pitchFamily="34" charset="0"/>
              </a:rPr>
              <a:t>इन सब बातों में भी अय्यूब ने न तो पाप किया</a:t>
            </a:r>
            <a:r>
              <a:rPr lang="en-US" sz="4000" b="0" i="0" dirty="0">
                <a:solidFill>
                  <a:srgbClr val="121212"/>
                </a:solidFill>
                <a:effectLst/>
                <a:latin typeface="Inter" panose="020B0502030000000004" pitchFamily="34" charset="0"/>
              </a:rPr>
              <a:t>e, </a:t>
            </a:r>
            <a:r>
              <a:rPr lang="hi-IN" sz="4000" b="0" i="0" dirty="0">
                <a:solidFill>
                  <a:srgbClr val="121212"/>
                </a:solidFill>
                <a:effectLst/>
                <a:latin typeface="Inter" panose="020B0502030000000004" pitchFamily="34" charset="0"/>
              </a:rPr>
              <a:t>और न परमेश्वर पर मूर्खता से दोष लगाया।</a:t>
            </a:r>
            <a:endParaRPr lang="en-IN" sz="4000" dirty="0"/>
          </a:p>
        </p:txBody>
      </p:sp>
      <p:pic>
        <p:nvPicPr>
          <p:cNvPr id="10" name="Video 9">
            <a:hlinkClick r:id="" action="ppaction://media"/>
            <a:extLst>
              <a:ext uri="{FF2B5EF4-FFF2-40B4-BE49-F238E27FC236}">
                <a16:creationId xmlns:a16="http://schemas.microsoft.com/office/drawing/2014/main" id="{29A81080-FFC2-58C8-8A57-A50F57873E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1217"/>
    </mc:Choice>
    <mc:Fallback xmlns="">
      <p:transition spd="slow" advTm="1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5F5E01-2882-03D5-36C2-90B0ACCFFF7D}"/>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449C5BB-11C1-56BE-0593-9784BE749C52}"/>
              </a:ext>
            </a:extLst>
          </p:cNvPr>
          <p:cNvSpPr txBox="1"/>
          <p:nvPr/>
        </p:nvSpPr>
        <p:spPr>
          <a:xfrm>
            <a:off x="594604" y="303695"/>
            <a:ext cx="8223932" cy="1835072"/>
          </a:xfrm>
          <a:prstGeom prst="rect">
            <a:avLst/>
          </a:prstGeom>
          <a:noFill/>
        </p:spPr>
        <p:txBody>
          <a:bodyPr wrap="square" rtlCol="0">
            <a:noAutofit/>
          </a:bodyPr>
          <a:lstStyle/>
          <a:p>
            <a:r>
              <a:rPr lang="hi-IN" sz="5400" b="0" i="0" u="none" strike="noStrike" baseline="0" dirty="0">
                <a:solidFill>
                  <a:schemeClr val="bg1"/>
                </a:solidFill>
                <a:latin typeface="TimesNewRomanPSMT"/>
              </a:rPr>
              <a:t>अय्यूब पर शैतान का पहला हमला - अय्यूब 1:13-22</a:t>
            </a:r>
          </a:p>
        </p:txBody>
      </p:sp>
      <p:sp>
        <p:nvSpPr>
          <p:cNvPr id="5" name="TextBox 4">
            <a:extLst>
              <a:ext uri="{FF2B5EF4-FFF2-40B4-BE49-F238E27FC236}">
                <a16:creationId xmlns:a16="http://schemas.microsoft.com/office/drawing/2014/main" id="{EC5A21EB-A3D4-FBD4-3864-D01D9389E9B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F5E01-2882-03D5-36C2-90B0ACCFFF7D}"/>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914C6A-F338-21DF-E598-498F34DF1F08}"/>
              </a:ext>
            </a:extLst>
          </p:cNvPr>
          <p:cNvSpPr txBox="1"/>
          <p:nvPr/>
        </p:nvSpPr>
        <p:spPr>
          <a:xfrm>
            <a:off x="412287"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50363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Satan’s first attack on Job – Job 1:13-22 (Below Top)</a:t>
            </a:r>
          </a:p>
        </p:txBody>
      </p:sp>
      <p:sp>
        <p:nvSpPr>
          <p:cNvPr id="2" name="TextBox 1">
            <a:extLst>
              <a:ext uri="{FF2B5EF4-FFF2-40B4-BE49-F238E27FC236}">
                <a16:creationId xmlns:a16="http://schemas.microsoft.com/office/drawing/2014/main" id="{51DF6D0F-AE17-CEFE-A0B0-5E01C5A9F668}"/>
              </a:ext>
            </a:extLst>
          </p:cNvPr>
          <p:cNvSpPr txBox="1"/>
          <p:nvPr/>
        </p:nvSpPr>
        <p:spPr>
          <a:xfrm>
            <a:off x="6096000" y="166255"/>
            <a:ext cx="6096000" cy="6558101"/>
          </a:xfrm>
          <a:prstGeom prst="rect">
            <a:avLst/>
          </a:prstGeom>
          <a:noFill/>
        </p:spPr>
        <p:txBody>
          <a:bodyPr wrap="square" rtlCol="0">
            <a:noAutofit/>
          </a:bodyPr>
          <a:lstStyle/>
          <a:p>
            <a:r>
              <a:rPr lang="hi-IN" sz="6000" dirty="0"/>
              <a:t>अय्यूब पर शैतान का पहला हमला - अय्यूब 1:13-22</a:t>
            </a:r>
            <a:endParaRPr lang="en-IN" sz="6000" dirty="0"/>
          </a:p>
        </p:txBody>
      </p:sp>
      <p:pic>
        <p:nvPicPr>
          <p:cNvPr id="6" name="Video 5">
            <a:hlinkClick r:id="" action="ppaction://media"/>
            <a:extLst>
              <a:ext uri="{FF2B5EF4-FFF2-40B4-BE49-F238E27FC236}">
                <a16:creationId xmlns:a16="http://schemas.microsoft.com/office/drawing/2014/main" id="{62528A37-D390-6E0E-ECA2-F2E20313108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501"/>
    </mc:Choice>
    <mc:Fallback xmlns="">
      <p:transition spd="slow" advTm="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F5E01-2882-03D5-36C2-90B0ACCFFF7D}"/>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496B69F-5A41-43E0-AA4E-DC52817C7727}"/>
              </a:ext>
            </a:extLst>
          </p:cNvPr>
          <p:cNvSpPr txBox="1"/>
          <p:nvPr/>
        </p:nvSpPr>
        <p:spPr>
          <a:xfrm>
            <a:off x="594604" y="303695"/>
            <a:ext cx="8223932" cy="1835072"/>
          </a:xfrm>
          <a:prstGeom prst="rect">
            <a:avLst/>
          </a:prstGeom>
          <a:noFill/>
        </p:spPr>
        <p:txBody>
          <a:bodyPr wrap="square" rtlCol="0">
            <a:noAutofit/>
          </a:bodyPr>
          <a:lstStyle/>
          <a:p>
            <a:r>
              <a:rPr lang="hi-IN" sz="5400" b="0" i="0" u="none" strike="noStrike" baseline="0" dirty="0">
                <a:solidFill>
                  <a:schemeClr val="bg1"/>
                </a:solidFill>
                <a:latin typeface="TimesNewRomanPSMT"/>
              </a:rPr>
              <a:t>अय्यूब पर शैतान का पहला हमला - अय्यूब 1:13-22</a:t>
            </a:r>
          </a:p>
        </p:txBody>
      </p:sp>
    </p:spTree>
    <p:extLst>
      <p:ext uri="{BB962C8B-B14F-4D97-AF65-F5344CB8AC3E}">
        <p14:creationId xmlns:p14="http://schemas.microsoft.com/office/powerpoint/2010/main" val="301706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One day, while Job’s sons and daughters were eating and drinking wine in their oldest brother’s house, </a:t>
            </a:r>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a messenger came and reported to Job: “While the oxen were plowing and the donkeys were grazing nearby,</a:t>
            </a:r>
            <a:endParaRPr lang="en-ZA" sz="3600" dirty="0"/>
          </a:p>
        </p:txBody>
      </p:sp>
      <p:sp>
        <p:nvSpPr>
          <p:cNvPr id="3" name="TextBox 2">
            <a:extLst>
              <a:ext uri="{FF2B5EF4-FFF2-40B4-BE49-F238E27FC236}">
                <a16:creationId xmlns:a16="http://schemas.microsoft.com/office/drawing/2014/main" id="{D807F933-5B0E-1A87-D6F3-5310BE818256}"/>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एक दिन अय्यूब के बेटे-बेटियाँ बड़े भाई के घर में खाते और दाखमधु पी रहे थे; </a:t>
            </a:r>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तब एक दूत अय्यूब के पास आकर कहने लगा, “हम तो बैलों से हल जोत रहे थे और गदहियाँ उनके पास चर रही थीं</a:t>
            </a:r>
            <a:endParaRPr lang="en-IN" sz="3600" dirty="0"/>
          </a:p>
        </p:txBody>
      </p:sp>
      <p:pic>
        <p:nvPicPr>
          <p:cNvPr id="14" name="Video 13">
            <a:hlinkClick r:id="" action="ppaction://media"/>
            <a:extLst>
              <a:ext uri="{FF2B5EF4-FFF2-40B4-BE49-F238E27FC236}">
                <a16:creationId xmlns:a16="http://schemas.microsoft.com/office/drawing/2014/main" id="{1BA00DDC-0953-8847-2E75-9B1C980E6A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3275"/>
    </mc:Choice>
    <mc:Fallback xmlns="">
      <p:transition spd="slow" advTm="2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EDF1D1-D09A-9432-EF0B-54A8884ED43C}"/>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111F531-FCD0-1E44-E69F-DA8A76036597}"/>
              </a:ext>
            </a:extLst>
          </p:cNvPr>
          <p:cNvSpPr txBox="1"/>
          <p:nvPr/>
        </p:nvSpPr>
        <p:spPr>
          <a:xfrm>
            <a:off x="412287" y="417295"/>
            <a:ext cx="2709453" cy="584775"/>
          </a:xfrm>
          <a:prstGeom prst="rect">
            <a:avLst/>
          </a:prstGeom>
          <a:noFill/>
        </p:spPr>
        <p:txBody>
          <a:bodyPr wrap="square" rtlCol="0">
            <a:spAutoFit/>
          </a:bodyPr>
          <a:lstStyle/>
          <a:p>
            <a:r>
              <a:rPr lang="hi-IN" sz="3200" b="0" i="0" u="none" strike="noStrike" baseline="0" dirty="0">
                <a:solidFill>
                  <a:schemeClr val="bg1"/>
                </a:solidFill>
                <a:latin typeface="TimesNewRomanPSMT"/>
              </a:rPr>
              <a:t>अय्यूब</a:t>
            </a:r>
            <a:r>
              <a:rPr lang="hi-IN" sz="2800" b="0" i="0" u="none" strike="noStrike" baseline="0" dirty="0">
                <a:solidFill>
                  <a:schemeClr val="bg1"/>
                </a:solidFill>
                <a:latin typeface="TimesNewRomanPSMT"/>
              </a:rPr>
              <a:t> 1:14</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6574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the Sabeans swooped down and took them away. They put the servants to the sword, and I alone have escaped to tell you!”</a:t>
            </a:r>
            <a:endParaRPr lang="en-ZA" sz="4000" dirty="0"/>
          </a:p>
        </p:txBody>
      </p:sp>
      <p:sp>
        <p:nvSpPr>
          <p:cNvPr id="3" name="TextBox 2">
            <a:extLst>
              <a:ext uri="{FF2B5EF4-FFF2-40B4-BE49-F238E27FC236}">
                <a16:creationId xmlns:a16="http://schemas.microsoft.com/office/drawing/2014/main" id="{EB2702E9-E593-AE36-E4B4-8532C21D31C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कि शेबा के लोग धावा करके उनको ले गए, और तलवार से तेरे सेवकों को मार डाला; और मैं ही अकेला बचकर तुझे समाचार देने को आया हूँ।” </a:t>
            </a:r>
            <a:endParaRPr lang="en-IN" sz="3600" dirty="0"/>
          </a:p>
        </p:txBody>
      </p:sp>
      <p:pic>
        <p:nvPicPr>
          <p:cNvPr id="10" name="Video 9">
            <a:hlinkClick r:id="" action="ppaction://media"/>
            <a:extLst>
              <a:ext uri="{FF2B5EF4-FFF2-40B4-BE49-F238E27FC236}">
                <a16:creationId xmlns:a16="http://schemas.microsoft.com/office/drawing/2014/main" id="{07AB12BE-14F9-14E8-F2F3-1F540E6B3F7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6638"/>
    </mc:Choice>
    <mc:Fallback xmlns="">
      <p:transition spd="slow" advTm="1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E3102F4-494E-FDE5-C261-AAD8B775FE7C}"/>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E2AE68A-7468-0F84-6022-A3317E64ACAA}"/>
              </a:ext>
            </a:extLst>
          </p:cNvPr>
          <p:cNvSpPr txBox="1"/>
          <p:nvPr/>
        </p:nvSpPr>
        <p:spPr>
          <a:xfrm>
            <a:off x="412287"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7615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While he was still speaking, another messenger came and reported: “The fire of God fell from heaven. It burned and consumed the sheep and the servants, and I alone have escaped to tell you!”</a:t>
            </a:r>
            <a:endParaRPr lang="en-ZA" dirty="0"/>
          </a:p>
        </p:txBody>
      </p:sp>
      <p:sp>
        <p:nvSpPr>
          <p:cNvPr id="3" name="TextBox 2">
            <a:extLst>
              <a:ext uri="{FF2B5EF4-FFF2-40B4-BE49-F238E27FC236}">
                <a16:creationId xmlns:a16="http://schemas.microsoft.com/office/drawing/2014/main" id="{C3A46570-64B4-69C2-5FED-74E395540F5D}"/>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वह अभी यह कह ही रहा था कि दूसरा भी आकर कहने लगा, “परमेश्वर की आग</a:t>
            </a:r>
            <a:r>
              <a:rPr lang="en-US" sz="3600" b="0" i="0" dirty="0">
                <a:solidFill>
                  <a:srgbClr val="121212"/>
                </a:solidFill>
                <a:effectLst/>
                <a:latin typeface="Inter" panose="020B0502030000000004" pitchFamily="34" charset="0"/>
              </a:rPr>
              <a:t>d </a:t>
            </a:r>
            <a:r>
              <a:rPr lang="hi-IN" sz="3600" b="0" i="0" dirty="0">
                <a:solidFill>
                  <a:srgbClr val="121212"/>
                </a:solidFill>
                <a:effectLst/>
                <a:latin typeface="Inter" panose="020B0502030000000004" pitchFamily="34" charset="0"/>
              </a:rPr>
              <a:t>आकाश से गिरी और उससे भेड़-बकरियाँ और सेवक जलकर भस्म हो गए; और मैं ही अकेला बचकर तुझे समाचार देने को आया हूँ।”</a:t>
            </a:r>
            <a:endParaRPr lang="en-IN" sz="3600" dirty="0"/>
          </a:p>
        </p:txBody>
      </p:sp>
      <p:pic>
        <p:nvPicPr>
          <p:cNvPr id="6" name="Video 5">
            <a:hlinkClick r:id="" action="ppaction://media"/>
            <a:extLst>
              <a:ext uri="{FF2B5EF4-FFF2-40B4-BE49-F238E27FC236}">
                <a16:creationId xmlns:a16="http://schemas.microsoft.com/office/drawing/2014/main" id="{21D9DCC0-45E5-7A7F-D6EA-B394888649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8437"/>
    </mc:Choice>
    <mc:Fallback xmlns="">
      <p:transition spd="slow" advTm="18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4443</TotalTime>
  <Words>938</Words>
  <Application>Microsoft Office PowerPoint</Application>
  <PresentationFormat>Widescreen</PresentationFormat>
  <Paragraphs>53</Paragraphs>
  <Slides>20</Slides>
  <Notes>1</Notes>
  <HiddenSlides>0</HiddenSlides>
  <MMClips>10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56</cp:revision>
  <dcterms:created xsi:type="dcterms:W3CDTF">2021-07-20T09:23:46Z</dcterms:created>
  <dcterms:modified xsi:type="dcterms:W3CDTF">2024-08-03T23:46:41Z</dcterms:modified>
</cp:coreProperties>
</file>