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71" r:id="rId5"/>
    <p:sldId id="440" r:id="rId6"/>
    <p:sldId id="441" r:id="rId7"/>
    <p:sldId id="442" r:id="rId8"/>
    <p:sldId id="470" r:id="rId9"/>
    <p:sldId id="469" r:id="rId10"/>
    <p:sldId id="443" r:id="rId11"/>
    <p:sldId id="444" r:id="rId12"/>
    <p:sldId id="445" r:id="rId13"/>
    <p:sldId id="446" r:id="rId14"/>
    <p:sldId id="447" r:id="rId15"/>
    <p:sldId id="448" r:id="rId16"/>
    <p:sldId id="449" r:id="rId17"/>
    <p:sldId id="450" r:id="rId18"/>
    <p:sldId id="451" r:id="rId19"/>
    <p:sldId id="452" r:id="rId20"/>
    <p:sldId id="453" r:id="rId21"/>
    <p:sldId id="454" r:id="rId22"/>
    <p:sldId id="455" r:id="rId23"/>
    <p:sldId id="456" r:id="rId24"/>
    <p:sldId id="4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DC93B7-32FD-4C90-B075-14DAFAC9A0A2}" v="76" dt="2023-12-01T05:35:06.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03" autoAdjust="0"/>
    <p:restoredTop sz="94951" autoAdjust="0"/>
  </p:normalViewPr>
  <p:slideViewPr>
    <p:cSldViewPr snapToGrid="0">
      <p:cViewPr varScale="1">
        <p:scale>
          <a:sx n="55" d="100"/>
          <a:sy n="55" d="100"/>
        </p:scale>
        <p:origin x="102" y="12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DA31476-D6A2-495C-B912-5152C73B995C}"/>
    <pc:docChg chg="undo custSel modSld">
      <pc:chgData name="Alfred Smith" userId="3c60a3631c0db8ad" providerId="LiveId" clId="{3DA31476-D6A2-495C-B912-5152C73B995C}" dt="2023-01-18T08:12:14.341" v="47"/>
      <pc:docMkLst>
        <pc:docMk/>
      </pc:docMkLst>
      <pc:sldChg chg="delSp modSp mod modTransition">
        <pc:chgData name="Alfred Smith" userId="3c60a3631c0db8ad" providerId="LiveId" clId="{3DA31476-D6A2-495C-B912-5152C73B995C}" dt="2023-01-18T08:12:14.341" v="47"/>
        <pc:sldMkLst>
          <pc:docMk/>
          <pc:sldMk cId="3261377596" sldId="438"/>
        </pc:sldMkLst>
        <pc:spChg chg="mod">
          <ac:chgData name="Alfred Smith" userId="3c60a3631c0db8ad" providerId="LiveId" clId="{3DA31476-D6A2-495C-B912-5152C73B995C}" dt="2023-01-18T07:40:02.967" v="8" actId="14100"/>
          <ac:spMkLst>
            <pc:docMk/>
            <pc:sldMk cId="3261377596" sldId="438"/>
            <ac:spMk id="2" creationId="{16ECC8A3-A44F-044C-5A85-CC21BD6EE155}"/>
          </ac:spMkLst>
        </pc:spChg>
        <pc:spChg chg="del">
          <ac:chgData name="Alfred Smith" userId="3c60a3631c0db8ad" providerId="LiveId" clId="{3DA31476-D6A2-495C-B912-5152C73B995C}" dt="2023-01-18T07:49:12.941" v="22" actId="478"/>
          <ac:spMkLst>
            <pc:docMk/>
            <pc:sldMk cId="3261377596" sldId="438"/>
            <ac:spMk id="4" creationId="{9A13E2D8-2F59-44C1-B1D2-79C300C26DD4}"/>
          </ac:spMkLst>
        </pc:spChg>
        <pc:spChg chg="del">
          <ac:chgData name="Alfred Smith" userId="3c60a3631c0db8ad" providerId="LiveId" clId="{3DA31476-D6A2-495C-B912-5152C73B995C}" dt="2023-01-18T07:40:14.879" v="9" actId="478"/>
          <ac:spMkLst>
            <pc:docMk/>
            <pc:sldMk cId="3261377596" sldId="438"/>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3759221820" sldId="439"/>
        </pc:sldMkLst>
        <pc:picChg chg="del">
          <ac:chgData name="Alfred Smith" userId="3c60a3631c0db8ad" providerId="LiveId" clId="{3DA31476-D6A2-495C-B912-5152C73B995C}" dt="2023-01-18T08:12:14.341" v="47"/>
          <ac:picMkLst>
            <pc:docMk/>
            <pc:sldMk cId="3759221820" sldId="439"/>
            <ac:picMk id="3" creationId="{BD64C712-4A71-B416-2DE9-B8387E8CCCEA}"/>
          </ac:picMkLst>
        </pc:picChg>
      </pc:sldChg>
      <pc:sldChg chg="delSp modTransition modAnim">
        <pc:chgData name="Alfred Smith" userId="3c60a3631c0db8ad" providerId="LiveId" clId="{3DA31476-D6A2-495C-B912-5152C73B995C}" dt="2023-01-18T08:12:14.341" v="47"/>
        <pc:sldMkLst>
          <pc:docMk/>
          <pc:sldMk cId="923867738" sldId="440"/>
        </pc:sldMkLst>
        <pc:picChg chg="del">
          <ac:chgData name="Alfred Smith" userId="3c60a3631c0db8ad" providerId="LiveId" clId="{3DA31476-D6A2-495C-B912-5152C73B995C}" dt="2023-01-18T08:12:14.341" v="47"/>
          <ac:picMkLst>
            <pc:docMk/>
            <pc:sldMk cId="923867738" sldId="440"/>
            <ac:picMk id="3" creationId="{49E9449C-5446-EC7C-54F8-7108E3250998}"/>
          </ac:picMkLst>
        </pc:picChg>
      </pc:sldChg>
      <pc:sldChg chg="delSp modSp mod modTransition">
        <pc:chgData name="Alfred Smith" userId="3c60a3631c0db8ad" providerId="LiveId" clId="{3DA31476-D6A2-495C-B912-5152C73B995C}" dt="2023-01-18T08:12:14.341" v="47"/>
        <pc:sldMkLst>
          <pc:docMk/>
          <pc:sldMk cId="3676245138" sldId="441"/>
        </pc:sldMkLst>
        <pc:spChg chg="mod">
          <ac:chgData name="Alfred Smith" userId="3c60a3631c0db8ad" providerId="LiveId" clId="{3DA31476-D6A2-495C-B912-5152C73B995C}" dt="2023-01-18T07:51:25.765" v="35"/>
          <ac:spMkLst>
            <pc:docMk/>
            <pc:sldMk cId="3676245138" sldId="441"/>
            <ac:spMk id="2" creationId="{AEE0C5CF-14A6-6157-1472-B2D9875AADE5}"/>
          </ac:spMkLst>
        </pc:spChg>
        <pc:spChg chg="del">
          <ac:chgData name="Alfred Smith" userId="3c60a3631c0db8ad" providerId="LiveId" clId="{3DA31476-D6A2-495C-B912-5152C73B995C}" dt="2023-01-18T07:49:18.749" v="24" actId="478"/>
          <ac:spMkLst>
            <pc:docMk/>
            <pc:sldMk cId="3676245138" sldId="441"/>
            <ac:spMk id="4" creationId="{9A13E2D8-2F59-44C1-B1D2-79C300C26DD4}"/>
          </ac:spMkLst>
        </pc:spChg>
        <pc:spChg chg="del">
          <ac:chgData name="Alfred Smith" userId="3c60a3631c0db8ad" providerId="LiveId" clId="{3DA31476-D6A2-495C-B912-5152C73B995C}" dt="2023-01-18T07:40:39.283" v="13" actId="478"/>
          <ac:spMkLst>
            <pc:docMk/>
            <pc:sldMk cId="3676245138" sldId="441"/>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2180228365" sldId="442"/>
        </pc:sldMkLst>
        <pc:picChg chg="del">
          <ac:chgData name="Alfred Smith" userId="3c60a3631c0db8ad" providerId="LiveId" clId="{3DA31476-D6A2-495C-B912-5152C73B995C}" dt="2023-01-18T08:12:14.341" v="47"/>
          <ac:picMkLst>
            <pc:docMk/>
            <pc:sldMk cId="2180228365" sldId="442"/>
            <ac:picMk id="2" creationId="{22A4FAE0-F2A2-247D-463E-E49DDDD6CA8A}"/>
          </ac:picMkLst>
        </pc:picChg>
      </pc:sldChg>
      <pc:sldChg chg="modSp mod modTransition">
        <pc:chgData name="Alfred Smith" userId="3c60a3631c0db8ad" providerId="LiveId" clId="{3DA31476-D6A2-495C-B912-5152C73B995C}" dt="2023-01-18T08:12:14.341" v="47"/>
        <pc:sldMkLst>
          <pc:docMk/>
          <pc:sldMk cId="3095902142" sldId="443"/>
        </pc:sldMkLst>
        <pc:spChg chg="mod">
          <ac:chgData name="Alfred Smith" userId="3c60a3631c0db8ad" providerId="LiveId" clId="{3DA31476-D6A2-495C-B912-5152C73B995C}" dt="2023-01-18T07:51:47.867" v="39" actId="1076"/>
          <ac:spMkLst>
            <pc:docMk/>
            <pc:sldMk cId="3095902142" sldId="443"/>
            <ac:spMk id="2" creationId="{53344372-C8A2-7078-DC31-66405380E6AA}"/>
          </ac:spMkLst>
        </pc:spChg>
      </pc:sldChg>
      <pc:sldChg chg="delSp modTransition modAnim">
        <pc:chgData name="Alfred Smith" userId="3c60a3631c0db8ad" providerId="LiveId" clId="{3DA31476-D6A2-495C-B912-5152C73B995C}" dt="2023-01-18T08:12:14.341" v="47"/>
        <pc:sldMkLst>
          <pc:docMk/>
          <pc:sldMk cId="1718612039" sldId="444"/>
        </pc:sldMkLst>
        <pc:picChg chg="del">
          <ac:chgData name="Alfred Smith" userId="3c60a3631c0db8ad" providerId="LiveId" clId="{3DA31476-D6A2-495C-B912-5152C73B995C}" dt="2023-01-18T08:12:14.341" v="47"/>
          <ac:picMkLst>
            <pc:docMk/>
            <pc:sldMk cId="1718612039" sldId="444"/>
            <ac:picMk id="3" creationId="{87F3ABAC-C316-8509-5CB4-6409C8FE6D40}"/>
          </ac:picMkLst>
        </pc:picChg>
      </pc:sldChg>
      <pc:sldChg chg="delSp modSp mod modTransition">
        <pc:chgData name="Alfred Smith" userId="3c60a3631c0db8ad" providerId="LiveId" clId="{3DA31476-D6A2-495C-B912-5152C73B995C}" dt="2023-01-18T08:12:14.341" v="47"/>
        <pc:sldMkLst>
          <pc:docMk/>
          <pc:sldMk cId="2166098122" sldId="445"/>
        </pc:sldMkLst>
        <pc:spChg chg="mod">
          <ac:chgData name="Alfred Smith" userId="3c60a3631c0db8ad" providerId="LiveId" clId="{3DA31476-D6A2-495C-B912-5152C73B995C}" dt="2023-01-18T07:51:41.889" v="38"/>
          <ac:spMkLst>
            <pc:docMk/>
            <pc:sldMk cId="2166098122" sldId="445"/>
            <ac:spMk id="2" creationId="{9E837A72-7ABA-4B8C-1E42-1CCD9FF1FD48}"/>
          </ac:spMkLst>
        </pc:spChg>
        <pc:spChg chg="del">
          <ac:chgData name="Alfred Smith" userId="3c60a3631c0db8ad" providerId="LiveId" clId="{3DA31476-D6A2-495C-B912-5152C73B995C}" dt="2023-01-18T07:49:36.186" v="28" actId="478"/>
          <ac:spMkLst>
            <pc:docMk/>
            <pc:sldMk cId="2166098122" sldId="445"/>
            <ac:spMk id="4" creationId="{9A13E2D8-2F59-44C1-B1D2-79C300C26DD4}"/>
          </ac:spMkLst>
        </pc:spChg>
        <pc:spChg chg="del">
          <ac:chgData name="Alfred Smith" userId="3c60a3631c0db8ad" providerId="LiveId" clId="{3DA31476-D6A2-495C-B912-5152C73B995C}" dt="2023-01-18T07:40:44.324" v="15" actId="478"/>
          <ac:spMkLst>
            <pc:docMk/>
            <pc:sldMk cId="2166098122" sldId="445"/>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665805102" sldId="446"/>
        </pc:sldMkLst>
        <pc:picChg chg="del">
          <ac:chgData name="Alfred Smith" userId="3c60a3631c0db8ad" providerId="LiveId" clId="{3DA31476-D6A2-495C-B912-5152C73B995C}" dt="2023-01-18T08:12:14.341" v="47"/>
          <ac:picMkLst>
            <pc:docMk/>
            <pc:sldMk cId="665805102" sldId="446"/>
            <ac:picMk id="3" creationId="{8F389E82-4C0F-6EF2-DAA6-367DDC25C473}"/>
          </ac:picMkLst>
        </pc:picChg>
      </pc:sldChg>
      <pc:sldChg chg="delSp modSp mod modTransition">
        <pc:chgData name="Alfred Smith" userId="3c60a3631c0db8ad" providerId="LiveId" clId="{3DA31476-D6A2-495C-B912-5152C73B995C}" dt="2023-01-18T08:12:14.341" v="47"/>
        <pc:sldMkLst>
          <pc:docMk/>
          <pc:sldMk cId="2422728137" sldId="447"/>
        </pc:sldMkLst>
        <pc:spChg chg="mod">
          <ac:chgData name="Alfred Smith" userId="3c60a3631c0db8ad" providerId="LiveId" clId="{3DA31476-D6A2-495C-B912-5152C73B995C}" dt="2023-01-18T07:51:52.499" v="40"/>
          <ac:spMkLst>
            <pc:docMk/>
            <pc:sldMk cId="2422728137" sldId="447"/>
            <ac:spMk id="2" creationId="{04927A10-4EFD-FB12-7F17-4D5147BFEB29}"/>
          </ac:spMkLst>
        </pc:spChg>
        <pc:spChg chg="del">
          <ac:chgData name="Alfred Smith" userId="3c60a3631c0db8ad" providerId="LiveId" clId="{3DA31476-D6A2-495C-B912-5152C73B995C}" dt="2023-01-18T07:49:39.355" v="29" actId="478"/>
          <ac:spMkLst>
            <pc:docMk/>
            <pc:sldMk cId="2422728137" sldId="447"/>
            <ac:spMk id="4" creationId="{9A13E2D8-2F59-44C1-B1D2-79C300C26DD4}"/>
          </ac:spMkLst>
        </pc:spChg>
        <pc:spChg chg="del">
          <ac:chgData name="Alfred Smith" userId="3c60a3631c0db8ad" providerId="LiveId" clId="{3DA31476-D6A2-495C-B912-5152C73B995C}" dt="2023-01-18T07:40:46.323" v="16" actId="478"/>
          <ac:spMkLst>
            <pc:docMk/>
            <pc:sldMk cId="2422728137" sldId="447"/>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843663555" sldId="448"/>
        </pc:sldMkLst>
        <pc:picChg chg="del">
          <ac:chgData name="Alfred Smith" userId="3c60a3631c0db8ad" providerId="LiveId" clId="{3DA31476-D6A2-495C-B912-5152C73B995C}" dt="2023-01-18T08:12:14.341" v="47"/>
          <ac:picMkLst>
            <pc:docMk/>
            <pc:sldMk cId="843663555" sldId="448"/>
            <ac:picMk id="3" creationId="{27825B80-6D26-6926-2274-DF03E0058C30}"/>
          </ac:picMkLst>
        </pc:picChg>
      </pc:sldChg>
      <pc:sldChg chg="delSp modSp mod modTransition">
        <pc:chgData name="Alfred Smith" userId="3c60a3631c0db8ad" providerId="LiveId" clId="{3DA31476-D6A2-495C-B912-5152C73B995C}" dt="2023-01-18T08:12:14.341" v="47"/>
        <pc:sldMkLst>
          <pc:docMk/>
          <pc:sldMk cId="4160448636" sldId="449"/>
        </pc:sldMkLst>
        <pc:spChg chg="mod">
          <ac:chgData name="Alfred Smith" userId="3c60a3631c0db8ad" providerId="LiveId" clId="{3DA31476-D6A2-495C-B912-5152C73B995C}" dt="2023-01-18T07:51:56.111" v="41"/>
          <ac:spMkLst>
            <pc:docMk/>
            <pc:sldMk cId="4160448636" sldId="449"/>
            <ac:spMk id="2" creationId="{7338DCCC-E291-BE9B-7B79-696798039517}"/>
          </ac:spMkLst>
        </pc:spChg>
        <pc:spChg chg="del">
          <ac:chgData name="Alfred Smith" userId="3c60a3631c0db8ad" providerId="LiveId" clId="{3DA31476-D6A2-495C-B912-5152C73B995C}" dt="2023-01-18T07:49:43.109" v="30" actId="478"/>
          <ac:spMkLst>
            <pc:docMk/>
            <pc:sldMk cId="4160448636" sldId="449"/>
            <ac:spMk id="4" creationId="{9A13E2D8-2F59-44C1-B1D2-79C300C26DD4}"/>
          </ac:spMkLst>
        </pc:spChg>
        <pc:spChg chg="del">
          <ac:chgData name="Alfred Smith" userId="3c60a3631c0db8ad" providerId="LiveId" clId="{3DA31476-D6A2-495C-B912-5152C73B995C}" dt="2023-01-18T07:40:48.005" v="17" actId="478"/>
          <ac:spMkLst>
            <pc:docMk/>
            <pc:sldMk cId="4160448636" sldId="449"/>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538051216" sldId="450"/>
        </pc:sldMkLst>
        <pc:picChg chg="del">
          <ac:chgData name="Alfred Smith" userId="3c60a3631c0db8ad" providerId="LiveId" clId="{3DA31476-D6A2-495C-B912-5152C73B995C}" dt="2023-01-18T08:12:14.341" v="47"/>
          <ac:picMkLst>
            <pc:docMk/>
            <pc:sldMk cId="538051216" sldId="450"/>
            <ac:picMk id="2" creationId="{2BF513CA-5283-EF79-C265-94F5DB3ED2C5}"/>
          </ac:picMkLst>
        </pc:picChg>
      </pc:sldChg>
      <pc:sldChg chg="delSp modSp mod modTransition">
        <pc:chgData name="Alfred Smith" userId="3c60a3631c0db8ad" providerId="LiveId" clId="{3DA31476-D6A2-495C-B912-5152C73B995C}" dt="2023-01-18T08:12:14.341" v="47"/>
        <pc:sldMkLst>
          <pc:docMk/>
          <pc:sldMk cId="3386340796" sldId="451"/>
        </pc:sldMkLst>
        <pc:spChg chg="mod">
          <ac:chgData name="Alfred Smith" userId="3c60a3631c0db8ad" providerId="LiveId" clId="{3DA31476-D6A2-495C-B912-5152C73B995C}" dt="2023-01-18T07:51:59.924" v="42"/>
          <ac:spMkLst>
            <pc:docMk/>
            <pc:sldMk cId="3386340796" sldId="451"/>
            <ac:spMk id="2" creationId="{765CBBA2-A52F-CF3C-051E-9AD2DFE7476C}"/>
          </ac:spMkLst>
        </pc:spChg>
        <pc:spChg chg="del">
          <ac:chgData name="Alfred Smith" userId="3c60a3631c0db8ad" providerId="LiveId" clId="{3DA31476-D6A2-495C-B912-5152C73B995C}" dt="2023-01-18T07:49:45.020" v="31" actId="478"/>
          <ac:spMkLst>
            <pc:docMk/>
            <pc:sldMk cId="3386340796" sldId="451"/>
            <ac:spMk id="4" creationId="{9A13E2D8-2F59-44C1-B1D2-79C300C26DD4}"/>
          </ac:spMkLst>
        </pc:spChg>
        <pc:spChg chg="del">
          <ac:chgData name="Alfred Smith" userId="3c60a3631c0db8ad" providerId="LiveId" clId="{3DA31476-D6A2-495C-B912-5152C73B995C}" dt="2023-01-18T07:40:49.791" v="18" actId="478"/>
          <ac:spMkLst>
            <pc:docMk/>
            <pc:sldMk cId="3386340796" sldId="451"/>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4002949039" sldId="452"/>
        </pc:sldMkLst>
        <pc:picChg chg="del">
          <ac:chgData name="Alfred Smith" userId="3c60a3631c0db8ad" providerId="LiveId" clId="{3DA31476-D6A2-495C-B912-5152C73B995C}" dt="2023-01-18T08:12:14.341" v="47"/>
          <ac:picMkLst>
            <pc:docMk/>
            <pc:sldMk cId="4002949039" sldId="452"/>
            <ac:picMk id="2" creationId="{32A643FF-74E6-6D0A-BE8F-3BCE7DA00E2D}"/>
          </ac:picMkLst>
        </pc:picChg>
      </pc:sldChg>
      <pc:sldChg chg="delSp modSp mod modTransition">
        <pc:chgData name="Alfred Smith" userId="3c60a3631c0db8ad" providerId="LiveId" clId="{3DA31476-D6A2-495C-B912-5152C73B995C}" dt="2023-01-18T08:12:14.341" v="47"/>
        <pc:sldMkLst>
          <pc:docMk/>
          <pc:sldMk cId="283334129" sldId="453"/>
        </pc:sldMkLst>
        <pc:spChg chg="mod">
          <ac:chgData name="Alfred Smith" userId="3c60a3631c0db8ad" providerId="LiveId" clId="{3DA31476-D6A2-495C-B912-5152C73B995C}" dt="2023-01-18T07:52:03.147" v="43"/>
          <ac:spMkLst>
            <pc:docMk/>
            <pc:sldMk cId="283334129" sldId="453"/>
            <ac:spMk id="2" creationId="{CB846DFC-EE18-48A4-4F31-0A67BDA1D55D}"/>
          </ac:spMkLst>
        </pc:spChg>
        <pc:spChg chg="del">
          <ac:chgData name="Alfred Smith" userId="3c60a3631c0db8ad" providerId="LiveId" clId="{3DA31476-D6A2-495C-B912-5152C73B995C}" dt="2023-01-18T07:49:51.457" v="32" actId="478"/>
          <ac:spMkLst>
            <pc:docMk/>
            <pc:sldMk cId="283334129" sldId="453"/>
            <ac:spMk id="4" creationId="{9A13E2D8-2F59-44C1-B1D2-79C300C26DD4}"/>
          </ac:spMkLst>
        </pc:spChg>
        <pc:spChg chg="del">
          <ac:chgData name="Alfred Smith" userId="3c60a3631c0db8ad" providerId="LiveId" clId="{3DA31476-D6A2-495C-B912-5152C73B995C}" dt="2023-01-18T07:40:51.635" v="19" actId="478"/>
          <ac:spMkLst>
            <pc:docMk/>
            <pc:sldMk cId="283334129" sldId="453"/>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2511564658" sldId="454"/>
        </pc:sldMkLst>
        <pc:picChg chg="del">
          <ac:chgData name="Alfred Smith" userId="3c60a3631c0db8ad" providerId="LiveId" clId="{3DA31476-D6A2-495C-B912-5152C73B995C}" dt="2023-01-18T08:12:14.341" v="47"/>
          <ac:picMkLst>
            <pc:docMk/>
            <pc:sldMk cId="2511564658" sldId="454"/>
            <ac:picMk id="8" creationId="{5FFB8A7E-EFF2-2BBD-994E-416D327AF474}"/>
          </ac:picMkLst>
        </pc:picChg>
      </pc:sldChg>
      <pc:sldChg chg="delSp modSp mod modTransition">
        <pc:chgData name="Alfred Smith" userId="3c60a3631c0db8ad" providerId="LiveId" clId="{3DA31476-D6A2-495C-B912-5152C73B995C}" dt="2023-01-18T08:12:14.341" v="47"/>
        <pc:sldMkLst>
          <pc:docMk/>
          <pc:sldMk cId="1799939013" sldId="455"/>
        </pc:sldMkLst>
        <pc:spChg chg="mod">
          <ac:chgData name="Alfred Smith" userId="3c60a3631c0db8ad" providerId="LiveId" clId="{3DA31476-D6A2-495C-B912-5152C73B995C}" dt="2023-01-18T07:52:07.447" v="44"/>
          <ac:spMkLst>
            <pc:docMk/>
            <pc:sldMk cId="1799939013" sldId="455"/>
            <ac:spMk id="2" creationId="{4AACD69B-7DD3-0953-0505-010FE3B05527}"/>
          </ac:spMkLst>
        </pc:spChg>
        <pc:spChg chg="del">
          <ac:chgData name="Alfred Smith" userId="3c60a3631c0db8ad" providerId="LiveId" clId="{3DA31476-D6A2-495C-B912-5152C73B995C}" dt="2023-01-18T07:49:53.273" v="33" actId="478"/>
          <ac:spMkLst>
            <pc:docMk/>
            <pc:sldMk cId="1799939013" sldId="455"/>
            <ac:spMk id="4" creationId="{9A13E2D8-2F59-44C1-B1D2-79C300C26DD4}"/>
          </ac:spMkLst>
        </pc:spChg>
        <pc:spChg chg="del">
          <ac:chgData name="Alfred Smith" userId="3c60a3631c0db8ad" providerId="LiveId" clId="{3DA31476-D6A2-495C-B912-5152C73B995C}" dt="2023-01-18T07:40:53.338" v="20" actId="478"/>
          <ac:spMkLst>
            <pc:docMk/>
            <pc:sldMk cId="1799939013" sldId="455"/>
            <ac:spMk id="6" creationId="{416C064E-628E-47C0-A712-DB178FE9901E}"/>
          </ac:spMkLst>
        </pc:spChg>
      </pc:sldChg>
      <pc:sldChg chg="delSp modTransition modAnim">
        <pc:chgData name="Alfred Smith" userId="3c60a3631c0db8ad" providerId="LiveId" clId="{3DA31476-D6A2-495C-B912-5152C73B995C}" dt="2023-01-18T08:12:14.341" v="47"/>
        <pc:sldMkLst>
          <pc:docMk/>
          <pc:sldMk cId="4049696417" sldId="456"/>
        </pc:sldMkLst>
        <pc:picChg chg="del">
          <ac:chgData name="Alfred Smith" userId="3c60a3631c0db8ad" providerId="LiveId" clId="{3DA31476-D6A2-495C-B912-5152C73B995C}" dt="2023-01-18T08:12:14.341" v="47"/>
          <ac:picMkLst>
            <pc:docMk/>
            <pc:sldMk cId="4049696417" sldId="456"/>
            <ac:picMk id="3" creationId="{581F5CD9-F9C1-1E82-9B3A-A4F38E87F4F3}"/>
          </ac:picMkLst>
        </pc:picChg>
      </pc:sldChg>
      <pc:sldChg chg="delSp modTransition modAnim">
        <pc:chgData name="Alfred Smith" userId="3c60a3631c0db8ad" providerId="LiveId" clId="{3DA31476-D6A2-495C-B912-5152C73B995C}" dt="2023-01-18T08:12:14.341" v="47"/>
        <pc:sldMkLst>
          <pc:docMk/>
          <pc:sldMk cId="3596600315" sldId="468"/>
        </pc:sldMkLst>
        <pc:picChg chg="del">
          <ac:chgData name="Alfred Smith" userId="3c60a3631c0db8ad" providerId="LiveId" clId="{3DA31476-D6A2-495C-B912-5152C73B995C}" dt="2023-01-18T08:12:12.415" v="46"/>
          <ac:picMkLst>
            <pc:docMk/>
            <pc:sldMk cId="3596600315" sldId="468"/>
            <ac:picMk id="4" creationId="{DE544504-369D-C9C3-31D1-745FB325A05D}"/>
          </ac:picMkLst>
        </pc:picChg>
      </pc:sldChg>
      <pc:sldChg chg="delSp modTransition modAnim">
        <pc:chgData name="Alfred Smith" userId="3c60a3631c0db8ad" providerId="LiveId" clId="{3DA31476-D6A2-495C-B912-5152C73B995C}" dt="2023-01-18T08:12:14.341" v="47"/>
        <pc:sldMkLst>
          <pc:docMk/>
          <pc:sldMk cId="903417062" sldId="469"/>
        </pc:sldMkLst>
        <pc:picChg chg="del">
          <ac:chgData name="Alfred Smith" userId="3c60a3631c0db8ad" providerId="LiveId" clId="{3DA31476-D6A2-495C-B912-5152C73B995C}" dt="2023-01-18T08:12:14.341" v="47"/>
          <ac:picMkLst>
            <pc:docMk/>
            <pc:sldMk cId="903417062" sldId="469"/>
            <ac:picMk id="5" creationId="{8BBADEB6-6467-F4CC-0DB9-D84C184BAEED}"/>
          </ac:picMkLst>
        </pc:picChg>
      </pc:sldChg>
      <pc:sldChg chg="addSp delSp modSp mod modTransition">
        <pc:chgData name="Alfred Smith" userId="3c60a3631c0db8ad" providerId="LiveId" clId="{3DA31476-D6A2-495C-B912-5152C73B995C}" dt="2023-01-18T08:12:14.341" v="47"/>
        <pc:sldMkLst>
          <pc:docMk/>
          <pc:sldMk cId="2906014076" sldId="470"/>
        </pc:sldMkLst>
        <pc:spChg chg="mod">
          <ac:chgData name="Alfred Smith" userId="3c60a3631c0db8ad" providerId="LiveId" clId="{3DA31476-D6A2-495C-B912-5152C73B995C}" dt="2023-01-18T07:51:32.816" v="36"/>
          <ac:spMkLst>
            <pc:docMk/>
            <pc:sldMk cId="2906014076" sldId="470"/>
            <ac:spMk id="2" creationId="{7A34A8C5-BD41-61D5-07FB-8BB4077633BC}"/>
          </ac:spMkLst>
        </pc:spChg>
        <pc:spChg chg="del">
          <ac:chgData name="Alfred Smith" userId="3c60a3631c0db8ad" providerId="LiveId" clId="{3DA31476-D6A2-495C-B912-5152C73B995C}" dt="2023-01-18T07:49:23.395" v="25" actId="478"/>
          <ac:spMkLst>
            <pc:docMk/>
            <pc:sldMk cId="2906014076" sldId="470"/>
            <ac:spMk id="4" creationId="{9A13E2D8-2F59-44C1-B1D2-79C300C26DD4}"/>
          </ac:spMkLst>
        </pc:spChg>
        <pc:spChg chg="del">
          <ac:chgData name="Alfred Smith" userId="3c60a3631c0db8ad" providerId="LiveId" clId="{3DA31476-D6A2-495C-B912-5152C73B995C}" dt="2023-01-18T07:40:40.836" v="14" actId="478"/>
          <ac:spMkLst>
            <pc:docMk/>
            <pc:sldMk cId="2906014076" sldId="470"/>
            <ac:spMk id="6" creationId="{416C064E-628E-47C0-A712-DB178FE9901E}"/>
          </ac:spMkLst>
        </pc:spChg>
        <pc:picChg chg="add del">
          <ac:chgData name="Alfred Smith" userId="3c60a3631c0db8ad" providerId="LiveId" clId="{3DA31476-D6A2-495C-B912-5152C73B995C}" dt="2023-01-18T07:49:30.884" v="27" actId="478"/>
          <ac:picMkLst>
            <pc:docMk/>
            <pc:sldMk cId="2906014076" sldId="470"/>
            <ac:picMk id="3" creationId="{90C7550F-4096-6741-E5EE-C8414699991C}"/>
          </ac:picMkLst>
        </pc:picChg>
      </pc:sldChg>
      <pc:sldChg chg="addSp delSp modSp mod modTransition">
        <pc:chgData name="Alfred Smith" userId="3c60a3631c0db8ad" providerId="LiveId" clId="{3DA31476-D6A2-495C-B912-5152C73B995C}" dt="2023-01-18T08:12:14.341" v="47"/>
        <pc:sldMkLst>
          <pc:docMk/>
          <pc:sldMk cId="672988079" sldId="471"/>
        </pc:sldMkLst>
        <pc:spChg chg="del">
          <ac:chgData name="Alfred Smith" userId="3c60a3631c0db8ad" providerId="LiveId" clId="{3DA31476-D6A2-495C-B912-5152C73B995C}" dt="2023-01-18T07:40:35.055" v="11" actId="478"/>
          <ac:spMkLst>
            <pc:docMk/>
            <pc:sldMk cId="672988079" sldId="471"/>
            <ac:spMk id="2" creationId="{13B6059A-1AAC-67B9-3002-563F4B932E3C}"/>
          </ac:spMkLst>
        </pc:spChg>
        <pc:spChg chg="del">
          <ac:chgData name="Alfred Smith" userId="3c60a3631c0db8ad" providerId="LiveId" clId="{3DA31476-D6A2-495C-B912-5152C73B995C}" dt="2023-01-18T07:49:15.969" v="23" actId="478"/>
          <ac:spMkLst>
            <pc:docMk/>
            <pc:sldMk cId="672988079" sldId="471"/>
            <ac:spMk id="4" creationId="{9A13E2D8-2F59-44C1-B1D2-79C300C26DD4}"/>
          </ac:spMkLst>
        </pc:spChg>
        <pc:spChg chg="add mod">
          <ac:chgData name="Alfred Smith" userId="3c60a3631c0db8ad" providerId="LiveId" clId="{3DA31476-D6A2-495C-B912-5152C73B995C}" dt="2023-01-18T07:40:35.890" v="12"/>
          <ac:spMkLst>
            <pc:docMk/>
            <pc:sldMk cId="672988079" sldId="471"/>
            <ac:spMk id="5" creationId="{8AE198FC-54DE-5C23-0EAC-C140A8F56533}"/>
          </ac:spMkLst>
        </pc:spChg>
        <pc:spChg chg="del">
          <ac:chgData name="Alfred Smith" userId="3c60a3631c0db8ad" providerId="LiveId" clId="{3DA31476-D6A2-495C-B912-5152C73B995C}" dt="2023-01-18T07:40:29.790" v="10" actId="478"/>
          <ac:spMkLst>
            <pc:docMk/>
            <pc:sldMk cId="672988079" sldId="471"/>
            <ac:spMk id="6" creationId="{416C064E-628E-47C0-A712-DB178FE9901E}"/>
          </ac:spMkLst>
        </pc:spChg>
      </pc:sldChg>
      <pc:sldChg chg="delSp modSp mod modTransition">
        <pc:chgData name="Alfred Smith" userId="3c60a3631c0db8ad" providerId="LiveId" clId="{3DA31476-D6A2-495C-B912-5152C73B995C}" dt="2023-01-18T08:12:14.341" v="47"/>
        <pc:sldMkLst>
          <pc:docMk/>
          <pc:sldMk cId="205463404" sldId="472"/>
        </pc:sldMkLst>
        <pc:spChg chg="mod">
          <ac:chgData name="Alfred Smith" userId="3c60a3631c0db8ad" providerId="LiveId" clId="{3DA31476-D6A2-495C-B912-5152C73B995C}" dt="2023-01-18T07:52:10.900" v="45"/>
          <ac:spMkLst>
            <pc:docMk/>
            <pc:sldMk cId="205463404" sldId="472"/>
            <ac:spMk id="2" creationId="{30F9C91E-AE07-2B05-7A75-C3487A801D9A}"/>
          </ac:spMkLst>
        </pc:spChg>
        <pc:spChg chg="del">
          <ac:chgData name="Alfred Smith" userId="3c60a3631c0db8ad" providerId="LiveId" clId="{3DA31476-D6A2-495C-B912-5152C73B995C}" dt="2023-01-18T07:49:56.870" v="34" actId="478"/>
          <ac:spMkLst>
            <pc:docMk/>
            <pc:sldMk cId="205463404" sldId="472"/>
            <ac:spMk id="4" creationId="{9A13E2D8-2F59-44C1-B1D2-79C300C26DD4}"/>
          </ac:spMkLst>
        </pc:spChg>
        <pc:spChg chg="del">
          <ac:chgData name="Alfred Smith" userId="3c60a3631c0db8ad" providerId="LiveId" clId="{3DA31476-D6A2-495C-B912-5152C73B995C}" dt="2023-01-18T07:40:54.932" v="21" actId="478"/>
          <ac:spMkLst>
            <pc:docMk/>
            <pc:sldMk cId="205463404" sldId="472"/>
            <ac:spMk id="6" creationId="{416C064E-628E-47C0-A712-DB178FE9901E}"/>
          </ac:spMkLst>
        </pc:spChg>
      </pc:sldChg>
    </pc:docChg>
  </pc:docChgLst>
  <pc:docChgLst>
    <pc:chgData name="Leonie Smith" userId="fed1330f33f5650e" providerId="LiveId" clId="{14DC93B7-32FD-4C90-B075-14DAFAC9A0A2}"/>
    <pc:docChg chg="modSld">
      <pc:chgData name="Leonie Smith" userId="fed1330f33f5650e" providerId="LiveId" clId="{14DC93B7-32FD-4C90-B075-14DAFAC9A0A2}" dt="2023-12-01T05:35:06.113" v="107"/>
      <pc:docMkLst>
        <pc:docMk/>
      </pc:docMkLst>
      <pc:sldChg chg="addSp delSp modSp mod modTransition modAnim">
        <pc:chgData name="Leonie Smith" userId="fed1330f33f5650e" providerId="LiveId" clId="{14DC93B7-32FD-4C90-B075-14DAFAC9A0A2}" dt="2023-12-01T05:13:22.192" v="19"/>
        <pc:sldMkLst>
          <pc:docMk/>
          <pc:sldMk cId="3759221820" sldId="439"/>
        </pc:sldMkLst>
        <pc:picChg chg="add del mod">
          <ac:chgData name="Leonie Smith" userId="fed1330f33f5650e" providerId="LiveId" clId="{14DC93B7-32FD-4C90-B075-14DAFAC9A0A2}" dt="2023-12-01T05:13:02.116" v="15"/>
          <ac:picMkLst>
            <pc:docMk/>
            <pc:sldMk cId="3759221820" sldId="439"/>
            <ac:picMk id="5" creationId="{CF27C647-6775-9F80-5E0B-D855FC8DC10B}"/>
          </ac:picMkLst>
        </pc:picChg>
        <pc:picChg chg="add del mod ord">
          <ac:chgData name="Leonie Smith" userId="fed1330f33f5650e" providerId="LiveId" clId="{14DC93B7-32FD-4C90-B075-14DAFAC9A0A2}" dt="2023-12-01T05:13:08.610" v="16"/>
          <ac:picMkLst>
            <pc:docMk/>
            <pc:sldMk cId="3759221820" sldId="439"/>
            <ac:picMk id="11" creationId="{D4969387-8726-3BAD-9B94-E82A83CC5D60}"/>
          </ac:picMkLst>
        </pc:picChg>
        <pc:picChg chg="add del mod">
          <ac:chgData name="Leonie Smith" userId="fed1330f33f5650e" providerId="LiveId" clId="{14DC93B7-32FD-4C90-B075-14DAFAC9A0A2}" dt="2023-12-01T05:13:15.517" v="18"/>
          <ac:picMkLst>
            <pc:docMk/>
            <pc:sldMk cId="3759221820" sldId="439"/>
            <ac:picMk id="12" creationId="{44ED9282-E65F-D682-7B60-E692D3F436BF}"/>
          </ac:picMkLst>
        </pc:picChg>
        <pc:picChg chg="add del mod ord">
          <ac:chgData name="Leonie Smith" userId="fed1330f33f5650e" providerId="LiveId" clId="{14DC93B7-32FD-4C90-B075-14DAFAC9A0A2}" dt="2023-12-01T05:13:22.192" v="19"/>
          <ac:picMkLst>
            <pc:docMk/>
            <pc:sldMk cId="3759221820" sldId="439"/>
            <ac:picMk id="17" creationId="{A1EBA026-C95C-C8C9-E279-442457A8FFC7}"/>
          </ac:picMkLst>
        </pc:picChg>
        <pc:picChg chg="add mod">
          <ac:chgData name="Leonie Smith" userId="fed1330f33f5650e" providerId="LiveId" clId="{14DC93B7-32FD-4C90-B075-14DAFAC9A0A2}" dt="2023-12-01T05:13:22.192" v="19"/>
          <ac:picMkLst>
            <pc:docMk/>
            <pc:sldMk cId="3759221820" sldId="439"/>
            <ac:picMk id="18" creationId="{26BCCFA7-189E-198E-2D1B-AD209F9C28FF}"/>
          </ac:picMkLst>
        </pc:picChg>
      </pc:sldChg>
      <pc:sldChg chg="addSp delSp modSp mod modTransition modAnim">
        <pc:chgData name="Leonie Smith" userId="fed1330f33f5650e" providerId="LiveId" clId="{14DC93B7-32FD-4C90-B075-14DAFAC9A0A2}" dt="2023-12-01T05:16:55.575" v="44"/>
        <pc:sldMkLst>
          <pc:docMk/>
          <pc:sldMk cId="923867738" sldId="440"/>
        </pc:sldMkLst>
        <pc:picChg chg="add del mod">
          <ac:chgData name="Leonie Smith" userId="fed1330f33f5650e" providerId="LiveId" clId="{14DC93B7-32FD-4C90-B075-14DAFAC9A0A2}" dt="2023-12-01T05:13:47.948" v="22"/>
          <ac:picMkLst>
            <pc:docMk/>
            <pc:sldMk cId="923867738" sldId="440"/>
            <ac:picMk id="6" creationId="{D3621EC0-1ECF-DB13-6204-5185C8A6DD5A}"/>
          </ac:picMkLst>
        </pc:picChg>
        <pc:picChg chg="add del mod ord">
          <ac:chgData name="Leonie Smith" userId="fed1330f33f5650e" providerId="LiveId" clId="{14DC93B7-32FD-4C90-B075-14DAFAC9A0A2}" dt="2023-12-01T05:13:56.143" v="23"/>
          <ac:picMkLst>
            <pc:docMk/>
            <pc:sldMk cId="923867738" sldId="440"/>
            <ac:picMk id="9" creationId="{459AE471-0761-EC29-758C-878739164DA2}"/>
          </ac:picMkLst>
        </pc:picChg>
        <pc:picChg chg="add del mod">
          <ac:chgData name="Leonie Smith" userId="fed1330f33f5650e" providerId="LiveId" clId="{14DC93B7-32FD-4C90-B075-14DAFAC9A0A2}" dt="2023-12-01T05:13:57.595" v="25"/>
          <ac:picMkLst>
            <pc:docMk/>
            <pc:sldMk cId="923867738" sldId="440"/>
            <ac:picMk id="10" creationId="{26B899F8-E51C-AFB5-521B-BCA2BCE4147F}"/>
          </ac:picMkLst>
        </pc:picChg>
        <pc:picChg chg="add del mod ord">
          <ac:chgData name="Leonie Smith" userId="fed1330f33f5650e" providerId="LiveId" clId="{14DC93B7-32FD-4C90-B075-14DAFAC9A0A2}" dt="2023-12-01T05:14:08.400" v="26"/>
          <ac:picMkLst>
            <pc:docMk/>
            <pc:sldMk cId="923867738" sldId="440"/>
            <ac:picMk id="13" creationId="{470E5DDF-E91D-EB50-D143-7A87FA903A65}"/>
          </ac:picMkLst>
        </pc:picChg>
        <pc:picChg chg="add del mod">
          <ac:chgData name="Leonie Smith" userId="fed1330f33f5650e" providerId="LiveId" clId="{14DC93B7-32FD-4C90-B075-14DAFAC9A0A2}" dt="2023-12-01T05:14:10.007" v="28"/>
          <ac:picMkLst>
            <pc:docMk/>
            <pc:sldMk cId="923867738" sldId="440"/>
            <ac:picMk id="14" creationId="{9DA4372D-48BE-80D2-4770-3CB11D89E170}"/>
          </ac:picMkLst>
        </pc:picChg>
        <pc:picChg chg="add del mod ord">
          <ac:chgData name="Leonie Smith" userId="fed1330f33f5650e" providerId="LiveId" clId="{14DC93B7-32FD-4C90-B075-14DAFAC9A0A2}" dt="2023-12-01T05:14:23.028" v="29"/>
          <ac:picMkLst>
            <pc:docMk/>
            <pc:sldMk cId="923867738" sldId="440"/>
            <ac:picMk id="17" creationId="{67838E5C-51A7-A95B-F180-FFA82FCB9C89}"/>
          </ac:picMkLst>
        </pc:picChg>
        <pc:picChg chg="add del mod">
          <ac:chgData name="Leonie Smith" userId="fed1330f33f5650e" providerId="LiveId" clId="{14DC93B7-32FD-4C90-B075-14DAFAC9A0A2}" dt="2023-12-01T05:14:33.782" v="31"/>
          <ac:picMkLst>
            <pc:docMk/>
            <pc:sldMk cId="923867738" sldId="440"/>
            <ac:picMk id="18" creationId="{D9938A7F-46C4-EFEB-849D-A67F6380E115}"/>
          </ac:picMkLst>
        </pc:picChg>
        <pc:picChg chg="add del mod ord">
          <ac:chgData name="Leonie Smith" userId="fed1330f33f5650e" providerId="LiveId" clId="{14DC93B7-32FD-4C90-B075-14DAFAC9A0A2}" dt="2023-12-01T05:14:53.710" v="32"/>
          <ac:picMkLst>
            <pc:docMk/>
            <pc:sldMk cId="923867738" sldId="440"/>
            <ac:picMk id="21" creationId="{0EB419B5-98E5-F3B0-CA45-AE653A521DB9}"/>
          </ac:picMkLst>
        </pc:picChg>
        <pc:picChg chg="add del mod">
          <ac:chgData name="Leonie Smith" userId="fed1330f33f5650e" providerId="LiveId" clId="{14DC93B7-32FD-4C90-B075-14DAFAC9A0A2}" dt="2023-12-01T05:15:12.910" v="34"/>
          <ac:picMkLst>
            <pc:docMk/>
            <pc:sldMk cId="923867738" sldId="440"/>
            <ac:picMk id="22" creationId="{D4BEEF1B-B3C1-08A6-E10D-6ED5C00707C0}"/>
          </ac:picMkLst>
        </pc:picChg>
        <pc:picChg chg="add del mod ord">
          <ac:chgData name="Leonie Smith" userId="fed1330f33f5650e" providerId="LiveId" clId="{14DC93B7-32FD-4C90-B075-14DAFAC9A0A2}" dt="2023-12-01T05:15:36.700" v="35"/>
          <ac:picMkLst>
            <pc:docMk/>
            <pc:sldMk cId="923867738" sldId="440"/>
            <ac:picMk id="25" creationId="{FB04D059-B932-5F32-EB77-A7FEFD81A1B8}"/>
          </ac:picMkLst>
        </pc:picChg>
        <pc:picChg chg="add del mod">
          <ac:chgData name="Leonie Smith" userId="fed1330f33f5650e" providerId="LiveId" clId="{14DC93B7-32FD-4C90-B075-14DAFAC9A0A2}" dt="2023-12-01T05:15:39.010" v="37"/>
          <ac:picMkLst>
            <pc:docMk/>
            <pc:sldMk cId="923867738" sldId="440"/>
            <ac:picMk id="26" creationId="{33F8520E-80A6-45FD-41C7-3370EDE86108}"/>
          </ac:picMkLst>
        </pc:picChg>
        <pc:picChg chg="add del mod ord">
          <ac:chgData name="Leonie Smith" userId="fed1330f33f5650e" providerId="LiveId" clId="{14DC93B7-32FD-4C90-B075-14DAFAC9A0A2}" dt="2023-12-01T05:15:53.712" v="38"/>
          <ac:picMkLst>
            <pc:docMk/>
            <pc:sldMk cId="923867738" sldId="440"/>
            <ac:picMk id="29" creationId="{A4FA1D11-4BB4-EA66-45E4-0ABCC239CA05}"/>
          </ac:picMkLst>
        </pc:picChg>
        <pc:picChg chg="add del mod">
          <ac:chgData name="Leonie Smith" userId="fed1330f33f5650e" providerId="LiveId" clId="{14DC93B7-32FD-4C90-B075-14DAFAC9A0A2}" dt="2023-12-01T05:15:55.092" v="40"/>
          <ac:picMkLst>
            <pc:docMk/>
            <pc:sldMk cId="923867738" sldId="440"/>
            <ac:picMk id="30" creationId="{67A49F2F-28E0-0C16-A1E0-76CB66941506}"/>
          </ac:picMkLst>
        </pc:picChg>
        <pc:picChg chg="add del mod ord">
          <ac:chgData name="Leonie Smith" userId="fed1330f33f5650e" providerId="LiveId" clId="{14DC93B7-32FD-4C90-B075-14DAFAC9A0A2}" dt="2023-12-01T05:16:19.561" v="41"/>
          <ac:picMkLst>
            <pc:docMk/>
            <pc:sldMk cId="923867738" sldId="440"/>
            <ac:picMk id="33" creationId="{E9554D01-FC77-1409-A807-E28761FE91FF}"/>
          </ac:picMkLst>
        </pc:picChg>
        <pc:picChg chg="add del mod">
          <ac:chgData name="Leonie Smith" userId="fed1330f33f5650e" providerId="LiveId" clId="{14DC93B7-32FD-4C90-B075-14DAFAC9A0A2}" dt="2023-12-01T05:16:29.079" v="43"/>
          <ac:picMkLst>
            <pc:docMk/>
            <pc:sldMk cId="923867738" sldId="440"/>
            <ac:picMk id="34" creationId="{3E17678E-568C-514D-90C2-8E4CE6F788B8}"/>
          </ac:picMkLst>
        </pc:picChg>
        <pc:picChg chg="add del mod ord">
          <ac:chgData name="Leonie Smith" userId="fed1330f33f5650e" providerId="LiveId" clId="{14DC93B7-32FD-4C90-B075-14DAFAC9A0A2}" dt="2023-12-01T05:16:55.575" v="44"/>
          <ac:picMkLst>
            <pc:docMk/>
            <pc:sldMk cId="923867738" sldId="440"/>
            <ac:picMk id="37" creationId="{DBA53BAF-EAA9-F535-E58F-9ACF8B6B5674}"/>
          </ac:picMkLst>
        </pc:picChg>
        <pc:picChg chg="add mod">
          <ac:chgData name="Leonie Smith" userId="fed1330f33f5650e" providerId="LiveId" clId="{14DC93B7-32FD-4C90-B075-14DAFAC9A0A2}" dt="2023-12-01T05:16:55.575" v="44"/>
          <ac:picMkLst>
            <pc:docMk/>
            <pc:sldMk cId="923867738" sldId="440"/>
            <ac:picMk id="38" creationId="{48F10BFA-3D29-71BF-021B-A7092FD976EC}"/>
          </ac:picMkLst>
        </pc:picChg>
      </pc:sldChg>
      <pc:sldChg chg="addSp delSp modSp mod modTransition modAnim">
        <pc:chgData name="Leonie Smith" userId="fed1330f33f5650e" providerId="LiveId" clId="{14DC93B7-32FD-4C90-B075-14DAFAC9A0A2}" dt="2023-12-01T05:18:34.745" v="48"/>
        <pc:sldMkLst>
          <pc:docMk/>
          <pc:sldMk cId="2180228365" sldId="442"/>
        </pc:sldMkLst>
        <pc:picChg chg="add del mod">
          <ac:chgData name="Leonie Smith" userId="fed1330f33f5650e" providerId="LiveId" clId="{14DC93B7-32FD-4C90-B075-14DAFAC9A0A2}" dt="2023-12-01T05:18:15.598" v="47"/>
          <ac:picMkLst>
            <pc:docMk/>
            <pc:sldMk cId="2180228365" sldId="442"/>
            <ac:picMk id="7" creationId="{C1DE8C48-3F73-5263-4F32-4E56E4084506}"/>
          </ac:picMkLst>
        </pc:picChg>
        <pc:picChg chg="add del mod ord">
          <ac:chgData name="Leonie Smith" userId="fed1330f33f5650e" providerId="LiveId" clId="{14DC93B7-32FD-4C90-B075-14DAFAC9A0A2}" dt="2023-12-01T05:18:34.745" v="48"/>
          <ac:picMkLst>
            <pc:docMk/>
            <pc:sldMk cId="2180228365" sldId="442"/>
            <ac:picMk id="11" creationId="{F1053EED-7E36-5653-C6FB-03C600279587}"/>
          </ac:picMkLst>
        </pc:picChg>
        <pc:picChg chg="add mod">
          <ac:chgData name="Leonie Smith" userId="fed1330f33f5650e" providerId="LiveId" clId="{14DC93B7-32FD-4C90-B075-14DAFAC9A0A2}" dt="2023-12-01T05:18:34.745" v="48"/>
          <ac:picMkLst>
            <pc:docMk/>
            <pc:sldMk cId="2180228365" sldId="442"/>
            <ac:picMk id="12" creationId="{60661CCD-39BD-AA48-385A-A1807FE8FAE4}"/>
          </ac:picMkLst>
        </pc:picChg>
      </pc:sldChg>
      <pc:sldChg chg="addSp delSp modSp mod modTransition modAnim">
        <pc:chgData name="Leonie Smith" userId="fed1330f33f5650e" providerId="LiveId" clId="{14DC93B7-32FD-4C90-B075-14DAFAC9A0A2}" dt="2023-12-01T05:21:16.922" v="56"/>
        <pc:sldMkLst>
          <pc:docMk/>
          <pc:sldMk cId="1718612039" sldId="444"/>
        </pc:sldMkLst>
        <pc:picChg chg="add del mod">
          <ac:chgData name="Leonie Smith" userId="fed1330f33f5650e" providerId="LiveId" clId="{14DC93B7-32FD-4C90-B075-14DAFAC9A0A2}" dt="2023-12-01T05:21:04.578" v="55"/>
          <ac:picMkLst>
            <pc:docMk/>
            <pc:sldMk cId="1718612039" sldId="444"/>
            <ac:picMk id="6" creationId="{54033C3F-7ED1-ACB7-02BC-901DCB2CE124}"/>
          </ac:picMkLst>
        </pc:picChg>
        <pc:picChg chg="add del mod ord">
          <ac:chgData name="Leonie Smith" userId="fed1330f33f5650e" providerId="LiveId" clId="{14DC93B7-32FD-4C90-B075-14DAFAC9A0A2}" dt="2023-12-01T05:21:16.922" v="56"/>
          <ac:picMkLst>
            <pc:docMk/>
            <pc:sldMk cId="1718612039" sldId="444"/>
            <ac:picMk id="10" creationId="{E2307ECC-CBD8-6B45-D9F8-CBE3E7B0941D}"/>
          </ac:picMkLst>
        </pc:picChg>
        <pc:picChg chg="add mod">
          <ac:chgData name="Leonie Smith" userId="fed1330f33f5650e" providerId="LiveId" clId="{14DC93B7-32FD-4C90-B075-14DAFAC9A0A2}" dt="2023-12-01T05:21:16.922" v="56"/>
          <ac:picMkLst>
            <pc:docMk/>
            <pc:sldMk cId="1718612039" sldId="444"/>
            <ac:picMk id="11" creationId="{2FD2A285-F00B-DFD3-1628-1476D4BAEDFA}"/>
          </ac:picMkLst>
        </pc:picChg>
      </pc:sldChg>
      <pc:sldChg chg="addSp delSp modSp mod modTransition modAnim">
        <pc:chgData name="Leonie Smith" userId="fed1330f33f5650e" providerId="LiveId" clId="{14DC93B7-32FD-4C90-B075-14DAFAC9A0A2}" dt="2023-12-01T05:23:02.128" v="63"/>
        <pc:sldMkLst>
          <pc:docMk/>
          <pc:sldMk cId="665805102" sldId="446"/>
        </pc:sldMkLst>
        <pc:picChg chg="add del mod">
          <ac:chgData name="Leonie Smith" userId="fed1330f33f5650e" providerId="LiveId" clId="{14DC93B7-32FD-4C90-B075-14DAFAC9A0A2}" dt="2023-12-01T05:22:24.920" v="59"/>
          <ac:picMkLst>
            <pc:docMk/>
            <pc:sldMk cId="665805102" sldId="446"/>
            <ac:picMk id="6" creationId="{9F7EC957-E62D-2C87-241F-6F0250DFB33E}"/>
          </ac:picMkLst>
        </pc:picChg>
        <pc:picChg chg="add del mod ord">
          <ac:chgData name="Leonie Smith" userId="fed1330f33f5650e" providerId="LiveId" clId="{14DC93B7-32FD-4C90-B075-14DAFAC9A0A2}" dt="2023-12-01T05:22:36.689" v="60"/>
          <ac:picMkLst>
            <pc:docMk/>
            <pc:sldMk cId="665805102" sldId="446"/>
            <ac:picMk id="9" creationId="{2649855E-455F-A418-A80F-743E8ABB95D0}"/>
          </ac:picMkLst>
        </pc:picChg>
        <pc:picChg chg="add del mod">
          <ac:chgData name="Leonie Smith" userId="fed1330f33f5650e" providerId="LiveId" clId="{14DC93B7-32FD-4C90-B075-14DAFAC9A0A2}" dt="2023-12-01T05:22:49.963" v="62"/>
          <ac:picMkLst>
            <pc:docMk/>
            <pc:sldMk cId="665805102" sldId="446"/>
            <ac:picMk id="10" creationId="{E5C93AA2-2690-D6C2-925A-8F1F4493886E}"/>
          </ac:picMkLst>
        </pc:picChg>
        <pc:picChg chg="add del mod ord">
          <ac:chgData name="Leonie Smith" userId="fed1330f33f5650e" providerId="LiveId" clId="{14DC93B7-32FD-4C90-B075-14DAFAC9A0A2}" dt="2023-12-01T05:23:02.128" v="63"/>
          <ac:picMkLst>
            <pc:docMk/>
            <pc:sldMk cId="665805102" sldId="446"/>
            <ac:picMk id="15" creationId="{093F522D-4D35-3105-F83E-8E5F51B667F1}"/>
          </ac:picMkLst>
        </pc:picChg>
        <pc:picChg chg="add mod">
          <ac:chgData name="Leonie Smith" userId="fed1330f33f5650e" providerId="LiveId" clId="{14DC93B7-32FD-4C90-B075-14DAFAC9A0A2}" dt="2023-12-01T05:23:02.128" v="63"/>
          <ac:picMkLst>
            <pc:docMk/>
            <pc:sldMk cId="665805102" sldId="446"/>
            <ac:picMk id="16" creationId="{1A5DF07F-CF08-C742-79D8-01A2DE6DDF6A}"/>
          </ac:picMkLst>
        </pc:picChg>
      </pc:sldChg>
      <pc:sldChg chg="addSp delSp modSp mod modTransition modAnim">
        <pc:chgData name="Leonie Smith" userId="fed1330f33f5650e" providerId="LiveId" clId="{14DC93B7-32FD-4C90-B075-14DAFAC9A0A2}" dt="2023-12-01T05:24:49.129" v="76"/>
        <pc:sldMkLst>
          <pc:docMk/>
          <pc:sldMk cId="843663555" sldId="448"/>
        </pc:sldMkLst>
        <pc:picChg chg="add del mod">
          <ac:chgData name="Leonie Smith" userId="fed1330f33f5650e" providerId="LiveId" clId="{14DC93B7-32FD-4C90-B075-14DAFAC9A0A2}" dt="2023-12-01T05:23:29.796" v="66"/>
          <ac:picMkLst>
            <pc:docMk/>
            <pc:sldMk cId="843663555" sldId="448"/>
            <ac:picMk id="6" creationId="{AB1E17F0-5A03-A36D-825B-0CCC83F570D6}"/>
          </ac:picMkLst>
        </pc:picChg>
        <pc:picChg chg="add del mod ord">
          <ac:chgData name="Leonie Smith" userId="fed1330f33f5650e" providerId="LiveId" clId="{14DC93B7-32FD-4C90-B075-14DAFAC9A0A2}" dt="2023-12-01T05:23:41.798" v="67"/>
          <ac:picMkLst>
            <pc:docMk/>
            <pc:sldMk cId="843663555" sldId="448"/>
            <ac:picMk id="9" creationId="{A72F633E-543E-62B6-70FE-EC2504BC35B1}"/>
          </ac:picMkLst>
        </pc:picChg>
        <pc:picChg chg="add del mod">
          <ac:chgData name="Leonie Smith" userId="fed1330f33f5650e" providerId="LiveId" clId="{14DC93B7-32FD-4C90-B075-14DAFAC9A0A2}" dt="2023-12-01T05:23:51.855" v="69"/>
          <ac:picMkLst>
            <pc:docMk/>
            <pc:sldMk cId="843663555" sldId="448"/>
            <ac:picMk id="10" creationId="{8C6911DB-9CF5-CF90-AFC1-233B206C1B17}"/>
          </ac:picMkLst>
        </pc:picChg>
        <pc:picChg chg="add del mod ord">
          <ac:chgData name="Leonie Smith" userId="fed1330f33f5650e" providerId="LiveId" clId="{14DC93B7-32FD-4C90-B075-14DAFAC9A0A2}" dt="2023-12-01T05:24:02.171" v="70"/>
          <ac:picMkLst>
            <pc:docMk/>
            <pc:sldMk cId="843663555" sldId="448"/>
            <ac:picMk id="13" creationId="{D9D7A547-BA66-43F5-3ADE-429C6797E9C3}"/>
          </ac:picMkLst>
        </pc:picChg>
        <pc:picChg chg="add del mod">
          <ac:chgData name="Leonie Smith" userId="fed1330f33f5650e" providerId="LiveId" clId="{14DC93B7-32FD-4C90-B075-14DAFAC9A0A2}" dt="2023-12-01T05:24:06.570" v="72"/>
          <ac:picMkLst>
            <pc:docMk/>
            <pc:sldMk cId="843663555" sldId="448"/>
            <ac:picMk id="14" creationId="{E1798597-23A9-CEC5-2C69-61E79DECFBB9}"/>
          </ac:picMkLst>
        </pc:picChg>
        <pc:picChg chg="add del mod ord">
          <ac:chgData name="Leonie Smith" userId="fed1330f33f5650e" providerId="LiveId" clId="{14DC93B7-32FD-4C90-B075-14DAFAC9A0A2}" dt="2023-12-01T05:24:21.165" v="73"/>
          <ac:picMkLst>
            <pc:docMk/>
            <pc:sldMk cId="843663555" sldId="448"/>
            <ac:picMk id="17" creationId="{85F4E40F-556D-9E1E-AD76-12A27F2957C6}"/>
          </ac:picMkLst>
        </pc:picChg>
        <pc:picChg chg="add del mod">
          <ac:chgData name="Leonie Smith" userId="fed1330f33f5650e" providerId="LiveId" clId="{14DC93B7-32FD-4C90-B075-14DAFAC9A0A2}" dt="2023-12-01T05:24:35.149" v="75"/>
          <ac:picMkLst>
            <pc:docMk/>
            <pc:sldMk cId="843663555" sldId="448"/>
            <ac:picMk id="18" creationId="{B8E20D77-8E2F-8BCA-2054-A52E9A013C69}"/>
          </ac:picMkLst>
        </pc:picChg>
        <pc:picChg chg="add del mod ord">
          <ac:chgData name="Leonie Smith" userId="fed1330f33f5650e" providerId="LiveId" clId="{14DC93B7-32FD-4C90-B075-14DAFAC9A0A2}" dt="2023-12-01T05:24:49.129" v="76"/>
          <ac:picMkLst>
            <pc:docMk/>
            <pc:sldMk cId="843663555" sldId="448"/>
            <ac:picMk id="22" creationId="{678ED4CA-E51A-9E1E-75BF-86FC52E862F9}"/>
          </ac:picMkLst>
        </pc:picChg>
        <pc:picChg chg="add mod">
          <ac:chgData name="Leonie Smith" userId="fed1330f33f5650e" providerId="LiveId" clId="{14DC93B7-32FD-4C90-B075-14DAFAC9A0A2}" dt="2023-12-01T05:24:49.129" v="76"/>
          <ac:picMkLst>
            <pc:docMk/>
            <pc:sldMk cId="843663555" sldId="448"/>
            <ac:picMk id="23" creationId="{4C346989-C1C4-9EF9-1D19-D475AFEB11CF}"/>
          </ac:picMkLst>
        </pc:picChg>
      </pc:sldChg>
      <pc:sldChg chg="addSp delSp modSp mod modTransition modAnim">
        <pc:chgData name="Leonie Smith" userId="fed1330f33f5650e" providerId="LiveId" clId="{14DC93B7-32FD-4C90-B075-14DAFAC9A0A2}" dt="2023-12-01T05:26:40.948" v="86"/>
        <pc:sldMkLst>
          <pc:docMk/>
          <pc:sldMk cId="538051216" sldId="450"/>
        </pc:sldMkLst>
        <pc:picChg chg="add del mod">
          <ac:chgData name="Leonie Smith" userId="fed1330f33f5650e" providerId="LiveId" clId="{14DC93B7-32FD-4C90-B075-14DAFAC9A0A2}" dt="2023-12-01T05:25:36.094" v="79"/>
          <ac:picMkLst>
            <pc:docMk/>
            <pc:sldMk cId="538051216" sldId="450"/>
            <ac:picMk id="6" creationId="{A6504C5B-5A8D-A852-B8FF-66C9D03E02DA}"/>
          </ac:picMkLst>
        </pc:picChg>
        <pc:picChg chg="add del mod ord">
          <ac:chgData name="Leonie Smith" userId="fed1330f33f5650e" providerId="LiveId" clId="{14DC93B7-32FD-4C90-B075-14DAFAC9A0A2}" dt="2023-12-01T05:25:47.713" v="80"/>
          <ac:picMkLst>
            <pc:docMk/>
            <pc:sldMk cId="538051216" sldId="450"/>
            <ac:picMk id="9" creationId="{B57C3E5C-3A6D-CE6B-AE0C-238176B04B99}"/>
          </ac:picMkLst>
        </pc:picChg>
        <pc:picChg chg="add del mod">
          <ac:chgData name="Leonie Smith" userId="fed1330f33f5650e" providerId="LiveId" clId="{14DC93B7-32FD-4C90-B075-14DAFAC9A0A2}" dt="2023-12-01T05:25:48.790" v="82"/>
          <ac:picMkLst>
            <pc:docMk/>
            <pc:sldMk cId="538051216" sldId="450"/>
            <ac:picMk id="10" creationId="{C2FD6067-42C1-769F-68C7-65EDD392F415}"/>
          </ac:picMkLst>
        </pc:picChg>
        <pc:picChg chg="add del mod ord">
          <ac:chgData name="Leonie Smith" userId="fed1330f33f5650e" providerId="LiveId" clId="{14DC93B7-32FD-4C90-B075-14DAFAC9A0A2}" dt="2023-12-01T05:26:08.975" v="83"/>
          <ac:picMkLst>
            <pc:docMk/>
            <pc:sldMk cId="538051216" sldId="450"/>
            <ac:picMk id="13" creationId="{EE5AA76A-02DE-A09E-2BB9-5FBDBFA9D876}"/>
          </ac:picMkLst>
        </pc:picChg>
        <pc:picChg chg="add del mod">
          <ac:chgData name="Leonie Smith" userId="fed1330f33f5650e" providerId="LiveId" clId="{14DC93B7-32FD-4C90-B075-14DAFAC9A0A2}" dt="2023-12-01T05:26:20.178" v="85"/>
          <ac:picMkLst>
            <pc:docMk/>
            <pc:sldMk cId="538051216" sldId="450"/>
            <ac:picMk id="14" creationId="{5FFFBCB7-7C13-FF3E-5779-E8B6C5D81BEE}"/>
          </ac:picMkLst>
        </pc:picChg>
        <pc:picChg chg="add del mod ord">
          <ac:chgData name="Leonie Smith" userId="fed1330f33f5650e" providerId="LiveId" clId="{14DC93B7-32FD-4C90-B075-14DAFAC9A0A2}" dt="2023-12-01T05:26:40.948" v="86"/>
          <ac:picMkLst>
            <pc:docMk/>
            <pc:sldMk cId="538051216" sldId="450"/>
            <ac:picMk id="18" creationId="{89A39678-FC17-6A20-7F5B-10DF6552F338}"/>
          </ac:picMkLst>
        </pc:picChg>
        <pc:picChg chg="add mod">
          <ac:chgData name="Leonie Smith" userId="fed1330f33f5650e" providerId="LiveId" clId="{14DC93B7-32FD-4C90-B075-14DAFAC9A0A2}" dt="2023-12-01T05:26:40.948" v="86"/>
          <ac:picMkLst>
            <pc:docMk/>
            <pc:sldMk cId="538051216" sldId="450"/>
            <ac:picMk id="19" creationId="{0561452F-C5D7-FAE2-E94D-BD24902EE7E9}"/>
          </ac:picMkLst>
        </pc:picChg>
      </pc:sldChg>
      <pc:sldChg chg="addSp modSp">
        <pc:chgData name="Leonie Smith" userId="fed1330f33f5650e" providerId="LiveId" clId="{14DC93B7-32FD-4C90-B075-14DAFAC9A0A2}" dt="2023-12-01T05:27:35.599" v="87"/>
        <pc:sldMkLst>
          <pc:docMk/>
          <pc:sldMk cId="4002949039" sldId="452"/>
        </pc:sldMkLst>
        <pc:picChg chg="add mod">
          <ac:chgData name="Leonie Smith" userId="fed1330f33f5650e" providerId="LiveId" clId="{14DC93B7-32FD-4C90-B075-14DAFAC9A0A2}" dt="2023-12-01T05:27:35.599" v="87"/>
          <ac:picMkLst>
            <pc:docMk/>
            <pc:sldMk cId="4002949039" sldId="452"/>
            <ac:picMk id="6" creationId="{7EEAE03E-BBD5-36DA-612E-7AAB68282BF4}"/>
          </ac:picMkLst>
        </pc:picChg>
      </pc:sldChg>
      <pc:sldChg chg="addSp delSp modSp mod modTransition modAnim">
        <pc:chgData name="Leonie Smith" userId="fed1330f33f5650e" providerId="LiveId" clId="{14DC93B7-32FD-4C90-B075-14DAFAC9A0A2}" dt="2023-12-01T05:30:20.186" v="91"/>
        <pc:sldMkLst>
          <pc:docMk/>
          <pc:sldMk cId="2511564658" sldId="454"/>
        </pc:sldMkLst>
        <pc:picChg chg="add del mod">
          <ac:chgData name="Leonie Smith" userId="fed1330f33f5650e" providerId="LiveId" clId="{14DC93B7-32FD-4C90-B075-14DAFAC9A0A2}" dt="2023-12-01T05:30:04.591" v="90"/>
          <ac:picMkLst>
            <pc:docMk/>
            <pc:sldMk cId="2511564658" sldId="454"/>
            <ac:picMk id="6" creationId="{199694B0-FCC3-4ADE-619F-C17474CE92BC}"/>
          </ac:picMkLst>
        </pc:picChg>
        <pc:picChg chg="add del mod ord">
          <ac:chgData name="Leonie Smith" userId="fed1330f33f5650e" providerId="LiveId" clId="{14DC93B7-32FD-4C90-B075-14DAFAC9A0A2}" dt="2023-12-01T05:30:20.186" v="91"/>
          <ac:picMkLst>
            <pc:docMk/>
            <pc:sldMk cId="2511564658" sldId="454"/>
            <ac:picMk id="9" creationId="{7279182A-B707-8EA0-2C3A-B688DCB1DAC3}"/>
          </ac:picMkLst>
        </pc:picChg>
        <pc:picChg chg="add mod">
          <ac:chgData name="Leonie Smith" userId="fed1330f33f5650e" providerId="LiveId" clId="{14DC93B7-32FD-4C90-B075-14DAFAC9A0A2}" dt="2023-12-01T05:30:20.186" v="91"/>
          <ac:picMkLst>
            <pc:docMk/>
            <pc:sldMk cId="2511564658" sldId="454"/>
            <ac:picMk id="10" creationId="{2363BA16-4687-9BF0-D562-2AEB403E7B66}"/>
          </ac:picMkLst>
        </pc:picChg>
      </pc:sldChg>
      <pc:sldChg chg="addSp delSp modSp mod modTransition modAnim">
        <pc:chgData name="Leonie Smith" userId="fed1330f33f5650e" providerId="LiveId" clId="{14DC93B7-32FD-4C90-B075-14DAFAC9A0A2}" dt="2023-12-01T05:35:06.113" v="107"/>
        <pc:sldMkLst>
          <pc:docMk/>
          <pc:sldMk cId="4049696417" sldId="456"/>
        </pc:sldMkLst>
        <pc:picChg chg="add del mod">
          <ac:chgData name="Leonie Smith" userId="fed1330f33f5650e" providerId="LiveId" clId="{14DC93B7-32FD-4C90-B075-14DAFAC9A0A2}" dt="2023-12-01T05:31:02.270" v="94"/>
          <ac:picMkLst>
            <pc:docMk/>
            <pc:sldMk cId="4049696417" sldId="456"/>
            <ac:picMk id="6" creationId="{9FD11CEB-486C-5155-5A5C-EEA08193628C}"/>
          </ac:picMkLst>
        </pc:picChg>
        <pc:picChg chg="add del mod ord">
          <ac:chgData name="Leonie Smith" userId="fed1330f33f5650e" providerId="LiveId" clId="{14DC93B7-32FD-4C90-B075-14DAFAC9A0A2}" dt="2023-12-01T05:31:11.439" v="95"/>
          <ac:picMkLst>
            <pc:docMk/>
            <pc:sldMk cId="4049696417" sldId="456"/>
            <ac:picMk id="9" creationId="{EF429CDD-CB4C-251C-1660-8CC031CF75FF}"/>
          </ac:picMkLst>
        </pc:picChg>
        <pc:picChg chg="add del mod">
          <ac:chgData name="Leonie Smith" userId="fed1330f33f5650e" providerId="LiveId" clId="{14DC93B7-32FD-4C90-B075-14DAFAC9A0A2}" dt="2023-12-01T05:33:50.195" v="97"/>
          <ac:picMkLst>
            <pc:docMk/>
            <pc:sldMk cId="4049696417" sldId="456"/>
            <ac:picMk id="10" creationId="{907166F2-15B1-0B20-3E06-3F1738B960BE}"/>
          </ac:picMkLst>
        </pc:picChg>
        <pc:picChg chg="add del mod ord">
          <ac:chgData name="Leonie Smith" userId="fed1330f33f5650e" providerId="LiveId" clId="{14DC93B7-32FD-4C90-B075-14DAFAC9A0A2}" dt="2023-12-01T05:33:59.795" v="98"/>
          <ac:picMkLst>
            <pc:docMk/>
            <pc:sldMk cId="4049696417" sldId="456"/>
            <ac:picMk id="15" creationId="{25CF3259-EDA9-9E6A-4B82-B2FFA3FEAB2B}"/>
          </ac:picMkLst>
        </pc:picChg>
        <pc:picChg chg="add del mod">
          <ac:chgData name="Leonie Smith" userId="fed1330f33f5650e" providerId="LiveId" clId="{14DC93B7-32FD-4C90-B075-14DAFAC9A0A2}" dt="2023-12-01T05:34:12.837" v="100"/>
          <ac:picMkLst>
            <pc:docMk/>
            <pc:sldMk cId="4049696417" sldId="456"/>
            <ac:picMk id="16" creationId="{1D217D6E-82FD-9805-D1C6-63893159065F}"/>
          </ac:picMkLst>
        </pc:picChg>
        <pc:picChg chg="add del mod ord">
          <ac:chgData name="Leonie Smith" userId="fed1330f33f5650e" providerId="LiveId" clId="{14DC93B7-32FD-4C90-B075-14DAFAC9A0A2}" dt="2023-12-01T05:34:22.738" v="101"/>
          <ac:picMkLst>
            <pc:docMk/>
            <pc:sldMk cId="4049696417" sldId="456"/>
            <ac:picMk id="20" creationId="{4A918807-0C18-1FE9-E8DB-085E8CB6D9E6}"/>
          </ac:picMkLst>
        </pc:picChg>
        <pc:picChg chg="add del mod">
          <ac:chgData name="Leonie Smith" userId="fed1330f33f5650e" providerId="LiveId" clId="{14DC93B7-32FD-4C90-B075-14DAFAC9A0A2}" dt="2023-12-01T05:34:34.508" v="103"/>
          <ac:picMkLst>
            <pc:docMk/>
            <pc:sldMk cId="4049696417" sldId="456"/>
            <ac:picMk id="21" creationId="{93111AE0-D0E4-B2A9-2BD5-6F4B2B2F87FE}"/>
          </ac:picMkLst>
        </pc:picChg>
        <pc:picChg chg="add del mod ord">
          <ac:chgData name="Leonie Smith" userId="fed1330f33f5650e" providerId="LiveId" clId="{14DC93B7-32FD-4C90-B075-14DAFAC9A0A2}" dt="2023-12-01T05:34:43.673" v="104"/>
          <ac:picMkLst>
            <pc:docMk/>
            <pc:sldMk cId="4049696417" sldId="456"/>
            <ac:picMk id="26" creationId="{3513DF1A-5222-A7F9-F4AB-CC785ED0CFE7}"/>
          </ac:picMkLst>
        </pc:picChg>
        <pc:picChg chg="add del mod">
          <ac:chgData name="Leonie Smith" userId="fed1330f33f5650e" providerId="LiveId" clId="{14DC93B7-32FD-4C90-B075-14DAFAC9A0A2}" dt="2023-12-01T05:34:56.477" v="106"/>
          <ac:picMkLst>
            <pc:docMk/>
            <pc:sldMk cId="4049696417" sldId="456"/>
            <ac:picMk id="27" creationId="{255A59FC-47AD-8BE3-BCDD-25E601DDE916}"/>
          </ac:picMkLst>
        </pc:picChg>
        <pc:picChg chg="add del mod ord">
          <ac:chgData name="Leonie Smith" userId="fed1330f33f5650e" providerId="LiveId" clId="{14DC93B7-32FD-4C90-B075-14DAFAC9A0A2}" dt="2023-12-01T05:35:06.113" v="107"/>
          <ac:picMkLst>
            <pc:docMk/>
            <pc:sldMk cId="4049696417" sldId="456"/>
            <ac:picMk id="32" creationId="{6B31E013-A487-9C71-23C9-48DFDFBEADAC}"/>
          </ac:picMkLst>
        </pc:picChg>
        <pc:picChg chg="add mod">
          <ac:chgData name="Leonie Smith" userId="fed1330f33f5650e" providerId="LiveId" clId="{14DC93B7-32FD-4C90-B075-14DAFAC9A0A2}" dt="2023-12-01T05:35:06.113" v="107"/>
          <ac:picMkLst>
            <pc:docMk/>
            <pc:sldMk cId="4049696417" sldId="456"/>
            <ac:picMk id="33" creationId="{F8093595-4B39-C2BF-4BA6-A620968C7678}"/>
          </ac:picMkLst>
        </pc:picChg>
      </pc:sldChg>
      <pc:sldChg chg="addSp delSp modSp mod modTransition modAnim">
        <pc:chgData name="Leonie Smith" userId="fed1330f33f5650e" providerId="LiveId" clId="{14DC93B7-32FD-4C90-B075-14DAFAC9A0A2}" dt="2023-12-01T05:12:39.756" v="12"/>
        <pc:sldMkLst>
          <pc:docMk/>
          <pc:sldMk cId="3596600315" sldId="468"/>
        </pc:sldMkLst>
        <pc:picChg chg="add del mod">
          <ac:chgData name="Leonie Smith" userId="fed1330f33f5650e" providerId="LiveId" clId="{14DC93B7-32FD-4C90-B075-14DAFAC9A0A2}" dt="2023-12-01T05:11:45.623" v="2"/>
          <ac:picMkLst>
            <pc:docMk/>
            <pc:sldMk cId="3596600315" sldId="468"/>
            <ac:picMk id="6" creationId="{D7F9440F-7918-C5D8-08C0-82D0907DD625}"/>
          </ac:picMkLst>
        </pc:picChg>
        <pc:picChg chg="add del mod ord">
          <ac:chgData name="Leonie Smith" userId="fed1330f33f5650e" providerId="LiveId" clId="{14DC93B7-32FD-4C90-B075-14DAFAC9A0A2}" dt="2023-12-01T05:11:51.630" v="3"/>
          <ac:picMkLst>
            <pc:docMk/>
            <pc:sldMk cId="3596600315" sldId="468"/>
            <ac:picMk id="11" creationId="{4CA32E7D-F2E9-09C4-D07E-E77190E668DC}"/>
          </ac:picMkLst>
        </pc:picChg>
        <pc:picChg chg="add del mod">
          <ac:chgData name="Leonie Smith" userId="fed1330f33f5650e" providerId="LiveId" clId="{14DC93B7-32FD-4C90-B075-14DAFAC9A0A2}" dt="2023-12-01T05:11:59.163" v="5"/>
          <ac:picMkLst>
            <pc:docMk/>
            <pc:sldMk cId="3596600315" sldId="468"/>
            <ac:picMk id="12" creationId="{C63529CE-2E5A-7721-3960-97002725B531}"/>
          </ac:picMkLst>
        </pc:picChg>
        <pc:picChg chg="add del mod ord">
          <ac:chgData name="Leonie Smith" userId="fed1330f33f5650e" providerId="LiveId" clId="{14DC93B7-32FD-4C90-B075-14DAFAC9A0A2}" dt="2023-12-01T05:12:05.111" v="6"/>
          <ac:picMkLst>
            <pc:docMk/>
            <pc:sldMk cId="3596600315" sldId="468"/>
            <ac:picMk id="17" creationId="{444E99B4-8D9F-B4C4-7659-A66B69D7EFF5}"/>
          </ac:picMkLst>
        </pc:picChg>
        <pc:picChg chg="add del mod">
          <ac:chgData name="Leonie Smith" userId="fed1330f33f5650e" providerId="LiveId" clId="{14DC93B7-32FD-4C90-B075-14DAFAC9A0A2}" dt="2023-12-01T05:12:19.874" v="8"/>
          <ac:picMkLst>
            <pc:docMk/>
            <pc:sldMk cId="3596600315" sldId="468"/>
            <ac:picMk id="18" creationId="{477538C8-84FE-8A36-DFDE-32BF7B1A587A}"/>
          </ac:picMkLst>
        </pc:picChg>
        <pc:picChg chg="add del mod ord">
          <ac:chgData name="Leonie Smith" userId="fed1330f33f5650e" providerId="LiveId" clId="{14DC93B7-32FD-4C90-B075-14DAFAC9A0A2}" dt="2023-12-01T05:12:26.056" v="9"/>
          <ac:picMkLst>
            <pc:docMk/>
            <pc:sldMk cId="3596600315" sldId="468"/>
            <ac:picMk id="23" creationId="{B9621573-B98C-670B-F915-6CC5B322F564}"/>
          </ac:picMkLst>
        </pc:picChg>
        <pc:picChg chg="add del mod">
          <ac:chgData name="Leonie Smith" userId="fed1330f33f5650e" providerId="LiveId" clId="{14DC93B7-32FD-4C90-B075-14DAFAC9A0A2}" dt="2023-12-01T05:12:33.329" v="11"/>
          <ac:picMkLst>
            <pc:docMk/>
            <pc:sldMk cId="3596600315" sldId="468"/>
            <ac:picMk id="24" creationId="{5DDB2FDF-33D7-A9D9-2FAE-2366252B9DF0}"/>
          </ac:picMkLst>
        </pc:picChg>
        <pc:picChg chg="add del mod ord">
          <ac:chgData name="Leonie Smith" userId="fed1330f33f5650e" providerId="LiveId" clId="{14DC93B7-32FD-4C90-B075-14DAFAC9A0A2}" dt="2023-12-01T05:12:39.756" v="12"/>
          <ac:picMkLst>
            <pc:docMk/>
            <pc:sldMk cId="3596600315" sldId="468"/>
            <ac:picMk id="29" creationId="{EAAB98A4-B9DD-576A-9D9E-D00C0F07835C}"/>
          </ac:picMkLst>
        </pc:picChg>
        <pc:picChg chg="add mod">
          <ac:chgData name="Leonie Smith" userId="fed1330f33f5650e" providerId="LiveId" clId="{14DC93B7-32FD-4C90-B075-14DAFAC9A0A2}" dt="2023-12-01T05:12:39.756" v="12"/>
          <ac:picMkLst>
            <pc:docMk/>
            <pc:sldMk cId="3596600315" sldId="468"/>
            <ac:picMk id="30" creationId="{F5E50B7C-889F-8548-CFCA-9E075D7A9E57}"/>
          </ac:picMkLst>
        </pc:picChg>
      </pc:sldChg>
      <pc:sldChg chg="addSp delSp modSp mod modTransition modAnim">
        <pc:chgData name="Leonie Smith" userId="fed1330f33f5650e" providerId="LiveId" clId="{14DC93B7-32FD-4C90-B075-14DAFAC9A0A2}" dt="2023-12-01T05:20:00.257" v="52"/>
        <pc:sldMkLst>
          <pc:docMk/>
          <pc:sldMk cId="903417062" sldId="469"/>
        </pc:sldMkLst>
        <pc:picChg chg="add del mod">
          <ac:chgData name="Leonie Smith" userId="fed1330f33f5650e" providerId="LiveId" clId="{14DC93B7-32FD-4C90-B075-14DAFAC9A0A2}" dt="2023-12-01T05:19:47.623" v="51"/>
          <ac:picMkLst>
            <pc:docMk/>
            <pc:sldMk cId="903417062" sldId="469"/>
            <ac:picMk id="7" creationId="{2CCBE3B3-7CB5-A926-642E-09AED0B1F5FE}"/>
          </ac:picMkLst>
        </pc:picChg>
        <pc:picChg chg="add del mod ord">
          <ac:chgData name="Leonie Smith" userId="fed1330f33f5650e" providerId="LiveId" clId="{14DC93B7-32FD-4C90-B075-14DAFAC9A0A2}" dt="2023-12-01T05:20:00.257" v="52"/>
          <ac:picMkLst>
            <pc:docMk/>
            <pc:sldMk cId="903417062" sldId="469"/>
            <ac:picMk id="11" creationId="{4E28499F-58C6-18EF-68F3-E959243892B3}"/>
          </ac:picMkLst>
        </pc:picChg>
        <pc:picChg chg="add mod">
          <ac:chgData name="Leonie Smith" userId="fed1330f33f5650e" providerId="LiveId" clId="{14DC93B7-32FD-4C90-B075-14DAFAC9A0A2}" dt="2023-12-01T05:20:00.257" v="52"/>
          <ac:picMkLst>
            <pc:docMk/>
            <pc:sldMk cId="903417062" sldId="469"/>
            <ac:picMk id="12" creationId="{F231EFD0-119A-D34A-99F0-A51C05FA40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29 </a:t>
            </a:r>
            <a:r>
              <a:rPr lang="en-IN" sz="1200" b="1" i="0" u="none" strike="noStrike" baseline="0" dirty="0">
                <a:latin typeface="TimesNewRomanPS-BoldMT"/>
              </a:rPr>
              <a:t>Job</a:t>
            </a:r>
          </a:p>
          <a:p>
            <a:pPr algn="l"/>
            <a:r>
              <a:rPr lang="en-US" sz="1200" b="0" i="0" u="none" strike="noStrike" baseline="0" dirty="0">
                <a:latin typeface="TimesNewRomanPSMT"/>
              </a:rPr>
              <a:t>1. Satan’s appearance before God – Job 1:1-12 (Top)</a:t>
            </a:r>
          </a:p>
          <a:p>
            <a:pPr algn="l"/>
            <a:r>
              <a:rPr lang="en-US" sz="1200" b="0" i="0" u="none" strike="noStrike" baseline="0" dirty="0">
                <a:latin typeface="TimesNewRomanPSMT"/>
              </a:rPr>
              <a:t>2. Satan’s first attack on Job – Job 1:13-22 (Below Top)</a:t>
            </a:r>
          </a:p>
          <a:p>
            <a:pPr algn="l"/>
            <a:r>
              <a:rPr lang="en-US" sz="1200" b="0" i="0" u="none" strike="noStrike" baseline="0" dirty="0">
                <a:latin typeface="TimesNewRomanPSMT"/>
              </a:rPr>
              <a:t>3. Satan’s second attack on Job – Job 2:1-10 (Right Center)</a:t>
            </a:r>
          </a:p>
          <a:p>
            <a:pPr algn="l"/>
            <a:r>
              <a:rPr lang="en-US" sz="1200" b="0" i="0" u="none" strike="noStrike" baseline="0" dirty="0">
                <a:latin typeface="TimesNewRomanPSMT"/>
              </a:rPr>
              <a:t>4. Friends come to council Job – Job 2:11 – 37:24 (Right Bottom)</a:t>
            </a:r>
          </a:p>
          <a:p>
            <a:pPr algn="l"/>
            <a:r>
              <a:rPr lang="en-US" sz="1200" b="0" i="0" u="none" strike="noStrike" baseline="0" dirty="0">
                <a:latin typeface="TimesNewRomanPSMT"/>
              </a:rPr>
              <a:t>5. God speaks to Job – Job 38:1 – 42:6 (Center)</a:t>
            </a:r>
          </a:p>
          <a:p>
            <a:pPr algn="l"/>
            <a:r>
              <a:rPr lang="en-US" sz="1200" b="0" i="0" u="none" strike="noStrike" baseline="0" dirty="0">
                <a:latin typeface="TimesNewRomanPSMT"/>
              </a:rPr>
              <a:t>6. Job prays for his three friends – Job 42:7-9 (Left Bottom)</a:t>
            </a:r>
          </a:p>
          <a:p>
            <a:pPr algn="l"/>
            <a:r>
              <a:rPr lang="en-US" sz="1200" b="0" i="0" u="none" strike="noStrike" baseline="0" dirty="0">
                <a:latin typeface="TimesNewRomanPSMT"/>
              </a:rPr>
              <a:t>7. Job is restored – Job 42:10-17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01459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0" name="Audio 29">
            <a:hlinkClick r:id="" action="ppaction://media"/>
            <a:extLst>
              <a:ext uri="{FF2B5EF4-FFF2-40B4-BE49-F238E27FC236}">
                <a16:creationId xmlns:a16="http://schemas.microsoft.com/office/drawing/2014/main" id="{F5E50B7C-889F-8548-CFCA-9E075D7A9E5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92"/>
    </mc:Choice>
    <mc:Fallback xmlns="">
      <p:transition spd="slow" advTm="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198F7A-935D-A8CC-7EBC-BCA35D39AAED}"/>
              </a:ext>
            </a:extLst>
          </p:cNvPr>
          <p:cNvPicPr>
            <a:picLocks noChangeAspect="1"/>
          </p:cNvPicPr>
          <p:nvPr/>
        </p:nvPicPr>
        <p:blipFill>
          <a:blip r:embed="rId2"/>
          <a:stretch>
            <a:fillRect/>
          </a:stretch>
        </p:blipFill>
        <p:spPr>
          <a:xfrm>
            <a:off x="0" y="0"/>
            <a:ext cx="12192000" cy="6940666"/>
          </a:xfrm>
          <a:prstGeom prst="rect">
            <a:avLst/>
          </a:prstGeom>
        </p:spPr>
      </p:pic>
      <p:sp>
        <p:nvSpPr>
          <p:cNvPr id="5" name="TextBox 4">
            <a:extLst>
              <a:ext uri="{FF2B5EF4-FFF2-40B4-BE49-F238E27FC236}">
                <a16:creationId xmlns:a16="http://schemas.microsoft.com/office/drawing/2014/main" id="{90F5CDF7-B136-26B0-C7EA-BFC64418B480}"/>
              </a:ext>
            </a:extLst>
          </p:cNvPr>
          <p:cNvSpPr txBox="1"/>
          <p:nvPr/>
        </p:nvSpPr>
        <p:spPr>
          <a:xfrm>
            <a:off x="9841130"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“Skin for skin!” Satan replied. “A man will give up all he owns in exchange for his life.</a:t>
            </a:r>
            <a:endParaRPr lang="en-ZA" dirty="0"/>
          </a:p>
        </p:txBody>
      </p:sp>
      <p:sp>
        <p:nvSpPr>
          <p:cNvPr id="2" name="TextBox 1">
            <a:extLst>
              <a:ext uri="{FF2B5EF4-FFF2-40B4-BE49-F238E27FC236}">
                <a16:creationId xmlns:a16="http://schemas.microsoft.com/office/drawing/2014/main" id="{31CAC60E-FFD9-BD32-46F2-E0FA96650656}"/>
              </a:ext>
            </a:extLst>
          </p:cNvPr>
          <p:cNvSpPr txBox="1"/>
          <p:nvPr/>
        </p:nvSpPr>
        <p:spPr>
          <a:xfrm>
            <a:off x="6216870" y="125506"/>
            <a:ext cx="5975129" cy="6606988"/>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4</a:t>
            </a:r>
            <a:r>
              <a:rPr lang="hi-IN" sz="4000" b="0" i="0" dirty="0">
                <a:solidFill>
                  <a:srgbClr val="121212"/>
                </a:solidFill>
                <a:effectLst/>
                <a:latin typeface="Inter" panose="020B0502030000000004" pitchFamily="34" charset="0"/>
              </a:rPr>
              <a:t>शैतान ने यहोवा को उत्तर दिया, “खाल के बदले खाल, परन्तु प्राण के बदले मनुष्य अपना सब कुछ दे देता है।</a:t>
            </a:r>
          </a:p>
        </p:txBody>
      </p:sp>
      <p:pic>
        <p:nvPicPr>
          <p:cNvPr id="11" name="Audio 10">
            <a:hlinkClick r:id="" action="ppaction://media"/>
            <a:extLst>
              <a:ext uri="{FF2B5EF4-FFF2-40B4-BE49-F238E27FC236}">
                <a16:creationId xmlns:a16="http://schemas.microsoft.com/office/drawing/2014/main" id="{2FD2A285-F00B-DFD3-1628-1476D4BAED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040"/>
    </mc:Choice>
    <mc:Fallback xmlns="">
      <p:transition spd="slow" advTm="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5DCB08-1479-B46D-7660-10D4F2E83755}"/>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D0903D7-3976-DAA9-8DFD-588B4763D6EA}"/>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5</a:t>
            </a:r>
            <a:r>
              <a:rPr lang="en-US" sz="4400" b="0" i="0">
                <a:solidFill>
                  <a:srgbClr val="121212"/>
                </a:solidFill>
                <a:effectLst/>
                <a:latin typeface="Inter" panose="020B0502030000000004" pitchFamily="34" charset="0"/>
              </a:rPr>
              <a:t>But stretch out Your hand and strike his flesh and bones, and he will surely curse You to Your face.”</a:t>
            </a:r>
            <a:endParaRPr lang="en-ZA" dirty="0"/>
          </a:p>
        </p:txBody>
      </p:sp>
      <p:sp>
        <p:nvSpPr>
          <p:cNvPr id="2" name="TextBox 1">
            <a:extLst>
              <a:ext uri="{FF2B5EF4-FFF2-40B4-BE49-F238E27FC236}">
                <a16:creationId xmlns:a16="http://schemas.microsoft.com/office/drawing/2014/main" id="{0F4F0534-2623-3111-F602-4186CD759634}"/>
              </a:ext>
            </a:extLst>
          </p:cNvPr>
          <p:cNvSpPr txBox="1"/>
          <p:nvPr/>
        </p:nvSpPr>
        <p:spPr>
          <a:xfrm>
            <a:off x="6216870" y="125506"/>
            <a:ext cx="5975129" cy="660698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 इसलिए केवल अपना हाथ बढ़ाकर उसकी हड्डियाँ और माँस छू, तब वह तेरे मुँह पर तेरी निन्दा करेगा।”</a:t>
            </a:r>
          </a:p>
        </p:txBody>
      </p:sp>
      <p:pic>
        <p:nvPicPr>
          <p:cNvPr id="16" name="Audio 15">
            <a:hlinkClick r:id="" action="ppaction://media"/>
            <a:extLst>
              <a:ext uri="{FF2B5EF4-FFF2-40B4-BE49-F238E27FC236}">
                <a16:creationId xmlns:a16="http://schemas.microsoft.com/office/drawing/2014/main" id="{1A5DF07F-CF08-C742-79D8-01A2DE6DDF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828"/>
    </mc:Choice>
    <mc:Fallback xmlns="">
      <p:transition spd="slow" advTm="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E06C24-1DA3-C044-F1CB-13E58399F12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F45D898-7A4C-6349-B4BA-455A4B32F1AA}"/>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“Very well,” said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to Satan. “He is in your hands, but you must spare his life.”</a:t>
            </a:r>
            <a:endParaRPr lang="en-ZA" sz="1400" dirty="0"/>
          </a:p>
        </p:txBody>
      </p:sp>
      <p:sp>
        <p:nvSpPr>
          <p:cNvPr id="2" name="TextBox 1">
            <a:extLst>
              <a:ext uri="{FF2B5EF4-FFF2-40B4-BE49-F238E27FC236}">
                <a16:creationId xmlns:a16="http://schemas.microsoft.com/office/drawing/2014/main" id="{C1AA4F95-AFC0-5BC7-A95B-3A96F9717CCD}"/>
              </a:ext>
            </a:extLst>
          </p:cNvPr>
          <p:cNvSpPr txBox="1"/>
          <p:nvPr/>
        </p:nvSpPr>
        <p:spPr>
          <a:xfrm>
            <a:off x="6216870" y="125506"/>
            <a:ext cx="5975129" cy="660698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यहोवा ने शैतान से कहा, “सुन, वह तेरे हाथ में है, केवल उसका प्राण छोड़ देना</a:t>
            </a:r>
            <a:r>
              <a:rPr lang="en-US" sz="3600" b="0" i="0" dirty="0">
                <a:solidFill>
                  <a:srgbClr val="121212"/>
                </a:solidFill>
                <a:effectLst/>
                <a:latin typeface="Inter" panose="020B0502030000000004" pitchFamily="34" charset="0"/>
              </a:rPr>
              <a:t>a।”</a:t>
            </a:r>
            <a:endParaRPr lang="hi-IN" sz="3600" b="0" i="0" dirty="0">
              <a:solidFill>
                <a:srgbClr val="121212"/>
              </a:solidFill>
              <a:effectLst/>
              <a:latin typeface="Inter" panose="020B0502030000000004" pitchFamily="34" charset="0"/>
            </a:endParaRPr>
          </a:p>
        </p:txBody>
      </p:sp>
      <p:pic>
        <p:nvPicPr>
          <p:cNvPr id="23" name="Audio 22">
            <a:hlinkClick r:id="" action="ppaction://media"/>
            <a:extLst>
              <a:ext uri="{FF2B5EF4-FFF2-40B4-BE49-F238E27FC236}">
                <a16:creationId xmlns:a16="http://schemas.microsoft.com/office/drawing/2014/main" id="{4C346989-C1C4-9EF9-1D19-D475AFEB11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0676"/>
    </mc:Choice>
    <mc:Fallback xmlns="">
      <p:transition spd="slow" advTm="1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BCCC28-E405-A529-189C-860A2C503A4F}"/>
              </a:ext>
            </a:extLst>
          </p:cNvPr>
          <p:cNvPicPr>
            <a:picLocks noChangeAspect="1"/>
          </p:cNvPicPr>
          <p:nvPr/>
        </p:nvPicPr>
        <p:blipFill rotWithShape="1">
          <a:blip r:embed="rId2"/>
          <a:srcRect l="6205" r="-1" b="-1"/>
          <a:stretch/>
        </p:blipFill>
        <p:spPr>
          <a:xfrm>
            <a:off x="-125506" y="-69313"/>
            <a:ext cx="12317506" cy="6927313"/>
          </a:xfrm>
          <a:prstGeom prst="rect">
            <a:avLst/>
          </a:prstGeom>
        </p:spPr>
      </p:pic>
      <p:sp>
        <p:nvSpPr>
          <p:cNvPr id="4" name="TextBox 3">
            <a:extLst>
              <a:ext uri="{FF2B5EF4-FFF2-40B4-BE49-F238E27FC236}">
                <a16:creationId xmlns:a16="http://schemas.microsoft.com/office/drawing/2014/main" id="{A082A0D7-2204-DC7A-99FD-9C2D943DE39C}"/>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So Satan went out from the presence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and infected Job with terrible boils from the soles of his feet to the crown of his head. </a:t>
            </a:r>
            <a:r>
              <a:rPr lang="en-US" sz="3600" b="0" i="0" dirty="0">
                <a:solidFill>
                  <a:srgbClr val="777A7B"/>
                </a:solidFill>
                <a:effectLst/>
                <a:latin typeface="Inter" panose="020B0502030000000004" pitchFamily="34" charset="0"/>
              </a:rPr>
              <a:t>8</a:t>
            </a:r>
            <a:r>
              <a:rPr lang="en-US" sz="3600" b="0" i="0" dirty="0">
                <a:solidFill>
                  <a:srgbClr val="121212"/>
                </a:solidFill>
                <a:effectLst/>
                <a:latin typeface="Inter" panose="020B0502030000000004" pitchFamily="34" charset="0"/>
              </a:rPr>
              <a:t>And Job took a piece of broken pottery to scrape himself as he sat among the ashes.</a:t>
            </a:r>
          </a:p>
          <a:p>
            <a:br>
              <a:rPr lang="en-US" sz="3600" dirty="0"/>
            </a:br>
            <a:endParaRPr lang="en-ZA" sz="1600" dirty="0"/>
          </a:p>
        </p:txBody>
      </p:sp>
      <p:sp>
        <p:nvSpPr>
          <p:cNvPr id="2" name="TextBox 1">
            <a:extLst>
              <a:ext uri="{FF2B5EF4-FFF2-40B4-BE49-F238E27FC236}">
                <a16:creationId xmlns:a16="http://schemas.microsoft.com/office/drawing/2014/main" id="{1F2E93F6-8AAF-373F-6502-94C5990A92E5}"/>
              </a:ext>
            </a:extLst>
          </p:cNvPr>
          <p:cNvSpPr txBox="1"/>
          <p:nvPr/>
        </p:nvSpPr>
        <p:spPr>
          <a:xfrm>
            <a:off x="6216870" y="125506"/>
            <a:ext cx="5975129" cy="6606988"/>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7</a:t>
            </a:r>
            <a:r>
              <a:rPr lang="hi-IN" sz="3800" b="0" i="0" dirty="0">
                <a:solidFill>
                  <a:srgbClr val="121212"/>
                </a:solidFill>
                <a:effectLst/>
                <a:latin typeface="Inter" panose="020B0502030000000004" pitchFamily="34" charset="0"/>
              </a:rPr>
              <a:t>तब शैतान यहोवा के सामने से निकला, और अय्यूब को पाँव के तलवे से लेकर सिर की चोटी तक बड़े-बड़े फोड़ों से पीड़ित किया। </a:t>
            </a:r>
            <a:r>
              <a:rPr lang="hi-IN" sz="3800" b="0" i="0" dirty="0">
                <a:solidFill>
                  <a:srgbClr val="777A7B"/>
                </a:solidFill>
                <a:effectLst/>
                <a:latin typeface="Inter" panose="020B0502030000000004" pitchFamily="34" charset="0"/>
              </a:rPr>
              <a:t>8</a:t>
            </a:r>
            <a:r>
              <a:rPr lang="hi-IN" sz="3800" b="0" i="0" dirty="0">
                <a:solidFill>
                  <a:srgbClr val="121212"/>
                </a:solidFill>
                <a:effectLst/>
                <a:latin typeface="Inter" panose="020B0502030000000004" pitchFamily="34" charset="0"/>
              </a:rPr>
              <a:t>तब अय्यूब खुजलाने के लिये एक ठीकरा लेकर राख पर बैठ गया।</a:t>
            </a:r>
          </a:p>
        </p:txBody>
      </p:sp>
      <p:pic>
        <p:nvPicPr>
          <p:cNvPr id="19" name="Audio 18">
            <a:hlinkClick r:id="" action="ppaction://media"/>
            <a:extLst>
              <a:ext uri="{FF2B5EF4-FFF2-40B4-BE49-F238E27FC236}">
                <a16:creationId xmlns:a16="http://schemas.microsoft.com/office/drawing/2014/main" id="{0561452F-C5D7-FAE2-E94D-BD24902EE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451"/>
    </mc:Choice>
    <mc:Fallback xmlns="">
      <p:transition spd="slow" advTm="1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71FD0BE-72CD-5C97-ABD8-A802F57F2DB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2F5A0C2-C092-44C2-F20C-792222CBACA2}"/>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Then Job’s wife said to him, “Do you still retain your integrity? Curse  God and die!”</a:t>
            </a:r>
            <a:endParaRPr lang="en-ZA" sz="1600" dirty="0"/>
          </a:p>
        </p:txBody>
      </p:sp>
      <p:sp>
        <p:nvSpPr>
          <p:cNvPr id="3" name="TextBox 2">
            <a:extLst>
              <a:ext uri="{FF2B5EF4-FFF2-40B4-BE49-F238E27FC236}">
                <a16:creationId xmlns:a16="http://schemas.microsoft.com/office/drawing/2014/main" id="{002726AB-649F-DE6B-D1BB-348AB5716E97}"/>
              </a:ext>
            </a:extLst>
          </p:cNvPr>
          <p:cNvSpPr txBox="1"/>
          <p:nvPr/>
        </p:nvSpPr>
        <p:spPr>
          <a:xfrm>
            <a:off x="6216870" y="125506"/>
            <a:ext cx="5975129" cy="6606988"/>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9</a:t>
            </a:r>
            <a:r>
              <a:rPr lang="hi-IN" sz="3200" b="0" i="0" dirty="0">
                <a:solidFill>
                  <a:srgbClr val="121212"/>
                </a:solidFill>
                <a:effectLst/>
                <a:latin typeface="Inter" panose="020B0502030000000004" pitchFamily="34" charset="0"/>
              </a:rPr>
              <a:t>तब उसकी पत्नी उससे कहने लगी, “क्या तू अब भी अपनी खराई पर बना है? परमेश्वर की निन्दा कर, और चाहे मर जाए तो मर जा।”</a:t>
            </a:r>
          </a:p>
        </p:txBody>
      </p:sp>
      <p:pic>
        <p:nvPicPr>
          <p:cNvPr id="6" name="Audio 5">
            <a:hlinkClick r:id="" action="ppaction://media"/>
            <a:extLst>
              <a:ext uri="{FF2B5EF4-FFF2-40B4-BE49-F238E27FC236}">
                <a16:creationId xmlns:a16="http://schemas.microsoft.com/office/drawing/2014/main" id="{7EEAE03E-BBD5-36DA-612E-7AAB68282B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130"/>
    </mc:Choice>
    <mc:Fallback xmlns="">
      <p:transition spd="slow" advTm="1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ECC8A3-A44F-044C-5A85-CC21BD6EE155}"/>
              </a:ext>
            </a:extLst>
          </p:cNvPr>
          <p:cNvSpPr txBox="1"/>
          <p:nvPr/>
        </p:nvSpPr>
        <p:spPr>
          <a:xfrm>
            <a:off x="572344" y="4180794"/>
            <a:ext cx="6591992" cy="1493351"/>
          </a:xfrm>
          <a:prstGeom prst="rect">
            <a:avLst/>
          </a:prstGeom>
          <a:noFill/>
        </p:spPr>
        <p:txBody>
          <a:bodyPr wrap="square" rtlCol="0">
            <a:noAutofit/>
          </a:bodyPr>
          <a:lstStyle/>
          <a:p>
            <a:r>
              <a:rPr lang="hi-IN" sz="4400" b="0" i="0" u="none" strike="noStrike" baseline="0" dirty="0">
                <a:solidFill>
                  <a:schemeClr val="bg1"/>
                </a:solidFill>
                <a:latin typeface="TimesNewRomanPSMT"/>
              </a:rPr>
              <a:t>अय्यूब पर शैतान का दूसरा हमला - अय्यूब 2:1-10</a:t>
            </a:r>
          </a:p>
        </p:txBody>
      </p:sp>
      <p:sp>
        <p:nvSpPr>
          <p:cNvPr id="4" name="TextBox 3">
            <a:extLst>
              <a:ext uri="{FF2B5EF4-FFF2-40B4-BE49-F238E27FC236}">
                <a16:creationId xmlns:a16="http://schemas.microsoft.com/office/drawing/2014/main" id="{9A764423-DF8F-AE2D-26E3-ABE3D788D68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38A42-F879-A128-E517-6594F7B842C0}"/>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B391753-AFCB-664A-70CD-9134D6906CBF}"/>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“You speak as a foolish woman speaks,” he told her. “Should we accept from God only good and not adversity?”</a:t>
            </a:r>
          </a:p>
        </p:txBody>
      </p:sp>
      <p:sp>
        <p:nvSpPr>
          <p:cNvPr id="2" name="TextBox 1">
            <a:extLst>
              <a:ext uri="{FF2B5EF4-FFF2-40B4-BE49-F238E27FC236}">
                <a16:creationId xmlns:a16="http://schemas.microsoft.com/office/drawing/2014/main" id="{EBD7A63A-2AAE-5F97-3B47-9D212F2ACFB2}"/>
              </a:ext>
            </a:extLst>
          </p:cNvPr>
          <p:cNvSpPr txBox="1"/>
          <p:nvPr/>
        </p:nvSpPr>
        <p:spPr>
          <a:xfrm>
            <a:off x="6216870" y="125506"/>
            <a:ext cx="5975129" cy="6606988"/>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10</a:t>
            </a:r>
            <a:r>
              <a:rPr lang="hi-IN" sz="3600" b="0" i="0" dirty="0">
                <a:solidFill>
                  <a:srgbClr val="121212"/>
                </a:solidFill>
                <a:effectLst/>
                <a:latin typeface="Inter" panose="020B0502030000000004" pitchFamily="34" charset="0"/>
              </a:rPr>
              <a:t>उसने उससे कहा, “तू एक मूर्ख स्त्री के समान बातें करती है, क्या हम जो परमेश्वर के हाथ से सुख लेते हैं, दुःख न लें</a:t>
            </a:r>
            <a:r>
              <a:rPr lang="en-US" sz="3600" b="0" i="0" dirty="0">
                <a:solidFill>
                  <a:srgbClr val="121212"/>
                </a:solidFill>
                <a:effectLst/>
                <a:latin typeface="Inter" panose="020B0502030000000004" pitchFamily="34" charset="0"/>
              </a:rPr>
              <a:t>b?”</a:t>
            </a:r>
            <a:endParaRPr lang="hi-IN" sz="36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2363BA16-4687-9BF0-D562-2AEB403E7B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2295"/>
    </mc:Choice>
    <mc:Fallback xmlns="">
      <p:transition spd="slow" advTm="12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F9E0C3-566D-9D10-B8D4-B7106D287A00}"/>
              </a:ext>
            </a:extLst>
          </p:cNvPr>
          <p:cNvPicPr>
            <a:picLocks noChangeAspect="1"/>
          </p:cNvPicPr>
          <p:nvPr/>
        </p:nvPicPr>
        <p:blipFill rotWithShape="1">
          <a:blip r:embed="rId2"/>
          <a:srcRect b="900"/>
          <a:stretch/>
        </p:blipFill>
        <p:spPr>
          <a:xfrm>
            <a:off x="-799269" y="-448235"/>
            <a:ext cx="12991269" cy="7306235"/>
          </a:xfrm>
          <a:prstGeom prst="rect">
            <a:avLst/>
          </a:prstGeom>
        </p:spPr>
      </p:pic>
      <p:sp>
        <p:nvSpPr>
          <p:cNvPr id="4" name="TextBox 3">
            <a:extLst>
              <a:ext uri="{FF2B5EF4-FFF2-40B4-BE49-F238E27FC236}">
                <a16:creationId xmlns:a16="http://schemas.microsoft.com/office/drawing/2014/main" id="{476001DF-4C1F-197F-EF2B-CE317B57F25D}"/>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…In all this, Job did not sin in what he said.</a:t>
            </a:r>
          </a:p>
        </p:txBody>
      </p:sp>
      <p:sp>
        <p:nvSpPr>
          <p:cNvPr id="2" name="TextBox 1">
            <a:extLst>
              <a:ext uri="{FF2B5EF4-FFF2-40B4-BE49-F238E27FC236}">
                <a16:creationId xmlns:a16="http://schemas.microsoft.com/office/drawing/2014/main" id="{EDCF4121-A45C-8E57-6CF4-98F39A17A4D9}"/>
              </a:ext>
            </a:extLst>
          </p:cNvPr>
          <p:cNvSpPr txBox="1"/>
          <p:nvPr/>
        </p:nvSpPr>
        <p:spPr>
          <a:xfrm>
            <a:off x="6216870" y="125506"/>
            <a:ext cx="5975129" cy="6606988"/>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इन सब बातों में भी अय्यूब ने अपने मुँह से कोई पाप नहीं किया।</a:t>
            </a:r>
          </a:p>
        </p:txBody>
      </p:sp>
      <p:pic>
        <p:nvPicPr>
          <p:cNvPr id="33" name="Audio 32">
            <a:hlinkClick r:id="" action="ppaction://media"/>
            <a:extLst>
              <a:ext uri="{FF2B5EF4-FFF2-40B4-BE49-F238E27FC236}">
                <a16:creationId xmlns:a16="http://schemas.microsoft.com/office/drawing/2014/main" id="{F8093595-4B39-C2BF-4BA6-A620968C76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6324"/>
    </mc:Choice>
    <mc:Fallback xmlns="">
      <p:transition spd="slow" advTm="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59348F-33BA-599A-12A6-763018990420}"/>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46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Satan’s second attack on Job – Job 2:1-10</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5400" cap="all" dirty="0">
                <a:solidFill>
                  <a:srgbClr val="121212"/>
                </a:solidFill>
                <a:latin typeface="ArialMT"/>
              </a:rPr>
              <a:t>अय्यूब पर शैतान का दूसरा हमला - अय्यूब 2:1-10</a:t>
            </a:r>
          </a:p>
        </p:txBody>
      </p:sp>
      <p:pic>
        <p:nvPicPr>
          <p:cNvPr id="18" name="Audio 17">
            <a:hlinkClick r:id="" action="ppaction://media"/>
            <a:extLst>
              <a:ext uri="{FF2B5EF4-FFF2-40B4-BE49-F238E27FC236}">
                <a16:creationId xmlns:a16="http://schemas.microsoft.com/office/drawing/2014/main" id="{26BCCFA7-189E-198E-2D1B-AD209F9C28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59"/>
    </mc:Choice>
    <mc:Fallback xmlns="">
      <p:transition spd="slow" advTm="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33C4C-187A-90FD-9C2B-146022FFCF7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7D4A19-B5BD-5343-BC74-52AF74699974}"/>
              </a:ext>
            </a:extLst>
          </p:cNvPr>
          <p:cNvSpPr txBox="1"/>
          <p:nvPr/>
        </p:nvSpPr>
        <p:spPr>
          <a:xfrm>
            <a:off x="572344" y="4180794"/>
            <a:ext cx="6591992" cy="1493351"/>
          </a:xfrm>
          <a:prstGeom prst="rect">
            <a:avLst/>
          </a:prstGeom>
          <a:noFill/>
        </p:spPr>
        <p:txBody>
          <a:bodyPr wrap="square" rtlCol="0">
            <a:noAutofit/>
          </a:bodyPr>
          <a:lstStyle/>
          <a:p>
            <a:r>
              <a:rPr lang="hi-IN" sz="4400" b="0" i="0" u="none" strike="noStrike" baseline="0" dirty="0">
                <a:solidFill>
                  <a:schemeClr val="bg1"/>
                </a:solidFill>
                <a:latin typeface="TimesNewRomanPSMT"/>
              </a:rPr>
              <a:t>अय्यूब पर शैतान का दूसरा हमला - अय्यूब 2:1-10</a:t>
            </a:r>
          </a:p>
        </p:txBody>
      </p:sp>
    </p:spTree>
    <p:extLst>
      <p:ext uri="{BB962C8B-B14F-4D97-AF65-F5344CB8AC3E}">
        <p14:creationId xmlns:p14="http://schemas.microsoft.com/office/powerpoint/2010/main" val="672988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1</a:t>
            </a:r>
            <a:r>
              <a:rPr lang="en-US" sz="3400" b="0" i="0">
                <a:solidFill>
                  <a:srgbClr val="121212"/>
                </a:solidFill>
                <a:effectLst/>
                <a:latin typeface="Inter" panose="020B0502030000000004" pitchFamily="34" charset="0"/>
              </a:rPr>
              <a:t>On another day the sons of God came to present themselves before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and Satan  also came with them to present himself before Him.</a:t>
            </a:r>
          </a:p>
          <a:p>
            <a:pPr algn="l"/>
            <a:r>
              <a:rPr lang="en-US" sz="3400" b="0" i="0">
                <a:solidFill>
                  <a:srgbClr val="777A7B"/>
                </a:solidFill>
                <a:effectLst/>
                <a:latin typeface="Inter" panose="020B0502030000000004" pitchFamily="34" charset="0"/>
              </a:rPr>
              <a:t>2</a:t>
            </a:r>
            <a:r>
              <a:rPr lang="en-US" sz="3400" b="0" i="0">
                <a:solidFill>
                  <a:srgbClr val="121212"/>
                </a:solidFill>
                <a:effectLst/>
                <a:latin typeface="Inter" panose="020B0502030000000004" pitchFamily="34" charset="0"/>
              </a:rPr>
              <a:t>“Where have you come from?” said the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to Satan.</a:t>
            </a:r>
          </a:p>
          <a:p>
            <a:pPr algn="l"/>
            <a:r>
              <a:rPr lang="en-US" sz="3400" b="0" i="0">
                <a:solidFill>
                  <a:srgbClr val="121212"/>
                </a:solidFill>
                <a:effectLst/>
                <a:latin typeface="Inter" panose="020B0502030000000004" pitchFamily="34" charset="0"/>
              </a:rPr>
              <a:t>“From roaming through the earth,” he replied, “and walking back and forth in it.”</a:t>
            </a:r>
          </a:p>
        </p:txBody>
      </p:sp>
      <p:sp>
        <p:nvSpPr>
          <p:cNvPr id="2" name="TextBox 1">
            <a:extLst>
              <a:ext uri="{FF2B5EF4-FFF2-40B4-BE49-F238E27FC236}">
                <a16:creationId xmlns:a16="http://schemas.microsoft.com/office/drawing/2014/main" id="{E6A40216-95ED-B525-C42C-29D64FE9F2F3}"/>
              </a:ext>
            </a:extLst>
          </p:cNvPr>
          <p:cNvSpPr txBox="1"/>
          <p:nvPr/>
        </p:nvSpPr>
        <p:spPr>
          <a:xfrm>
            <a:off x="6216870" y="125506"/>
            <a:ext cx="5975129" cy="6606988"/>
          </a:xfrm>
          <a:prstGeom prst="rect">
            <a:avLst/>
          </a:prstGeom>
          <a:noFill/>
        </p:spPr>
        <p:txBody>
          <a:bodyPr wrap="square" rtlCol="0">
            <a:noAutofit/>
          </a:bodyPr>
          <a:lstStyle/>
          <a:p>
            <a:pPr algn="l"/>
            <a:r>
              <a:rPr lang="hi-IN" sz="3400" b="0" i="0" dirty="0">
                <a:solidFill>
                  <a:srgbClr val="777A7B"/>
                </a:solidFill>
                <a:effectLst/>
                <a:latin typeface="Inter" panose="020B0502030000000004" pitchFamily="34" charset="0"/>
              </a:rPr>
              <a:t>1</a:t>
            </a:r>
            <a:r>
              <a:rPr lang="hi-IN" sz="3400" b="0" i="0" dirty="0">
                <a:solidFill>
                  <a:srgbClr val="121212"/>
                </a:solidFill>
                <a:effectLst/>
                <a:latin typeface="Inter" panose="020B0502030000000004" pitchFamily="34" charset="0"/>
              </a:rPr>
              <a:t>फिर एक और दिन यहोवा परमेश्वर के पुत्र उसके सामने उपस्थित हुए, और उनके बीच शैतान भी उसके सामने उपस्थित हुआ। </a:t>
            </a:r>
            <a:r>
              <a:rPr lang="hi-IN" sz="3400" b="0" i="0" dirty="0">
                <a:solidFill>
                  <a:srgbClr val="777A7B"/>
                </a:solidFill>
                <a:effectLst/>
                <a:latin typeface="Inter" panose="020B0502030000000004" pitchFamily="34" charset="0"/>
              </a:rPr>
              <a:t>2</a:t>
            </a:r>
            <a:r>
              <a:rPr lang="hi-IN" sz="3400" b="0" i="0" dirty="0">
                <a:solidFill>
                  <a:srgbClr val="121212"/>
                </a:solidFill>
                <a:effectLst/>
                <a:latin typeface="Inter" panose="020B0502030000000004" pitchFamily="34" charset="0"/>
              </a:rPr>
              <a:t>यहोवा ने शैतान से पूछा, “तू कहाँ से आता है?” शैतान ने यहोवा को उत्तर दिया, “इधर-उधर घूमते-फिरते और डोलते-डालते आया हूँ।”</a:t>
            </a:r>
          </a:p>
        </p:txBody>
      </p:sp>
      <p:pic>
        <p:nvPicPr>
          <p:cNvPr id="38" name="Audio 37">
            <a:hlinkClick r:id="" action="ppaction://media"/>
            <a:extLst>
              <a:ext uri="{FF2B5EF4-FFF2-40B4-BE49-F238E27FC236}">
                <a16:creationId xmlns:a16="http://schemas.microsoft.com/office/drawing/2014/main" id="{48F10BFA-3D29-71BF-021B-A7092FD976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23172"/>
    </mc:Choice>
    <mc:Fallback xmlns="">
      <p:transition spd="slow" advTm="23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0F66D9-312D-83D5-52D9-5A3265A8F910}"/>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EE0C5CF-14A6-6157-1472-B2D9875AADE5}"/>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Then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said to Satan, “Have you considered My servant Job? For there is no one on earth like him, a man who is blameless and upright, who fears God and shuns evil. </a:t>
            </a:r>
            <a:br>
              <a:rPr lang="en-US" sz="3600" dirty="0"/>
            </a:br>
            <a:endParaRPr lang="en-ZA" dirty="0"/>
          </a:p>
        </p:txBody>
      </p:sp>
      <p:sp>
        <p:nvSpPr>
          <p:cNvPr id="2" name="TextBox 1">
            <a:extLst>
              <a:ext uri="{FF2B5EF4-FFF2-40B4-BE49-F238E27FC236}">
                <a16:creationId xmlns:a16="http://schemas.microsoft.com/office/drawing/2014/main" id="{C0F60DE2-F10A-74EB-238E-AC52DADD05B3}"/>
              </a:ext>
            </a:extLst>
          </p:cNvPr>
          <p:cNvSpPr txBox="1"/>
          <p:nvPr/>
        </p:nvSpPr>
        <p:spPr>
          <a:xfrm>
            <a:off x="6216870" y="125506"/>
            <a:ext cx="5975129" cy="6606988"/>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a:t>
            </a:r>
            <a:r>
              <a:rPr lang="hi-IN" sz="3200" b="0" i="0" dirty="0">
                <a:solidFill>
                  <a:srgbClr val="121212"/>
                </a:solidFill>
                <a:effectLst/>
                <a:latin typeface="Inter" panose="020B0502030000000004" pitchFamily="34" charset="0"/>
              </a:rPr>
              <a:t>यहोवा ने शैतान से पूछा, “क्या तूने मेरे दास अय्यूब पर ध्यान दिया है कि पृथ्वी पर उसके तुल्य खरा और सीधा और मेरा भय माननेवाला और बुराई से दूर रहनेवाला मनुष्य और कोई नहीं है? </a:t>
            </a:r>
          </a:p>
        </p:txBody>
      </p:sp>
      <p:pic>
        <p:nvPicPr>
          <p:cNvPr id="12" name="Audio 11">
            <a:hlinkClick r:id="" action="ppaction://media"/>
            <a:extLst>
              <a:ext uri="{FF2B5EF4-FFF2-40B4-BE49-F238E27FC236}">
                <a16:creationId xmlns:a16="http://schemas.microsoft.com/office/drawing/2014/main" id="{60661CCD-39BD-AA48-385A-A1807FE8FA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827"/>
    </mc:Choice>
    <mc:Fallback xmlns="">
      <p:transition spd="slow" advTm="1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C7550F-4096-6741-E5EE-C8414699991C}"/>
              </a:ext>
            </a:extLst>
          </p:cNvPr>
          <p:cNvPicPr>
            <a:picLocks noChangeAspect="1"/>
          </p:cNvPicPr>
          <p:nvPr/>
        </p:nvPicPr>
        <p:blipFill rotWithShape="1">
          <a:blip r:embed="rId2"/>
          <a:srcRect b="3035"/>
          <a:stretch/>
        </p:blipFill>
        <p:spPr>
          <a:xfrm>
            <a:off x="-225423" y="-125506"/>
            <a:ext cx="12417423" cy="6983506"/>
          </a:xfrm>
          <a:prstGeom prst="rect">
            <a:avLst/>
          </a:prstGeom>
        </p:spPr>
      </p:pic>
      <p:sp>
        <p:nvSpPr>
          <p:cNvPr id="4" name="TextBox 3">
            <a:extLst>
              <a:ext uri="{FF2B5EF4-FFF2-40B4-BE49-F238E27FC236}">
                <a16:creationId xmlns:a16="http://schemas.microsoft.com/office/drawing/2014/main" id="{6CA440A6-EE97-9124-9EB4-C582C4007C22}"/>
              </a:ext>
            </a:extLst>
          </p:cNvPr>
          <p:cNvSpPr txBox="1"/>
          <p:nvPr/>
        </p:nvSpPr>
        <p:spPr>
          <a:xfrm>
            <a:off x="355048" y="389586"/>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अय्यूब</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601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…He still retains his integrity, even though you incited Me against him to ruin him without cause.”</a:t>
            </a:r>
          </a:p>
        </p:txBody>
      </p:sp>
      <p:sp>
        <p:nvSpPr>
          <p:cNvPr id="2" name="TextBox 1">
            <a:extLst>
              <a:ext uri="{FF2B5EF4-FFF2-40B4-BE49-F238E27FC236}">
                <a16:creationId xmlns:a16="http://schemas.microsoft.com/office/drawing/2014/main" id="{0D2DBB7C-061E-20CB-1BEC-8E66A770F727}"/>
              </a:ext>
            </a:extLst>
          </p:cNvPr>
          <p:cNvSpPr txBox="1"/>
          <p:nvPr/>
        </p:nvSpPr>
        <p:spPr>
          <a:xfrm>
            <a:off x="6216870" y="125506"/>
            <a:ext cx="5975129" cy="6606988"/>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और यद्यपि तूने मुझे उसको बिना कारण सत्यानाश करने को उभारा, तो भी वह अब तक अपनी खराई पर बना है।”</a:t>
            </a:r>
          </a:p>
        </p:txBody>
      </p:sp>
      <p:pic>
        <p:nvPicPr>
          <p:cNvPr id="12" name="Audio 11">
            <a:hlinkClick r:id="" action="ppaction://media"/>
            <a:extLst>
              <a:ext uri="{FF2B5EF4-FFF2-40B4-BE49-F238E27FC236}">
                <a16:creationId xmlns:a16="http://schemas.microsoft.com/office/drawing/2014/main" id="{F231EFD0-119A-D34A-99F0-A51C05FA40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3417062"/>
      </p:ext>
    </p:extLst>
  </p:cSld>
  <p:clrMapOvr>
    <a:masterClrMapping/>
  </p:clrMapOvr>
  <mc:AlternateContent xmlns:mc="http://schemas.openxmlformats.org/markup-compatibility/2006" xmlns:p14="http://schemas.microsoft.com/office/powerpoint/2010/main">
    <mc:Choice Requires="p14">
      <p:transition spd="slow" p14:dur="2000" advTm="9293"/>
    </mc:Choice>
    <mc:Fallback xmlns="">
      <p:transition spd="slow" advTm="9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5916</TotalTime>
  <Words>932</Words>
  <Application>Microsoft Office PowerPoint</Application>
  <PresentationFormat>Widescreen</PresentationFormat>
  <Paragraphs>58</Paragraphs>
  <Slides>24</Slides>
  <Notes>2</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2021-07-20T09:23:46Z</dcterms:created>
  <dcterms:modified xsi:type="dcterms:W3CDTF">2024-08-03T23:55:58Z</dcterms:modified>
</cp:coreProperties>
</file>