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8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79" r:id="rId19"/>
    <p:sldId id="454" r:id="rId20"/>
    <p:sldId id="471" r:id="rId21"/>
    <p:sldId id="453" r:id="rId22"/>
    <p:sldId id="456" r:id="rId23"/>
    <p:sldId id="457" r:id="rId24"/>
    <p:sldId id="458" r:id="rId25"/>
    <p:sldId id="469" r:id="rId26"/>
    <p:sldId id="4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D032F-C1EC-463B-838A-4EB27EB948D2}" v="95" dt="2023-12-01T06:19:12.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3DD032F-C1EC-463B-838A-4EB27EB948D2}"/>
    <pc:docChg chg="modSld">
      <pc:chgData name="Leonie Smith" userId="fed1330f33f5650e" providerId="LiveId" clId="{53DD032F-C1EC-463B-838A-4EB27EB948D2}" dt="2023-12-01T06:19:12.259" v="135"/>
      <pc:docMkLst>
        <pc:docMk/>
      </pc:docMkLst>
      <pc:sldChg chg="addSp delSp modSp mod modTransition modAnim">
        <pc:chgData name="Leonie Smith" userId="fed1330f33f5650e" providerId="LiveId" clId="{53DD032F-C1EC-463B-838A-4EB27EB948D2}" dt="2023-12-01T05:38:59.313" v="7"/>
        <pc:sldMkLst>
          <pc:docMk/>
          <pc:sldMk cId="3759221820" sldId="439"/>
        </pc:sldMkLst>
        <pc:picChg chg="add del mod">
          <ac:chgData name="Leonie Smith" userId="fed1330f33f5650e" providerId="LiveId" clId="{53DD032F-C1EC-463B-838A-4EB27EB948D2}" dt="2023-12-01T05:38:52.015" v="6"/>
          <ac:picMkLst>
            <pc:docMk/>
            <pc:sldMk cId="3759221820" sldId="439"/>
            <ac:picMk id="6" creationId="{EF5402DD-6DBD-3462-F87F-3575BC132A28}"/>
          </ac:picMkLst>
        </pc:picChg>
        <pc:picChg chg="add del mod ord">
          <ac:chgData name="Leonie Smith" userId="fed1330f33f5650e" providerId="LiveId" clId="{53DD032F-C1EC-463B-838A-4EB27EB948D2}" dt="2023-12-01T05:38:59.313" v="7"/>
          <ac:picMkLst>
            <pc:docMk/>
            <pc:sldMk cId="3759221820" sldId="439"/>
            <ac:picMk id="11" creationId="{F9800F2A-531C-9E39-BE2A-BD3F7C93EFB1}"/>
          </ac:picMkLst>
        </pc:picChg>
        <pc:picChg chg="add mod">
          <ac:chgData name="Leonie Smith" userId="fed1330f33f5650e" providerId="LiveId" clId="{53DD032F-C1EC-463B-838A-4EB27EB948D2}" dt="2023-12-01T05:38:59.313" v="7"/>
          <ac:picMkLst>
            <pc:docMk/>
            <pc:sldMk cId="3759221820" sldId="439"/>
            <ac:picMk id="12" creationId="{366143E3-7EDB-A72D-E24F-AEBFCE541C3E}"/>
          </ac:picMkLst>
        </pc:picChg>
      </pc:sldChg>
      <pc:sldChg chg="addSp delSp modSp mod modTransition modAnim">
        <pc:chgData name="Leonie Smith" userId="fed1330f33f5650e" providerId="LiveId" clId="{53DD032F-C1EC-463B-838A-4EB27EB948D2}" dt="2023-12-01T05:43:52.347" v="29"/>
        <pc:sldMkLst>
          <pc:docMk/>
          <pc:sldMk cId="3676245138" sldId="441"/>
        </pc:sldMkLst>
        <pc:picChg chg="add del mod">
          <ac:chgData name="Leonie Smith" userId="fed1330f33f5650e" providerId="LiveId" clId="{53DD032F-C1EC-463B-838A-4EB27EB948D2}" dt="2023-12-01T05:41:13.854" v="10"/>
          <ac:picMkLst>
            <pc:docMk/>
            <pc:sldMk cId="3676245138" sldId="441"/>
            <ac:picMk id="6" creationId="{B88D92C7-CE0E-D5F2-641C-3843B8ED942C}"/>
          </ac:picMkLst>
        </pc:picChg>
        <pc:picChg chg="add del mod ord">
          <ac:chgData name="Leonie Smith" userId="fed1330f33f5650e" providerId="LiveId" clId="{53DD032F-C1EC-463B-838A-4EB27EB948D2}" dt="2023-12-01T05:41:20.962" v="11"/>
          <ac:picMkLst>
            <pc:docMk/>
            <pc:sldMk cId="3676245138" sldId="441"/>
            <ac:picMk id="9" creationId="{3C16E48B-F6E8-923F-DF75-F26455EED327}"/>
          </ac:picMkLst>
        </pc:picChg>
        <pc:picChg chg="add del mod">
          <ac:chgData name="Leonie Smith" userId="fed1330f33f5650e" providerId="LiveId" clId="{53DD032F-C1EC-463B-838A-4EB27EB948D2}" dt="2023-12-01T05:41:22.096" v="13"/>
          <ac:picMkLst>
            <pc:docMk/>
            <pc:sldMk cId="3676245138" sldId="441"/>
            <ac:picMk id="11" creationId="{1A795573-C0FA-7549-7036-45E40BD6F762}"/>
          </ac:picMkLst>
        </pc:picChg>
        <pc:picChg chg="add del mod ord">
          <ac:chgData name="Leonie Smith" userId="fed1330f33f5650e" providerId="LiveId" clId="{53DD032F-C1EC-463B-838A-4EB27EB948D2}" dt="2023-12-01T05:41:35.069" v="14"/>
          <ac:picMkLst>
            <pc:docMk/>
            <pc:sldMk cId="3676245138" sldId="441"/>
            <ac:picMk id="14" creationId="{A09E3E32-3196-F606-8EAC-396AF00C3A2A}"/>
          </ac:picMkLst>
        </pc:picChg>
        <pc:picChg chg="add del mod">
          <ac:chgData name="Leonie Smith" userId="fed1330f33f5650e" providerId="LiveId" clId="{53DD032F-C1EC-463B-838A-4EB27EB948D2}" dt="2023-12-01T05:41:36.452" v="16"/>
          <ac:picMkLst>
            <pc:docMk/>
            <pc:sldMk cId="3676245138" sldId="441"/>
            <ac:picMk id="15" creationId="{E9E3DD00-81BC-4CF2-4BB8-97532CE62B40}"/>
          </ac:picMkLst>
        </pc:picChg>
        <pc:picChg chg="add del mod ord">
          <ac:chgData name="Leonie Smith" userId="fed1330f33f5650e" providerId="LiveId" clId="{53DD032F-C1EC-463B-838A-4EB27EB948D2}" dt="2023-12-01T05:41:53.186" v="17"/>
          <ac:picMkLst>
            <pc:docMk/>
            <pc:sldMk cId="3676245138" sldId="441"/>
            <ac:picMk id="18" creationId="{30C1D676-F319-C966-4744-666DFFB75373}"/>
          </ac:picMkLst>
        </pc:picChg>
        <pc:picChg chg="add del mod">
          <ac:chgData name="Leonie Smith" userId="fed1330f33f5650e" providerId="LiveId" clId="{53DD032F-C1EC-463B-838A-4EB27EB948D2}" dt="2023-12-01T05:41:54.494" v="19"/>
          <ac:picMkLst>
            <pc:docMk/>
            <pc:sldMk cId="3676245138" sldId="441"/>
            <ac:picMk id="19" creationId="{D4F33221-CF4C-9D45-635F-B3E5C869AD9C}"/>
          </ac:picMkLst>
        </pc:picChg>
        <pc:picChg chg="add del mod ord">
          <ac:chgData name="Leonie Smith" userId="fed1330f33f5650e" providerId="LiveId" clId="{53DD032F-C1EC-463B-838A-4EB27EB948D2}" dt="2023-12-01T05:42:05.479" v="20"/>
          <ac:picMkLst>
            <pc:docMk/>
            <pc:sldMk cId="3676245138" sldId="441"/>
            <ac:picMk id="22" creationId="{76CFA89C-1D37-5FE1-3272-66416C6191C3}"/>
          </ac:picMkLst>
        </pc:picChg>
        <pc:picChg chg="add del mod">
          <ac:chgData name="Leonie Smith" userId="fed1330f33f5650e" providerId="LiveId" clId="{53DD032F-C1EC-463B-838A-4EB27EB948D2}" dt="2023-12-01T05:42:06.754" v="22"/>
          <ac:picMkLst>
            <pc:docMk/>
            <pc:sldMk cId="3676245138" sldId="441"/>
            <ac:picMk id="23" creationId="{50D2E051-B32B-A52F-0DB3-46268633032D}"/>
          </ac:picMkLst>
        </pc:picChg>
        <pc:picChg chg="add del mod ord">
          <ac:chgData name="Leonie Smith" userId="fed1330f33f5650e" providerId="LiveId" clId="{53DD032F-C1EC-463B-838A-4EB27EB948D2}" dt="2023-12-01T05:42:33.511" v="23"/>
          <ac:picMkLst>
            <pc:docMk/>
            <pc:sldMk cId="3676245138" sldId="441"/>
            <ac:picMk id="26" creationId="{1203A4C1-F6AF-F023-CFE1-ABEE898FE060}"/>
          </ac:picMkLst>
        </pc:picChg>
        <pc:picChg chg="add del mod">
          <ac:chgData name="Leonie Smith" userId="fed1330f33f5650e" providerId="LiveId" clId="{53DD032F-C1EC-463B-838A-4EB27EB948D2}" dt="2023-12-01T05:42:50.447" v="25"/>
          <ac:picMkLst>
            <pc:docMk/>
            <pc:sldMk cId="3676245138" sldId="441"/>
            <ac:picMk id="27" creationId="{DCF74BB4-348D-4C2F-C061-F5F805208ED8}"/>
          </ac:picMkLst>
        </pc:picChg>
        <pc:picChg chg="add del mod ord">
          <ac:chgData name="Leonie Smith" userId="fed1330f33f5650e" providerId="LiveId" clId="{53DD032F-C1EC-463B-838A-4EB27EB948D2}" dt="2023-12-01T05:43:14.190" v="26"/>
          <ac:picMkLst>
            <pc:docMk/>
            <pc:sldMk cId="3676245138" sldId="441"/>
            <ac:picMk id="30" creationId="{DAEE617D-6664-EE70-356F-D2BB38E6D2EB}"/>
          </ac:picMkLst>
        </pc:picChg>
        <pc:picChg chg="add del mod">
          <ac:chgData name="Leonie Smith" userId="fed1330f33f5650e" providerId="LiveId" clId="{53DD032F-C1EC-463B-838A-4EB27EB948D2}" dt="2023-12-01T05:43:22.488" v="28"/>
          <ac:picMkLst>
            <pc:docMk/>
            <pc:sldMk cId="3676245138" sldId="441"/>
            <ac:picMk id="31" creationId="{B1A580EC-3CF6-FBB4-819E-15F4177CF6E6}"/>
          </ac:picMkLst>
        </pc:picChg>
        <pc:picChg chg="add del mod ord">
          <ac:chgData name="Leonie Smith" userId="fed1330f33f5650e" providerId="LiveId" clId="{53DD032F-C1EC-463B-838A-4EB27EB948D2}" dt="2023-12-01T05:43:52.347" v="29"/>
          <ac:picMkLst>
            <pc:docMk/>
            <pc:sldMk cId="3676245138" sldId="441"/>
            <ac:picMk id="34" creationId="{249EABDB-0E7D-9603-CBA5-7255C1FC7AAE}"/>
          </ac:picMkLst>
        </pc:picChg>
        <pc:picChg chg="add mod">
          <ac:chgData name="Leonie Smith" userId="fed1330f33f5650e" providerId="LiveId" clId="{53DD032F-C1EC-463B-838A-4EB27EB948D2}" dt="2023-12-01T05:43:52.347" v="29"/>
          <ac:picMkLst>
            <pc:docMk/>
            <pc:sldMk cId="3676245138" sldId="441"/>
            <ac:picMk id="35" creationId="{65B67B0E-C41B-3597-4A52-FE75A8B45737}"/>
          </ac:picMkLst>
        </pc:picChg>
      </pc:sldChg>
      <pc:sldChg chg="addSp modSp">
        <pc:chgData name="Leonie Smith" userId="fed1330f33f5650e" providerId="LiveId" clId="{53DD032F-C1EC-463B-838A-4EB27EB948D2}" dt="2023-12-01T05:44:48.797" v="30"/>
        <pc:sldMkLst>
          <pc:docMk/>
          <pc:sldMk cId="3095902142" sldId="443"/>
        </pc:sldMkLst>
        <pc:picChg chg="add mod">
          <ac:chgData name="Leonie Smith" userId="fed1330f33f5650e" providerId="LiveId" clId="{53DD032F-C1EC-463B-838A-4EB27EB948D2}" dt="2023-12-01T05:44:48.797" v="30"/>
          <ac:picMkLst>
            <pc:docMk/>
            <pc:sldMk cId="3095902142" sldId="443"/>
            <ac:picMk id="6" creationId="{05CAA923-E944-27B3-9839-A1A2DFF77D9D}"/>
          </ac:picMkLst>
        </pc:picChg>
      </pc:sldChg>
      <pc:sldChg chg="addSp delSp modSp mod modTransition modAnim">
        <pc:chgData name="Leonie Smith" userId="fed1330f33f5650e" providerId="LiveId" clId="{53DD032F-C1EC-463B-838A-4EB27EB948D2}" dt="2023-12-01T05:46:33.289" v="40"/>
        <pc:sldMkLst>
          <pc:docMk/>
          <pc:sldMk cId="2166098122" sldId="445"/>
        </pc:sldMkLst>
        <pc:picChg chg="add del mod">
          <ac:chgData name="Leonie Smith" userId="fed1330f33f5650e" providerId="LiveId" clId="{53DD032F-C1EC-463B-838A-4EB27EB948D2}" dt="2023-12-01T05:45:57.266" v="33"/>
          <ac:picMkLst>
            <pc:docMk/>
            <pc:sldMk cId="2166098122" sldId="445"/>
            <ac:picMk id="6" creationId="{8FC0D276-A86F-23F2-4EB5-FE04E71E725F}"/>
          </ac:picMkLst>
        </pc:picChg>
        <pc:picChg chg="add del mod ord">
          <ac:chgData name="Leonie Smith" userId="fed1330f33f5650e" providerId="LiveId" clId="{53DD032F-C1EC-463B-838A-4EB27EB948D2}" dt="2023-12-01T05:46:04.057" v="34"/>
          <ac:picMkLst>
            <pc:docMk/>
            <pc:sldMk cId="2166098122" sldId="445"/>
            <ac:picMk id="10" creationId="{88917542-81EB-DD64-1161-0141D8BE6D00}"/>
          </ac:picMkLst>
        </pc:picChg>
        <pc:picChg chg="add del mod">
          <ac:chgData name="Leonie Smith" userId="fed1330f33f5650e" providerId="LiveId" clId="{53DD032F-C1EC-463B-838A-4EB27EB948D2}" dt="2023-12-01T05:46:05.535" v="36"/>
          <ac:picMkLst>
            <pc:docMk/>
            <pc:sldMk cId="2166098122" sldId="445"/>
            <ac:picMk id="11" creationId="{92E0A902-6748-1C55-B3A0-6EF073C0C3E7}"/>
          </ac:picMkLst>
        </pc:picChg>
        <pc:picChg chg="add del mod ord">
          <ac:chgData name="Leonie Smith" userId="fed1330f33f5650e" providerId="LiveId" clId="{53DD032F-C1EC-463B-838A-4EB27EB948D2}" dt="2023-12-01T05:46:12.410" v="37"/>
          <ac:picMkLst>
            <pc:docMk/>
            <pc:sldMk cId="2166098122" sldId="445"/>
            <ac:picMk id="14" creationId="{DC9FAF77-487E-12D3-3ACB-12DAC2C0C7F3}"/>
          </ac:picMkLst>
        </pc:picChg>
        <pc:picChg chg="add del mod">
          <ac:chgData name="Leonie Smith" userId="fed1330f33f5650e" providerId="LiveId" clId="{53DD032F-C1EC-463B-838A-4EB27EB948D2}" dt="2023-12-01T05:46:13.994" v="39"/>
          <ac:picMkLst>
            <pc:docMk/>
            <pc:sldMk cId="2166098122" sldId="445"/>
            <ac:picMk id="15" creationId="{DA2D013E-4689-C6B0-1E33-C526E49932DB}"/>
          </ac:picMkLst>
        </pc:picChg>
        <pc:picChg chg="add del mod ord">
          <ac:chgData name="Leonie Smith" userId="fed1330f33f5650e" providerId="LiveId" clId="{53DD032F-C1EC-463B-838A-4EB27EB948D2}" dt="2023-12-01T05:46:33.289" v="40"/>
          <ac:picMkLst>
            <pc:docMk/>
            <pc:sldMk cId="2166098122" sldId="445"/>
            <ac:picMk id="18" creationId="{4C078A0C-0C6E-4979-0687-9D0625352F3B}"/>
          </ac:picMkLst>
        </pc:picChg>
        <pc:picChg chg="add mod">
          <ac:chgData name="Leonie Smith" userId="fed1330f33f5650e" providerId="LiveId" clId="{53DD032F-C1EC-463B-838A-4EB27EB948D2}" dt="2023-12-01T05:46:33.289" v="40"/>
          <ac:picMkLst>
            <pc:docMk/>
            <pc:sldMk cId="2166098122" sldId="445"/>
            <ac:picMk id="19" creationId="{6B2561C3-549A-2E6C-1782-BF62217DD68D}"/>
          </ac:picMkLst>
        </pc:picChg>
      </pc:sldChg>
      <pc:sldChg chg="addSp delSp modSp mod modTransition modAnim">
        <pc:chgData name="Leonie Smith" userId="fed1330f33f5650e" providerId="LiveId" clId="{53DD032F-C1EC-463B-838A-4EB27EB948D2}" dt="2023-12-01T05:48:38.121" v="44"/>
        <pc:sldMkLst>
          <pc:docMk/>
          <pc:sldMk cId="2422728137" sldId="447"/>
        </pc:sldMkLst>
        <pc:picChg chg="add del mod">
          <ac:chgData name="Leonie Smith" userId="fed1330f33f5650e" providerId="LiveId" clId="{53DD032F-C1EC-463B-838A-4EB27EB948D2}" dt="2023-12-01T05:48:17.986" v="43"/>
          <ac:picMkLst>
            <pc:docMk/>
            <pc:sldMk cId="2422728137" sldId="447"/>
            <ac:picMk id="6" creationId="{EB5D3701-0C7D-F5FD-C554-0FF40CB14231}"/>
          </ac:picMkLst>
        </pc:picChg>
        <pc:picChg chg="add del mod ord">
          <ac:chgData name="Leonie Smith" userId="fed1330f33f5650e" providerId="LiveId" clId="{53DD032F-C1EC-463B-838A-4EB27EB948D2}" dt="2023-12-01T05:48:38.121" v="44"/>
          <ac:picMkLst>
            <pc:docMk/>
            <pc:sldMk cId="2422728137" sldId="447"/>
            <ac:picMk id="10" creationId="{C216AAAF-00ED-0B6E-E075-253BE59027DC}"/>
          </ac:picMkLst>
        </pc:picChg>
        <pc:picChg chg="add mod">
          <ac:chgData name="Leonie Smith" userId="fed1330f33f5650e" providerId="LiveId" clId="{53DD032F-C1EC-463B-838A-4EB27EB948D2}" dt="2023-12-01T05:48:38.121" v="44"/>
          <ac:picMkLst>
            <pc:docMk/>
            <pc:sldMk cId="2422728137" sldId="447"/>
            <ac:picMk id="11" creationId="{F3B179E4-005E-761B-0183-3C71354AC584}"/>
          </ac:picMkLst>
        </pc:picChg>
      </pc:sldChg>
      <pc:sldChg chg="addSp delSp modSp mod modTransition modAnim">
        <pc:chgData name="Leonie Smith" userId="fed1330f33f5650e" providerId="LiveId" clId="{53DD032F-C1EC-463B-838A-4EB27EB948D2}" dt="2023-12-01T05:52:05.409" v="60"/>
        <pc:sldMkLst>
          <pc:docMk/>
          <pc:sldMk cId="4160448636" sldId="449"/>
        </pc:sldMkLst>
        <pc:picChg chg="add del mod">
          <ac:chgData name="Leonie Smith" userId="fed1330f33f5650e" providerId="LiveId" clId="{53DD032F-C1EC-463B-838A-4EB27EB948D2}" dt="2023-12-01T05:50:43.447" v="47"/>
          <ac:picMkLst>
            <pc:docMk/>
            <pc:sldMk cId="4160448636" sldId="449"/>
            <ac:picMk id="6" creationId="{AD60C8AB-1438-8397-B81E-1A767138E8FC}"/>
          </ac:picMkLst>
        </pc:picChg>
        <pc:picChg chg="add del mod ord">
          <ac:chgData name="Leonie Smith" userId="fed1330f33f5650e" providerId="LiveId" clId="{53DD032F-C1EC-463B-838A-4EB27EB948D2}" dt="2023-12-01T05:51:01.773" v="48"/>
          <ac:picMkLst>
            <pc:docMk/>
            <pc:sldMk cId="4160448636" sldId="449"/>
            <ac:picMk id="9" creationId="{F1B7EE00-DB73-9B69-68F6-A7D46168EBCB}"/>
          </ac:picMkLst>
        </pc:picChg>
        <pc:picChg chg="add del mod">
          <ac:chgData name="Leonie Smith" userId="fed1330f33f5650e" providerId="LiveId" clId="{53DD032F-C1EC-463B-838A-4EB27EB948D2}" dt="2023-12-01T05:51:09.309" v="50"/>
          <ac:picMkLst>
            <pc:docMk/>
            <pc:sldMk cId="4160448636" sldId="449"/>
            <ac:picMk id="10" creationId="{72260BF2-1FD1-85B6-5FD6-81F4AF92E2E3}"/>
          </ac:picMkLst>
        </pc:picChg>
        <pc:picChg chg="add del mod ord">
          <ac:chgData name="Leonie Smith" userId="fed1330f33f5650e" providerId="LiveId" clId="{53DD032F-C1EC-463B-838A-4EB27EB948D2}" dt="2023-12-01T05:51:22.949" v="51"/>
          <ac:picMkLst>
            <pc:docMk/>
            <pc:sldMk cId="4160448636" sldId="449"/>
            <ac:picMk id="13" creationId="{1BE569CF-B797-79B3-FA8C-2D07A297F4AC}"/>
          </ac:picMkLst>
        </pc:picChg>
        <pc:picChg chg="add del mod">
          <ac:chgData name="Leonie Smith" userId="fed1330f33f5650e" providerId="LiveId" clId="{53DD032F-C1EC-463B-838A-4EB27EB948D2}" dt="2023-12-01T05:51:24.945" v="53"/>
          <ac:picMkLst>
            <pc:docMk/>
            <pc:sldMk cId="4160448636" sldId="449"/>
            <ac:picMk id="14" creationId="{FD42B7D8-2B09-660F-1400-70C672E323D5}"/>
          </ac:picMkLst>
        </pc:picChg>
        <pc:picChg chg="add del mod ord">
          <ac:chgData name="Leonie Smith" userId="fed1330f33f5650e" providerId="LiveId" clId="{53DD032F-C1EC-463B-838A-4EB27EB948D2}" dt="2023-12-01T05:51:31.031" v="54"/>
          <ac:picMkLst>
            <pc:docMk/>
            <pc:sldMk cId="4160448636" sldId="449"/>
            <ac:picMk id="17" creationId="{85736CEF-F641-2515-98C0-8E456DEE32BE}"/>
          </ac:picMkLst>
        </pc:picChg>
        <pc:picChg chg="add del mod">
          <ac:chgData name="Leonie Smith" userId="fed1330f33f5650e" providerId="LiveId" clId="{53DD032F-C1EC-463B-838A-4EB27EB948D2}" dt="2023-12-01T05:51:32.573" v="56"/>
          <ac:picMkLst>
            <pc:docMk/>
            <pc:sldMk cId="4160448636" sldId="449"/>
            <ac:picMk id="18" creationId="{9459800F-A492-E366-CC17-FB9667F30C1C}"/>
          </ac:picMkLst>
        </pc:picChg>
        <pc:picChg chg="add del mod ord">
          <ac:chgData name="Leonie Smith" userId="fed1330f33f5650e" providerId="LiveId" clId="{53DD032F-C1EC-463B-838A-4EB27EB948D2}" dt="2023-12-01T05:51:43.970" v="57"/>
          <ac:picMkLst>
            <pc:docMk/>
            <pc:sldMk cId="4160448636" sldId="449"/>
            <ac:picMk id="21" creationId="{F3766D6C-7A5F-CFC4-6F87-3056567FAB19}"/>
          </ac:picMkLst>
        </pc:picChg>
        <pc:picChg chg="add del mod">
          <ac:chgData name="Leonie Smith" userId="fed1330f33f5650e" providerId="LiveId" clId="{53DD032F-C1EC-463B-838A-4EB27EB948D2}" dt="2023-12-01T05:51:45.169" v="59"/>
          <ac:picMkLst>
            <pc:docMk/>
            <pc:sldMk cId="4160448636" sldId="449"/>
            <ac:picMk id="22" creationId="{0C90C2AB-5C66-ADCC-D8D4-EDB4C9BA319D}"/>
          </ac:picMkLst>
        </pc:picChg>
        <pc:picChg chg="add del mod ord">
          <ac:chgData name="Leonie Smith" userId="fed1330f33f5650e" providerId="LiveId" clId="{53DD032F-C1EC-463B-838A-4EB27EB948D2}" dt="2023-12-01T05:52:05.409" v="60"/>
          <ac:picMkLst>
            <pc:docMk/>
            <pc:sldMk cId="4160448636" sldId="449"/>
            <ac:picMk id="25" creationId="{01003FEC-6F58-76FC-22FF-3590D5A695DF}"/>
          </ac:picMkLst>
        </pc:picChg>
        <pc:picChg chg="add mod">
          <ac:chgData name="Leonie Smith" userId="fed1330f33f5650e" providerId="LiveId" clId="{53DD032F-C1EC-463B-838A-4EB27EB948D2}" dt="2023-12-01T05:52:05.409" v="60"/>
          <ac:picMkLst>
            <pc:docMk/>
            <pc:sldMk cId="4160448636" sldId="449"/>
            <ac:picMk id="26" creationId="{E8C8CCD5-7B0C-9454-20F5-5F477015CC49}"/>
          </ac:picMkLst>
        </pc:picChg>
      </pc:sldChg>
      <pc:sldChg chg="addSp delSp modSp mod modTransition modAnim">
        <pc:chgData name="Leonie Smith" userId="fed1330f33f5650e" providerId="LiveId" clId="{53DD032F-C1EC-463B-838A-4EB27EB948D2}" dt="2023-12-01T05:53:22.503" v="64"/>
        <pc:sldMkLst>
          <pc:docMk/>
          <pc:sldMk cId="3386340796" sldId="451"/>
        </pc:sldMkLst>
        <pc:picChg chg="add del mod">
          <ac:chgData name="Leonie Smith" userId="fed1330f33f5650e" providerId="LiveId" clId="{53DD032F-C1EC-463B-838A-4EB27EB948D2}" dt="2023-12-01T05:53:02.407" v="63"/>
          <ac:picMkLst>
            <pc:docMk/>
            <pc:sldMk cId="3386340796" sldId="451"/>
            <ac:picMk id="6" creationId="{436A5CCA-882A-2216-0F20-9C47FF810C9B}"/>
          </ac:picMkLst>
        </pc:picChg>
        <pc:picChg chg="add del mod ord">
          <ac:chgData name="Leonie Smith" userId="fed1330f33f5650e" providerId="LiveId" clId="{53DD032F-C1EC-463B-838A-4EB27EB948D2}" dt="2023-12-01T05:53:22.503" v="64"/>
          <ac:picMkLst>
            <pc:docMk/>
            <pc:sldMk cId="3386340796" sldId="451"/>
            <ac:picMk id="9" creationId="{7017D9D7-FDB2-3635-9E50-86BB34EE4896}"/>
          </ac:picMkLst>
        </pc:picChg>
        <pc:picChg chg="add mod">
          <ac:chgData name="Leonie Smith" userId="fed1330f33f5650e" providerId="LiveId" clId="{53DD032F-C1EC-463B-838A-4EB27EB948D2}" dt="2023-12-01T05:53:22.503" v="64"/>
          <ac:picMkLst>
            <pc:docMk/>
            <pc:sldMk cId="3386340796" sldId="451"/>
            <ac:picMk id="10" creationId="{1F58F6ED-F5A4-1854-B5B8-50FDDD67BB5F}"/>
          </ac:picMkLst>
        </pc:picChg>
      </pc:sldChg>
      <pc:sldChg chg="addSp delSp modSp mod modTransition modAnim">
        <pc:chgData name="Leonie Smith" userId="fed1330f33f5650e" providerId="LiveId" clId="{53DD032F-C1EC-463B-838A-4EB27EB948D2}" dt="2023-12-01T06:06:38.036" v="103"/>
        <pc:sldMkLst>
          <pc:docMk/>
          <pc:sldMk cId="283334129" sldId="453"/>
        </pc:sldMkLst>
        <pc:picChg chg="add del mod">
          <ac:chgData name="Leonie Smith" userId="fed1330f33f5650e" providerId="LiveId" clId="{53DD032F-C1EC-463B-838A-4EB27EB948D2}" dt="2023-12-01T06:05:12.175" v="96"/>
          <ac:picMkLst>
            <pc:docMk/>
            <pc:sldMk cId="283334129" sldId="453"/>
            <ac:picMk id="9" creationId="{5FA9D8F7-183C-323B-D6D7-6B832CE3CB58}"/>
          </ac:picMkLst>
        </pc:picChg>
        <pc:picChg chg="add del mod ord">
          <ac:chgData name="Leonie Smith" userId="fed1330f33f5650e" providerId="LiveId" clId="{53DD032F-C1EC-463B-838A-4EB27EB948D2}" dt="2023-12-01T06:05:36.678" v="97"/>
          <ac:picMkLst>
            <pc:docMk/>
            <pc:sldMk cId="283334129" sldId="453"/>
            <ac:picMk id="12" creationId="{5F03358E-76B0-4945-7CE4-31167F67DA7C}"/>
          </ac:picMkLst>
        </pc:picChg>
        <pc:picChg chg="add del mod">
          <ac:chgData name="Leonie Smith" userId="fed1330f33f5650e" providerId="LiveId" clId="{53DD032F-C1EC-463B-838A-4EB27EB948D2}" dt="2023-12-01T06:06:02.346" v="99"/>
          <ac:picMkLst>
            <pc:docMk/>
            <pc:sldMk cId="283334129" sldId="453"/>
            <ac:picMk id="13" creationId="{155CE954-A045-AB42-0B9F-CEC7B0A3657A}"/>
          </ac:picMkLst>
        </pc:picChg>
        <pc:picChg chg="add del mod ord">
          <ac:chgData name="Leonie Smith" userId="fed1330f33f5650e" providerId="LiveId" clId="{53DD032F-C1EC-463B-838A-4EB27EB948D2}" dt="2023-12-01T06:06:13.041" v="100"/>
          <ac:picMkLst>
            <pc:docMk/>
            <pc:sldMk cId="283334129" sldId="453"/>
            <ac:picMk id="18" creationId="{9318506D-8D23-04FC-A270-21236BAA5683}"/>
          </ac:picMkLst>
        </pc:picChg>
        <pc:picChg chg="add del mod">
          <ac:chgData name="Leonie Smith" userId="fed1330f33f5650e" providerId="LiveId" clId="{53DD032F-C1EC-463B-838A-4EB27EB948D2}" dt="2023-12-01T06:06:14.567" v="102"/>
          <ac:picMkLst>
            <pc:docMk/>
            <pc:sldMk cId="283334129" sldId="453"/>
            <ac:picMk id="19" creationId="{A8FAD1FF-0E42-DF8C-B734-9AEEE2C292D4}"/>
          </ac:picMkLst>
        </pc:picChg>
        <pc:picChg chg="add del mod ord">
          <ac:chgData name="Leonie Smith" userId="fed1330f33f5650e" providerId="LiveId" clId="{53DD032F-C1EC-463B-838A-4EB27EB948D2}" dt="2023-12-01T06:06:38.036" v="103"/>
          <ac:picMkLst>
            <pc:docMk/>
            <pc:sldMk cId="283334129" sldId="453"/>
            <ac:picMk id="22" creationId="{D8A4B56E-7D74-678B-CFC0-6B9E020D9F75}"/>
          </ac:picMkLst>
        </pc:picChg>
        <pc:picChg chg="add mod">
          <ac:chgData name="Leonie Smith" userId="fed1330f33f5650e" providerId="LiveId" clId="{53DD032F-C1EC-463B-838A-4EB27EB948D2}" dt="2023-12-01T06:06:38.036" v="103"/>
          <ac:picMkLst>
            <pc:docMk/>
            <pc:sldMk cId="283334129" sldId="453"/>
            <ac:picMk id="23" creationId="{59F75245-C7C1-E045-9C5A-9D5DCD9259B8}"/>
          </ac:picMkLst>
        </pc:picChg>
      </pc:sldChg>
      <pc:sldChg chg="addSp delSp modSp mod modTransition modAnim">
        <pc:chgData name="Leonie Smith" userId="fed1330f33f5650e" providerId="LiveId" clId="{53DD032F-C1EC-463B-838A-4EB27EB948D2}" dt="2023-12-01T05:59:58.935" v="93"/>
        <pc:sldMkLst>
          <pc:docMk/>
          <pc:sldMk cId="2511564658" sldId="454"/>
        </pc:sldMkLst>
        <pc:picChg chg="add del mod">
          <ac:chgData name="Leonie Smith" userId="fed1330f33f5650e" providerId="LiveId" clId="{53DD032F-C1EC-463B-838A-4EB27EB948D2}" dt="2023-12-01T05:57:15.761" v="77"/>
          <ac:picMkLst>
            <pc:docMk/>
            <pc:sldMk cId="2511564658" sldId="454"/>
            <ac:picMk id="6" creationId="{B5C1BC76-2BA6-787E-C81F-65D57BF5CF65}"/>
          </ac:picMkLst>
        </pc:picChg>
        <pc:picChg chg="add del mod ord">
          <ac:chgData name="Leonie Smith" userId="fed1330f33f5650e" providerId="LiveId" clId="{53DD032F-C1EC-463B-838A-4EB27EB948D2}" dt="2023-12-01T05:57:32.535" v="78"/>
          <ac:picMkLst>
            <pc:docMk/>
            <pc:sldMk cId="2511564658" sldId="454"/>
            <ac:picMk id="9" creationId="{B6537503-10B1-655A-0904-B1506D23FE19}"/>
          </ac:picMkLst>
        </pc:picChg>
        <pc:picChg chg="add del mod">
          <ac:chgData name="Leonie Smith" userId="fed1330f33f5650e" providerId="LiveId" clId="{53DD032F-C1EC-463B-838A-4EB27EB948D2}" dt="2023-12-01T05:57:40.841" v="80"/>
          <ac:picMkLst>
            <pc:docMk/>
            <pc:sldMk cId="2511564658" sldId="454"/>
            <ac:picMk id="10" creationId="{9E9EC492-B291-C25F-3BCF-9467F1743C65}"/>
          </ac:picMkLst>
        </pc:picChg>
        <pc:picChg chg="add del mod ord">
          <ac:chgData name="Leonie Smith" userId="fed1330f33f5650e" providerId="LiveId" clId="{53DD032F-C1EC-463B-838A-4EB27EB948D2}" dt="2023-12-01T05:57:47.940" v="81"/>
          <ac:picMkLst>
            <pc:docMk/>
            <pc:sldMk cId="2511564658" sldId="454"/>
            <ac:picMk id="13" creationId="{54120A98-97DD-D683-6B77-A45B0C5EC9AE}"/>
          </ac:picMkLst>
        </pc:picChg>
        <pc:picChg chg="add del mod">
          <ac:chgData name="Leonie Smith" userId="fed1330f33f5650e" providerId="LiveId" clId="{53DD032F-C1EC-463B-838A-4EB27EB948D2}" dt="2023-12-01T05:57:49.043" v="83"/>
          <ac:picMkLst>
            <pc:docMk/>
            <pc:sldMk cId="2511564658" sldId="454"/>
            <ac:picMk id="14" creationId="{A843BF46-B30A-912B-313E-3E3FC2883242}"/>
          </ac:picMkLst>
        </pc:picChg>
        <pc:picChg chg="add del mod ord">
          <ac:chgData name="Leonie Smith" userId="fed1330f33f5650e" providerId="LiveId" clId="{53DD032F-C1EC-463B-838A-4EB27EB948D2}" dt="2023-12-01T05:58:13.480" v="84"/>
          <ac:picMkLst>
            <pc:docMk/>
            <pc:sldMk cId="2511564658" sldId="454"/>
            <ac:picMk id="17" creationId="{1CB9D5A0-5975-2D88-2EC1-CA71B8DD4C13}"/>
          </ac:picMkLst>
        </pc:picChg>
        <pc:picChg chg="add del mod">
          <ac:chgData name="Leonie Smith" userId="fed1330f33f5650e" providerId="LiveId" clId="{53DD032F-C1EC-463B-838A-4EB27EB948D2}" dt="2023-12-01T05:58:20.011" v="86"/>
          <ac:picMkLst>
            <pc:docMk/>
            <pc:sldMk cId="2511564658" sldId="454"/>
            <ac:picMk id="18" creationId="{DBF3883E-4974-D512-A872-1CAC93DA314B}"/>
          </ac:picMkLst>
        </pc:picChg>
        <pc:picChg chg="add del mod ord">
          <ac:chgData name="Leonie Smith" userId="fed1330f33f5650e" providerId="LiveId" clId="{53DD032F-C1EC-463B-838A-4EB27EB948D2}" dt="2023-12-01T05:58:47.430" v="87"/>
          <ac:picMkLst>
            <pc:docMk/>
            <pc:sldMk cId="2511564658" sldId="454"/>
            <ac:picMk id="21" creationId="{D8CFC029-A705-74F8-E8C6-46D262EF82B0}"/>
          </ac:picMkLst>
        </pc:picChg>
        <pc:picChg chg="add del mod">
          <ac:chgData name="Leonie Smith" userId="fed1330f33f5650e" providerId="LiveId" clId="{53DD032F-C1EC-463B-838A-4EB27EB948D2}" dt="2023-12-01T05:59:21.315" v="89"/>
          <ac:picMkLst>
            <pc:docMk/>
            <pc:sldMk cId="2511564658" sldId="454"/>
            <ac:picMk id="22" creationId="{A1F9DDCA-7F81-A4B7-62C8-745DDD598FEB}"/>
          </ac:picMkLst>
        </pc:picChg>
        <pc:picChg chg="add del mod ord">
          <ac:chgData name="Leonie Smith" userId="fed1330f33f5650e" providerId="LiveId" clId="{53DD032F-C1EC-463B-838A-4EB27EB948D2}" dt="2023-12-01T05:59:28.584" v="90"/>
          <ac:picMkLst>
            <pc:docMk/>
            <pc:sldMk cId="2511564658" sldId="454"/>
            <ac:picMk id="27" creationId="{94294D18-0119-53D4-20AE-28AD90D2C852}"/>
          </ac:picMkLst>
        </pc:picChg>
        <pc:picChg chg="add del mod">
          <ac:chgData name="Leonie Smith" userId="fed1330f33f5650e" providerId="LiveId" clId="{53DD032F-C1EC-463B-838A-4EB27EB948D2}" dt="2023-12-01T05:59:30.308" v="92"/>
          <ac:picMkLst>
            <pc:docMk/>
            <pc:sldMk cId="2511564658" sldId="454"/>
            <ac:picMk id="28" creationId="{212AEB34-B90F-B60E-C90D-B63FF7EEA7F9}"/>
          </ac:picMkLst>
        </pc:picChg>
        <pc:picChg chg="add del mod ord">
          <ac:chgData name="Leonie Smith" userId="fed1330f33f5650e" providerId="LiveId" clId="{53DD032F-C1EC-463B-838A-4EB27EB948D2}" dt="2023-12-01T05:59:58.935" v="93"/>
          <ac:picMkLst>
            <pc:docMk/>
            <pc:sldMk cId="2511564658" sldId="454"/>
            <ac:picMk id="31" creationId="{F2A31CFA-B6BF-B855-26DB-A3B4C8FB5C9C}"/>
          </ac:picMkLst>
        </pc:picChg>
        <pc:picChg chg="add mod">
          <ac:chgData name="Leonie Smith" userId="fed1330f33f5650e" providerId="LiveId" clId="{53DD032F-C1EC-463B-838A-4EB27EB948D2}" dt="2023-12-01T05:59:58.935" v="93"/>
          <ac:picMkLst>
            <pc:docMk/>
            <pc:sldMk cId="2511564658" sldId="454"/>
            <ac:picMk id="32" creationId="{A8996C71-1C6D-FF64-29AB-9977573F2F7E}"/>
          </ac:picMkLst>
        </pc:picChg>
      </pc:sldChg>
      <pc:sldChg chg="addSp delSp modSp mod modTransition modAnim">
        <pc:chgData name="Leonie Smith" userId="fed1330f33f5650e" providerId="LiveId" clId="{53DD032F-C1EC-463B-838A-4EB27EB948D2}" dt="2023-12-01T05:55:34.684" v="74"/>
        <pc:sldMkLst>
          <pc:docMk/>
          <pc:sldMk cId="1799939013" sldId="455"/>
        </pc:sldMkLst>
        <pc:picChg chg="add del mod">
          <ac:chgData name="Leonie Smith" userId="fed1330f33f5650e" providerId="LiveId" clId="{53DD032F-C1EC-463B-838A-4EB27EB948D2}" dt="2023-12-01T05:54:27.130" v="67"/>
          <ac:picMkLst>
            <pc:docMk/>
            <pc:sldMk cId="1799939013" sldId="455"/>
            <ac:picMk id="6" creationId="{4EA1639E-47E3-B7A7-00B5-F84AF9A8902F}"/>
          </ac:picMkLst>
        </pc:picChg>
        <pc:picChg chg="add del mod ord">
          <ac:chgData name="Leonie Smith" userId="fed1330f33f5650e" providerId="LiveId" clId="{53DD032F-C1EC-463B-838A-4EB27EB948D2}" dt="2023-12-01T05:54:44.158" v="68"/>
          <ac:picMkLst>
            <pc:docMk/>
            <pc:sldMk cId="1799939013" sldId="455"/>
            <ac:picMk id="9" creationId="{6EFFDC82-3756-FE4D-281A-FA948CF7CCEA}"/>
          </ac:picMkLst>
        </pc:picChg>
        <pc:picChg chg="add del mod">
          <ac:chgData name="Leonie Smith" userId="fed1330f33f5650e" providerId="LiveId" clId="{53DD032F-C1EC-463B-838A-4EB27EB948D2}" dt="2023-12-01T05:54:51.897" v="70"/>
          <ac:picMkLst>
            <pc:docMk/>
            <pc:sldMk cId="1799939013" sldId="455"/>
            <ac:picMk id="10" creationId="{C05FF5C3-CFFF-F95F-98EB-6A0F13EBBE8D}"/>
          </ac:picMkLst>
        </pc:picChg>
        <pc:picChg chg="add del mod ord">
          <ac:chgData name="Leonie Smith" userId="fed1330f33f5650e" providerId="LiveId" clId="{53DD032F-C1EC-463B-838A-4EB27EB948D2}" dt="2023-12-01T05:55:09.204" v="71"/>
          <ac:picMkLst>
            <pc:docMk/>
            <pc:sldMk cId="1799939013" sldId="455"/>
            <ac:picMk id="13" creationId="{DF54D455-5EE4-9804-C418-C2550E3C6A0B}"/>
          </ac:picMkLst>
        </pc:picChg>
        <pc:picChg chg="add del mod">
          <ac:chgData name="Leonie Smith" userId="fed1330f33f5650e" providerId="LiveId" clId="{53DD032F-C1EC-463B-838A-4EB27EB948D2}" dt="2023-12-01T05:55:16.147" v="73"/>
          <ac:picMkLst>
            <pc:docMk/>
            <pc:sldMk cId="1799939013" sldId="455"/>
            <ac:picMk id="14" creationId="{42F33C8C-4810-C27D-918A-170798436F99}"/>
          </ac:picMkLst>
        </pc:picChg>
        <pc:picChg chg="add del mod ord">
          <ac:chgData name="Leonie Smith" userId="fed1330f33f5650e" providerId="LiveId" clId="{53DD032F-C1EC-463B-838A-4EB27EB948D2}" dt="2023-12-01T05:55:34.684" v="74"/>
          <ac:picMkLst>
            <pc:docMk/>
            <pc:sldMk cId="1799939013" sldId="455"/>
            <ac:picMk id="17" creationId="{15D130C3-F131-CA16-2210-0D4D73F6F538}"/>
          </ac:picMkLst>
        </pc:picChg>
        <pc:picChg chg="add mod">
          <ac:chgData name="Leonie Smith" userId="fed1330f33f5650e" providerId="LiveId" clId="{53DD032F-C1EC-463B-838A-4EB27EB948D2}" dt="2023-12-01T05:55:34.684" v="74"/>
          <ac:picMkLst>
            <pc:docMk/>
            <pc:sldMk cId="1799939013" sldId="455"/>
            <ac:picMk id="18" creationId="{B05146E3-AC77-5C60-1626-7221AD2AB840}"/>
          </ac:picMkLst>
        </pc:picChg>
      </pc:sldChg>
      <pc:sldChg chg="addSp delSp modSp mod modTransition modAnim">
        <pc:chgData name="Leonie Smith" userId="fed1330f33f5650e" providerId="LiveId" clId="{53DD032F-C1EC-463B-838A-4EB27EB948D2}" dt="2023-12-01T06:09:25.906" v="110"/>
        <pc:sldMkLst>
          <pc:docMk/>
          <pc:sldMk cId="2618424304" sldId="457"/>
        </pc:sldMkLst>
        <pc:picChg chg="add del mod">
          <ac:chgData name="Leonie Smith" userId="fed1330f33f5650e" providerId="LiveId" clId="{53DD032F-C1EC-463B-838A-4EB27EB948D2}" dt="2023-12-01T06:08:59.423" v="106"/>
          <ac:picMkLst>
            <pc:docMk/>
            <pc:sldMk cId="2618424304" sldId="457"/>
            <ac:picMk id="6" creationId="{E4AE76BF-5EAF-40B9-79DF-EFCF46B28C13}"/>
          </ac:picMkLst>
        </pc:picChg>
        <pc:picChg chg="add del mod ord">
          <ac:chgData name="Leonie Smith" userId="fed1330f33f5650e" providerId="LiveId" clId="{53DD032F-C1EC-463B-838A-4EB27EB948D2}" dt="2023-12-01T06:09:05.289" v="107"/>
          <ac:picMkLst>
            <pc:docMk/>
            <pc:sldMk cId="2618424304" sldId="457"/>
            <ac:picMk id="9" creationId="{4F1FC825-176B-BA25-6077-331753B71ECA}"/>
          </ac:picMkLst>
        </pc:picChg>
        <pc:picChg chg="add del mod">
          <ac:chgData name="Leonie Smith" userId="fed1330f33f5650e" providerId="LiveId" clId="{53DD032F-C1EC-463B-838A-4EB27EB948D2}" dt="2023-12-01T06:09:06.686" v="109"/>
          <ac:picMkLst>
            <pc:docMk/>
            <pc:sldMk cId="2618424304" sldId="457"/>
            <ac:picMk id="10" creationId="{9941D8E2-9E91-B738-4CD8-F91C722BB571}"/>
          </ac:picMkLst>
        </pc:picChg>
        <pc:picChg chg="add del mod ord">
          <ac:chgData name="Leonie Smith" userId="fed1330f33f5650e" providerId="LiveId" clId="{53DD032F-C1EC-463B-838A-4EB27EB948D2}" dt="2023-12-01T06:09:25.906" v="110"/>
          <ac:picMkLst>
            <pc:docMk/>
            <pc:sldMk cId="2618424304" sldId="457"/>
            <ac:picMk id="13" creationId="{5113BDDA-88CE-F446-24D8-BE95091BB3DA}"/>
          </ac:picMkLst>
        </pc:picChg>
        <pc:picChg chg="add mod">
          <ac:chgData name="Leonie Smith" userId="fed1330f33f5650e" providerId="LiveId" clId="{53DD032F-C1EC-463B-838A-4EB27EB948D2}" dt="2023-12-01T06:09:25.906" v="110"/>
          <ac:picMkLst>
            <pc:docMk/>
            <pc:sldMk cId="2618424304" sldId="457"/>
            <ac:picMk id="14" creationId="{BEA4FD49-5CAD-2059-48ED-83E2173A1DD9}"/>
          </ac:picMkLst>
        </pc:picChg>
      </pc:sldChg>
      <pc:sldChg chg="addSp delSp modSp mod modTransition modAnim">
        <pc:chgData name="Leonie Smith" userId="fed1330f33f5650e" providerId="LiveId" clId="{53DD032F-C1EC-463B-838A-4EB27EB948D2}" dt="2023-12-01T05:38:16.022" v="3"/>
        <pc:sldMkLst>
          <pc:docMk/>
          <pc:sldMk cId="3596600315" sldId="468"/>
        </pc:sldMkLst>
        <pc:picChg chg="add del mod">
          <ac:chgData name="Leonie Smith" userId="fed1330f33f5650e" providerId="LiveId" clId="{53DD032F-C1EC-463B-838A-4EB27EB948D2}" dt="2023-12-01T05:38:09.695" v="2"/>
          <ac:picMkLst>
            <pc:docMk/>
            <pc:sldMk cId="3596600315" sldId="468"/>
            <ac:picMk id="6" creationId="{8B1EFC51-3B8D-30EF-7CC5-464CBD4B35AB}"/>
          </ac:picMkLst>
        </pc:picChg>
        <pc:picChg chg="add del mod ord">
          <ac:chgData name="Leonie Smith" userId="fed1330f33f5650e" providerId="LiveId" clId="{53DD032F-C1EC-463B-838A-4EB27EB948D2}" dt="2023-12-01T05:38:16.022" v="3"/>
          <ac:picMkLst>
            <pc:docMk/>
            <pc:sldMk cId="3596600315" sldId="468"/>
            <ac:picMk id="11" creationId="{92C199D2-8009-712D-73CD-A4B4D33A9ACB}"/>
          </ac:picMkLst>
        </pc:picChg>
        <pc:picChg chg="add mod">
          <ac:chgData name="Leonie Smith" userId="fed1330f33f5650e" providerId="LiveId" clId="{53DD032F-C1EC-463B-838A-4EB27EB948D2}" dt="2023-12-01T05:38:16.022" v="3"/>
          <ac:picMkLst>
            <pc:docMk/>
            <pc:sldMk cId="3596600315" sldId="468"/>
            <ac:picMk id="12" creationId="{80AA2F6B-D3F5-392E-3B61-98D23B0354FA}"/>
          </ac:picMkLst>
        </pc:picChg>
      </pc:sldChg>
      <pc:sldChg chg="addSp delSp modSp mod modTransition modAnim">
        <pc:chgData name="Leonie Smith" userId="fed1330f33f5650e" providerId="LiveId" clId="{53DD032F-C1EC-463B-838A-4EB27EB948D2}" dt="2023-12-01T06:19:12.259" v="135"/>
        <pc:sldMkLst>
          <pc:docMk/>
          <pc:sldMk cId="3566730495" sldId="469"/>
        </pc:sldMkLst>
        <pc:picChg chg="add del mod">
          <ac:chgData name="Leonie Smith" userId="fed1330f33f5650e" providerId="LiveId" clId="{53DD032F-C1EC-463B-838A-4EB27EB948D2}" dt="2023-12-01T06:16:03.766" v="113"/>
          <ac:picMkLst>
            <pc:docMk/>
            <pc:sldMk cId="3566730495" sldId="469"/>
            <ac:picMk id="7" creationId="{FF63ADE6-F394-0BC7-E834-F53B432197A8}"/>
          </ac:picMkLst>
        </pc:picChg>
        <pc:picChg chg="add del mod ord">
          <ac:chgData name="Leonie Smith" userId="fed1330f33f5650e" providerId="LiveId" clId="{53DD032F-C1EC-463B-838A-4EB27EB948D2}" dt="2023-12-01T06:16:12.696" v="114"/>
          <ac:picMkLst>
            <pc:docMk/>
            <pc:sldMk cId="3566730495" sldId="469"/>
            <ac:picMk id="10" creationId="{9FE74B18-E9B7-7446-97FF-9CFD7346DE9F}"/>
          </ac:picMkLst>
        </pc:picChg>
        <pc:picChg chg="add del mod">
          <ac:chgData name="Leonie Smith" userId="fed1330f33f5650e" providerId="LiveId" clId="{53DD032F-C1EC-463B-838A-4EB27EB948D2}" dt="2023-12-01T06:16:13.793" v="116"/>
          <ac:picMkLst>
            <pc:docMk/>
            <pc:sldMk cId="3566730495" sldId="469"/>
            <ac:picMk id="11" creationId="{D8A53FE9-911D-CE5D-57D6-F189740231C4}"/>
          </ac:picMkLst>
        </pc:picChg>
        <pc:picChg chg="add del mod ord">
          <ac:chgData name="Leonie Smith" userId="fed1330f33f5650e" providerId="LiveId" clId="{53DD032F-C1EC-463B-838A-4EB27EB948D2}" dt="2023-12-01T06:16:27.378" v="117"/>
          <ac:picMkLst>
            <pc:docMk/>
            <pc:sldMk cId="3566730495" sldId="469"/>
            <ac:picMk id="14" creationId="{FA309CA4-A07F-5BFF-6E1F-38B635D722FE}"/>
          </ac:picMkLst>
        </pc:picChg>
        <pc:picChg chg="add del mod">
          <ac:chgData name="Leonie Smith" userId="fed1330f33f5650e" providerId="LiveId" clId="{53DD032F-C1EC-463B-838A-4EB27EB948D2}" dt="2023-12-01T06:16:31.476" v="119"/>
          <ac:picMkLst>
            <pc:docMk/>
            <pc:sldMk cId="3566730495" sldId="469"/>
            <ac:picMk id="15" creationId="{982D449E-09C9-0995-538D-86A7BE7AAD33}"/>
          </ac:picMkLst>
        </pc:picChg>
        <pc:picChg chg="add del mod ord">
          <ac:chgData name="Leonie Smith" userId="fed1330f33f5650e" providerId="LiveId" clId="{53DD032F-C1EC-463B-838A-4EB27EB948D2}" dt="2023-12-01T06:16:41.342" v="120"/>
          <ac:picMkLst>
            <pc:docMk/>
            <pc:sldMk cId="3566730495" sldId="469"/>
            <ac:picMk id="18" creationId="{5DE218BE-034D-1AD3-5163-36B044B64603}"/>
          </ac:picMkLst>
        </pc:picChg>
        <pc:picChg chg="add del mod">
          <ac:chgData name="Leonie Smith" userId="fed1330f33f5650e" providerId="LiveId" clId="{53DD032F-C1EC-463B-838A-4EB27EB948D2}" dt="2023-12-01T06:16:42.946" v="122"/>
          <ac:picMkLst>
            <pc:docMk/>
            <pc:sldMk cId="3566730495" sldId="469"/>
            <ac:picMk id="19" creationId="{D3FB8E3E-08A5-0528-00E6-7267AF4EE697}"/>
          </ac:picMkLst>
        </pc:picChg>
        <pc:picChg chg="add del mod ord">
          <ac:chgData name="Leonie Smith" userId="fed1330f33f5650e" providerId="LiveId" clId="{53DD032F-C1EC-463B-838A-4EB27EB948D2}" dt="2023-12-01T06:17:01.147" v="123"/>
          <ac:picMkLst>
            <pc:docMk/>
            <pc:sldMk cId="3566730495" sldId="469"/>
            <ac:picMk id="22" creationId="{BA952374-DDDA-073A-6B52-079772473150}"/>
          </ac:picMkLst>
        </pc:picChg>
        <pc:picChg chg="add del mod">
          <ac:chgData name="Leonie Smith" userId="fed1330f33f5650e" providerId="LiveId" clId="{53DD032F-C1EC-463B-838A-4EB27EB948D2}" dt="2023-12-01T06:17:20.110" v="125"/>
          <ac:picMkLst>
            <pc:docMk/>
            <pc:sldMk cId="3566730495" sldId="469"/>
            <ac:picMk id="23" creationId="{ADA437EB-0EEA-D15E-9B2C-BB3311B1E176}"/>
          </ac:picMkLst>
        </pc:picChg>
        <pc:picChg chg="add del mod ord">
          <ac:chgData name="Leonie Smith" userId="fed1330f33f5650e" providerId="LiveId" clId="{53DD032F-C1EC-463B-838A-4EB27EB948D2}" dt="2023-12-01T06:17:25.826" v="126"/>
          <ac:picMkLst>
            <pc:docMk/>
            <pc:sldMk cId="3566730495" sldId="469"/>
            <ac:picMk id="26" creationId="{A2454C77-2D16-744A-DFEE-BED6C0EDF4AA}"/>
          </ac:picMkLst>
        </pc:picChg>
        <pc:picChg chg="add del mod">
          <ac:chgData name="Leonie Smith" userId="fed1330f33f5650e" providerId="LiveId" clId="{53DD032F-C1EC-463B-838A-4EB27EB948D2}" dt="2023-12-01T06:17:27.010" v="128"/>
          <ac:picMkLst>
            <pc:docMk/>
            <pc:sldMk cId="3566730495" sldId="469"/>
            <ac:picMk id="27" creationId="{D3DBA755-77E8-51AF-B483-D2A0CB671A0D}"/>
          </ac:picMkLst>
        </pc:picChg>
        <pc:picChg chg="add del mod ord">
          <ac:chgData name="Leonie Smith" userId="fed1330f33f5650e" providerId="LiveId" clId="{53DD032F-C1EC-463B-838A-4EB27EB948D2}" dt="2023-12-01T06:17:36.540" v="129"/>
          <ac:picMkLst>
            <pc:docMk/>
            <pc:sldMk cId="3566730495" sldId="469"/>
            <ac:picMk id="30" creationId="{39CEDF96-D020-89B0-BEE9-3DC1C3A621E1}"/>
          </ac:picMkLst>
        </pc:picChg>
        <pc:picChg chg="add del mod">
          <ac:chgData name="Leonie Smith" userId="fed1330f33f5650e" providerId="LiveId" clId="{53DD032F-C1EC-463B-838A-4EB27EB948D2}" dt="2023-12-01T06:18:16.563" v="131"/>
          <ac:picMkLst>
            <pc:docMk/>
            <pc:sldMk cId="3566730495" sldId="469"/>
            <ac:picMk id="31" creationId="{AD2A4548-8F8D-FBB1-9F12-DE4E36918731}"/>
          </ac:picMkLst>
        </pc:picChg>
        <pc:picChg chg="add del mod ord">
          <ac:chgData name="Leonie Smith" userId="fed1330f33f5650e" providerId="LiveId" clId="{53DD032F-C1EC-463B-838A-4EB27EB948D2}" dt="2023-12-01T06:18:39.265" v="132"/>
          <ac:picMkLst>
            <pc:docMk/>
            <pc:sldMk cId="3566730495" sldId="469"/>
            <ac:picMk id="34" creationId="{84D0489E-DB29-2B54-7261-8236D35204A4}"/>
          </ac:picMkLst>
        </pc:picChg>
        <pc:picChg chg="add del mod">
          <ac:chgData name="Leonie Smith" userId="fed1330f33f5650e" providerId="LiveId" clId="{53DD032F-C1EC-463B-838A-4EB27EB948D2}" dt="2023-12-01T06:18:50.711" v="134"/>
          <ac:picMkLst>
            <pc:docMk/>
            <pc:sldMk cId="3566730495" sldId="469"/>
            <ac:picMk id="35" creationId="{DCA5F4CD-9B0C-5182-A1C8-C593E391364C}"/>
          </ac:picMkLst>
        </pc:picChg>
        <pc:picChg chg="add del mod ord">
          <ac:chgData name="Leonie Smith" userId="fed1330f33f5650e" providerId="LiveId" clId="{53DD032F-C1EC-463B-838A-4EB27EB948D2}" dt="2023-12-01T06:19:12.259" v="135"/>
          <ac:picMkLst>
            <pc:docMk/>
            <pc:sldMk cId="3566730495" sldId="469"/>
            <ac:picMk id="39" creationId="{79DC3C06-F995-13A5-38C0-D4716E80B246}"/>
          </ac:picMkLst>
        </pc:picChg>
        <pc:picChg chg="add mod">
          <ac:chgData name="Leonie Smith" userId="fed1330f33f5650e" providerId="LiveId" clId="{53DD032F-C1EC-463B-838A-4EB27EB948D2}" dt="2023-12-01T06:19:12.259" v="135"/>
          <ac:picMkLst>
            <pc:docMk/>
            <pc:sldMk cId="3566730495" sldId="469"/>
            <ac:picMk id="40" creationId="{B758F829-4628-DD4A-5922-8A57C05E2EC5}"/>
          </ac:picMkLst>
        </pc:picChg>
      </pc:sldChg>
    </pc:docChg>
  </pc:docChgLst>
  <pc:docChgLst>
    <pc:chgData name="Alfred Smith" userId="3c60a3631c0db8ad" providerId="LiveId" clId="{87A6E4D5-4391-4B92-BB79-44A63F4FBE86}"/>
    <pc:docChg chg="custSel modSld">
      <pc:chgData name="Alfred Smith" userId="3c60a3631c0db8ad" providerId="LiveId" clId="{87A6E4D5-4391-4B92-BB79-44A63F4FBE86}" dt="2023-01-18T08:24:30.893" v="56"/>
      <pc:docMkLst>
        <pc:docMk/>
      </pc:docMkLst>
      <pc:sldChg chg="modSp mod modTransition">
        <pc:chgData name="Alfred Smith" userId="3c60a3631c0db8ad" providerId="LiveId" clId="{87A6E4D5-4391-4B92-BB79-44A63F4FBE86}" dt="2023-01-18T08:11:22.410" v="25"/>
        <pc:sldMkLst>
          <pc:docMk/>
          <pc:sldMk cId="3261377596" sldId="438"/>
        </pc:sldMkLst>
        <pc:spChg chg="mod">
          <ac:chgData name="Alfred Smith" userId="3c60a3631c0db8ad" providerId="LiveId" clId="{87A6E4D5-4391-4B92-BB79-44A63F4FBE86}" dt="2023-01-18T08:09:48.362" v="11" actId="20577"/>
          <ac:spMkLst>
            <pc:docMk/>
            <pc:sldMk cId="3261377596" sldId="438"/>
            <ac:spMk id="2" creationId="{FE520AC9-379D-9C90-36B8-AA19B86761E9}"/>
          </ac:spMkLst>
        </pc:spChg>
      </pc:sldChg>
      <pc:sldChg chg="addSp delSp modSp mod modTransition modAnim">
        <pc:chgData name="Alfred Smith" userId="3c60a3631c0db8ad" providerId="LiveId" clId="{87A6E4D5-4391-4B92-BB79-44A63F4FBE86}" dt="2023-01-18T08:24:15.048" v="45"/>
        <pc:sldMkLst>
          <pc:docMk/>
          <pc:sldMk cId="3759221820" sldId="439"/>
        </pc:sldMkLst>
        <pc:spChg chg="add mod">
          <ac:chgData name="Alfred Smith" userId="3c60a3631c0db8ad" providerId="LiveId" clId="{87A6E4D5-4391-4B92-BB79-44A63F4FBE86}" dt="2023-01-18T08:24:15.048" v="45"/>
          <ac:spMkLst>
            <pc:docMk/>
            <pc:sldMk cId="3759221820" sldId="439"/>
            <ac:spMk id="3" creationId="{34B718F6-F81B-CD56-98EA-2B75CC585A3F}"/>
          </ac:spMkLst>
        </pc:spChg>
        <pc:spChg chg="mod">
          <ac:chgData name="Alfred Smith" userId="3c60a3631c0db8ad" providerId="LiveId" clId="{87A6E4D5-4391-4B92-BB79-44A63F4FBE86}" dt="2023-01-18T08:08:01.889" v="7" actId="20577"/>
          <ac:spMkLst>
            <pc:docMk/>
            <pc:sldMk cId="3759221820" sldId="439"/>
            <ac:spMk id="4" creationId="{9A13E2D8-2F59-44C1-B1D2-79C300C26DD4}"/>
          </ac:spMkLst>
        </pc:spChg>
        <pc:spChg chg="del">
          <ac:chgData name="Alfred Smith" userId="3c60a3631c0db8ad" providerId="LiveId" clId="{87A6E4D5-4391-4B92-BB79-44A63F4FBE86}" dt="2023-01-18T08:23:35.819" v="44" actId="478"/>
          <ac:spMkLst>
            <pc:docMk/>
            <pc:sldMk cId="3759221820" sldId="439"/>
            <ac:spMk id="6" creationId="{416C064E-628E-47C0-A712-DB178FE9901E}"/>
          </ac:spMkLst>
        </pc:spChg>
        <pc:picChg chg="del">
          <ac:chgData name="Alfred Smith" userId="3c60a3631c0db8ad" providerId="LiveId" clId="{87A6E4D5-4391-4B92-BB79-44A63F4FBE86}" dt="2023-01-18T08:11:22.410" v="25"/>
          <ac:picMkLst>
            <pc:docMk/>
            <pc:sldMk cId="3759221820" sldId="439"/>
            <ac:picMk id="2" creationId="{862DD886-2534-2FAB-A504-4C9D15F83BD4}"/>
          </ac:picMkLst>
        </pc:picChg>
      </pc:sldChg>
      <pc:sldChg chg="addSp delSp modSp mod modTransition modAnim">
        <pc:chgData name="Alfred Smith" userId="3c60a3631c0db8ad" providerId="LiveId" clId="{87A6E4D5-4391-4B92-BB79-44A63F4FBE86}" dt="2023-01-18T08:24:17.025" v="46"/>
        <pc:sldMkLst>
          <pc:docMk/>
          <pc:sldMk cId="3676245138" sldId="441"/>
        </pc:sldMkLst>
        <pc:spChg chg="del">
          <ac:chgData name="Alfred Smith" userId="3c60a3631c0db8ad" providerId="LiveId" clId="{87A6E4D5-4391-4B92-BB79-44A63F4FBE86}" dt="2023-01-18T08:22:31.860" v="37" actId="478"/>
          <ac:spMkLst>
            <pc:docMk/>
            <pc:sldMk cId="3676245138" sldId="441"/>
            <ac:spMk id="6" creationId="{416C064E-628E-47C0-A712-DB178FE9901E}"/>
          </ac:spMkLst>
        </pc:spChg>
        <pc:spChg chg="add mod">
          <ac:chgData name="Alfred Smith" userId="3c60a3631c0db8ad" providerId="LiveId" clId="{87A6E4D5-4391-4B92-BB79-44A63F4FBE86}" dt="2023-01-18T08:24:17.025" v="46"/>
          <ac:spMkLst>
            <pc:docMk/>
            <pc:sldMk cId="3676245138" sldId="441"/>
            <ac:spMk id="10" creationId="{BC9E424B-5360-5C33-998E-215BA6D910FC}"/>
          </ac:spMkLst>
        </pc:spChg>
        <pc:picChg chg="del">
          <ac:chgData name="Alfred Smith" userId="3c60a3631c0db8ad" providerId="LiveId" clId="{87A6E4D5-4391-4B92-BB79-44A63F4FBE86}" dt="2023-01-18T08:11:22.410" v="25"/>
          <ac:picMkLst>
            <pc:docMk/>
            <pc:sldMk cId="3676245138" sldId="441"/>
            <ac:picMk id="13" creationId="{B8973470-C965-AFAA-6D40-29BA82933FFE}"/>
          </ac:picMkLst>
        </pc:picChg>
        <pc:inkChg chg="del">
          <ac:chgData name="Alfred Smith" userId="3c60a3631c0db8ad" providerId="LiveId" clId="{87A6E4D5-4391-4B92-BB79-44A63F4FBE86}" dt="2023-01-18T08:22:47.430" v="40" actId="478"/>
          <ac:inkMkLst>
            <pc:docMk/>
            <pc:sldMk cId="3676245138" sldId="441"/>
            <ac:inkMk id="2" creationId="{A3B467BD-EE78-B217-2231-76CEA65C7559}"/>
          </ac:inkMkLst>
        </pc:inkChg>
        <pc:inkChg chg="del">
          <ac:chgData name="Alfred Smith" userId="3c60a3631c0db8ad" providerId="LiveId" clId="{87A6E4D5-4391-4B92-BB79-44A63F4FBE86}" dt="2023-01-18T08:22:46.136" v="39" actId="478"/>
          <ac:inkMkLst>
            <pc:docMk/>
            <pc:sldMk cId="3676245138" sldId="441"/>
            <ac:inkMk id="3" creationId="{6B519C3F-9EDB-BA21-F3B1-6474B871241C}"/>
          </ac:inkMkLst>
        </pc:inkChg>
        <pc:inkChg chg="del">
          <ac:chgData name="Alfred Smith" userId="3c60a3631c0db8ad" providerId="LiveId" clId="{87A6E4D5-4391-4B92-BB79-44A63F4FBE86}" dt="2023-01-18T08:22:43.071" v="38" actId="478"/>
          <ac:inkMkLst>
            <pc:docMk/>
            <pc:sldMk cId="3676245138" sldId="441"/>
            <ac:inkMk id="5" creationId="{4BD9BF5F-541E-AF65-3786-6B8CB1D526DC}"/>
          </ac:inkMkLst>
        </pc:inkChg>
        <pc:inkChg chg="del">
          <ac:chgData name="Alfred Smith" userId="3c60a3631c0db8ad" providerId="LiveId" clId="{87A6E4D5-4391-4B92-BB79-44A63F4FBE86}" dt="2023-01-18T08:22:52.852" v="43" actId="478"/>
          <ac:inkMkLst>
            <pc:docMk/>
            <pc:sldMk cId="3676245138" sldId="441"/>
            <ac:inkMk id="7" creationId="{9802CE02-1FD3-44F5-C9BA-40EBF1A3EB9B}"/>
          </ac:inkMkLst>
        </pc:inkChg>
        <pc:inkChg chg="del">
          <ac:chgData name="Alfred Smith" userId="3c60a3631c0db8ad" providerId="LiveId" clId="{87A6E4D5-4391-4B92-BB79-44A63F4FBE86}" dt="2023-01-18T08:22:51.289" v="42" actId="478"/>
          <ac:inkMkLst>
            <pc:docMk/>
            <pc:sldMk cId="3676245138" sldId="441"/>
            <ac:inkMk id="8" creationId="{8A3920ED-444F-91A5-6998-6BEC49C72526}"/>
          </ac:inkMkLst>
        </pc:inkChg>
        <pc:inkChg chg="del">
          <ac:chgData name="Alfred Smith" userId="3c60a3631c0db8ad" providerId="LiveId" clId="{87A6E4D5-4391-4B92-BB79-44A63F4FBE86}" dt="2023-01-18T08:22:49.793" v="41" actId="478"/>
          <ac:inkMkLst>
            <pc:docMk/>
            <pc:sldMk cId="3676245138" sldId="441"/>
            <ac:inkMk id="9" creationId="{9B908755-43B5-9F3E-65E2-237776BD4351}"/>
          </ac:inkMkLst>
        </pc:inkChg>
      </pc:sldChg>
      <pc:sldChg chg="modSp mod modTransition">
        <pc:chgData name="Alfred Smith" userId="3c60a3631c0db8ad" providerId="LiveId" clId="{87A6E4D5-4391-4B92-BB79-44A63F4FBE86}" dt="2023-01-18T08:11:22.410" v="25"/>
        <pc:sldMkLst>
          <pc:docMk/>
          <pc:sldMk cId="2180228365" sldId="442"/>
        </pc:sldMkLst>
        <pc:spChg chg="mod">
          <ac:chgData name="Alfred Smith" userId="3c60a3631c0db8ad" providerId="LiveId" clId="{87A6E4D5-4391-4B92-BB79-44A63F4FBE86}" dt="2023-01-18T08:10:28.828" v="14"/>
          <ac:spMkLst>
            <pc:docMk/>
            <pc:sldMk cId="2180228365" sldId="442"/>
            <ac:spMk id="2" creationId="{55250747-0EC1-F018-0CF7-4883442CF0D6}"/>
          </ac:spMkLst>
        </pc:spChg>
      </pc:sldChg>
      <pc:sldChg chg="addSp delSp modSp mod modTransition modAnim">
        <pc:chgData name="Alfred Smith" userId="3c60a3631c0db8ad" providerId="LiveId" clId="{87A6E4D5-4391-4B92-BB79-44A63F4FBE86}" dt="2023-01-18T08:24:18.676" v="47"/>
        <pc:sldMkLst>
          <pc:docMk/>
          <pc:sldMk cId="3095902142" sldId="443"/>
        </pc:sldMkLst>
        <pc:spChg chg="add mod">
          <ac:chgData name="Alfred Smith" userId="3c60a3631c0db8ad" providerId="LiveId" clId="{87A6E4D5-4391-4B92-BB79-44A63F4FBE86}" dt="2023-01-18T08:24:18.676" v="47"/>
          <ac:spMkLst>
            <pc:docMk/>
            <pc:sldMk cId="3095902142" sldId="443"/>
            <ac:spMk id="2" creationId="{A68B301F-0539-0592-E9C0-345ED3BBBA2B}"/>
          </ac:spMkLst>
        </pc:spChg>
        <pc:spChg chg="del">
          <ac:chgData name="Alfred Smith" userId="3c60a3631c0db8ad" providerId="LiveId" clId="{87A6E4D5-4391-4B92-BB79-44A63F4FBE86}" dt="2023-01-18T08:22:30.144" v="36" actId="478"/>
          <ac:spMkLst>
            <pc:docMk/>
            <pc:sldMk cId="3095902142" sldId="443"/>
            <ac:spMk id="6" creationId="{416C064E-628E-47C0-A712-DB178FE9901E}"/>
          </ac:spMkLst>
        </pc:spChg>
        <pc:picChg chg="del">
          <ac:chgData name="Alfred Smith" userId="3c60a3631c0db8ad" providerId="LiveId" clId="{87A6E4D5-4391-4B92-BB79-44A63F4FBE86}" dt="2023-01-18T08:11:22.410" v="25"/>
          <ac:picMkLst>
            <pc:docMk/>
            <pc:sldMk cId="3095902142" sldId="443"/>
            <ac:picMk id="3" creationId="{4E228A22-9BDD-BEE0-ED93-0D925F72818E}"/>
          </ac:picMkLst>
        </pc:picChg>
      </pc:sldChg>
      <pc:sldChg chg="modSp mod modTransition">
        <pc:chgData name="Alfred Smith" userId="3c60a3631c0db8ad" providerId="LiveId" clId="{87A6E4D5-4391-4B92-BB79-44A63F4FBE86}" dt="2023-01-18T08:11:22.410" v="25"/>
        <pc:sldMkLst>
          <pc:docMk/>
          <pc:sldMk cId="1718612039" sldId="444"/>
        </pc:sldMkLst>
        <pc:spChg chg="mod">
          <ac:chgData name="Alfred Smith" userId="3c60a3631c0db8ad" providerId="LiveId" clId="{87A6E4D5-4391-4B92-BB79-44A63F4FBE86}" dt="2023-01-18T08:10:31.812" v="15"/>
          <ac:spMkLst>
            <pc:docMk/>
            <pc:sldMk cId="1718612039" sldId="444"/>
            <ac:spMk id="2" creationId="{1D08096A-CEB9-706D-D8E5-AA79AFA70E8C}"/>
          </ac:spMkLst>
        </pc:spChg>
      </pc:sldChg>
      <pc:sldChg chg="addSp delSp modSp mod modTransition modAnim">
        <pc:chgData name="Alfred Smith" userId="3c60a3631c0db8ad" providerId="LiveId" clId="{87A6E4D5-4391-4B92-BB79-44A63F4FBE86}" dt="2023-01-18T08:24:20.122" v="48"/>
        <pc:sldMkLst>
          <pc:docMk/>
          <pc:sldMk cId="2166098122" sldId="445"/>
        </pc:sldMkLst>
        <pc:spChg chg="add mod">
          <ac:chgData name="Alfred Smith" userId="3c60a3631c0db8ad" providerId="LiveId" clId="{87A6E4D5-4391-4B92-BB79-44A63F4FBE86}" dt="2023-01-18T08:24:20.122" v="48"/>
          <ac:spMkLst>
            <pc:docMk/>
            <pc:sldMk cId="2166098122" sldId="445"/>
            <ac:spMk id="2" creationId="{52FD8756-BA82-C3CD-9D2C-5E15FF5D26D5}"/>
          </ac:spMkLst>
        </pc:spChg>
        <pc:spChg chg="del">
          <ac:chgData name="Alfred Smith" userId="3c60a3631c0db8ad" providerId="LiveId" clId="{87A6E4D5-4391-4B92-BB79-44A63F4FBE86}" dt="2023-01-18T08:22:28.589" v="35" actId="478"/>
          <ac:spMkLst>
            <pc:docMk/>
            <pc:sldMk cId="2166098122" sldId="445"/>
            <ac:spMk id="6" creationId="{416C064E-628E-47C0-A712-DB178FE9901E}"/>
          </ac:spMkLst>
        </pc:spChg>
        <pc:picChg chg="del">
          <ac:chgData name="Alfred Smith" userId="3c60a3631c0db8ad" providerId="LiveId" clId="{87A6E4D5-4391-4B92-BB79-44A63F4FBE86}" dt="2023-01-18T08:11:22.410" v="25"/>
          <ac:picMkLst>
            <pc:docMk/>
            <pc:sldMk cId="2166098122" sldId="445"/>
            <ac:picMk id="5" creationId="{A66B8137-474B-2CE0-B94B-BF8EF28678C8}"/>
          </ac:picMkLst>
        </pc:picChg>
      </pc:sldChg>
      <pc:sldChg chg="modSp mod modTransition">
        <pc:chgData name="Alfred Smith" userId="3c60a3631c0db8ad" providerId="LiveId" clId="{87A6E4D5-4391-4B92-BB79-44A63F4FBE86}" dt="2023-01-18T08:11:22.410" v="25"/>
        <pc:sldMkLst>
          <pc:docMk/>
          <pc:sldMk cId="665805102" sldId="446"/>
        </pc:sldMkLst>
        <pc:spChg chg="mod">
          <ac:chgData name="Alfred Smith" userId="3c60a3631c0db8ad" providerId="LiveId" clId="{87A6E4D5-4391-4B92-BB79-44A63F4FBE86}" dt="2023-01-18T08:10:35.241" v="16"/>
          <ac:spMkLst>
            <pc:docMk/>
            <pc:sldMk cId="665805102" sldId="446"/>
            <ac:spMk id="2" creationId="{AE51BEE0-AD34-6009-9B18-EE3C4A8B214C}"/>
          </ac:spMkLst>
        </pc:spChg>
      </pc:sldChg>
      <pc:sldChg chg="addSp delSp modSp mod modTransition modAnim">
        <pc:chgData name="Alfred Smith" userId="3c60a3631c0db8ad" providerId="LiveId" clId="{87A6E4D5-4391-4B92-BB79-44A63F4FBE86}" dt="2023-01-18T08:24:21.462" v="49"/>
        <pc:sldMkLst>
          <pc:docMk/>
          <pc:sldMk cId="2422728137" sldId="447"/>
        </pc:sldMkLst>
        <pc:spChg chg="add mod">
          <ac:chgData name="Alfred Smith" userId="3c60a3631c0db8ad" providerId="LiveId" clId="{87A6E4D5-4391-4B92-BB79-44A63F4FBE86}" dt="2023-01-18T08:24:21.462" v="49"/>
          <ac:spMkLst>
            <pc:docMk/>
            <pc:sldMk cId="2422728137" sldId="447"/>
            <ac:spMk id="2" creationId="{176FB36F-9731-4B02-A130-F2EC0AC3218C}"/>
          </ac:spMkLst>
        </pc:spChg>
        <pc:spChg chg="del">
          <ac:chgData name="Alfred Smith" userId="3c60a3631c0db8ad" providerId="LiveId" clId="{87A6E4D5-4391-4B92-BB79-44A63F4FBE86}" dt="2023-01-18T08:22:26.163" v="34" actId="478"/>
          <ac:spMkLst>
            <pc:docMk/>
            <pc:sldMk cId="2422728137" sldId="447"/>
            <ac:spMk id="6" creationId="{416C064E-628E-47C0-A712-DB178FE9901E}"/>
          </ac:spMkLst>
        </pc:spChg>
        <pc:picChg chg="del">
          <ac:chgData name="Alfred Smith" userId="3c60a3631c0db8ad" providerId="LiveId" clId="{87A6E4D5-4391-4B92-BB79-44A63F4FBE86}" dt="2023-01-18T08:11:22.410" v="25"/>
          <ac:picMkLst>
            <pc:docMk/>
            <pc:sldMk cId="2422728137" sldId="447"/>
            <ac:picMk id="3" creationId="{7D0C7369-E728-0E86-16EA-792C2D466608}"/>
          </ac:picMkLst>
        </pc:picChg>
      </pc:sldChg>
      <pc:sldChg chg="modSp mod modTransition">
        <pc:chgData name="Alfred Smith" userId="3c60a3631c0db8ad" providerId="LiveId" clId="{87A6E4D5-4391-4B92-BB79-44A63F4FBE86}" dt="2023-01-18T08:11:22.410" v="25"/>
        <pc:sldMkLst>
          <pc:docMk/>
          <pc:sldMk cId="843663555" sldId="448"/>
        </pc:sldMkLst>
        <pc:spChg chg="mod">
          <ac:chgData name="Alfred Smith" userId="3c60a3631c0db8ad" providerId="LiveId" clId="{87A6E4D5-4391-4B92-BB79-44A63F4FBE86}" dt="2023-01-18T08:10:38.183" v="17"/>
          <ac:spMkLst>
            <pc:docMk/>
            <pc:sldMk cId="843663555" sldId="448"/>
            <ac:spMk id="2" creationId="{7775918F-9857-6E53-9666-4151EEC3CE2D}"/>
          </ac:spMkLst>
        </pc:spChg>
      </pc:sldChg>
      <pc:sldChg chg="addSp delSp modSp mod modTransition modAnim">
        <pc:chgData name="Alfred Smith" userId="3c60a3631c0db8ad" providerId="LiveId" clId="{87A6E4D5-4391-4B92-BB79-44A63F4FBE86}" dt="2023-01-18T08:24:22.738" v="50"/>
        <pc:sldMkLst>
          <pc:docMk/>
          <pc:sldMk cId="4160448636" sldId="449"/>
        </pc:sldMkLst>
        <pc:spChg chg="add mod">
          <ac:chgData name="Alfred Smith" userId="3c60a3631c0db8ad" providerId="LiveId" clId="{87A6E4D5-4391-4B92-BB79-44A63F4FBE86}" dt="2023-01-18T08:24:22.738" v="50"/>
          <ac:spMkLst>
            <pc:docMk/>
            <pc:sldMk cId="4160448636" sldId="449"/>
            <ac:spMk id="2" creationId="{8A8D708D-9132-0626-B4B6-8E79154063B7}"/>
          </ac:spMkLst>
        </pc:spChg>
        <pc:spChg chg="del">
          <ac:chgData name="Alfred Smith" userId="3c60a3631c0db8ad" providerId="LiveId" clId="{87A6E4D5-4391-4B92-BB79-44A63F4FBE86}" dt="2023-01-18T08:22:23.690" v="33" actId="478"/>
          <ac:spMkLst>
            <pc:docMk/>
            <pc:sldMk cId="4160448636" sldId="449"/>
            <ac:spMk id="6" creationId="{416C064E-628E-47C0-A712-DB178FE9901E}"/>
          </ac:spMkLst>
        </pc:spChg>
        <pc:picChg chg="del">
          <ac:chgData name="Alfred Smith" userId="3c60a3631c0db8ad" providerId="LiveId" clId="{87A6E4D5-4391-4B92-BB79-44A63F4FBE86}" dt="2023-01-18T08:11:22.410" v="25"/>
          <ac:picMkLst>
            <pc:docMk/>
            <pc:sldMk cId="4160448636" sldId="449"/>
            <ac:picMk id="3" creationId="{E676C407-87A8-D83F-446D-F65CE85C15BE}"/>
          </ac:picMkLst>
        </pc:picChg>
      </pc:sldChg>
      <pc:sldChg chg="modSp mod modTransition">
        <pc:chgData name="Alfred Smith" userId="3c60a3631c0db8ad" providerId="LiveId" clId="{87A6E4D5-4391-4B92-BB79-44A63F4FBE86}" dt="2023-01-18T08:11:22.410" v="25"/>
        <pc:sldMkLst>
          <pc:docMk/>
          <pc:sldMk cId="538051216" sldId="450"/>
        </pc:sldMkLst>
        <pc:spChg chg="mod">
          <ac:chgData name="Alfred Smith" userId="3c60a3631c0db8ad" providerId="LiveId" clId="{87A6E4D5-4391-4B92-BB79-44A63F4FBE86}" dt="2023-01-18T08:10:51.827" v="18"/>
          <ac:spMkLst>
            <pc:docMk/>
            <pc:sldMk cId="538051216" sldId="450"/>
            <ac:spMk id="2" creationId="{C963324D-EC86-94E2-9DEA-D6EEFD1E09FF}"/>
          </ac:spMkLst>
        </pc:spChg>
      </pc:sldChg>
      <pc:sldChg chg="addSp delSp modSp mod modTransition modAnim">
        <pc:chgData name="Alfred Smith" userId="3c60a3631c0db8ad" providerId="LiveId" clId="{87A6E4D5-4391-4B92-BB79-44A63F4FBE86}" dt="2023-01-18T08:24:24.094" v="51"/>
        <pc:sldMkLst>
          <pc:docMk/>
          <pc:sldMk cId="3386340796" sldId="451"/>
        </pc:sldMkLst>
        <pc:spChg chg="add mod">
          <ac:chgData name="Alfred Smith" userId="3c60a3631c0db8ad" providerId="LiveId" clId="{87A6E4D5-4391-4B92-BB79-44A63F4FBE86}" dt="2023-01-18T08:24:24.094" v="51"/>
          <ac:spMkLst>
            <pc:docMk/>
            <pc:sldMk cId="3386340796" sldId="451"/>
            <ac:spMk id="2" creationId="{A7518995-B19F-6F29-5B04-75A07F7348CB}"/>
          </ac:spMkLst>
        </pc:spChg>
        <pc:spChg chg="del">
          <ac:chgData name="Alfred Smith" userId="3c60a3631c0db8ad" providerId="LiveId" clId="{87A6E4D5-4391-4B92-BB79-44A63F4FBE86}" dt="2023-01-18T08:22:21.752" v="32" actId="478"/>
          <ac:spMkLst>
            <pc:docMk/>
            <pc:sldMk cId="3386340796" sldId="451"/>
            <ac:spMk id="6" creationId="{416C064E-628E-47C0-A712-DB178FE9901E}"/>
          </ac:spMkLst>
        </pc:spChg>
        <pc:picChg chg="del">
          <ac:chgData name="Alfred Smith" userId="3c60a3631c0db8ad" providerId="LiveId" clId="{87A6E4D5-4391-4B92-BB79-44A63F4FBE86}" dt="2023-01-18T08:11:22.410" v="25"/>
          <ac:picMkLst>
            <pc:docMk/>
            <pc:sldMk cId="3386340796" sldId="451"/>
            <ac:picMk id="3" creationId="{0523C68D-8773-1140-46C5-8A91EDCAB9A2}"/>
          </ac:picMkLst>
        </pc:picChg>
      </pc:sldChg>
      <pc:sldChg chg="modSp mod modTransition">
        <pc:chgData name="Alfred Smith" userId="3c60a3631c0db8ad" providerId="LiveId" clId="{87A6E4D5-4391-4B92-BB79-44A63F4FBE86}" dt="2023-01-18T08:11:22.410" v="25"/>
        <pc:sldMkLst>
          <pc:docMk/>
          <pc:sldMk cId="4002949039" sldId="452"/>
        </pc:sldMkLst>
        <pc:spChg chg="mod">
          <ac:chgData name="Alfred Smith" userId="3c60a3631c0db8ad" providerId="LiveId" clId="{87A6E4D5-4391-4B92-BB79-44A63F4FBE86}" dt="2023-01-18T08:10:54.907" v="19"/>
          <ac:spMkLst>
            <pc:docMk/>
            <pc:sldMk cId="4002949039" sldId="452"/>
            <ac:spMk id="2" creationId="{FFC80777-09E8-B6B2-8073-889236D99A6F}"/>
          </ac:spMkLst>
        </pc:spChg>
      </pc:sldChg>
      <pc:sldChg chg="addSp delSp modSp mod modTransition modAnim">
        <pc:chgData name="Alfred Smith" userId="3c60a3631c0db8ad" providerId="LiveId" clId="{87A6E4D5-4391-4B92-BB79-44A63F4FBE86}" dt="2023-01-18T08:24:28.029" v="54"/>
        <pc:sldMkLst>
          <pc:docMk/>
          <pc:sldMk cId="283334129" sldId="453"/>
        </pc:sldMkLst>
        <pc:spChg chg="add mod">
          <ac:chgData name="Alfred Smith" userId="3c60a3631c0db8ad" providerId="LiveId" clId="{87A6E4D5-4391-4B92-BB79-44A63F4FBE86}" dt="2023-01-18T08:24:28.029" v="54"/>
          <ac:spMkLst>
            <pc:docMk/>
            <pc:sldMk cId="283334129" sldId="453"/>
            <ac:spMk id="2" creationId="{E7E834AD-E5C8-BB2E-F2AC-583C031F6E7B}"/>
          </ac:spMkLst>
        </pc:spChg>
        <pc:spChg chg="del mod">
          <ac:chgData name="Alfred Smith" userId="3c60a3631c0db8ad" providerId="LiveId" clId="{87A6E4D5-4391-4B92-BB79-44A63F4FBE86}" dt="2023-01-18T08:22:11.800" v="29" actId="478"/>
          <ac:spMkLst>
            <pc:docMk/>
            <pc:sldMk cId="283334129" sldId="453"/>
            <ac:spMk id="6" creationId="{416C064E-628E-47C0-A712-DB178FE9901E}"/>
          </ac:spMkLst>
        </pc:spChg>
        <pc:picChg chg="del">
          <ac:chgData name="Alfred Smith" userId="3c60a3631c0db8ad" providerId="LiveId" clId="{87A6E4D5-4391-4B92-BB79-44A63F4FBE86}" dt="2023-01-18T08:11:22.410" v="25"/>
          <ac:picMkLst>
            <pc:docMk/>
            <pc:sldMk cId="283334129" sldId="453"/>
            <ac:picMk id="3" creationId="{188F5386-2E2D-324B-1CA2-4A95F07469ED}"/>
          </ac:picMkLst>
        </pc:picChg>
      </pc:sldChg>
      <pc:sldChg chg="addSp delSp modSp mod modTransition modAnim">
        <pc:chgData name="Alfred Smith" userId="3c60a3631c0db8ad" providerId="LiveId" clId="{87A6E4D5-4391-4B92-BB79-44A63F4FBE86}" dt="2023-01-18T08:24:26.772" v="53"/>
        <pc:sldMkLst>
          <pc:docMk/>
          <pc:sldMk cId="2511564658" sldId="454"/>
        </pc:sldMkLst>
        <pc:spChg chg="add mod">
          <ac:chgData name="Alfred Smith" userId="3c60a3631c0db8ad" providerId="LiveId" clId="{87A6E4D5-4391-4B92-BB79-44A63F4FBE86}" dt="2023-01-18T08:24:26.772" v="53"/>
          <ac:spMkLst>
            <pc:docMk/>
            <pc:sldMk cId="2511564658" sldId="454"/>
            <ac:spMk id="2" creationId="{181E57E2-46EF-ED1D-8478-41F13B749153}"/>
          </ac:spMkLst>
        </pc:spChg>
        <pc:spChg chg="del">
          <ac:chgData name="Alfred Smith" userId="3c60a3631c0db8ad" providerId="LiveId" clId="{87A6E4D5-4391-4B92-BB79-44A63F4FBE86}" dt="2023-01-18T08:22:17.987" v="30" actId="478"/>
          <ac:spMkLst>
            <pc:docMk/>
            <pc:sldMk cId="2511564658" sldId="454"/>
            <ac:spMk id="6" creationId="{416C064E-628E-47C0-A712-DB178FE9901E}"/>
          </ac:spMkLst>
        </pc:spChg>
        <pc:picChg chg="del">
          <ac:chgData name="Alfred Smith" userId="3c60a3631c0db8ad" providerId="LiveId" clId="{87A6E4D5-4391-4B92-BB79-44A63F4FBE86}" dt="2023-01-18T08:11:22.410" v="25"/>
          <ac:picMkLst>
            <pc:docMk/>
            <pc:sldMk cId="2511564658" sldId="454"/>
            <ac:picMk id="12" creationId="{C6356DF4-77A7-22D4-9B69-397D0A5194E6}"/>
          </ac:picMkLst>
        </pc:picChg>
      </pc:sldChg>
      <pc:sldChg chg="addSp delSp modSp mod modTransition modAnim">
        <pc:chgData name="Alfred Smith" userId="3c60a3631c0db8ad" providerId="LiveId" clId="{87A6E4D5-4391-4B92-BB79-44A63F4FBE86}" dt="2023-01-18T08:24:25.428" v="52"/>
        <pc:sldMkLst>
          <pc:docMk/>
          <pc:sldMk cId="1799939013" sldId="455"/>
        </pc:sldMkLst>
        <pc:spChg chg="add mod">
          <ac:chgData name="Alfred Smith" userId="3c60a3631c0db8ad" providerId="LiveId" clId="{87A6E4D5-4391-4B92-BB79-44A63F4FBE86}" dt="2023-01-18T08:24:25.428" v="52"/>
          <ac:spMkLst>
            <pc:docMk/>
            <pc:sldMk cId="1799939013" sldId="455"/>
            <ac:spMk id="2" creationId="{1A326F99-C46B-15CB-E8C9-D32773A364C6}"/>
          </ac:spMkLst>
        </pc:spChg>
        <pc:spChg chg="del">
          <ac:chgData name="Alfred Smith" userId="3c60a3631c0db8ad" providerId="LiveId" clId="{87A6E4D5-4391-4B92-BB79-44A63F4FBE86}" dt="2023-01-18T08:22:20.224" v="31" actId="478"/>
          <ac:spMkLst>
            <pc:docMk/>
            <pc:sldMk cId="1799939013" sldId="455"/>
            <ac:spMk id="6" creationId="{416C064E-628E-47C0-A712-DB178FE9901E}"/>
          </ac:spMkLst>
        </pc:spChg>
        <pc:picChg chg="del">
          <ac:chgData name="Alfred Smith" userId="3c60a3631c0db8ad" providerId="LiveId" clId="{87A6E4D5-4391-4B92-BB79-44A63F4FBE86}" dt="2023-01-18T08:11:22.410" v="25"/>
          <ac:picMkLst>
            <pc:docMk/>
            <pc:sldMk cId="1799939013" sldId="455"/>
            <ac:picMk id="3" creationId="{17F20D49-FC38-C2E8-0E3C-9452458DE2AC}"/>
          </ac:picMkLst>
        </pc:picChg>
      </pc:sldChg>
      <pc:sldChg chg="modSp mod modTransition">
        <pc:chgData name="Alfred Smith" userId="3c60a3631c0db8ad" providerId="LiveId" clId="{87A6E4D5-4391-4B92-BB79-44A63F4FBE86}" dt="2023-01-18T08:11:22.410" v="25"/>
        <pc:sldMkLst>
          <pc:docMk/>
          <pc:sldMk cId="4049696417" sldId="456"/>
        </pc:sldMkLst>
        <pc:spChg chg="mod">
          <ac:chgData name="Alfred Smith" userId="3c60a3631c0db8ad" providerId="LiveId" clId="{87A6E4D5-4391-4B92-BB79-44A63F4FBE86}" dt="2023-01-18T08:11:04.002" v="22"/>
          <ac:spMkLst>
            <pc:docMk/>
            <pc:sldMk cId="4049696417" sldId="456"/>
            <ac:spMk id="2" creationId="{567A739E-1064-C508-12A6-F54E4BA95742}"/>
          </ac:spMkLst>
        </pc:spChg>
      </pc:sldChg>
      <pc:sldChg chg="addSp delSp modSp mod modTransition modAnim">
        <pc:chgData name="Alfred Smith" userId="3c60a3631c0db8ad" providerId="LiveId" clId="{87A6E4D5-4391-4B92-BB79-44A63F4FBE86}" dt="2023-01-18T08:24:29.410" v="55"/>
        <pc:sldMkLst>
          <pc:docMk/>
          <pc:sldMk cId="2618424304" sldId="457"/>
        </pc:sldMkLst>
        <pc:spChg chg="add mod">
          <ac:chgData name="Alfred Smith" userId="3c60a3631c0db8ad" providerId="LiveId" clId="{87A6E4D5-4391-4B92-BB79-44A63F4FBE86}" dt="2023-01-18T08:24:29.410" v="55"/>
          <ac:spMkLst>
            <pc:docMk/>
            <pc:sldMk cId="2618424304" sldId="457"/>
            <ac:spMk id="2" creationId="{EFE56B6D-699F-B393-71D9-65363C0FCDD4}"/>
          </ac:spMkLst>
        </pc:spChg>
        <pc:spChg chg="del">
          <ac:chgData name="Alfred Smith" userId="3c60a3631c0db8ad" providerId="LiveId" clId="{87A6E4D5-4391-4B92-BB79-44A63F4FBE86}" dt="2023-01-18T08:22:05.896" v="27" actId="478"/>
          <ac:spMkLst>
            <pc:docMk/>
            <pc:sldMk cId="2618424304" sldId="457"/>
            <ac:spMk id="6" creationId="{416C064E-628E-47C0-A712-DB178FE9901E}"/>
          </ac:spMkLst>
        </pc:spChg>
        <pc:picChg chg="del">
          <ac:chgData name="Alfred Smith" userId="3c60a3631c0db8ad" providerId="LiveId" clId="{87A6E4D5-4391-4B92-BB79-44A63F4FBE86}" dt="2023-01-18T08:11:22.410" v="25"/>
          <ac:picMkLst>
            <pc:docMk/>
            <pc:sldMk cId="2618424304" sldId="457"/>
            <ac:picMk id="8" creationId="{DF9177CA-0BE4-B97C-9775-1A14D457C5F1}"/>
          </ac:picMkLst>
        </pc:picChg>
      </pc:sldChg>
      <pc:sldChg chg="modSp mod modTransition">
        <pc:chgData name="Alfred Smith" userId="3c60a3631c0db8ad" providerId="LiveId" clId="{87A6E4D5-4391-4B92-BB79-44A63F4FBE86}" dt="2023-01-18T08:11:22.410" v="25"/>
        <pc:sldMkLst>
          <pc:docMk/>
          <pc:sldMk cId="2789980734" sldId="458"/>
        </pc:sldMkLst>
        <pc:spChg chg="mod">
          <ac:chgData name="Alfred Smith" userId="3c60a3631c0db8ad" providerId="LiveId" clId="{87A6E4D5-4391-4B92-BB79-44A63F4FBE86}" dt="2023-01-18T08:11:07.098" v="23"/>
          <ac:spMkLst>
            <pc:docMk/>
            <pc:sldMk cId="2789980734" sldId="458"/>
            <ac:spMk id="2" creationId="{A37CD844-23AB-A3E0-AB45-C723F8BB7609}"/>
          </ac:spMkLst>
        </pc:spChg>
      </pc:sldChg>
      <pc:sldChg chg="delSp modTransition modAnim">
        <pc:chgData name="Alfred Smith" userId="3c60a3631c0db8ad" providerId="LiveId" clId="{87A6E4D5-4391-4B92-BB79-44A63F4FBE86}" dt="2023-01-18T08:11:22.410" v="25"/>
        <pc:sldMkLst>
          <pc:docMk/>
          <pc:sldMk cId="3596600315" sldId="468"/>
        </pc:sldMkLst>
        <pc:picChg chg="del">
          <ac:chgData name="Alfred Smith" userId="3c60a3631c0db8ad" providerId="LiveId" clId="{87A6E4D5-4391-4B92-BB79-44A63F4FBE86}" dt="2023-01-18T08:11:22.410" v="25"/>
          <ac:picMkLst>
            <pc:docMk/>
            <pc:sldMk cId="3596600315" sldId="468"/>
            <ac:picMk id="5" creationId="{D855686A-AD96-CE47-CB34-CC3079DE645A}"/>
          </ac:picMkLst>
        </pc:picChg>
      </pc:sldChg>
      <pc:sldChg chg="addSp delSp modSp mod modTransition modAnim">
        <pc:chgData name="Alfred Smith" userId="3c60a3631c0db8ad" providerId="LiveId" clId="{87A6E4D5-4391-4B92-BB79-44A63F4FBE86}" dt="2023-01-18T08:24:30.893" v="56"/>
        <pc:sldMkLst>
          <pc:docMk/>
          <pc:sldMk cId="3566730495" sldId="469"/>
        </pc:sldMkLst>
        <pc:spChg chg="add mod">
          <ac:chgData name="Alfred Smith" userId="3c60a3631c0db8ad" providerId="LiveId" clId="{87A6E4D5-4391-4B92-BB79-44A63F4FBE86}" dt="2023-01-18T08:24:30.893" v="56"/>
          <ac:spMkLst>
            <pc:docMk/>
            <pc:sldMk cId="3566730495" sldId="469"/>
            <ac:spMk id="3" creationId="{48C29054-DBB4-D9A6-913A-D2F6F10803E1}"/>
          </ac:spMkLst>
        </pc:spChg>
        <pc:spChg chg="del">
          <ac:chgData name="Alfred Smith" userId="3c60a3631c0db8ad" providerId="LiveId" clId="{87A6E4D5-4391-4B92-BB79-44A63F4FBE86}" dt="2023-01-18T08:22:03.212" v="26" actId="478"/>
          <ac:spMkLst>
            <pc:docMk/>
            <pc:sldMk cId="3566730495" sldId="469"/>
            <ac:spMk id="6" creationId="{416C064E-628E-47C0-A712-DB178FE9901E}"/>
          </ac:spMkLst>
        </pc:spChg>
        <pc:picChg chg="del">
          <ac:chgData name="Alfred Smith" userId="3c60a3631c0db8ad" providerId="LiveId" clId="{87A6E4D5-4391-4B92-BB79-44A63F4FBE86}" dt="2023-01-18T08:11:22.410" v="25"/>
          <ac:picMkLst>
            <pc:docMk/>
            <pc:sldMk cId="3566730495" sldId="469"/>
            <ac:picMk id="2" creationId="{B84748BF-E696-A35F-9BEE-B96D47D965A5}"/>
          </ac:picMkLst>
        </pc:picChg>
      </pc:sldChg>
      <pc:sldChg chg="modSp mod modTransition">
        <pc:chgData name="Alfred Smith" userId="3c60a3631c0db8ad" providerId="LiveId" clId="{87A6E4D5-4391-4B92-BB79-44A63F4FBE86}" dt="2023-01-18T08:11:22.410" v="25"/>
        <pc:sldMkLst>
          <pc:docMk/>
          <pc:sldMk cId="982852430" sldId="471"/>
        </pc:sldMkLst>
        <pc:spChg chg="mod">
          <ac:chgData name="Alfred Smith" userId="3c60a3631c0db8ad" providerId="LiveId" clId="{87A6E4D5-4391-4B92-BB79-44A63F4FBE86}" dt="2023-01-18T08:11:01.094" v="21"/>
          <ac:spMkLst>
            <pc:docMk/>
            <pc:sldMk cId="982852430" sldId="471"/>
            <ac:spMk id="2" creationId="{6D14170A-924F-38A6-DB03-68722975E007}"/>
          </ac:spMkLst>
        </pc:spChg>
      </pc:sldChg>
      <pc:sldChg chg="modSp mod modTransition">
        <pc:chgData name="Alfred Smith" userId="3c60a3631c0db8ad" providerId="LiveId" clId="{87A6E4D5-4391-4B92-BB79-44A63F4FBE86}" dt="2023-01-18T08:11:22.410" v="25"/>
        <pc:sldMkLst>
          <pc:docMk/>
          <pc:sldMk cId="1362783564" sldId="479"/>
        </pc:sldMkLst>
        <pc:spChg chg="mod">
          <ac:chgData name="Alfred Smith" userId="3c60a3631c0db8ad" providerId="LiveId" clId="{87A6E4D5-4391-4B92-BB79-44A63F4FBE86}" dt="2023-01-18T08:10:58.268" v="20"/>
          <ac:spMkLst>
            <pc:docMk/>
            <pc:sldMk cId="1362783564" sldId="479"/>
            <ac:spMk id="2" creationId="{B9A788BA-876C-FFED-D64B-D67D5C676E91}"/>
          </ac:spMkLst>
        </pc:spChg>
      </pc:sldChg>
      <pc:sldChg chg="addSp delSp modSp mod modTransition">
        <pc:chgData name="Alfred Smith" userId="3c60a3631c0db8ad" providerId="LiveId" clId="{87A6E4D5-4391-4B92-BB79-44A63F4FBE86}" dt="2023-01-18T08:11:22.410" v="25"/>
        <pc:sldMkLst>
          <pc:docMk/>
          <pc:sldMk cId="1029320277" sldId="481"/>
        </pc:sldMkLst>
        <pc:spChg chg="add mod">
          <ac:chgData name="Alfred Smith" userId="3c60a3631c0db8ad" providerId="LiveId" clId="{87A6E4D5-4391-4B92-BB79-44A63F4FBE86}" dt="2023-01-18T08:10:04.299" v="13"/>
          <ac:spMkLst>
            <pc:docMk/>
            <pc:sldMk cId="1029320277" sldId="481"/>
            <ac:spMk id="2" creationId="{41E79971-CCAC-1912-8886-0E65E921EBB7}"/>
          </ac:spMkLst>
        </pc:spChg>
        <pc:spChg chg="del">
          <ac:chgData name="Alfred Smith" userId="3c60a3631c0db8ad" providerId="LiveId" clId="{87A6E4D5-4391-4B92-BB79-44A63F4FBE86}" dt="2023-01-18T08:10:03.722" v="12" actId="478"/>
          <ac:spMkLst>
            <pc:docMk/>
            <pc:sldMk cId="1029320277" sldId="481"/>
            <ac:spMk id="5" creationId="{B75B5F54-7A99-70D3-AF68-D5BF85786074}"/>
          </ac:spMkLst>
        </pc:spChg>
      </pc:sldChg>
      <pc:sldChg chg="modSp mod modTransition">
        <pc:chgData name="Alfred Smith" userId="3c60a3631c0db8ad" providerId="LiveId" clId="{87A6E4D5-4391-4B92-BB79-44A63F4FBE86}" dt="2023-01-18T08:11:22.410" v="25"/>
        <pc:sldMkLst>
          <pc:docMk/>
          <pc:sldMk cId="1567560883" sldId="482"/>
        </pc:sldMkLst>
        <pc:spChg chg="mod">
          <ac:chgData name="Alfred Smith" userId="3c60a3631c0db8ad" providerId="LiveId" clId="{87A6E4D5-4391-4B92-BB79-44A63F4FBE86}" dt="2023-01-18T08:11:10.803" v="24"/>
          <ac:spMkLst>
            <pc:docMk/>
            <pc:sldMk cId="1567560883" sldId="482"/>
            <ac:spMk id="2" creationId="{DC47E967-EEB2-DECB-8F7F-77D9BC61951A}"/>
          </ac:spMkLst>
        </pc:spChg>
      </pc:sldChg>
    </pc:docChg>
  </pc:docChgLst>
  <pc:docChgLst>
    <pc:chgData name="Alfred Smith" userId="3c60a3631c0db8ad" providerId="LiveId" clId="{83B54CF0-4189-4432-AA69-3D854C99E212}"/>
    <pc:docChg chg="modSld">
      <pc:chgData name="Alfred Smith" userId="3c60a3631c0db8ad" providerId="LiveId" clId="{83B54CF0-4189-4432-AA69-3D854C99E212}" dt="2023-01-25T14:25:19.197" v="0"/>
      <pc:docMkLst>
        <pc:docMk/>
      </pc:docMkLst>
      <pc:sldChg chg="modSp mod">
        <pc:chgData name="Alfred Smith" userId="3c60a3631c0db8ad" providerId="LiveId" clId="{83B54CF0-4189-4432-AA69-3D854C99E212}" dt="2023-01-25T14:25:19.197" v="0"/>
        <pc:sldMkLst>
          <pc:docMk/>
          <pc:sldMk cId="3596600315" sldId="468"/>
        </pc:sldMkLst>
        <pc:spChg chg="mod">
          <ac:chgData name="Alfred Smith" userId="3c60a3631c0db8ad" providerId="LiveId" clId="{83B54CF0-4189-4432-AA69-3D854C99E212}" dt="2023-01-25T14:25:19.197" v="0"/>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29 </a:t>
            </a:r>
            <a:r>
              <a:rPr lang="en-IN" sz="1200" b="1" i="0" u="none" strike="noStrike" baseline="0" dirty="0">
                <a:latin typeface="TimesNewRomanPS-BoldMT"/>
              </a:rPr>
              <a:t>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80AA2F6B-D3F5-392E-3B61-98D23B0354F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22E50D-2209-5AB2-AFD2-307627D2435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224AD96-FAC4-F966-E1C9-0D03534AE11B}"/>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3:1</a:t>
            </a:r>
            <a:r>
              <a:rPr lang="en-US" sz="3600" b="0" i="0" dirty="0">
                <a:solidFill>
                  <a:srgbClr val="121212"/>
                </a:solidFill>
                <a:effectLst/>
                <a:latin typeface="Inter" panose="020B0502030000000004" pitchFamily="34" charset="0"/>
              </a:rPr>
              <a:t>After this, Job opened his mouth and cursed the day of his birth. </a:t>
            </a:r>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And this is what he said:</a:t>
            </a:r>
          </a:p>
          <a:p>
            <a:pPr algn="l"/>
            <a:r>
              <a:rPr lang="en-US" sz="3600" b="0" i="0" dirty="0">
                <a:solidFill>
                  <a:srgbClr val="777A7B"/>
                </a:solidFill>
                <a:effectLst/>
                <a:latin typeface="Inter" panose="020B0502030000000004" pitchFamily="34" charset="0"/>
              </a:rPr>
              <a:t>3</a:t>
            </a:r>
            <a:r>
              <a:rPr lang="en-US" sz="3600" b="0" i="0" dirty="0">
                <a:solidFill>
                  <a:srgbClr val="121212"/>
                </a:solidFill>
                <a:effectLst/>
                <a:latin typeface="Inter" panose="020B0502030000000004" pitchFamily="34" charset="0"/>
              </a:rPr>
              <a:t>“May the day of my birth perish,</a:t>
            </a:r>
          </a:p>
          <a:p>
            <a:pPr algn="l"/>
            <a:r>
              <a:rPr lang="en-US" sz="3600" b="0" i="0" dirty="0">
                <a:solidFill>
                  <a:srgbClr val="121212"/>
                </a:solidFill>
                <a:effectLst/>
                <a:latin typeface="Inter" panose="020B0502030000000004" pitchFamily="34" charset="0"/>
              </a:rPr>
              <a:t>and the night it was said,</a:t>
            </a:r>
          </a:p>
          <a:p>
            <a:pPr algn="l"/>
            <a:r>
              <a:rPr lang="en-US" sz="3600" b="0" i="0" dirty="0">
                <a:solidFill>
                  <a:srgbClr val="121212"/>
                </a:solidFill>
                <a:effectLst/>
                <a:latin typeface="Inter" panose="020B0502030000000004" pitchFamily="34" charset="0"/>
              </a:rPr>
              <a:t>‘A boy is conceived.’</a:t>
            </a:r>
          </a:p>
        </p:txBody>
      </p:sp>
      <p:sp>
        <p:nvSpPr>
          <p:cNvPr id="3" name="TextBox 2">
            <a:extLst>
              <a:ext uri="{FF2B5EF4-FFF2-40B4-BE49-F238E27FC236}">
                <a16:creationId xmlns:a16="http://schemas.microsoft.com/office/drawing/2014/main" id="{00873DFA-F76B-1910-407B-C430F1DED672}"/>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इसके बाद अय्यूब मुँह खोलकर अपने जन्मदिन को धिक्कारने </a:t>
            </a:r>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और कहने लगा,</a:t>
            </a:r>
          </a:p>
          <a:p>
            <a:pPr algn="l"/>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“वह दिन नाश हो जाए जिसमें मैं उत्पन्न हुआ,</a:t>
            </a:r>
          </a:p>
          <a:p>
            <a:pPr algn="l"/>
            <a:r>
              <a:rPr lang="hi-IN" sz="3600" b="0" i="0" dirty="0">
                <a:solidFill>
                  <a:srgbClr val="121212"/>
                </a:solidFill>
                <a:effectLst/>
                <a:latin typeface="Inter" panose="020B0502030000000004" pitchFamily="34" charset="0"/>
              </a:rPr>
              <a:t>और वह रात भी जिसमें कहा गया, ‘बेटे का गर्भ रहा।’</a:t>
            </a:r>
          </a:p>
        </p:txBody>
      </p:sp>
      <p:pic>
        <p:nvPicPr>
          <p:cNvPr id="11" name="Audio 10">
            <a:hlinkClick r:id="" action="ppaction://media"/>
            <a:extLst>
              <a:ext uri="{FF2B5EF4-FFF2-40B4-BE49-F238E27FC236}">
                <a16:creationId xmlns:a16="http://schemas.microsoft.com/office/drawing/2014/main" id="{F3B179E4-005E-761B-0183-3C71354AC5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817"/>
    </mc:Choice>
    <mc:Fallback xmlns="">
      <p:transition spd="slow" advTm="1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875E5B-1FD7-4FC2-2914-CB400EA7FFE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739D336-3542-C285-4230-4F08E47C7226}"/>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dirty="0">
                <a:solidFill>
                  <a:srgbClr val="777A7B"/>
                </a:solidFill>
                <a:effectLst/>
                <a:latin typeface="Inter" panose="020B0502030000000004" pitchFamily="34" charset="0"/>
              </a:rPr>
              <a:t>23</a:t>
            </a:r>
            <a:r>
              <a:rPr lang="en-US" sz="3800" b="0" i="0" dirty="0">
                <a:solidFill>
                  <a:srgbClr val="121212"/>
                </a:solidFill>
                <a:effectLst/>
                <a:latin typeface="Inter" panose="020B0502030000000004" pitchFamily="34" charset="0"/>
              </a:rPr>
              <a:t>Why is life given to a man whose way is hidden,</a:t>
            </a:r>
          </a:p>
          <a:p>
            <a:pPr algn="l"/>
            <a:r>
              <a:rPr lang="en-US" sz="3800" b="0" i="0" dirty="0">
                <a:solidFill>
                  <a:srgbClr val="121212"/>
                </a:solidFill>
                <a:effectLst/>
                <a:latin typeface="Inter" panose="020B0502030000000004" pitchFamily="34" charset="0"/>
              </a:rPr>
              <a:t>whom God has hedged in?</a:t>
            </a:r>
          </a:p>
          <a:p>
            <a:pPr algn="l"/>
            <a:r>
              <a:rPr lang="en-US" sz="3800" b="0" i="0" dirty="0">
                <a:solidFill>
                  <a:srgbClr val="777A7B"/>
                </a:solidFill>
                <a:effectLst/>
                <a:latin typeface="Inter" panose="020B0502030000000004" pitchFamily="34" charset="0"/>
              </a:rPr>
              <a:t>24</a:t>
            </a:r>
            <a:r>
              <a:rPr lang="en-US" sz="3800" b="0" i="0" dirty="0">
                <a:solidFill>
                  <a:srgbClr val="121212"/>
                </a:solidFill>
                <a:effectLst/>
                <a:latin typeface="Inter" panose="020B0502030000000004" pitchFamily="34" charset="0"/>
              </a:rPr>
              <a:t>I sigh when food is put before me,</a:t>
            </a:r>
          </a:p>
          <a:p>
            <a:pPr algn="l"/>
            <a:r>
              <a:rPr lang="en-US" sz="3800" b="0" i="0" dirty="0">
                <a:solidFill>
                  <a:srgbClr val="121212"/>
                </a:solidFill>
                <a:effectLst/>
                <a:latin typeface="Inter" panose="020B0502030000000004" pitchFamily="34" charset="0"/>
              </a:rPr>
              <a:t>and my groans pour out like water.</a:t>
            </a:r>
          </a:p>
        </p:txBody>
      </p:sp>
      <p:sp>
        <p:nvSpPr>
          <p:cNvPr id="3" name="TextBox 2">
            <a:extLst>
              <a:ext uri="{FF2B5EF4-FFF2-40B4-BE49-F238E27FC236}">
                <a16:creationId xmlns:a16="http://schemas.microsoft.com/office/drawing/2014/main" id="{F15BE20E-1C46-CBF4-A735-247918F2E9F8}"/>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23 उजियाला उस पुरुष को क्यों मिलता है</a:t>
            </a:r>
          </a:p>
          <a:p>
            <a:pPr algn="l"/>
            <a:r>
              <a:rPr lang="hi-IN" sz="3600" b="0" i="0" dirty="0">
                <a:solidFill>
                  <a:srgbClr val="121212"/>
                </a:solidFill>
                <a:effectLst/>
                <a:latin typeface="Inter" panose="020B0502030000000004" pitchFamily="34" charset="0"/>
              </a:rPr>
              <a:t>जिसका मार्ग छिपा है,</a:t>
            </a:r>
          </a:p>
          <a:p>
            <a:pPr algn="l"/>
            <a:r>
              <a:rPr lang="hi-IN" sz="3600" b="0" i="0" dirty="0">
                <a:solidFill>
                  <a:srgbClr val="121212"/>
                </a:solidFill>
                <a:effectLst/>
                <a:latin typeface="Inter" panose="020B0502030000000004" pitchFamily="34" charset="0"/>
              </a:rPr>
              <a:t>जिसके चारों ओर परमेश्वर ने घेरा बाँध दिया है?</a:t>
            </a:r>
          </a:p>
          <a:p>
            <a:pPr algn="l"/>
            <a:r>
              <a:rPr lang="hi-IN" sz="3600" b="0" i="0" dirty="0">
                <a:solidFill>
                  <a:srgbClr val="121212"/>
                </a:solidFill>
                <a:effectLst/>
                <a:latin typeface="Inter" panose="020B0502030000000004" pitchFamily="34" charset="0"/>
              </a:rPr>
              <a:t>24 मुझे तो रोटी खाने के बदले लम्बी-लम्बी साँसें आती हैं,</a:t>
            </a:r>
          </a:p>
          <a:p>
            <a:pPr algn="l"/>
            <a:r>
              <a:rPr lang="hi-IN" sz="3600" b="0" i="0" dirty="0">
                <a:solidFill>
                  <a:srgbClr val="121212"/>
                </a:solidFill>
                <a:effectLst/>
                <a:latin typeface="Inter" panose="020B0502030000000004" pitchFamily="34" charset="0"/>
              </a:rPr>
              <a:t>और मेरा विलाप धारा के समान बहता रहता है।</a:t>
            </a:r>
          </a:p>
        </p:txBody>
      </p:sp>
      <p:pic>
        <p:nvPicPr>
          <p:cNvPr id="26" name="Audio 25">
            <a:hlinkClick r:id="" action="ppaction://media"/>
            <a:extLst>
              <a:ext uri="{FF2B5EF4-FFF2-40B4-BE49-F238E27FC236}">
                <a16:creationId xmlns:a16="http://schemas.microsoft.com/office/drawing/2014/main" id="{E8C8CCD5-7B0C-9454-20F5-5F477015CC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6920"/>
    </mc:Choice>
    <mc:Fallback xmlns="">
      <p:transition spd="slow" advTm="1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1F69F1-4045-6633-B3AC-B4FC15F5F9E8}"/>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16C2676-D741-B1B1-0FF4-ACAFCE429DFD}"/>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23,24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For the thing I feared has overtaken me,</a:t>
            </a:r>
          </a:p>
          <a:p>
            <a:pPr algn="l"/>
            <a:r>
              <a:rPr lang="en-US" sz="4000" b="0" i="0">
                <a:solidFill>
                  <a:srgbClr val="121212"/>
                </a:solidFill>
                <a:effectLst/>
                <a:latin typeface="Inter" panose="020B0502030000000004" pitchFamily="34" charset="0"/>
              </a:rPr>
              <a:t>and what I dreaded has befallen me.</a:t>
            </a:r>
          </a:p>
          <a:p>
            <a:pPr algn="l"/>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I am not at ease or quiet;</a:t>
            </a:r>
          </a:p>
          <a:p>
            <a:pPr algn="l"/>
            <a:r>
              <a:rPr lang="en-US" sz="4000" b="0" i="0">
                <a:solidFill>
                  <a:srgbClr val="121212"/>
                </a:solidFill>
                <a:effectLst/>
                <a:latin typeface="Inter" panose="020B0502030000000004" pitchFamily="34" charset="0"/>
              </a:rPr>
              <a:t>I have no rest, for trouble has come.”</a:t>
            </a:r>
          </a:p>
        </p:txBody>
      </p:sp>
      <p:sp>
        <p:nvSpPr>
          <p:cNvPr id="3" name="TextBox 2">
            <a:extLst>
              <a:ext uri="{FF2B5EF4-FFF2-40B4-BE49-F238E27FC236}">
                <a16:creationId xmlns:a16="http://schemas.microsoft.com/office/drawing/2014/main" id="{05A69C6A-0373-6421-AE26-C1B3C30ED317}"/>
              </a:ext>
            </a:extLst>
          </p:cNvPr>
          <p:cNvSpPr txBox="1"/>
          <p:nvPr/>
        </p:nvSpPr>
        <p:spPr>
          <a:xfrm>
            <a:off x="6096000" y="149950"/>
            <a:ext cx="6096000" cy="6558101"/>
          </a:xfrm>
          <a:prstGeom prst="rect">
            <a:avLst/>
          </a:prstGeom>
          <a:noFill/>
        </p:spPr>
        <p:txBody>
          <a:bodyPr wrap="square" rtlCol="0">
            <a:noAutofit/>
          </a:bodyPr>
          <a:lstStyle/>
          <a:p>
            <a:pPr algn="l"/>
            <a:r>
              <a:rPr lang="hi-IN" sz="3400" b="0" i="0" dirty="0">
                <a:solidFill>
                  <a:srgbClr val="121212"/>
                </a:solidFill>
                <a:effectLst/>
                <a:latin typeface="Inter" panose="020B0502030000000004" pitchFamily="34" charset="0"/>
              </a:rPr>
              <a:t>25 क्योंकि जिस डरावनी बात से मैं डरता हूँ, वही मुझ पर आ पड़ती है,</a:t>
            </a:r>
          </a:p>
          <a:p>
            <a:pPr algn="l"/>
            <a:r>
              <a:rPr lang="hi-IN" sz="3400" b="0" i="0" dirty="0">
                <a:solidFill>
                  <a:srgbClr val="121212"/>
                </a:solidFill>
                <a:effectLst/>
                <a:latin typeface="Inter" panose="020B0502030000000004" pitchFamily="34" charset="0"/>
              </a:rPr>
              <a:t>और जिस बात से मैं भय खाता हूँ वही मुझ पर आ जाती है।</a:t>
            </a:r>
          </a:p>
          <a:p>
            <a:pPr algn="l"/>
            <a:r>
              <a:rPr lang="hi-IN" sz="3400" b="0" i="0" dirty="0">
                <a:solidFill>
                  <a:srgbClr val="121212"/>
                </a:solidFill>
                <a:effectLst/>
                <a:latin typeface="Inter" panose="020B0502030000000004" pitchFamily="34" charset="0"/>
              </a:rPr>
              <a:t>26 मुझे न तो चैन, न शान्ति, न विश्राम मिलता</a:t>
            </a:r>
          </a:p>
          <a:p>
            <a:pPr algn="l"/>
            <a:r>
              <a:rPr lang="hi-IN" sz="3400" b="0" i="0" dirty="0">
                <a:solidFill>
                  <a:srgbClr val="121212"/>
                </a:solidFill>
                <a:effectLst/>
                <a:latin typeface="Inter" panose="020B0502030000000004" pitchFamily="34" charset="0"/>
              </a:rPr>
              <a:t>है; परन्तु दुःख ही दुःख आता है।”</a:t>
            </a:r>
          </a:p>
        </p:txBody>
      </p:sp>
      <p:pic>
        <p:nvPicPr>
          <p:cNvPr id="10" name="Audio 9">
            <a:hlinkClick r:id="" action="ppaction://media"/>
            <a:extLst>
              <a:ext uri="{FF2B5EF4-FFF2-40B4-BE49-F238E27FC236}">
                <a16:creationId xmlns:a16="http://schemas.microsoft.com/office/drawing/2014/main" id="{1F58F6ED-F5A4-1854-B5B8-50FDDD67BB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786"/>
    </mc:Choice>
    <mc:Fallback xmlns="">
      <p:transition spd="slow" advTm="1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BA2DEE-057F-41D6-1F6C-773088FB7E46}"/>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37C91FC-333B-E9C5-7848-683EADF5D0A2}"/>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25,26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Eliphaz the Temanite replied:</a:t>
            </a:r>
          </a:p>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“If one ventures a word with you, will you be wearied?</a:t>
            </a:r>
          </a:p>
          <a:p>
            <a:pPr algn="l"/>
            <a:r>
              <a:rPr lang="en-US" sz="4000" b="0" i="0">
                <a:solidFill>
                  <a:srgbClr val="121212"/>
                </a:solidFill>
                <a:effectLst/>
                <a:latin typeface="Inter" panose="020B0502030000000004" pitchFamily="34" charset="0"/>
              </a:rPr>
              <a:t>Yet who can keep from speaking?</a:t>
            </a:r>
          </a:p>
        </p:txBody>
      </p:sp>
      <p:sp>
        <p:nvSpPr>
          <p:cNvPr id="3" name="TextBox 2">
            <a:extLst>
              <a:ext uri="{FF2B5EF4-FFF2-40B4-BE49-F238E27FC236}">
                <a16:creationId xmlns:a16="http://schemas.microsoft.com/office/drawing/2014/main" id="{9AA43ED1-F7AC-938A-D503-6346F5FA5147}"/>
              </a:ext>
            </a:extLst>
          </p:cNvPr>
          <p:cNvSpPr txBox="1"/>
          <p:nvPr/>
        </p:nvSpPr>
        <p:spPr>
          <a:xfrm>
            <a:off x="6096000" y="149950"/>
            <a:ext cx="6096000" cy="6558101"/>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4:</a:t>
            </a:r>
            <a:r>
              <a:rPr lang="hi-IN" sz="3600" b="0" i="0">
                <a:solidFill>
                  <a:srgbClr val="777A7B"/>
                </a:solidFill>
                <a:effectLst/>
                <a:latin typeface="Inter" panose="020B0502030000000004" pitchFamily="34" charset="0"/>
              </a:rPr>
              <a:t>1</a:t>
            </a:r>
            <a:r>
              <a:rPr lang="hi-IN" sz="3600" b="0" i="0">
                <a:solidFill>
                  <a:srgbClr val="121212"/>
                </a:solidFill>
                <a:effectLst/>
                <a:latin typeface="Inter" panose="020B0502030000000004" pitchFamily="34" charset="0"/>
              </a:rPr>
              <a:t>तब तेमानी एलीपज ने कहा,</a:t>
            </a:r>
          </a:p>
          <a:p>
            <a:pPr algn="l"/>
            <a:r>
              <a:rPr lang="hi-IN" sz="3600" b="0" i="0">
                <a:solidFill>
                  <a:srgbClr val="121212"/>
                </a:solidFill>
                <a:effectLst/>
                <a:latin typeface="Inter" panose="020B0502030000000004" pitchFamily="34" charset="0"/>
              </a:rPr>
              <a:t>2 “यदि कोई तुझ से कुछ कहने लगे,</a:t>
            </a:r>
          </a:p>
          <a:p>
            <a:pPr algn="l"/>
            <a:r>
              <a:rPr lang="hi-IN" sz="3600" b="0" i="0">
                <a:solidFill>
                  <a:srgbClr val="121212"/>
                </a:solidFill>
                <a:effectLst/>
                <a:latin typeface="Inter" panose="020B0502030000000004" pitchFamily="34" charset="0"/>
              </a:rPr>
              <a:t>तो क्या तुझे बुरा लगेगा?</a:t>
            </a:r>
          </a:p>
          <a:p>
            <a:pPr algn="l"/>
            <a:r>
              <a:rPr lang="hi-IN" sz="3600" b="0" i="0">
                <a:solidFill>
                  <a:srgbClr val="121212"/>
                </a:solidFill>
                <a:effectLst/>
                <a:latin typeface="Inter" panose="020B0502030000000004" pitchFamily="34" charset="0"/>
              </a:rPr>
              <a:t>परन्तु बोले बिना कौन रह सकता है?</a:t>
            </a:r>
            <a:endParaRPr lang="hi-IN" sz="3600" b="0" i="0" dirty="0">
              <a:solidFill>
                <a:srgbClr val="121212"/>
              </a:solidFill>
              <a:effectLst/>
              <a:latin typeface="Inter" panose="020B0502030000000004" pitchFamily="34" charset="0"/>
            </a:endParaRPr>
          </a:p>
        </p:txBody>
      </p:sp>
      <p:pic>
        <p:nvPicPr>
          <p:cNvPr id="18" name="Audio 17">
            <a:hlinkClick r:id="" action="ppaction://media"/>
            <a:extLst>
              <a:ext uri="{FF2B5EF4-FFF2-40B4-BE49-F238E27FC236}">
                <a16:creationId xmlns:a16="http://schemas.microsoft.com/office/drawing/2014/main" id="{B05146E3-AC77-5C60-1626-7221AD2AB8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236"/>
    </mc:Choice>
    <mc:Fallback xmlns="">
      <p:transition spd="slow" advTm="1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60BD30-1267-2224-7268-5FF50D7E996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38F41EA-E685-B409-0CB6-9862820C40AD}"/>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2783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As I have observed, those who plow iniquity</a:t>
            </a:r>
          </a:p>
          <a:p>
            <a:pPr algn="l"/>
            <a:r>
              <a:rPr lang="en-US" sz="4000" b="0" i="0">
                <a:solidFill>
                  <a:srgbClr val="121212"/>
                </a:solidFill>
                <a:effectLst/>
                <a:latin typeface="Inter" panose="020B0502030000000004" pitchFamily="34" charset="0"/>
              </a:rPr>
              <a:t>and those who sow trouble reap the same.</a:t>
            </a:r>
          </a:p>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By the breath of God they perish,</a:t>
            </a:r>
          </a:p>
          <a:p>
            <a:pPr algn="l"/>
            <a:r>
              <a:rPr lang="en-US" sz="4000" b="0" i="0">
                <a:solidFill>
                  <a:srgbClr val="121212"/>
                </a:solidFill>
                <a:effectLst/>
                <a:latin typeface="Inter" panose="020B0502030000000004" pitchFamily="34" charset="0"/>
              </a:rPr>
              <a:t>and by the blast of His anger they are consumed.</a:t>
            </a:r>
          </a:p>
        </p:txBody>
      </p:sp>
      <p:sp>
        <p:nvSpPr>
          <p:cNvPr id="3" name="TextBox 2">
            <a:extLst>
              <a:ext uri="{FF2B5EF4-FFF2-40B4-BE49-F238E27FC236}">
                <a16:creationId xmlns:a16="http://schemas.microsoft.com/office/drawing/2014/main" id="{F335683F-B523-9448-8D77-60AD39470689}"/>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8 मेरे देखने में तो जो पाप को जोतते और</a:t>
            </a:r>
          </a:p>
          <a:p>
            <a:pPr algn="l"/>
            <a:r>
              <a:rPr lang="hi-IN" sz="3600" b="0" i="0" dirty="0">
                <a:solidFill>
                  <a:srgbClr val="121212"/>
                </a:solidFill>
                <a:effectLst/>
                <a:latin typeface="Inter" panose="020B0502030000000004" pitchFamily="34" charset="0"/>
              </a:rPr>
              <a:t>दुःख बोते हैं, वही उसको काटते हैं।</a:t>
            </a:r>
          </a:p>
          <a:p>
            <a:pPr algn="l"/>
            <a:r>
              <a:rPr lang="hi-IN" sz="3600" b="0" i="0" dirty="0">
                <a:solidFill>
                  <a:srgbClr val="121212"/>
                </a:solidFill>
                <a:effectLst/>
                <a:latin typeface="Inter" panose="020B0502030000000004" pitchFamily="34" charset="0"/>
              </a:rPr>
              <a:t>9 वे तो परमेश्वर की श्वास से नाश होते,</a:t>
            </a:r>
          </a:p>
          <a:p>
            <a:pPr algn="l"/>
            <a:r>
              <a:rPr lang="hi-IN" sz="3600" b="0" i="0" dirty="0">
                <a:solidFill>
                  <a:srgbClr val="121212"/>
                </a:solidFill>
                <a:effectLst/>
                <a:latin typeface="Inter" panose="020B0502030000000004" pitchFamily="34" charset="0"/>
              </a:rPr>
              <a:t>और उसके क्रोध के झोंके से भस्म होते हैं।</a:t>
            </a:r>
          </a:p>
        </p:txBody>
      </p:sp>
      <p:pic>
        <p:nvPicPr>
          <p:cNvPr id="32" name="Audio 31">
            <a:hlinkClick r:id="" action="ppaction://media"/>
            <a:extLst>
              <a:ext uri="{FF2B5EF4-FFF2-40B4-BE49-F238E27FC236}">
                <a16:creationId xmlns:a16="http://schemas.microsoft.com/office/drawing/2014/main" id="{A8996C71-1C6D-FF64-29AB-9977573F2F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5259"/>
    </mc:Choice>
    <mc:Fallback xmlns="">
      <p:transition spd="slow" advTm="2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E520AC9-379D-9C90-36B8-AA19B86761E9}"/>
              </a:ext>
            </a:extLst>
          </p:cNvPr>
          <p:cNvSpPr txBox="1"/>
          <p:nvPr/>
        </p:nvSpPr>
        <p:spPr>
          <a:xfrm>
            <a:off x="6436658" y="4440561"/>
            <a:ext cx="5634471" cy="1905499"/>
          </a:xfrm>
          <a:prstGeom prst="rect">
            <a:avLst/>
          </a:prstGeom>
          <a:noFill/>
        </p:spPr>
        <p:txBody>
          <a:bodyPr wrap="square" rtlCol="0">
            <a:noAutofit/>
          </a:bodyPr>
          <a:lstStyle/>
          <a:p>
            <a:r>
              <a:rPr lang="hi-IN" sz="4000" b="0" i="0" u="none" strike="noStrike" baseline="0" dirty="0">
                <a:solidFill>
                  <a:schemeClr val="bg1"/>
                </a:solidFill>
                <a:latin typeface="TimesNewRomanPSMT"/>
              </a:rPr>
              <a:t>अय्यूब के दोस्त उसको समझाने के लिए आते हैं - अय्यूब 2:11 - 37:24</a:t>
            </a:r>
          </a:p>
        </p:txBody>
      </p:sp>
      <p:sp>
        <p:nvSpPr>
          <p:cNvPr id="4" name="TextBox 3">
            <a:extLst>
              <a:ext uri="{FF2B5EF4-FFF2-40B4-BE49-F238E27FC236}">
                <a16:creationId xmlns:a16="http://schemas.microsoft.com/office/drawing/2014/main" id="{6543989B-BCED-3EBB-809B-17C5158CF21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4079FC-97FB-6B6A-6211-F0AF14DDA6B8}"/>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91B17D1-7A83-A555-BD17-D701CFF4DD5D}"/>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8285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dirty="0">
                <a:solidFill>
                  <a:srgbClr val="121212"/>
                </a:solidFill>
                <a:latin typeface="ArialMT"/>
              </a:rPr>
              <a:t>(Job continues to insist that he has not done anything wrong)</a:t>
            </a:r>
          </a:p>
          <a:p>
            <a:pPr algn="l"/>
            <a:r>
              <a:rPr lang="en-US" sz="3800" b="0" i="0" dirty="0">
                <a:solidFill>
                  <a:srgbClr val="777A7B"/>
                </a:solidFill>
                <a:effectLst/>
                <a:latin typeface="Inter" panose="020B0502030000000004" pitchFamily="34" charset="0"/>
              </a:rPr>
              <a:t>31:5</a:t>
            </a:r>
            <a:r>
              <a:rPr lang="en-US" sz="3800" b="0" i="0" dirty="0">
                <a:solidFill>
                  <a:srgbClr val="121212"/>
                </a:solidFill>
                <a:effectLst/>
                <a:latin typeface="Inter" panose="020B0502030000000004" pitchFamily="34" charset="0"/>
              </a:rPr>
              <a:t>If I have walked in falsehood</a:t>
            </a:r>
          </a:p>
          <a:p>
            <a:pPr algn="l"/>
            <a:r>
              <a:rPr lang="en-US" sz="3800" b="0" i="0" dirty="0">
                <a:solidFill>
                  <a:srgbClr val="121212"/>
                </a:solidFill>
                <a:effectLst/>
                <a:latin typeface="Inter" panose="020B0502030000000004" pitchFamily="34" charset="0"/>
              </a:rPr>
              <a:t>or my foot has rushed to deceit,</a:t>
            </a:r>
          </a:p>
          <a:p>
            <a:pPr algn="l"/>
            <a:r>
              <a:rPr lang="en-US" sz="3800" b="0" i="0" dirty="0">
                <a:solidFill>
                  <a:srgbClr val="777A7B"/>
                </a:solidFill>
                <a:effectLst/>
                <a:latin typeface="Inter" panose="020B0502030000000004" pitchFamily="34" charset="0"/>
              </a:rPr>
              <a:t>6</a:t>
            </a:r>
            <a:r>
              <a:rPr lang="en-US" sz="3800" b="0" i="0" dirty="0">
                <a:solidFill>
                  <a:srgbClr val="121212"/>
                </a:solidFill>
                <a:effectLst/>
                <a:latin typeface="Inter" panose="020B0502030000000004" pitchFamily="34" charset="0"/>
              </a:rPr>
              <a:t>let God weigh me with honest scales,</a:t>
            </a:r>
          </a:p>
          <a:p>
            <a:pPr algn="l"/>
            <a:r>
              <a:rPr lang="en-US" sz="3800" b="0" i="0" dirty="0">
                <a:solidFill>
                  <a:srgbClr val="121212"/>
                </a:solidFill>
                <a:effectLst/>
                <a:latin typeface="Inter" panose="020B0502030000000004" pitchFamily="34" charset="0"/>
              </a:rPr>
              <a:t>that He may know my integrity.</a:t>
            </a:r>
            <a:endParaRPr lang="en-US" sz="3800" b="0" i="0" dirty="0">
              <a:solidFill>
                <a:srgbClr val="121212"/>
              </a:solidFill>
              <a:effectLst/>
              <a:latin typeface="ArialMT"/>
            </a:endParaRPr>
          </a:p>
          <a:p>
            <a:endParaRPr lang="en-ZA" sz="3800" dirty="0"/>
          </a:p>
        </p:txBody>
      </p:sp>
      <p:sp>
        <p:nvSpPr>
          <p:cNvPr id="3" name="TextBox 2">
            <a:extLst>
              <a:ext uri="{FF2B5EF4-FFF2-40B4-BE49-F238E27FC236}">
                <a16:creationId xmlns:a16="http://schemas.microsoft.com/office/drawing/2014/main" id="{D3ED0163-9EA7-339A-74EC-EED788D5DC64}"/>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(अय्यूब इस बात पर जोर देता रहा कि उसने कुछ भी गलत नहीं किया है)</a:t>
            </a:r>
            <a:endParaRPr lang="en-US" sz="3600" b="0" i="0" dirty="0">
              <a:solidFill>
                <a:srgbClr val="777A7B"/>
              </a:solidFill>
              <a:effectLst/>
              <a:latin typeface="Inter" panose="020B0502030000000004" pitchFamily="34" charset="0"/>
            </a:endParaRPr>
          </a:p>
          <a:p>
            <a:pPr algn="l"/>
            <a:r>
              <a:rPr lang="en-US" sz="3600" b="0" i="0" dirty="0">
                <a:solidFill>
                  <a:srgbClr val="121212"/>
                </a:solidFill>
                <a:effectLst/>
                <a:latin typeface="Inter" panose="020B0502030000000004" pitchFamily="34" charset="0"/>
              </a:rPr>
              <a:t>31:5</a:t>
            </a:r>
            <a:r>
              <a:rPr lang="hi-IN" sz="3600" b="0" i="0" dirty="0">
                <a:solidFill>
                  <a:srgbClr val="121212"/>
                </a:solidFill>
                <a:effectLst/>
                <a:latin typeface="Inter" panose="020B0502030000000004" pitchFamily="34" charset="0"/>
              </a:rPr>
              <a:t> यदि मैं व्यर्थ चाल चलता हूँ,</a:t>
            </a:r>
          </a:p>
          <a:p>
            <a:pPr algn="l"/>
            <a:r>
              <a:rPr lang="hi-IN" sz="3600" b="0" i="0" dirty="0">
                <a:solidFill>
                  <a:srgbClr val="121212"/>
                </a:solidFill>
                <a:effectLst/>
                <a:latin typeface="Inter" panose="020B0502030000000004" pitchFamily="34" charset="0"/>
              </a:rPr>
              <a:t>या कपट करने के लिये मेरे पैर दौड़े हों;</a:t>
            </a:r>
          </a:p>
          <a:p>
            <a:pPr algn="l"/>
            <a:r>
              <a:rPr lang="hi-IN" sz="3600" b="0" i="0" dirty="0">
                <a:solidFill>
                  <a:srgbClr val="121212"/>
                </a:solidFill>
                <a:effectLst/>
                <a:latin typeface="Inter" panose="020B0502030000000004" pitchFamily="34" charset="0"/>
              </a:rPr>
              <a:t>6 (तो मैं धर्म के तराजू में तौला जाऊँ,</a:t>
            </a:r>
          </a:p>
          <a:p>
            <a:pPr algn="l"/>
            <a:r>
              <a:rPr lang="hi-IN" sz="3600" b="0" i="0" dirty="0">
                <a:solidFill>
                  <a:srgbClr val="121212"/>
                </a:solidFill>
                <a:effectLst/>
                <a:latin typeface="Inter" panose="020B0502030000000004" pitchFamily="34" charset="0"/>
              </a:rPr>
              <a:t>ताकि परमेश्वर मेरी खराई को जान ले)।</a:t>
            </a:r>
          </a:p>
        </p:txBody>
      </p:sp>
      <p:pic>
        <p:nvPicPr>
          <p:cNvPr id="23" name="Audio 22">
            <a:hlinkClick r:id="" action="ppaction://media"/>
            <a:extLst>
              <a:ext uri="{FF2B5EF4-FFF2-40B4-BE49-F238E27FC236}">
                <a16:creationId xmlns:a16="http://schemas.microsoft.com/office/drawing/2014/main" id="{59F75245-C7C1-E045-9C5A-9D5DCD9259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0136"/>
    </mc:Choice>
    <mc:Fallback xmlns="">
      <p:transition spd="slow" advTm="2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BEECC0A-3586-72D0-4A75-D01ED2BC57F9}"/>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35A1FB1-09FE-79D1-CD91-ABBB49733577}"/>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31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34:31</a:t>
            </a:r>
            <a:r>
              <a:rPr lang="en-US" sz="4000" b="0" i="0" dirty="0">
                <a:solidFill>
                  <a:srgbClr val="121212"/>
                </a:solidFill>
                <a:effectLst/>
                <a:latin typeface="Inter" panose="020B0502030000000004" pitchFamily="34" charset="0"/>
              </a:rPr>
              <a:t>Suppose someone says to God,</a:t>
            </a:r>
          </a:p>
          <a:p>
            <a:pPr algn="l"/>
            <a:r>
              <a:rPr lang="en-US" sz="4000" b="0" i="0" dirty="0">
                <a:solidFill>
                  <a:srgbClr val="121212"/>
                </a:solidFill>
                <a:effectLst/>
                <a:latin typeface="Inter" panose="020B0502030000000004" pitchFamily="34" charset="0"/>
              </a:rPr>
              <a:t>‘I have endured my punishment; I will offend no more.</a:t>
            </a:r>
          </a:p>
          <a:p>
            <a:pPr algn="l"/>
            <a:r>
              <a:rPr lang="en-US" sz="4000" b="0" i="0" dirty="0">
                <a:solidFill>
                  <a:srgbClr val="777A7B"/>
                </a:solidFill>
                <a:effectLst/>
                <a:latin typeface="Inter" panose="020B0502030000000004" pitchFamily="34" charset="0"/>
              </a:rPr>
              <a:t>32</a:t>
            </a:r>
            <a:r>
              <a:rPr lang="en-US" sz="4000" b="0" i="0" dirty="0">
                <a:solidFill>
                  <a:srgbClr val="121212"/>
                </a:solidFill>
                <a:effectLst/>
                <a:latin typeface="Inter" panose="020B0502030000000004" pitchFamily="34" charset="0"/>
              </a:rPr>
              <a:t>Teach me what I cannot see;</a:t>
            </a:r>
          </a:p>
          <a:p>
            <a:pPr algn="l"/>
            <a:r>
              <a:rPr lang="en-US" sz="4000" b="0" i="0" dirty="0">
                <a:solidFill>
                  <a:srgbClr val="121212"/>
                </a:solidFill>
                <a:effectLst/>
                <a:latin typeface="Inter" panose="020B0502030000000004" pitchFamily="34" charset="0"/>
              </a:rPr>
              <a:t>if I have done wrong, I will not do it again.’</a:t>
            </a:r>
          </a:p>
        </p:txBody>
      </p:sp>
      <p:sp>
        <p:nvSpPr>
          <p:cNvPr id="3" name="TextBox 2">
            <a:extLst>
              <a:ext uri="{FF2B5EF4-FFF2-40B4-BE49-F238E27FC236}">
                <a16:creationId xmlns:a16="http://schemas.microsoft.com/office/drawing/2014/main" id="{25EAE8C9-9FAE-2D3C-EC72-62A4EE4192D7}"/>
              </a:ext>
            </a:extLst>
          </p:cNvPr>
          <p:cNvSpPr txBox="1"/>
          <p:nvPr/>
        </p:nvSpPr>
        <p:spPr>
          <a:xfrm>
            <a:off x="6096000" y="149950"/>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34:31</a:t>
            </a:r>
            <a:r>
              <a:rPr lang="hi-IN" sz="3600" b="0" i="0" dirty="0">
                <a:solidFill>
                  <a:srgbClr val="121212"/>
                </a:solidFill>
                <a:effectLst/>
                <a:latin typeface="Inter" panose="020B0502030000000004" pitchFamily="34" charset="0"/>
              </a:rPr>
              <a:t> “क्या किसी ने कभी परमेश्वर से कहा,</a:t>
            </a:r>
          </a:p>
          <a:p>
            <a:pPr algn="l"/>
            <a:r>
              <a:rPr lang="hi-IN" sz="3600" b="0" i="0" dirty="0">
                <a:solidFill>
                  <a:srgbClr val="121212"/>
                </a:solidFill>
                <a:effectLst/>
                <a:latin typeface="Inter" panose="020B0502030000000004" pitchFamily="34" charset="0"/>
              </a:rPr>
              <a:t>‘मैंने दण्ड सहा, अब मैं भविष्य में बुराई न करूँगा,</a:t>
            </a:r>
          </a:p>
          <a:p>
            <a:pPr algn="l"/>
            <a:r>
              <a:rPr lang="hi-IN" sz="3600" b="0" i="0" dirty="0">
                <a:solidFill>
                  <a:srgbClr val="121212"/>
                </a:solidFill>
                <a:effectLst/>
                <a:latin typeface="Inter" panose="020B0502030000000004" pitchFamily="34" charset="0"/>
              </a:rPr>
              <a:t>32 जो कुछ मुझे नहीं सूझ पड़ता, वह तू मुझे सिखा दे;</a:t>
            </a:r>
          </a:p>
          <a:p>
            <a:pPr algn="l"/>
            <a:r>
              <a:rPr lang="hi-IN" sz="3600" b="0" i="0" dirty="0">
                <a:solidFill>
                  <a:srgbClr val="121212"/>
                </a:solidFill>
                <a:effectLst/>
                <a:latin typeface="Inter" panose="020B0502030000000004" pitchFamily="34" charset="0"/>
              </a:rPr>
              <a:t>और यदि मैंने टेढ़ा काम किया हो, तो भविष्य में वैसा न करूँगा?’</a:t>
            </a:r>
          </a:p>
        </p:txBody>
      </p:sp>
      <p:pic>
        <p:nvPicPr>
          <p:cNvPr id="14" name="Audio 13">
            <a:hlinkClick r:id="" action="ppaction://media"/>
            <a:extLst>
              <a:ext uri="{FF2B5EF4-FFF2-40B4-BE49-F238E27FC236}">
                <a16:creationId xmlns:a16="http://schemas.microsoft.com/office/drawing/2014/main" id="{BEA4FD49-5CAD-2059-48ED-83E2173A1D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853"/>
    </mc:Choice>
    <mc:Fallback xmlns="">
      <p:transition spd="slow" advTm="1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2CB30D-DBF7-0D8B-AD50-DC4B29385E81}"/>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8E7552-B546-630B-6C87-30D73C6F7677}"/>
              </a:ext>
            </a:extLst>
          </p:cNvPr>
          <p:cNvSpPr txBox="1"/>
          <p:nvPr/>
        </p:nvSpPr>
        <p:spPr>
          <a:xfrm>
            <a:off x="370723" y="389586"/>
            <a:ext cx="302562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en-US" sz="280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31,32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dirty="0">
                <a:solidFill>
                  <a:srgbClr val="121212"/>
                </a:solidFill>
                <a:latin typeface="ArialMT"/>
              </a:rPr>
              <a:t>(His friends kept saying)</a:t>
            </a:r>
            <a:r>
              <a:rPr lang="en-US" sz="4000" b="0" i="0" dirty="0">
                <a:solidFill>
                  <a:srgbClr val="121212"/>
                </a:solidFill>
                <a:effectLst/>
                <a:latin typeface="ArialMT"/>
              </a:rPr>
              <a:t> </a:t>
            </a:r>
            <a:r>
              <a:rPr lang="en-US" sz="4000" b="0" i="0" dirty="0">
                <a:solidFill>
                  <a:srgbClr val="777A7B"/>
                </a:solidFill>
                <a:effectLst/>
                <a:latin typeface="Inter" panose="020B0502030000000004" pitchFamily="34" charset="0"/>
              </a:rPr>
              <a:t>33</a:t>
            </a:r>
            <a:r>
              <a:rPr lang="en-US" sz="4000" b="0" i="0" dirty="0">
                <a:solidFill>
                  <a:srgbClr val="121212"/>
                </a:solidFill>
                <a:effectLst/>
                <a:latin typeface="Inter" panose="020B0502030000000004" pitchFamily="34" charset="0"/>
              </a:rPr>
              <a:t>Should God repay you on your own terms</a:t>
            </a:r>
          </a:p>
          <a:p>
            <a:pPr algn="l"/>
            <a:r>
              <a:rPr lang="en-US" sz="4000" b="0" i="0" dirty="0">
                <a:solidFill>
                  <a:srgbClr val="121212"/>
                </a:solidFill>
                <a:effectLst/>
                <a:latin typeface="Inter" panose="020B0502030000000004" pitchFamily="34" charset="0"/>
              </a:rPr>
              <a:t>when you have disavowed His?</a:t>
            </a:r>
          </a:p>
          <a:p>
            <a:pPr algn="l"/>
            <a:r>
              <a:rPr lang="en-US" sz="4000" b="0" i="0" dirty="0">
                <a:solidFill>
                  <a:srgbClr val="121212"/>
                </a:solidFill>
                <a:effectLst/>
                <a:latin typeface="Inter" panose="020B0502030000000004" pitchFamily="34" charset="0"/>
              </a:rPr>
              <a:t>You must choose, not I;</a:t>
            </a:r>
          </a:p>
          <a:p>
            <a:pPr algn="l"/>
            <a:r>
              <a:rPr lang="en-US" sz="4000" b="0" i="0" dirty="0">
                <a:solidFill>
                  <a:srgbClr val="121212"/>
                </a:solidFill>
                <a:effectLst/>
                <a:latin typeface="Inter" panose="020B0502030000000004" pitchFamily="34" charset="0"/>
              </a:rPr>
              <a:t>so tell me what you know.</a:t>
            </a:r>
          </a:p>
        </p:txBody>
      </p:sp>
      <p:sp>
        <p:nvSpPr>
          <p:cNvPr id="2" name="TextBox 1">
            <a:extLst>
              <a:ext uri="{FF2B5EF4-FFF2-40B4-BE49-F238E27FC236}">
                <a16:creationId xmlns:a16="http://schemas.microsoft.com/office/drawing/2014/main" id="{F7E13150-12E6-BE32-7607-C636E05B4343}"/>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(उसके दोस्त कहते रहे)</a:t>
            </a:r>
            <a:endParaRPr lang="en-US" sz="3600" b="0" i="0" dirty="0">
              <a:solidFill>
                <a:srgbClr val="777A7B"/>
              </a:solidFill>
              <a:effectLst/>
              <a:latin typeface="Inter" panose="020B0502030000000004" pitchFamily="34" charset="0"/>
            </a:endParaRPr>
          </a:p>
          <a:p>
            <a:pPr algn="l"/>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क्या वह तेरे ही मन के अनुसार बदला पाए क्योंकि तू उससे अप्रसन्न है?</a:t>
            </a:r>
          </a:p>
          <a:p>
            <a:pPr algn="l"/>
            <a:r>
              <a:rPr lang="hi-IN" sz="3600" b="0" i="0" dirty="0">
                <a:solidFill>
                  <a:srgbClr val="121212"/>
                </a:solidFill>
                <a:effectLst/>
                <a:latin typeface="Inter" panose="020B0502030000000004" pitchFamily="34" charset="0"/>
              </a:rPr>
              <a:t>क्योंकि तुझे निर्णय करना है, न कि मुझे;</a:t>
            </a:r>
          </a:p>
          <a:p>
            <a:pPr algn="l"/>
            <a:r>
              <a:rPr lang="hi-IN" sz="3600" b="0" i="0" dirty="0">
                <a:solidFill>
                  <a:srgbClr val="121212"/>
                </a:solidFill>
                <a:effectLst/>
                <a:latin typeface="Inter" panose="020B0502030000000004" pitchFamily="34" charset="0"/>
              </a:rPr>
              <a:t>इस कारण जो कुछ तुझे समझ पड़ता है, वह कह दे।</a:t>
            </a:r>
          </a:p>
        </p:txBody>
      </p:sp>
      <p:pic>
        <p:nvPicPr>
          <p:cNvPr id="40" name="Audio 39">
            <a:hlinkClick r:id="" action="ppaction://media"/>
            <a:extLst>
              <a:ext uri="{FF2B5EF4-FFF2-40B4-BE49-F238E27FC236}">
                <a16:creationId xmlns:a16="http://schemas.microsoft.com/office/drawing/2014/main" id="{B758F829-4628-DD4A-5922-8A57C05E2E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6730495"/>
      </p:ext>
    </p:extLst>
  </p:cSld>
  <p:clrMapOvr>
    <a:masterClrMapping/>
  </p:clrMapOvr>
  <mc:AlternateContent xmlns:mc="http://schemas.openxmlformats.org/markup-compatibility/2006" xmlns:p14="http://schemas.microsoft.com/office/powerpoint/2010/main">
    <mc:Choice Requires="p14">
      <p:transition spd="slow" p14:dur="2000" advTm="18240"/>
    </mc:Choice>
    <mc:Fallback xmlns="">
      <p:transition spd="slow" advTm="1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E40F266-AB83-6228-E5FD-467F16C6954A}"/>
              </a:ext>
            </a:extLst>
          </p:cNvPr>
          <p:cNvSpPr txBox="1"/>
          <p:nvPr/>
        </p:nvSpPr>
        <p:spPr>
          <a:xfrm>
            <a:off x="370723" y="389586"/>
            <a:ext cx="3025620"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en-US" sz="280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756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Friends come to counsel Job – Job 2:11 – 37:24 (Right Bottom)</a:t>
            </a:r>
          </a:p>
        </p:txBody>
      </p:sp>
      <p:sp>
        <p:nvSpPr>
          <p:cNvPr id="3" name="TextBox 2">
            <a:extLst>
              <a:ext uri="{FF2B5EF4-FFF2-40B4-BE49-F238E27FC236}">
                <a16:creationId xmlns:a16="http://schemas.microsoft.com/office/drawing/2014/main" id="{34B718F6-F81B-CD56-98EA-2B75CC585A3F}"/>
              </a:ext>
            </a:extLst>
          </p:cNvPr>
          <p:cNvSpPr txBox="1"/>
          <p:nvPr/>
        </p:nvSpPr>
        <p:spPr>
          <a:xfrm>
            <a:off x="6096000" y="166255"/>
            <a:ext cx="6096000" cy="6558101"/>
          </a:xfrm>
          <a:prstGeom prst="rect">
            <a:avLst/>
          </a:prstGeom>
          <a:noFill/>
        </p:spPr>
        <p:txBody>
          <a:bodyPr wrap="square" rtlCol="0">
            <a:noAutofit/>
          </a:bodyPr>
          <a:lstStyle/>
          <a:p>
            <a:r>
              <a:rPr lang="hi-IN" sz="6000" dirty="0"/>
              <a:t>अय्यूब के दोस्त उसको समझाने के लिए आते हैं - अय्यूब 2:11 - 37:24</a:t>
            </a:r>
          </a:p>
        </p:txBody>
      </p:sp>
      <p:pic>
        <p:nvPicPr>
          <p:cNvPr id="12" name="Audio 11">
            <a:hlinkClick r:id="" action="ppaction://media"/>
            <a:extLst>
              <a:ext uri="{FF2B5EF4-FFF2-40B4-BE49-F238E27FC236}">
                <a16:creationId xmlns:a16="http://schemas.microsoft.com/office/drawing/2014/main" id="{366143E3-7EDB-A72D-E24F-AEBFCE541C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65"/>
    </mc:Choice>
    <mc:Fallback xmlns="">
      <p:transition spd="slow" advTm="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C580DF4-36E1-3EF0-BB8E-A6EBF3F02304}"/>
              </a:ext>
            </a:extLst>
          </p:cNvPr>
          <p:cNvSpPr txBox="1"/>
          <p:nvPr/>
        </p:nvSpPr>
        <p:spPr>
          <a:xfrm>
            <a:off x="6436658" y="4440561"/>
            <a:ext cx="5634471" cy="1905499"/>
          </a:xfrm>
          <a:prstGeom prst="rect">
            <a:avLst/>
          </a:prstGeom>
          <a:noFill/>
        </p:spPr>
        <p:txBody>
          <a:bodyPr wrap="square" rtlCol="0">
            <a:noAutofit/>
          </a:bodyPr>
          <a:lstStyle/>
          <a:p>
            <a:r>
              <a:rPr lang="hi-IN" sz="4000" b="0" i="0" u="none" strike="noStrike" baseline="0" dirty="0">
                <a:solidFill>
                  <a:schemeClr val="bg1"/>
                </a:solidFill>
                <a:latin typeface="TimesNewRomanPSMT"/>
              </a:rPr>
              <a:t>अय्यूब के दोस्त उसको समझाने के लिए आते हैं - अय्यूब 2:11 - 37:24</a:t>
            </a:r>
          </a:p>
        </p:txBody>
      </p:sp>
    </p:spTree>
    <p:extLst>
      <p:ext uri="{BB962C8B-B14F-4D97-AF65-F5344CB8AC3E}">
        <p14:creationId xmlns:p14="http://schemas.microsoft.com/office/powerpoint/2010/main" val="102932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Now when Job’s three friends—Eliphaz the Temanite, Bildad the Shuhite, and Zophar the Naamathite—heard about all this adversity that had come upon him, each of them came from his home, and they met together to go and sympathize with Job and comfort him.</a:t>
            </a:r>
            <a:endParaRPr lang="en-ZA" sz="2000" dirty="0"/>
          </a:p>
        </p:txBody>
      </p:sp>
      <p:sp>
        <p:nvSpPr>
          <p:cNvPr id="10" name="TextBox 9">
            <a:extLst>
              <a:ext uri="{FF2B5EF4-FFF2-40B4-BE49-F238E27FC236}">
                <a16:creationId xmlns:a16="http://schemas.microsoft.com/office/drawing/2014/main" id="{BC9E424B-5360-5C33-998E-215BA6D910F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जब तेमानी एलीपज, और शूही बिल्दद, और नामाती सोपर, अय्यूब के इन तीन मित्रों ने इस सब विपत्ति का समाचार पाया जो उस पर पड़ी थीं, तब वे आपस में यह ठानकर कि हम अय्यूब के पास जाकर उसके संग विलाप करेंगे, और उसको शान्ति देंगे, अपने-अपने यहाँ से उसके पास चले।</a:t>
            </a:r>
            <a:endParaRPr lang="en-IN" sz="3600" dirty="0"/>
          </a:p>
        </p:txBody>
      </p:sp>
      <p:pic>
        <p:nvPicPr>
          <p:cNvPr id="35" name="Audio 34">
            <a:hlinkClick r:id="" action="ppaction://media"/>
            <a:extLst>
              <a:ext uri="{FF2B5EF4-FFF2-40B4-BE49-F238E27FC236}">
                <a16:creationId xmlns:a16="http://schemas.microsoft.com/office/drawing/2014/main" id="{65B67B0E-C41B-3597-4A52-FE75A8B457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6521"/>
    </mc:Choice>
    <mc:Fallback xmlns="">
      <p:transition spd="slow" advTm="2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7CA565-CD75-2A66-3D94-455E7DA6B455}"/>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5250747-0EC1-F018-0CF7-4883442CF0D6}"/>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When they lifted up their eyes from afar, they could barely recognize Job. They began to weep aloud, and each man tore his robe and threw dust in the air over his head.</a:t>
            </a:r>
            <a:endParaRPr lang="en-ZA" dirty="0"/>
          </a:p>
        </p:txBody>
      </p:sp>
      <p:sp>
        <p:nvSpPr>
          <p:cNvPr id="3" name="TextBox 2">
            <a:extLst>
              <a:ext uri="{FF2B5EF4-FFF2-40B4-BE49-F238E27FC236}">
                <a16:creationId xmlns:a16="http://schemas.microsoft.com/office/drawing/2014/main" id="{B1E628A9-053D-E4AB-49FB-17C2AAC8660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जब उन्होंने दूर से आँख उठाकर अय्यूब को देखा और उसे न पहचान सके, तब चिल्लाकर रो उठे; और अपना-अपना बागा फाड़ा, और आकाश की और धूलि उड़ाकर अपने-अपने सिर पर डाली।</a:t>
            </a:r>
            <a:endParaRPr lang="en-IN" sz="3600" dirty="0"/>
          </a:p>
        </p:txBody>
      </p:sp>
      <p:pic>
        <p:nvPicPr>
          <p:cNvPr id="6" name="Audio 5">
            <a:hlinkClick r:id="" action="ppaction://media"/>
            <a:extLst>
              <a:ext uri="{FF2B5EF4-FFF2-40B4-BE49-F238E27FC236}">
                <a16:creationId xmlns:a16="http://schemas.microsoft.com/office/drawing/2014/main" id="{05CAA923-E944-27B3-9839-A1A2DFF77D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937024-9CE9-5F40-DA68-DCAF154B3B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709A75-C097-5B99-A145-DDE9FADB14E5}"/>
              </a:ext>
            </a:extLst>
          </p:cNvPr>
          <p:cNvSpPr txBox="1"/>
          <p:nvPr/>
        </p:nvSpPr>
        <p:spPr>
          <a:xfrm>
            <a:off x="370723" y="389586"/>
            <a:ext cx="281334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they sat on the ground with him for seven days and seven nights, but no one spoke a word to him because they saw how intense his suffering was.</a:t>
            </a:r>
            <a:endParaRPr lang="en-ZA" sz="1600" dirty="0"/>
          </a:p>
        </p:txBody>
      </p:sp>
      <p:sp>
        <p:nvSpPr>
          <p:cNvPr id="3" name="TextBox 2">
            <a:extLst>
              <a:ext uri="{FF2B5EF4-FFF2-40B4-BE49-F238E27FC236}">
                <a16:creationId xmlns:a16="http://schemas.microsoft.com/office/drawing/2014/main" id="{045C9A14-0247-04EA-E8B2-A7554BD8495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13</a:t>
            </a:r>
            <a:r>
              <a:rPr lang="hi-IN" sz="4000" b="0" i="0" dirty="0">
                <a:solidFill>
                  <a:srgbClr val="121212"/>
                </a:solidFill>
                <a:effectLst/>
                <a:latin typeface="Inter" panose="020B0502030000000004" pitchFamily="34" charset="0"/>
              </a:rPr>
              <a:t>तब वे सात दिन और सात रात उसके संग भूमि पर बैठे रहे, परन्तु उसका दुःख बहुत ही बड़ा जानकर किसी ने उससे एक भी बात न कही।</a:t>
            </a:r>
            <a:endParaRPr lang="en-IN" sz="4000" dirty="0"/>
          </a:p>
        </p:txBody>
      </p:sp>
      <p:pic>
        <p:nvPicPr>
          <p:cNvPr id="19" name="Audio 18">
            <a:hlinkClick r:id="" action="ppaction://media"/>
            <a:extLst>
              <a:ext uri="{FF2B5EF4-FFF2-40B4-BE49-F238E27FC236}">
                <a16:creationId xmlns:a16="http://schemas.microsoft.com/office/drawing/2014/main" id="{6B2561C3-549A-2E6C-1782-BF62217DD6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996"/>
    </mc:Choice>
    <mc:Fallback xmlns="">
      <p:transition spd="slow" advTm="1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5989</TotalTime>
  <Words>1264</Words>
  <Application>Microsoft Office PowerPoint</Application>
  <PresentationFormat>Widescreen</PresentationFormat>
  <Paragraphs>106</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81</cp:revision>
  <dcterms:created xsi:type="dcterms:W3CDTF">2021-07-20T09:23:46Z</dcterms:created>
  <dcterms:modified xsi:type="dcterms:W3CDTF">2024-08-04T00:05:52Z</dcterms:modified>
</cp:coreProperties>
</file>