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468" r:id="rId2"/>
    <p:sldId id="438" r:id="rId3"/>
    <p:sldId id="439" r:id="rId4"/>
    <p:sldId id="482" r:id="rId5"/>
    <p:sldId id="469" r:id="rId6"/>
    <p:sldId id="470" r:id="rId7"/>
    <p:sldId id="478" r:id="rId8"/>
    <p:sldId id="479" r:id="rId9"/>
    <p:sldId id="471" r:id="rId10"/>
    <p:sldId id="472" r:id="rId11"/>
    <p:sldId id="481" r:id="rId12"/>
    <p:sldId id="480" r:id="rId13"/>
    <p:sldId id="473" r:id="rId14"/>
    <p:sldId id="474" r:id="rId15"/>
    <p:sldId id="475" r:id="rId16"/>
    <p:sldId id="476" r:id="rId17"/>
    <p:sldId id="484" r:id="rId18"/>
    <p:sldId id="485" r:id="rId19"/>
    <p:sldId id="477" r:id="rId20"/>
    <p:sldId id="48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35C349-F111-44D4-8DBE-5CCB969D43F1}" v="50" dt="2023-12-04T06:47:56.6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63" autoAdjust="0"/>
    <p:restoredTop sz="93969" autoAdjust="0"/>
  </p:normalViewPr>
  <p:slideViewPr>
    <p:cSldViewPr snapToGrid="0">
      <p:cViewPr varScale="1">
        <p:scale>
          <a:sx n="54" d="100"/>
          <a:sy n="54" d="100"/>
        </p:scale>
        <p:origin x="114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FA35D8AE-8FFD-47B3-9BFB-85AD6AE368AF}"/>
    <pc:docChg chg="undo redo custSel modSld">
      <pc:chgData name="Alfred Smith" userId="3c60a3631c0db8ad" providerId="LiveId" clId="{FA35D8AE-8FFD-47B3-9BFB-85AD6AE368AF}" dt="2023-01-18T09:40:44.984" v="43"/>
      <pc:docMkLst>
        <pc:docMk/>
      </pc:docMkLst>
      <pc:sldChg chg="addSp delSp modSp mod modTransition">
        <pc:chgData name="Alfred Smith" userId="3c60a3631c0db8ad" providerId="LiveId" clId="{FA35D8AE-8FFD-47B3-9BFB-85AD6AE368AF}" dt="2023-01-18T09:39:41.625" v="24"/>
        <pc:sldMkLst>
          <pc:docMk/>
          <pc:sldMk cId="3261377596" sldId="438"/>
        </pc:sldMkLst>
        <pc:spChg chg="del">
          <ac:chgData name="Alfred Smith" userId="3c60a3631c0db8ad" providerId="LiveId" clId="{FA35D8AE-8FFD-47B3-9BFB-85AD6AE368AF}" dt="2023-01-18T09:33:31.390" v="14" actId="478"/>
          <ac:spMkLst>
            <pc:docMk/>
            <pc:sldMk cId="3261377596" sldId="438"/>
            <ac:spMk id="2" creationId="{D6DCF9FA-AD0A-DD58-217A-6AE9FD3EA6FC}"/>
          </ac:spMkLst>
        </pc:spChg>
        <pc:spChg chg="add mod">
          <ac:chgData name="Alfred Smith" userId="3c60a3631c0db8ad" providerId="LiveId" clId="{FA35D8AE-8FFD-47B3-9BFB-85AD6AE368AF}" dt="2023-01-18T09:33:32.109" v="15"/>
          <ac:spMkLst>
            <pc:docMk/>
            <pc:sldMk cId="3261377596" sldId="438"/>
            <ac:spMk id="4" creationId="{6A0F5303-8D5E-AAD1-1FB7-B04A641C4892}"/>
          </ac:spMkLst>
        </pc:spChg>
      </pc:sldChg>
      <pc:sldChg chg="addSp delSp modSp mod modTransition modAnim">
        <pc:chgData name="Alfred Smith" userId="3c60a3631c0db8ad" providerId="LiveId" clId="{FA35D8AE-8FFD-47B3-9BFB-85AD6AE368AF}" dt="2023-01-18T09:40:27.620" v="35"/>
        <pc:sldMkLst>
          <pc:docMk/>
          <pc:sldMk cId="3759221820" sldId="439"/>
        </pc:sldMkLst>
        <pc:spChg chg="add mod">
          <ac:chgData name="Alfred Smith" userId="3c60a3631c0db8ad" providerId="LiveId" clId="{FA35D8AE-8FFD-47B3-9BFB-85AD6AE368AF}" dt="2023-01-18T09:40:27.620" v="35"/>
          <ac:spMkLst>
            <pc:docMk/>
            <pc:sldMk cId="3759221820" sldId="439"/>
            <ac:spMk id="3" creationId="{E97DCAEF-9C5E-E454-2F23-AF3226FD32A9}"/>
          </ac:spMkLst>
        </pc:spChg>
        <pc:spChg chg="del">
          <ac:chgData name="Alfred Smith" userId="3c60a3631c0db8ad" providerId="LiveId" clId="{FA35D8AE-8FFD-47B3-9BFB-85AD6AE368AF}" dt="2023-01-18T09:40:12.365" v="34" actId="478"/>
          <ac:spMkLst>
            <pc:docMk/>
            <pc:sldMk cId="3759221820" sldId="439"/>
            <ac:spMk id="6" creationId="{416C064E-628E-47C0-A712-DB178FE9901E}"/>
          </ac:spMkLst>
        </pc:spChg>
        <pc:picChg chg="del">
          <ac:chgData name="Alfred Smith" userId="3c60a3631c0db8ad" providerId="LiveId" clId="{FA35D8AE-8FFD-47B3-9BFB-85AD6AE368AF}" dt="2023-01-18T09:39:41.625" v="24"/>
          <ac:picMkLst>
            <pc:docMk/>
            <pc:sldMk cId="3759221820" sldId="439"/>
            <ac:picMk id="2" creationId="{08107FF7-BD59-FEDF-D433-45CD9A5AB954}"/>
          </ac:picMkLst>
        </pc:picChg>
      </pc:sldChg>
      <pc:sldChg chg="delSp modTransition modAnim">
        <pc:chgData name="Alfred Smith" userId="3c60a3631c0db8ad" providerId="LiveId" clId="{FA35D8AE-8FFD-47B3-9BFB-85AD6AE368AF}" dt="2023-01-18T09:39:41.625" v="24"/>
        <pc:sldMkLst>
          <pc:docMk/>
          <pc:sldMk cId="3596600315" sldId="468"/>
        </pc:sldMkLst>
        <pc:picChg chg="del">
          <ac:chgData name="Alfred Smith" userId="3c60a3631c0db8ad" providerId="LiveId" clId="{FA35D8AE-8FFD-47B3-9BFB-85AD6AE368AF}" dt="2023-01-18T09:39:41.625" v="24"/>
          <ac:picMkLst>
            <pc:docMk/>
            <pc:sldMk cId="3596600315" sldId="468"/>
            <ac:picMk id="4" creationId="{A8F92AB1-3111-650A-92E0-AD0FD84C04A2}"/>
          </ac:picMkLst>
        </pc:picChg>
      </pc:sldChg>
      <pc:sldChg chg="addSp delSp modSp mod modTransition modAnim">
        <pc:chgData name="Alfred Smith" userId="3c60a3631c0db8ad" providerId="LiveId" clId="{FA35D8AE-8FFD-47B3-9BFB-85AD6AE368AF}" dt="2023-01-18T09:40:29.405" v="36"/>
        <pc:sldMkLst>
          <pc:docMk/>
          <pc:sldMk cId="3762804297" sldId="469"/>
        </pc:sldMkLst>
        <pc:spChg chg="add mod">
          <ac:chgData name="Alfred Smith" userId="3c60a3631c0db8ad" providerId="LiveId" clId="{FA35D8AE-8FFD-47B3-9BFB-85AD6AE368AF}" dt="2023-01-18T09:40:29.405" v="36"/>
          <ac:spMkLst>
            <pc:docMk/>
            <pc:sldMk cId="3762804297" sldId="469"/>
            <ac:spMk id="2" creationId="{F75AC314-5211-9987-F58D-C184296E1433}"/>
          </ac:spMkLst>
        </pc:spChg>
        <pc:spChg chg="del">
          <ac:chgData name="Alfred Smith" userId="3c60a3631c0db8ad" providerId="LiveId" clId="{FA35D8AE-8FFD-47B3-9BFB-85AD6AE368AF}" dt="2023-01-18T09:40:09.844" v="33" actId="478"/>
          <ac:spMkLst>
            <pc:docMk/>
            <pc:sldMk cId="3762804297" sldId="469"/>
            <ac:spMk id="6" creationId="{416C064E-628E-47C0-A712-DB178FE9901E}"/>
          </ac:spMkLst>
        </pc:spChg>
        <pc:picChg chg="del">
          <ac:chgData name="Alfred Smith" userId="3c60a3631c0db8ad" providerId="LiveId" clId="{FA35D8AE-8FFD-47B3-9BFB-85AD6AE368AF}" dt="2023-01-18T09:39:41.625" v="24"/>
          <ac:picMkLst>
            <pc:docMk/>
            <pc:sldMk cId="3762804297" sldId="469"/>
            <ac:picMk id="3" creationId="{1A72591A-33AC-6A6A-653C-C90C5F1ABBA1}"/>
          </ac:picMkLst>
        </pc:picChg>
      </pc:sldChg>
      <pc:sldChg chg="modSp mod modTransition">
        <pc:chgData name="Alfred Smith" userId="3c60a3631c0db8ad" providerId="LiveId" clId="{FA35D8AE-8FFD-47B3-9BFB-85AD6AE368AF}" dt="2023-01-18T09:39:41.625" v="24"/>
        <pc:sldMkLst>
          <pc:docMk/>
          <pc:sldMk cId="2816498162" sldId="470"/>
        </pc:sldMkLst>
        <pc:spChg chg="mod">
          <ac:chgData name="Alfred Smith" userId="3c60a3631c0db8ad" providerId="LiveId" clId="{FA35D8AE-8FFD-47B3-9BFB-85AD6AE368AF}" dt="2023-01-18T09:33:43.362" v="16"/>
          <ac:spMkLst>
            <pc:docMk/>
            <pc:sldMk cId="2816498162" sldId="470"/>
            <ac:spMk id="2" creationId="{84847064-349A-7084-4F14-BFBB7641004D}"/>
          </ac:spMkLst>
        </pc:spChg>
      </pc:sldChg>
      <pc:sldChg chg="addSp delSp modSp mod modTransition modAnim">
        <pc:chgData name="Alfred Smith" userId="3c60a3631c0db8ad" providerId="LiveId" clId="{FA35D8AE-8FFD-47B3-9BFB-85AD6AE368AF}" dt="2023-01-18T09:40:32.292" v="38"/>
        <pc:sldMkLst>
          <pc:docMk/>
          <pc:sldMk cId="2439873669" sldId="471"/>
        </pc:sldMkLst>
        <pc:spChg chg="add mod">
          <ac:chgData name="Alfred Smith" userId="3c60a3631c0db8ad" providerId="LiveId" clId="{FA35D8AE-8FFD-47B3-9BFB-85AD6AE368AF}" dt="2023-01-18T09:40:32.292" v="38"/>
          <ac:spMkLst>
            <pc:docMk/>
            <pc:sldMk cId="2439873669" sldId="471"/>
            <ac:spMk id="3" creationId="{FFA18910-1CD9-FA31-F92E-B61E89829A44}"/>
          </ac:spMkLst>
        </pc:spChg>
        <pc:spChg chg="del">
          <ac:chgData name="Alfred Smith" userId="3c60a3631c0db8ad" providerId="LiveId" clId="{FA35D8AE-8FFD-47B3-9BFB-85AD6AE368AF}" dt="2023-01-18T09:40:03.297" v="31" actId="478"/>
          <ac:spMkLst>
            <pc:docMk/>
            <pc:sldMk cId="2439873669" sldId="471"/>
            <ac:spMk id="6" creationId="{416C064E-628E-47C0-A712-DB178FE9901E}"/>
          </ac:spMkLst>
        </pc:spChg>
        <pc:picChg chg="del">
          <ac:chgData name="Alfred Smith" userId="3c60a3631c0db8ad" providerId="LiveId" clId="{FA35D8AE-8FFD-47B3-9BFB-85AD6AE368AF}" dt="2023-01-18T09:39:41.625" v="24"/>
          <ac:picMkLst>
            <pc:docMk/>
            <pc:sldMk cId="2439873669" sldId="471"/>
            <ac:picMk id="2" creationId="{47D9D443-455A-364D-E8E2-34CC9A9D471C}"/>
          </ac:picMkLst>
        </pc:picChg>
      </pc:sldChg>
      <pc:sldChg chg="modSp mod modTransition">
        <pc:chgData name="Alfred Smith" userId="3c60a3631c0db8ad" providerId="LiveId" clId="{FA35D8AE-8FFD-47B3-9BFB-85AD6AE368AF}" dt="2023-01-18T09:39:41.625" v="24"/>
        <pc:sldMkLst>
          <pc:docMk/>
          <pc:sldMk cId="2981969853" sldId="472"/>
        </pc:sldMkLst>
        <pc:spChg chg="mod">
          <ac:chgData name="Alfred Smith" userId="3c60a3631c0db8ad" providerId="LiveId" clId="{FA35D8AE-8FFD-47B3-9BFB-85AD6AE368AF}" dt="2023-01-18T09:33:50.092" v="18"/>
          <ac:spMkLst>
            <pc:docMk/>
            <pc:sldMk cId="2981969853" sldId="472"/>
            <ac:spMk id="2" creationId="{C92EFA4B-4638-1DFE-BF8E-6D8DD96F68AD}"/>
          </ac:spMkLst>
        </pc:spChg>
      </pc:sldChg>
      <pc:sldChg chg="addSp delSp modSp mod modTransition modAnim">
        <pc:chgData name="Alfred Smith" userId="3c60a3631c0db8ad" providerId="LiveId" clId="{FA35D8AE-8FFD-47B3-9BFB-85AD6AE368AF}" dt="2023-01-18T09:40:35.065" v="40"/>
        <pc:sldMkLst>
          <pc:docMk/>
          <pc:sldMk cId="274204928" sldId="473"/>
        </pc:sldMkLst>
        <pc:spChg chg="add mod">
          <ac:chgData name="Alfred Smith" userId="3c60a3631c0db8ad" providerId="LiveId" clId="{FA35D8AE-8FFD-47B3-9BFB-85AD6AE368AF}" dt="2023-01-18T09:40:35.065" v="40"/>
          <ac:spMkLst>
            <pc:docMk/>
            <pc:sldMk cId="274204928" sldId="473"/>
            <ac:spMk id="2" creationId="{B0298D32-0262-258B-5543-E384E2BA81A4}"/>
          </ac:spMkLst>
        </pc:spChg>
        <pc:spChg chg="del">
          <ac:chgData name="Alfred Smith" userId="3c60a3631c0db8ad" providerId="LiveId" clId="{FA35D8AE-8FFD-47B3-9BFB-85AD6AE368AF}" dt="2023-01-18T09:39:58.308" v="29" actId="478"/>
          <ac:spMkLst>
            <pc:docMk/>
            <pc:sldMk cId="274204928" sldId="473"/>
            <ac:spMk id="6" creationId="{416C064E-628E-47C0-A712-DB178FE9901E}"/>
          </ac:spMkLst>
        </pc:spChg>
        <pc:picChg chg="del">
          <ac:chgData name="Alfred Smith" userId="3c60a3631c0db8ad" providerId="LiveId" clId="{FA35D8AE-8FFD-47B3-9BFB-85AD6AE368AF}" dt="2023-01-18T09:39:41.625" v="24"/>
          <ac:picMkLst>
            <pc:docMk/>
            <pc:sldMk cId="274204928" sldId="473"/>
            <ac:picMk id="7" creationId="{3E3A759D-2445-FEF5-8F4E-5E8F7F433D1F}"/>
          </ac:picMkLst>
        </pc:picChg>
      </pc:sldChg>
      <pc:sldChg chg="modSp mod modTransition">
        <pc:chgData name="Alfred Smith" userId="3c60a3631c0db8ad" providerId="LiveId" clId="{FA35D8AE-8FFD-47B3-9BFB-85AD6AE368AF}" dt="2023-01-18T09:39:41.625" v="24"/>
        <pc:sldMkLst>
          <pc:docMk/>
          <pc:sldMk cId="3793252451" sldId="474"/>
        </pc:sldMkLst>
        <pc:spChg chg="mod">
          <ac:chgData name="Alfred Smith" userId="3c60a3631c0db8ad" providerId="LiveId" clId="{FA35D8AE-8FFD-47B3-9BFB-85AD6AE368AF}" dt="2023-01-18T09:33:57.541" v="20"/>
          <ac:spMkLst>
            <pc:docMk/>
            <pc:sldMk cId="3793252451" sldId="474"/>
            <ac:spMk id="2" creationId="{8B7EE670-433E-D741-B304-15C9A4E8F95D}"/>
          </ac:spMkLst>
        </pc:spChg>
      </pc:sldChg>
      <pc:sldChg chg="addSp delSp modSp mod modTransition modAnim">
        <pc:chgData name="Alfred Smith" userId="3c60a3631c0db8ad" providerId="LiveId" clId="{FA35D8AE-8FFD-47B3-9BFB-85AD6AE368AF}" dt="2023-01-18T09:40:36.420" v="41"/>
        <pc:sldMkLst>
          <pc:docMk/>
          <pc:sldMk cId="3885761311" sldId="475"/>
        </pc:sldMkLst>
        <pc:spChg chg="add mod">
          <ac:chgData name="Alfred Smith" userId="3c60a3631c0db8ad" providerId="LiveId" clId="{FA35D8AE-8FFD-47B3-9BFB-85AD6AE368AF}" dt="2023-01-18T09:40:36.420" v="41"/>
          <ac:spMkLst>
            <pc:docMk/>
            <pc:sldMk cId="3885761311" sldId="475"/>
            <ac:spMk id="3" creationId="{FB257F39-B53B-DE04-AAF8-01EFFE877DF2}"/>
          </ac:spMkLst>
        </pc:spChg>
        <pc:spChg chg="del">
          <ac:chgData name="Alfred Smith" userId="3c60a3631c0db8ad" providerId="LiveId" clId="{FA35D8AE-8FFD-47B3-9BFB-85AD6AE368AF}" dt="2023-01-18T09:39:56.750" v="28" actId="478"/>
          <ac:spMkLst>
            <pc:docMk/>
            <pc:sldMk cId="3885761311" sldId="475"/>
            <ac:spMk id="6" creationId="{416C064E-628E-47C0-A712-DB178FE9901E}"/>
          </ac:spMkLst>
        </pc:spChg>
        <pc:picChg chg="del">
          <ac:chgData name="Alfred Smith" userId="3c60a3631c0db8ad" providerId="LiveId" clId="{FA35D8AE-8FFD-47B3-9BFB-85AD6AE368AF}" dt="2023-01-18T09:39:41.625" v="24"/>
          <ac:picMkLst>
            <pc:docMk/>
            <pc:sldMk cId="3885761311" sldId="475"/>
            <ac:picMk id="2" creationId="{4FFAAF36-DCD8-3516-BF86-8F1B582A9B65}"/>
          </ac:picMkLst>
        </pc:picChg>
      </pc:sldChg>
      <pc:sldChg chg="modSp mod modTransition">
        <pc:chgData name="Alfred Smith" userId="3c60a3631c0db8ad" providerId="LiveId" clId="{FA35D8AE-8FFD-47B3-9BFB-85AD6AE368AF}" dt="2023-01-18T09:39:41.625" v="24"/>
        <pc:sldMkLst>
          <pc:docMk/>
          <pc:sldMk cId="1291816606" sldId="476"/>
        </pc:sldMkLst>
        <pc:spChg chg="mod">
          <ac:chgData name="Alfred Smith" userId="3c60a3631c0db8ad" providerId="LiveId" clId="{FA35D8AE-8FFD-47B3-9BFB-85AD6AE368AF}" dt="2023-01-18T09:34:00.487" v="21"/>
          <ac:spMkLst>
            <pc:docMk/>
            <pc:sldMk cId="1291816606" sldId="476"/>
            <ac:spMk id="2" creationId="{45111FF6-E563-37A5-60E7-D87730F69300}"/>
          </ac:spMkLst>
        </pc:spChg>
      </pc:sldChg>
      <pc:sldChg chg="addSp delSp modSp mod modTransition modAnim">
        <pc:chgData name="Alfred Smith" userId="3c60a3631c0db8ad" providerId="LiveId" clId="{FA35D8AE-8FFD-47B3-9BFB-85AD6AE368AF}" dt="2023-01-18T09:40:44.984" v="43"/>
        <pc:sldMkLst>
          <pc:docMk/>
          <pc:sldMk cId="4182312143" sldId="477"/>
        </pc:sldMkLst>
        <pc:spChg chg="add mod">
          <ac:chgData name="Alfred Smith" userId="3c60a3631c0db8ad" providerId="LiveId" clId="{FA35D8AE-8FFD-47B3-9BFB-85AD6AE368AF}" dt="2023-01-18T09:40:44.984" v="43"/>
          <ac:spMkLst>
            <pc:docMk/>
            <pc:sldMk cId="4182312143" sldId="477"/>
            <ac:spMk id="2" creationId="{F1885EFC-810A-FC8F-FEC1-E1704A7BAC10}"/>
          </ac:spMkLst>
        </pc:spChg>
        <pc:spChg chg="del">
          <ac:chgData name="Alfred Smith" userId="3c60a3631c0db8ad" providerId="LiveId" clId="{FA35D8AE-8FFD-47B3-9BFB-85AD6AE368AF}" dt="2023-01-18T09:39:50.846" v="25" actId="478"/>
          <ac:spMkLst>
            <pc:docMk/>
            <pc:sldMk cId="4182312143" sldId="477"/>
            <ac:spMk id="6" creationId="{416C064E-628E-47C0-A712-DB178FE9901E}"/>
          </ac:spMkLst>
        </pc:spChg>
        <pc:picChg chg="del">
          <ac:chgData name="Alfred Smith" userId="3c60a3631c0db8ad" providerId="LiveId" clId="{FA35D8AE-8FFD-47B3-9BFB-85AD6AE368AF}" dt="2023-01-18T09:39:41.625" v="24"/>
          <ac:picMkLst>
            <pc:docMk/>
            <pc:sldMk cId="4182312143" sldId="477"/>
            <ac:picMk id="5" creationId="{F9C9F39D-739D-C7BD-50C8-BBCA1545C1C5}"/>
          </ac:picMkLst>
        </pc:picChg>
      </pc:sldChg>
      <pc:sldChg chg="addSp delSp modSp mod modTransition modAnim">
        <pc:chgData name="Alfred Smith" userId="3c60a3631c0db8ad" providerId="LiveId" clId="{FA35D8AE-8FFD-47B3-9BFB-85AD6AE368AF}" dt="2023-01-18T09:40:30.934" v="37"/>
        <pc:sldMkLst>
          <pc:docMk/>
          <pc:sldMk cId="3606753851" sldId="478"/>
        </pc:sldMkLst>
        <pc:spChg chg="add mod">
          <ac:chgData name="Alfred Smith" userId="3c60a3631c0db8ad" providerId="LiveId" clId="{FA35D8AE-8FFD-47B3-9BFB-85AD6AE368AF}" dt="2023-01-18T09:40:30.934" v="37"/>
          <ac:spMkLst>
            <pc:docMk/>
            <pc:sldMk cId="3606753851" sldId="478"/>
            <ac:spMk id="2" creationId="{FD358D42-094F-2857-56DF-54DEFF6E8103}"/>
          </ac:spMkLst>
        </pc:spChg>
        <pc:spChg chg="del">
          <ac:chgData name="Alfred Smith" userId="3c60a3631c0db8ad" providerId="LiveId" clId="{FA35D8AE-8FFD-47B3-9BFB-85AD6AE368AF}" dt="2023-01-18T09:40:08.136" v="32" actId="478"/>
          <ac:spMkLst>
            <pc:docMk/>
            <pc:sldMk cId="3606753851" sldId="478"/>
            <ac:spMk id="6" creationId="{416C064E-628E-47C0-A712-DB178FE9901E}"/>
          </ac:spMkLst>
        </pc:spChg>
        <pc:picChg chg="del">
          <ac:chgData name="Alfred Smith" userId="3c60a3631c0db8ad" providerId="LiveId" clId="{FA35D8AE-8FFD-47B3-9BFB-85AD6AE368AF}" dt="2023-01-18T09:39:41.625" v="24"/>
          <ac:picMkLst>
            <pc:docMk/>
            <pc:sldMk cId="3606753851" sldId="478"/>
            <ac:picMk id="7" creationId="{13AC81D3-5663-1FFA-2C4C-32908E8BFE04}"/>
          </ac:picMkLst>
        </pc:picChg>
      </pc:sldChg>
      <pc:sldChg chg="modSp mod modTransition">
        <pc:chgData name="Alfred Smith" userId="3c60a3631c0db8ad" providerId="LiveId" clId="{FA35D8AE-8FFD-47B3-9BFB-85AD6AE368AF}" dt="2023-01-18T09:39:41.625" v="24"/>
        <pc:sldMkLst>
          <pc:docMk/>
          <pc:sldMk cId="2620889829" sldId="479"/>
        </pc:sldMkLst>
        <pc:spChg chg="mod">
          <ac:chgData name="Alfred Smith" userId="3c60a3631c0db8ad" providerId="LiveId" clId="{FA35D8AE-8FFD-47B3-9BFB-85AD6AE368AF}" dt="2023-01-18T09:33:47.094" v="17"/>
          <ac:spMkLst>
            <pc:docMk/>
            <pc:sldMk cId="2620889829" sldId="479"/>
            <ac:spMk id="2" creationId="{3B9C5545-D1B0-C297-CD1A-2A91095FE0A8}"/>
          </ac:spMkLst>
        </pc:spChg>
      </pc:sldChg>
      <pc:sldChg chg="modSp mod modTransition">
        <pc:chgData name="Alfred Smith" userId="3c60a3631c0db8ad" providerId="LiveId" clId="{FA35D8AE-8FFD-47B3-9BFB-85AD6AE368AF}" dt="2023-01-18T09:39:41.625" v="24"/>
        <pc:sldMkLst>
          <pc:docMk/>
          <pc:sldMk cId="1538020128" sldId="480"/>
        </pc:sldMkLst>
        <pc:spChg chg="mod">
          <ac:chgData name="Alfred Smith" userId="3c60a3631c0db8ad" providerId="LiveId" clId="{FA35D8AE-8FFD-47B3-9BFB-85AD6AE368AF}" dt="2023-01-18T09:33:54.296" v="19"/>
          <ac:spMkLst>
            <pc:docMk/>
            <pc:sldMk cId="1538020128" sldId="480"/>
            <ac:spMk id="2" creationId="{00DE9B66-A8EA-B5F7-6D3B-ABD4B50458DB}"/>
          </ac:spMkLst>
        </pc:spChg>
      </pc:sldChg>
      <pc:sldChg chg="addSp delSp modSp mod modTransition modAnim">
        <pc:chgData name="Alfred Smith" userId="3c60a3631c0db8ad" providerId="LiveId" clId="{FA35D8AE-8FFD-47B3-9BFB-85AD6AE368AF}" dt="2023-01-18T09:40:33.657" v="39"/>
        <pc:sldMkLst>
          <pc:docMk/>
          <pc:sldMk cId="3177025227" sldId="481"/>
        </pc:sldMkLst>
        <pc:spChg chg="add mod">
          <ac:chgData name="Alfred Smith" userId="3c60a3631c0db8ad" providerId="LiveId" clId="{FA35D8AE-8FFD-47B3-9BFB-85AD6AE368AF}" dt="2023-01-18T09:40:33.657" v="39"/>
          <ac:spMkLst>
            <pc:docMk/>
            <pc:sldMk cId="3177025227" sldId="481"/>
            <ac:spMk id="2" creationId="{D2E45A0D-8A30-FB60-961B-7FD72C3712D1}"/>
          </ac:spMkLst>
        </pc:spChg>
        <pc:spChg chg="del">
          <ac:chgData name="Alfred Smith" userId="3c60a3631c0db8ad" providerId="LiveId" clId="{FA35D8AE-8FFD-47B3-9BFB-85AD6AE368AF}" dt="2023-01-18T09:40:01.613" v="30" actId="478"/>
          <ac:spMkLst>
            <pc:docMk/>
            <pc:sldMk cId="3177025227" sldId="481"/>
            <ac:spMk id="6" creationId="{416C064E-628E-47C0-A712-DB178FE9901E}"/>
          </ac:spMkLst>
        </pc:spChg>
        <pc:picChg chg="del">
          <ac:chgData name="Alfred Smith" userId="3c60a3631c0db8ad" providerId="LiveId" clId="{FA35D8AE-8FFD-47B3-9BFB-85AD6AE368AF}" dt="2023-01-18T09:39:41.625" v="24"/>
          <ac:picMkLst>
            <pc:docMk/>
            <pc:sldMk cId="3177025227" sldId="481"/>
            <ac:picMk id="8" creationId="{76E4456D-3AB8-B854-746C-97A984C71121}"/>
          </ac:picMkLst>
        </pc:picChg>
      </pc:sldChg>
      <pc:sldChg chg="modSp mod modTransition">
        <pc:chgData name="Alfred Smith" userId="3c60a3631c0db8ad" providerId="LiveId" clId="{FA35D8AE-8FFD-47B3-9BFB-85AD6AE368AF}" dt="2023-01-18T09:39:41.625" v="24"/>
        <pc:sldMkLst>
          <pc:docMk/>
          <pc:sldMk cId="668141506" sldId="482"/>
        </pc:sldMkLst>
        <pc:spChg chg="mod">
          <ac:chgData name="Alfred Smith" userId="3c60a3631c0db8ad" providerId="LiveId" clId="{FA35D8AE-8FFD-47B3-9BFB-85AD6AE368AF}" dt="2023-01-18T09:33:10.710" v="13" actId="1076"/>
          <ac:spMkLst>
            <pc:docMk/>
            <pc:sldMk cId="668141506" sldId="482"/>
            <ac:spMk id="2" creationId="{45C15252-CD41-DDC4-F660-5EAF91838605}"/>
          </ac:spMkLst>
        </pc:spChg>
      </pc:sldChg>
      <pc:sldChg chg="modSp mod modTransition">
        <pc:chgData name="Alfred Smith" userId="3c60a3631c0db8ad" providerId="LiveId" clId="{FA35D8AE-8FFD-47B3-9BFB-85AD6AE368AF}" dt="2023-01-18T09:39:41.625" v="24"/>
        <pc:sldMkLst>
          <pc:docMk/>
          <pc:sldMk cId="1873448369" sldId="483"/>
        </pc:sldMkLst>
        <pc:spChg chg="mod">
          <ac:chgData name="Alfred Smith" userId="3c60a3631c0db8ad" providerId="LiveId" clId="{FA35D8AE-8FFD-47B3-9BFB-85AD6AE368AF}" dt="2023-01-18T09:34:07.841" v="23"/>
          <ac:spMkLst>
            <pc:docMk/>
            <pc:sldMk cId="1873448369" sldId="483"/>
            <ac:spMk id="2" creationId="{6290944F-7862-4418-C943-9BBD5DF3EDB8}"/>
          </ac:spMkLst>
        </pc:spChg>
      </pc:sldChg>
      <pc:sldChg chg="addSp delSp modSp mod modTransition modAnim">
        <pc:chgData name="Alfred Smith" userId="3c60a3631c0db8ad" providerId="LiveId" clId="{FA35D8AE-8FFD-47B3-9BFB-85AD6AE368AF}" dt="2023-01-18T09:40:43.233" v="42"/>
        <pc:sldMkLst>
          <pc:docMk/>
          <pc:sldMk cId="3804607353" sldId="484"/>
        </pc:sldMkLst>
        <pc:spChg chg="add mod">
          <ac:chgData name="Alfred Smith" userId="3c60a3631c0db8ad" providerId="LiveId" clId="{FA35D8AE-8FFD-47B3-9BFB-85AD6AE368AF}" dt="2023-01-18T09:40:43.233" v="42"/>
          <ac:spMkLst>
            <pc:docMk/>
            <pc:sldMk cId="3804607353" sldId="484"/>
            <ac:spMk id="3" creationId="{2943A1C0-09B1-BD92-5E1B-83AE7204BF91}"/>
          </ac:spMkLst>
        </pc:spChg>
        <pc:spChg chg="del mod">
          <ac:chgData name="Alfred Smith" userId="3c60a3631c0db8ad" providerId="LiveId" clId="{FA35D8AE-8FFD-47B3-9BFB-85AD6AE368AF}" dt="2023-01-18T09:39:55.048" v="27" actId="478"/>
          <ac:spMkLst>
            <pc:docMk/>
            <pc:sldMk cId="3804607353" sldId="484"/>
            <ac:spMk id="6" creationId="{416C064E-628E-47C0-A712-DB178FE9901E}"/>
          </ac:spMkLst>
        </pc:spChg>
        <pc:picChg chg="del">
          <ac:chgData name="Alfred Smith" userId="3c60a3631c0db8ad" providerId="LiveId" clId="{FA35D8AE-8FFD-47B3-9BFB-85AD6AE368AF}" dt="2023-01-18T09:39:41.625" v="24"/>
          <ac:picMkLst>
            <pc:docMk/>
            <pc:sldMk cId="3804607353" sldId="484"/>
            <ac:picMk id="2" creationId="{D2A7CB0D-6698-313E-E1F9-B42FDA044B51}"/>
          </ac:picMkLst>
        </pc:picChg>
      </pc:sldChg>
      <pc:sldChg chg="modSp mod modTransition">
        <pc:chgData name="Alfred Smith" userId="3c60a3631c0db8ad" providerId="LiveId" clId="{FA35D8AE-8FFD-47B3-9BFB-85AD6AE368AF}" dt="2023-01-18T09:39:41.625" v="24"/>
        <pc:sldMkLst>
          <pc:docMk/>
          <pc:sldMk cId="1176759353" sldId="485"/>
        </pc:sldMkLst>
        <pc:spChg chg="mod">
          <ac:chgData name="Alfred Smith" userId="3c60a3631c0db8ad" providerId="LiveId" clId="{FA35D8AE-8FFD-47B3-9BFB-85AD6AE368AF}" dt="2023-01-18T09:34:04.616" v="22"/>
          <ac:spMkLst>
            <pc:docMk/>
            <pc:sldMk cId="1176759353" sldId="485"/>
            <ac:spMk id="2" creationId="{6B9A34D7-00BC-895B-2CF0-5B5AD0C1747B}"/>
          </ac:spMkLst>
        </pc:spChg>
      </pc:sldChg>
    </pc:docChg>
  </pc:docChgLst>
  <pc:docChgLst>
    <pc:chgData name="Leonie Smith" userId="fed1330f33f5650e" providerId="LiveId" clId="{4135C349-F111-44D4-8DBE-5CCB969D43F1}"/>
    <pc:docChg chg="modSld">
      <pc:chgData name="Leonie Smith" userId="fed1330f33f5650e" providerId="LiveId" clId="{4135C349-F111-44D4-8DBE-5CCB969D43F1}" dt="2023-12-04T06:47:56.682" v="69"/>
      <pc:docMkLst>
        <pc:docMk/>
      </pc:docMkLst>
      <pc:sldChg chg="addSp delSp modSp mod modTransition modAnim">
        <pc:chgData name="Leonie Smith" userId="fed1330f33f5650e" providerId="LiveId" clId="{4135C349-F111-44D4-8DBE-5CCB969D43F1}" dt="2023-12-04T06:27:06.368" v="4"/>
        <pc:sldMkLst>
          <pc:docMk/>
          <pc:sldMk cId="3759221820" sldId="439"/>
        </pc:sldMkLst>
        <pc:picChg chg="add del mod">
          <ac:chgData name="Leonie Smith" userId="fed1330f33f5650e" providerId="LiveId" clId="{4135C349-F111-44D4-8DBE-5CCB969D43F1}" dt="2023-12-04T06:26:59.110" v="3"/>
          <ac:picMkLst>
            <pc:docMk/>
            <pc:sldMk cId="3759221820" sldId="439"/>
            <ac:picMk id="6" creationId="{B15CC9E1-CC61-C566-864C-403B26D20ED1}"/>
          </ac:picMkLst>
        </pc:picChg>
        <pc:picChg chg="add del mod ord">
          <ac:chgData name="Leonie Smith" userId="fed1330f33f5650e" providerId="LiveId" clId="{4135C349-F111-44D4-8DBE-5CCB969D43F1}" dt="2023-12-04T06:27:06.368" v="4"/>
          <ac:picMkLst>
            <pc:docMk/>
            <pc:sldMk cId="3759221820" sldId="439"/>
            <ac:picMk id="10" creationId="{CFD427DE-DBBD-6E40-0C62-1AA05F3ACAE0}"/>
          </ac:picMkLst>
        </pc:picChg>
        <pc:picChg chg="add mod">
          <ac:chgData name="Leonie Smith" userId="fed1330f33f5650e" providerId="LiveId" clId="{4135C349-F111-44D4-8DBE-5CCB969D43F1}" dt="2023-12-04T06:27:06.368" v="4"/>
          <ac:picMkLst>
            <pc:docMk/>
            <pc:sldMk cId="3759221820" sldId="439"/>
            <ac:picMk id="11" creationId="{79379576-D6E2-4CBB-5F9B-967277C18592}"/>
          </ac:picMkLst>
        </pc:picChg>
      </pc:sldChg>
      <pc:sldChg chg="addSp modSp">
        <pc:chgData name="Leonie Smith" userId="fed1330f33f5650e" providerId="LiveId" clId="{4135C349-F111-44D4-8DBE-5CCB969D43F1}" dt="2023-12-04T06:26:27.332" v="0"/>
        <pc:sldMkLst>
          <pc:docMk/>
          <pc:sldMk cId="3596600315" sldId="468"/>
        </pc:sldMkLst>
        <pc:picChg chg="add mod">
          <ac:chgData name="Leonie Smith" userId="fed1330f33f5650e" providerId="LiveId" clId="{4135C349-F111-44D4-8DBE-5CCB969D43F1}" dt="2023-12-04T06:26:27.332" v="0"/>
          <ac:picMkLst>
            <pc:docMk/>
            <pc:sldMk cId="3596600315" sldId="468"/>
            <ac:picMk id="6" creationId="{C2F19739-DE18-B1A8-1A95-AB82A1E446C2}"/>
          </ac:picMkLst>
        </pc:picChg>
      </pc:sldChg>
      <pc:sldChg chg="addSp delSp modSp mod modTransition modAnim">
        <pc:chgData name="Leonie Smith" userId="fed1330f33f5650e" providerId="LiveId" clId="{4135C349-F111-44D4-8DBE-5CCB969D43F1}" dt="2023-12-04T06:29:57.485" v="20"/>
        <pc:sldMkLst>
          <pc:docMk/>
          <pc:sldMk cId="3762804297" sldId="469"/>
        </pc:sldMkLst>
        <pc:picChg chg="add del mod">
          <ac:chgData name="Leonie Smith" userId="fed1330f33f5650e" providerId="LiveId" clId="{4135C349-F111-44D4-8DBE-5CCB969D43F1}" dt="2023-12-04T06:28:24.787" v="7"/>
          <ac:picMkLst>
            <pc:docMk/>
            <pc:sldMk cId="3762804297" sldId="469"/>
            <ac:picMk id="6" creationId="{223D5B72-08ED-D30C-C3D2-71B4AA597890}"/>
          </ac:picMkLst>
        </pc:picChg>
        <pc:picChg chg="add del mod ord">
          <ac:chgData name="Leonie Smith" userId="fed1330f33f5650e" providerId="LiveId" clId="{4135C349-F111-44D4-8DBE-5CCB969D43F1}" dt="2023-12-04T06:28:36.969" v="8"/>
          <ac:picMkLst>
            <pc:docMk/>
            <pc:sldMk cId="3762804297" sldId="469"/>
            <ac:picMk id="9" creationId="{6678BB48-467D-D23E-188C-7E8A2D8B18B1}"/>
          </ac:picMkLst>
        </pc:picChg>
        <pc:picChg chg="add del mod">
          <ac:chgData name="Leonie Smith" userId="fed1330f33f5650e" providerId="LiveId" clId="{4135C349-F111-44D4-8DBE-5CCB969D43F1}" dt="2023-12-04T06:28:38.411" v="10"/>
          <ac:picMkLst>
            <pc:docMk/>
            <pc:sldMk cId="3762804297" sldId="469"/>
            <ac:picMk id="10" creationId="{7686B4E8-7271-ACB4-B018-69F8AEADFD3F}"/>
          </ac:picMkLst>
        </pc:picChg>
        <pc:picChg chg="add del mod ord">
          <ac:chgData name="Leonie Smith" userId="fed1330f33f5650e" providerId="LiveId" clId="{4135C349-F111-44D4-8DBE-5CCB969D43F1}" dt="2023-12-04T06:28:58.946" v="11"/>
          <ac:picMkLst>
            <pc:docMk/>
            <pc:sldMk cId="3762804297" sldId="469"/>
            <ac:picMk id="13" creationId="{76BD4834-90CC-E36F-2705-B29520350E1C}"/>
          </ac:picMkLst>
        </pc:picChg>
        <pc:picChg chg="add del mod">
          <ac:chgData name="Leonie Smith" userId="fed1330f33f5650e" providerId="LiveId" clId="{4135C349-F111-44D4-8DBE-5CCB969D43F1}" dt="2023-12-04T06:29:00.149" v="13"/>
          <ac:picMkLst>
            <pc:docMk/>
            <pc:sldMk cId="3762804297" sldId="469"/>
            <ac:picMk id="14" creationId="{05129819-6D7E-BC17-5D1A-909A2ED165B1}"/>
          </ac:picMkLst>
        </pc:picChg>
        <pc:picChg chg="add del mod ord">
          <ac:chgData name="Leonie Smith" userId="fed1330f33f5650e" providerId="LiveId" clId="{4135C349-F111-44D4-8DBE-5CCB969D43F1}" dt="2023-12-04T06:29:14.183" v="14"/>
          <ac:picMkLst>
            <pc:docMk/>
            <pc:sldMk cId="3762804297" sldId="469"/>
            <ac:picMk id="17" creationId="{92A5D207-7474-4D16-A320-FD22CBF4B45C}"/>
          </ac:picMkLst>
        </pc:picChg>
        <pc:picChg chg="add del mod">
          <ac:chgData name="Leonie Smith" userId="fed1330f33f5650e" providerId="LiveId" clId="{4135C349-F111-44D4-8DBE-5CCB969D43F1}" dt="2023-12-04T06:29:15.735" v="16"/>
          <ac:picMkLst>
            <pc:docMk/>
            <pc:sldMk cId="3762804297" sldId="469"/>
            <ac:picMk id="18" creationId="{5A6557F9-16F6-0E58-A9F0-14CE18CE69E5}"/>
          </ac:picMkLst>
        </pc:picChg>
        <pc:picChg chg="add del mod ord">
          <ac:chgData name="Leonie Smith" userId="fed1330f33f5650e" providerId="LiveId" clId="{4135C349-F111-44D4-8DBE-5CCB969D43F1}" dt="2023-12-04T06:29:28.702" v="17"/>
          <ac:picMkLst>
            <pc:docMk/>
            <pc:sldMk cId="3762804297" sldId="469"/>
            <ac:picMk id="21" creationId="{D1E9F347-F4A1-6A13-800B-9FBF53BB0555}"/>
          </ac:picMkLst>
        </pc:picChg>
        <pc:picChg chg="add del mod">
          <ac:chgData name="Leonie Smith" userId="fed1330f33f5650e" providerId="LiveId" clId="{4135C349-F111-44D4-8DBE-5CCB969D43F1}" dt="2023-12-04T06:29:30.344" v="19"/>
          <ac:picMkLst>
            <pc:docMk/>
            <pc:sldMk cId="3762804297" sldId="469"/>
            <ac:picMk id="22" creationId="{41C808E2-F826-9CCB-28B6-0EC5353B03CB}"/>
          </ac:picMkLst>
        </pc:picChg>
        <pc:picChg chg="add del mod ord">
          <ac:chgData name="Leonie Smith" userId="fed1330f33f5650e" providerId="LiveId" clId="{4135C349-F111-44D4-8DBE-5CCB969D43F1}" dt="2023-12-04T06:29:57.485" v="20"/>
          <ac:picMkLst>
            <pc:docMk/>
            <pc:sldMk cId="3762804297" sldId="469"/>
            <ac:picMk id="25" creationId="{4FF0E118-91E2-85EA-BA4D-1FAC4733698C}"/>
          </ac:picMkLst>
        </pc:picChg>
        <pc:picChg chg="add mod">
          <ac:chgData name="Leonie Smith" userId="fed1330f33f5650e" providerId="LiveId" clId="{4135C349-F111-44D4-8DBE-5CCB969D43F1}" dt="2023-12-04T06:29:57.485" v="20"/>
          <ac:picMkLst>
            <pc:docMk/>
            <pc:sldMk cId="3762804297" sldId="469"/>
            <ac:picMk id="26" creationId="{CF561B2E-BB6A-ADDA-EBD3-A1DBA96B5C1A}"/>
          </ac:picMkLst>
        </pc:picChg>
      </pc:sldChg>
      <pc:sldChg chg="addSp delSp modSp mod modTransition modAnim">
        <pc:chgData name="Leonie Smith" userId="fed1330f33f5650e" providerId="LiveId" clId="{4135C349-F111-44D4-8DBE-5CCB969D43F1}" dt="2023-12-04T06:34:45.966" v="31"/>
        <pc:sldMkLst>
          <pc:docMk/>
          <pc:sldMk cId="2439873669" sldId="471"/>
        </pc:sldMkLst>
        <pc:picChg chg="add del mod">
          <ac:chgData name="Leonie Smith" userId="fed1330f33f5650e" providerId="LiveId" clId="{4135C349-F111-44D4-8DBE-5CCB969D43F1}" dt="2023-12-04T06:34:01.657" v="24"/>
          <ac:picMkLst>
            <pc:docMk/>
            <pc:sldMk cId="2439873669" sldId="471"/>
            <ac:picMk id="6" creationId="{DB2A9207-D7AD-6EBF-B9C6-A53482BEE7DE}"/>
          </ac:picMkLst>
        </pc:picChg>
        <pc:picChg chg="add del mod ord">
          <ac:chgData name="Leonie Smith" userId="fed1330f33f5650e" providerId="LiveId" clId="{4135C349-F111-44D4-8DBE-5CCB969D43F1}" dt="2023-12-04T06:34:09.206" v="25"/>
          <ac:picMkLst>
            <pc:docMk/>
            <pc:sldMk cId="2439873669" sldId="471"/>
            <ac:picMk id="9" creationId="{BEDDE774-F69F-C22A-DD7C-C98D77217534}"/>
          </ac:picMkLst>
        </pc:picChg>
        <pc:picChg chg="add del mod">
          <ac:chgData name="Leonie Smith" userId="fed1330f33f5650e" providerId="LiveId" clId="{4135C349-F111-44D4-8DBE-5CCB969D43F1}" dt="2023-12-04T06:34:10.591" v="27"/>
          <ac:picMkLst>
            <pc:docMk/>
            <pc:sldMk cId="2439873669" sldId="471"/>
            <ac:picMk id="10" creationId="{E4488470-B426-233A-D26F-DDE5FF57E706}"/>
          </ac:picMkLst>
        </pc:picChg>
        <pc:picChg chg="add del mod ord">
          <ac:chgData name="Leonie Smith" userId="fed1330f33f5650e" providerId="LiveId" clId="{4135C349-F111-44D4-8DBE-5CCB969D43F1}" dt="2023-12-04T06:34:23.103" v="28"/>
          <ac:picMkLst>
            <pc:docMk/>
            <pc:sldMk cId="2439873669" sldId="471"/>
            <ac:picMk id="13" creationId="{F6E99899-5FA2-C88B-DD5A-CE9B481C4AAA}"/>
          </ac:picMkLst>
        </pc:picChg>
        <pc:picChg chg="add del mod">
          <ac:chgData name="Leonie Smith" userId="fed1330f33f5650e" providerId="LiveId" clId="{4135C349-F111-44D4-8DBE-5CCB969D43F1}" dt="2023-12-04T06:34:24.531" v="30"/>
          <ac:picMkLst>
            <pc:docMk/>
            <pc:sldMk cId="2439873669" sldId="471"/>
            <ac:picMk id="14" creationId="{C7874E48-E388-7EE9-C2DB-8804A084DB6C}"/>
          </ac:picMkLst>
        </pc:picChg>
        <pc:picChg chg="add del mod ord">
          <ac:chgData name="Leonie Smith" userId="fed1330f33f5650e" providerId="LiveId" clId="{4135C349-F111-44D4-8DBE-5CCB969D43F1}" dt="2023-12-04T06:34:45.966" v="31"/>
          <ac:picMkLst>
            <pc:docMk/>
            <pc:sldMk cId="2439873669" sldId="471"/>
            <ac:picMk id="17" creationId="{42696C52-A09B-E115-7F62-5A5AB5C0DA7C}"/>
          </ac:picMkLst>
        </pc:picChg>
        <pc:picChg chg="add mod">
          <ac:chgData name="Leonie Smith" userId="fed1330f33f5650e" providerId="LiveId" clId="{4135C349-F111-44D4-8DBE-5CCB969D43F1}" dt="2023-12-04T06:34:45.966" v="31"/>
          <ac:picMkLst>
            <pc:docMk/>
            <pc:sldMk cId="2439873669" sldId="471"/>
            <ac:picMk id="18" creationId="{6591F252-51CE-0908-E600-054FA30F3210}"/>
          </ac:picMkLst>
        </pc:picChg>
      </pc:sldChg>
      <pc:sldChg chg="addSp modSp">
        <pc:chgData name="Leonie Smith" userId="fed1330f33f5650e" providerId="LiveId" clId="{4135C349-F111-44D4-8DBE-5CCB969D43F1}" dt="2023-12-04T06:38:21.323" v="36"/>
        <pc:sldMkLst>
          <pc:docMk/>
          <pc:sldMk cId="274204928" sldId="473"/>
        </pc:sldMkLst>
        <pc:picChg chg="add mod">
          <ac:chgData name="Leonie Smith" userId="fed1330f33f5650e" providerId="LiveId" clId="{4135C349-F111-44D4-8DBE-5CCB969D43F1}" dt="2023-12-04T06:38:21.323" v="36"/>
          <ac:picMkLst>
            <pc:docMk/>
            <pc:sldMk cId="274204928" sldId="473"/>
            <ac:picMk id="6" creationId="{76BD20D8-B3A6-0273-ECB2-3BC280305F79}"/>
          </ac:picMkLst>
        </pc:picChg>
      </pc:sldChg>
      <pc:sldChg chg="addSp delSp modSp mod modTransition modAnim">
        <pc:chgData name="Leonie Smith" userId="fed1330f33f5650e" providerId="LiveId" clId="{4135C349-F111-44D4-8DBE-5CCB969D43F1}" dt="2023-12-04T06:40:17.857" v="43"/>
        <pc:sldMkLst>
          <pc:docMk/>
          <pc:sldMk cId="3885761311" sldId="475"/>
        </pc:sldMkLst>
        <pc:picChg chg="add del mod">
          <ac:chgData name="Leonie Smith" userId="fed1330f33f5650e" providerId="LiveId" clId="{4135C349-F111-44D4-8DBE-5CCB969D43F1}" dt="2023-12-04T06:39:38.954" v="39"/>
          <ac:picMkLst>
            <pc:docMk/>
            <pc:sldMk cId="3885761311" sldId="475"/>
            <ac:picMk id="6" creationId="{17EF1275-5695-3397-9384-2B83883EBBC6}"/>
          </ac:picMkLst>
        </pc:picChg>
        <pc:picChg chg="add del mod ord">
          <ac:chgData name="Leonie Smith" userId="fed1330f33f5650e" providerId="LiveId" clId="{4135C349-F111-44D4-8DBE-5CCB969D43F1}" dt="2023-12-04T06:39:55.051" v="40"/>
          <ac:picMkLst>
            <pc:docMk/>
            <pc:sldMk cId="3885761311" sldId="475"/>
            <ac:picMk id="11" creationId="{CCD22332-5B99-29A0-2761-412C89722484}"/>
          </ac:picMkLst>
        </pc:picChg>
        <pc:picChg chg="add del mod">
          <ac:chgData name="Leonie Smith" userId="fed1330f33f5650e" providerId="LiveId" clId="{4135C349-F111-44D4-8DBE-5CCB969D43F1}" dt="2023-12-04T06:40:00.929" v="42"/>
          <ac:picMkLst>
            <pc:docMk/>
            <pc:sldMk cId="3885761311" sldId="475"/>
            <ac:picMk id="12" creationId="{5C3C513C-B5CD-6EA6-2E2A-1BF688A7C47A}"/>
          </ac:picMkLst>
        </pc:picChg>
        <pc:picChg chg="add del mod ord">
          <ac:chgData name="Leonie Smith" userId="fed1330f33f5650e" providerId="LiveId" clId="{4135C349-F111-44D4-8DBE-5CCB969D43F1}" dt="2023-12-04T06:40:17.857" v="43"/>
          <ac:picMkLst>
            <pc:docMk/>
            <pc:sldMk cId="3885761311" sldId="475"/>
            <ac:picMk id="16" creationId="{FF747210-DE86-609A-76CA-3AFFB0D2ABB1}"/>
          </ac:picMkLst>
        </pc:picChg>
        <pc:picChg chg="add mod">
          <ac:chgData name="Leonie Smith" userId="fed1330f33f5650e" providerId="LiveId" clId="{4135C349-F111-44D4-8DBE-5CCB969D43F1}" dt="2023-12-04T06:40:17.857" v="43"/>
          <ac:picMkLst>
            <pc:docMk/>
            <pc:sldMk cId="3885761311" sldId="475"/>
            <ac:picMk id="17" creationId="{2A13E7F9-F680-79E2-09BF-56E73130AB43}"/>
          </ac:picMkLst>
        </pc:picChg>
      </pc:sldChg>
      <pc:sldChg chg="addSp delSp modSp mod modTransition modAnim">
        <pc:chgData name="Leonie Smith" userId="fed1330f33f5650e" providerId="LiveId" clId="{4135C349-F111-44D4-8DBE-5CCB969D43F1}" dt="2023-12-04T06:47:56.682" v="69"/>
        <pc:sldMkLst>
          <pc:docMk/>
          <pc:sldMk cId="4182312143" sldId="477"/>
        </pc:sldMkLst>
        <pc:picChg chg="add del mod">
          <ac:chgData name="Leonie Smith" userId="fed1330f33f5650e" providerId="LiveId" clId="{4135C349-F111-44D4-8DBE-5CCB969D43F1}" dt="2023-12-04T06:47:32.482" v="65"/>
          <ac:picMkLst>
            <pc:docMk/>
            <pc:sldMk cId="4182312143" sldId="477"/>
            <ac:picMk id="6" creationId="{7EC92D7E-FDBA-9415-8B60-A589164776CB}"/>
          </ac:picMkLst>
        </pc:picChg>
        <pc:picChg chg="add del mod ord">
          <ac:chgData name="Leonie Smith" userId="fed1330f33f5650e" providerId="LiveId" clId="{4135C349-F111-44D4-8DBE-5CCB969D43F1}" dt="2023-12-04T06:47:43.144" v="66"/>
          <ac:picMkLst>
            <pc:docMk/>
            <pc:sldMk cId="4182312143" sldId="477"/>
            <ac:picMk id="11" creationId="{887E8E2A-C404-9301-E4E5-4E240E197189}"/>
          </ac:picMkLst>
        </pc:picChg>
        <pc:picChg chg="add del mod">
          <ac:chgData name="Leonie Smith" userId="fed1330f33f5650e" providerId="LiveId" clId="{4135C349-F111-44D4-8DBE-5CCB969D43F1}" dt="2023-12-04T06:47:44.609" v="68"/>
          <ac:picMkLst>
            <pc:docMk/>
            <pc:sldMk cId="4182312143" sldId="477"/>
            <ac:picMk id="12" creationId="{C075F3E0-2D4B-BADC-08A8-FFE10ACFE0E0}"/>
          </ac:picMkLst>
        </pc:picChg>
        <pc:picChg chg="add del mod ord">
          <ac:chgData name="Leonie Smith" userId="fed1330f33f5650e" providerId="LiveId" clId="{4135C349-F111-44D4-8DBE-5CCB969D43F1}" dt="2023-12-04T06:47:56.682" v="69"/>
          <ac:picMkLst>
            <pc:docMk/>
            <pc:sldMk cId="4182312143" sldId="477"/>
            <ac:picMk id="15" creationId="{F046F5A7-2A76-0B8F-E342-CB918842633A}"/>
          </ac:picMkLst>
        </pc:picChg>
        <pc:picChg chg="add mod">
          <ac:chgData name="Leonie Smith" userId="fed1330f33f5650e" providerId="LiveId" clId="{4135C349-F111-44D4-8DBE-5CCB969D43F1}" dt="2023-12-04T06:47:56.682" v="69"/>
          <ac:picMkLst>
            <pc:docMk/>
            <pc:sldMk cId="4182312143" sldId="477"/>
            <ac:picMk id="16" creationId="{CA361899-D18F-73B8-DFB8-4763E084D359}"/>
          </ac:picMkLst>
        </pc:picChg>
      </pc:sldChg>
      <pc:sldChg chg="addSp modSp">
        <pc:chgData name="Leonie Smith" userId="fed1330f33f5650e" providerId="LiveId" clId="{4135C349-F111-44D4-8DBE-5CCB969D43F1}" dt="2023-12-04T06:31:33.308" v="21"/>
        <pc:sldMkLst>
          <pc:docMk/>
          <pc:sldMk cId="3606753851" sldId="478"/>
        </pc:sldMkLst>
        <pc:picChg chg="add mod">
          <ac:chgData name="Leonie Smith" userId="fed1330f33f5650e" providerId="LiveId" clId="{4135C349-F111-44D4-8DBE-5CCB969D43F1}" dt="2023-12-04T06:31:33.308" v="21"/>
          <ac:picMkLst>
            <pc:docMk/>
            <pc:sldMk cId="3606753851" sldId="478"/>
            <ac:picMk id="6" creationId="{4C99E08F-AF24-3A8E-1DCC-7B18E64A9E06}"/>
          </ac:picMkLst>
        </pc:picChg>
      </pc:sldChg>
      <pc:sldChg chg="addSp delSp modSp mod modTransition modAnim">
        <pc:chgData name="Leonie Smith" userId="fed1330f33f5650e" providerId="LiveId" clId="{4135C349-F111-44D4-8DBE-5CCB969D43F1}" dt="2023-12-04T06:36:53.628" v="35"/>
        <pc:sldMkLst>
          <pc:docMk/>
          <pc:sldMk cId="3177025227" sldId="481"/>
        </pc:sldMkLst>
        <pc:picChg chg="add del mod">
          <ac:chgData name="Leonie Smith" userId="fed1330f33f5650e" providerId="LiveId" clId="{4135C349-F111-44D4-8DBE-5CCB969D43F1}" dt="2023-12-04T06:36:24.617" v="34"/>
          <ac:picMkLst>
            <pc:docMk/>
            <pc:sldMk cId="3177025227" sldId="481"/>
            <ac:picMk id="6" creationId="{4A499D98-4C1A-5F66-2017-F48523485D1B}"/>
          </ac:picMkLst>
        </pc:picChg>
        <pc:picChg chg="add del mod ord">
          <ac:chgData name="Leonie Smith" userId="fed1330f33f5650e" providerId="LiveId" clId="{4135C349-F111-44D4-8DBE-5CCB969D43F1}" dt="2023-12-04T06:36:53.628" v="35"/>
          <ac:picMkLst>
            <pc:docMk/>
            <pc:sldMk cId="3177025227" sldId="481"/>
            <ac:picMk id="9" creationId="{8157D318-DEB8-D9FE-EDC2-598303892636}"/>
          </ac:picMkLst>
        </pc:picChg>
        <pc:picChg chg="add mod">
          <ac:chgData name="Leonie Smith" userId="fed1330f33f5650e" providerId="LiveId" clId="{4135C349-F111-44D4-8DBE-5CCB969D43F1}" dt="2023-12-04T06:36:53.628" v="35"/>
          <ac:picMkLst>
            <pc:docMk/>
            <pc:sldMk cId="3177025227" sldId="481"/>
            <ac:picMk id="10" creationId="{60BF190C-50F7-F0A1-F299-D89EDFBF5931}"/>
          </ac:picMkLst>
        </pc:picChg>
      </pc:sldChg>
      <pc:sldChg chg="addSp delSp modSp mod modTransition modAnim">
        <pc:chgData name="Leonie Smith" userId="fed1330f33f5650e" providerId="LiveId" clId="{4135C349-F111-44D4-8DBE-5CCB969D43F1}" dt="2023-12-04T06:46:26.199" v="62"/>
        <pc:sldMkLst>
          <pc:docMk/>
          <pc:sldMk cId="3804607353" sldId="484"/>
        </pc:sldMkLst>
        <pc:picChg chg="add del mod">
          <ac:chgData name="Leonie Smith" userId="fed1330f33f5650e" providerId="LiveId" clId="{4135C349-F111-44D4-8DBE-5CCB969D43F1}" dt="2023-12-04T06:41:26.936" v="46"/>
          <ac:picMkLst>
            <pc:docMk/>
            <pc:sldMk cId="3804607353" sldId="484"/>
            <ac:picMk id="6" creationId="{887FD1C2-220E-FFB8-C4BC-B9723ED14991}"/>
          </ac:picMkLst>
        </pc:picChg>
        <pc:picChg chg="add del mod ord">
          <ac:chgData name="Leonie Smith" userId="fed1330f33f5650e" providerId="LiveId" clId="{4135C349-F111-44D4-8DBE-5CCB969D43F1}" dt="2023-12-04T06:41:51.408" v="47"/>
          <ac:picMkLst>
            <pc:docMk/>
            <pc:sldMk cId="3804607353" sldId="484"/>
            <ac:picMk id="9" creationId="{14AE7978-D10C-AAF3-8FC5-A7CB3E108AAD}"/>
          </ac:picMkLst>
        </pc:picChg>
        <pc:picChg chg="add del mod">
          <ac:chgData name="Leonie Smith" userId="fed1330f33f5650e" providerId="LiveId" clId="{4135C349-F111-44D4-8DBE-5CCB969D43F1}" dt="2023-12-04T06:44:24.818" v="49"/>
          <ac:picMkLst>
            <pc:docMk/>
            <pc:sldMk cId="3804607353" sldId="484"/>
            <ac:picMk id="10" creationId="{F6D5D21F-01E2-6A28-C3C9-2FE44CBCC67A}"/>
          </ac:picMkLst>
        </pc:picChg>
        <pc:picChg chg="add del mod ord">
          <ac:chgData name="Leonie Smith" userId="fed1330f33f5650e" providerId="LiveId" clId="{4135C349-F111-44D4-8DBE-5CCB969D43F1}" dt="2023-12-04T06:44:42.572" v="50"/>
          <ac:picMkLst>
            <pc:docMk/>
            <pc:sldMk cId="3804607353" sldId="484"/>
            <ac:picMk id="14" creationId="{ED4F628B-9E17-B3D2-A582-90885C156E78}"/>
          </ac:picMkLst>
        </pc:picChg>
        <pc:picChg chg="add del mod">
          <ac:chgData name="Leonie Smith" userId="fed1330f33f5650e" providerId="LiveId" clId="{4135C349-F111-44D4-8DBE-5CCB969D43F1}" dt="2023-12-04T06:44:55.029" v="52"/>
          <ac:picMkLst>
            <pc:docMk/>
            <pc:sldMk cId="3804607353" sldId="484"/>
            <ac:picMk id="15" creationId="{15E916BA-C201-489A-D3BF-BE692CDFF7DE}"/>
          </ac:picMkLst>
        </pc:picChg>
        <pc:picChg chg="add del mod ord">
          <ac:chgData name="Leonie Smith" userId="fed1330f33f5650e" providerId="LiveId" clId="{4135C349-F111-44D4-8DBE-5CCB969D43F1}" dt="2023-12-04T06:45:01.263" v="53"/>
          <ac:picMkLst>
            <pc:docMk/>
            <pc:sldMk cId="3804607353" sldId="484"/>
            <ac:picMk id="18" creationId="{4F5F9209-15B6-B77D-6F9A-12596EE7776A}"/>
          </ac:picMkLst>
        </pc:picChg>
        <pc:picChg chg="add del mod">
          <ac:chgData name="Leonie Smith" userId="fed1330f33f5650e" providerId="LiveId" clId="{4135C349-F111-44D4-8DBE-5CCB969D43F1}" dt="2023-12-04T06:45:02.639" v="55"/>
          <ac:picMkLst>
            <pc:docMk/>
            <pc:sldMk cId="3804607353" sldId="484"/>
            <ac:picMk id="19" creationId="{AC6780C3-2FB7-D741-566E-6239067E01B7}"/>
          </ac:picMkLst>
        </pc:picChg>
        <pc:picChg chg="add del mod ord">
          <ac:chgData name="Leonie Smith" userId="fed1330f33f5650e" providerId="LiveId" clId="{4135C349-F111-44D4-8DBE-5CCB969D43F1}" dt="2023-12-04T06:45:12.258" v="56"/>
          <ac:picMkLst>
            <pc:docMk/>
            <pc:sldMk cId="3804607353" sldId="484"/>
            <ac:picMk id="22" creationId="{9D36AC9E-5927-0055-4A65-D301311962F8}"/>
          </ac:picMkLst>
        </pc:picChg>
        <pc:picChg chg="add del mod">
          <ac:chgData name="Leonie Smith" userId="fed1330f33f5650e" providerId="LiveId" clId="{4135C349-F111-44D4-8DBE-5CCB969D43F1}" dt="2023-12-04T06:45:14.535" v="58"/>
          <ac:picMkLst>
            <pc:docMk/>
            <pc:sldMk cId="3804607353" sldId="484"/>
            <ac:picMk id="23" creationId="{91C7473A-570E-67DC-BC99-1FA50DD953C1}"/>
          </ac:picMkLst>
        </pc:picChg>
        <pc:picChg chg="add del mod ord">
          <ac:chgData name="Leonie Smith" userId="fed1330f33f5650e" providerId="LiveId" clId="{4135C349-F111-44D4-8DBE-5CCB969D43F1}" dt="2023-12-04T06:45:36.966" v="59"/>
          <ac:picMkLst>
            <pc:docMk/>
            <pc:sldMk cId="3804607353" sldId="484"/>
            <ac:picMk id="26" creationId="{566D3ECB-DA92-247C-9FC4-A1FC6CA09235}"/>
          </ac:picMkLst>
        </pc:picChg>
        <pc:picChg chg="add del mod">
          <ac:chgData name="Leonie Smith" userId="fed1330f33f5650e" providerId="LiveId" clId="{4135C349-F111-44D4-8DBE-5CCB969D43F1}" dt="2023-12-04T06:46:02.580" v="61"/>
          <ac:picMkLst>
            <pc:docMk/>
            <pc:sldMk cId="3804607353" sldId="484"/>
            <ac:picMk id="27" creationId="{2E6538C7-A6E3-8188-C7C5-28E7291BE83A}"/>
          </ac:picMkLst>
        </pc:picChg>
        <pc:picChg chg="add del mod ord">
          <ac:chgData name="Leonie Smith" userId="fed1330f33f5650e" providerId="LiveId" clId="{4135C349-F111-44D4-8DBE-5CCB969D43F1}" dt="2023-12-04T06:46:26.199" v="62"/>
          <ac:picMkLst>
            <pc:docMk/>
            <pc:sldMk cId="3804607353" sldId="484"/>
            <ac:picMk id="32" creationId="{21FF44F9-925F-A561-0481-EA7A01AD4CDE}"/>
          </ac:picMkLst>
        </pc:picChg>
        <pc:picChg chg="add mod">
          <ac:chgData name="Leonie Smith" userId="fed1330f33f5650e" providerId="LiveId" clId="{4135C349-F111-44D4-8DBE-5CCB969D43F1}" dt="2023-12-04T06:46:26.199" v="62"/>
          <ac:picMkLst>
            <pc:docMk/>
            <pc:sldMk cId="3804607353" sldId="484"/>
            <ac:picMk id="33" creationId="{1A71C54B-D377-ADB5-350D-1ACC2E43A9E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2024/08/04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29 </a:t>
            </a:r>
            <a:r>
              <a:rPr lang="en-IN" sz="1200" b="1" i="0" u="none" strike="noStrike" baseline="0" dirty="0">
                <a:latin typeface="TimesNewRomanPS-BoldMT"/>
              </a:rPr>
              <a:t>Job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Satan’s appearance before God – Job 1:1-12 (Top)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Satan’s first attack on Job – Job 1:13-22 (Below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Satan’s second attack on Job – Job 2:1-10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Friends come to council Job – Job 2:11 – 37:24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God speaks to Job – Job 38:1 – 42:6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Job prays for his three friends – Job 42:7-9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Job is restored – Job 42:10-17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83110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46918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44825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2024/08/04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2024/08/04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2024/08/04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2024/08/04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A97B-337D-5025-BDE7-F98E4188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29-5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2BEE1-134B-8B70-2BB8-9226F1DF1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2F19739-DE18-B1A8-1A95-AB82A1E446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966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5"/>
    </mc:Choice>
    <mc:Fallback xmlns="">
      <p:transition spd="slow" advTm="3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5D271-4A8B-21A9-6502-8DBF5EC92E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43615E-077B-8A9E-9AB4-CCB84CF44342}"/>
              </a:ext>
            </a:extLst>
          </p:cNvPr>
          <p:cNvSpPr txBox="1"/>
          <p:nvPr/>
        </p:nvSpPr>
        <p:spPr>
          <a:xfrm>
            <a:off x="321742" y="389586"/>
            <a:ext cx="3378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अय्यूब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38:1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2,19,20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969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22</a:t>
            </a:r>
            <a:r>
              <a:rPr lang="en-US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Have you entered the storehouses of snow</a:t>
            </a:r>
          </a:p>
          <a:p>
            <a:pPr algn="l"/>
            <a:r>
              <a:rPr lang="en-US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or observed the storehouses of hail,</a:t>
            </a:r>
          </a:p>
          <a:p>
            <a:pPr algn="l"/>
            <a:r>
              <a:rPr lang="en-US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24</a:t>
            </a:r>
            <a:r>
              <a:rPr lang="en-US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In which direction is the lightning dispersed,</a:t>
            </a:r>
          </a:p>
          <a:p>
            <a:pPr algn="l"/>
            <a:r>
              <a:rPr lang="en-US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or the east wind scattered over the earth?</a:t>
            </a:r>
          </a:p>
          <a:p>
            <a:pPr algn="l"/>
            <a:r>
              <a:rPr lang="en-US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25</a:t>
            </a:r>
            <a:r>
              <a:rPr lang="en-US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Who cuts a channel for the flood</a:t>
            </a:r>
          </a:p>
          <a:p>
            <a:pPr algn="l"/>
            <a:r>
              <a:rPr lang="en-US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or clears a path for the thunderbolt,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308A44-1836-9803-77D8-0D8B8BC2BF97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22</a:t>
            </a:r>
            <a:r>
              <a:rPr lang="hi-IN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 फिर क्या तू कभी हिम के भण्डार में पैठा,</a:t>
            </a:r>
          </a:p>
          <a:p>
            <a:pPr algn="l"/>
            <a:r>
              <a:rPr lang="hi-IN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या कभी ओलों के भण्डार को तूने देखा है,</a:t>
            </a:r>
            <a:endParaRPr lang="en-US" sz="3200" b="0" i="0" dirty="0">
              <a:solidFill>
                <a:srgbClr val="121212"/>
              </a:solidFill>
              <a:effectLst/>
              <a:latin typeface="Inter" panose="020B0502030000000004" pitchFamily="34" charset="0"/>
            </a:endParaRPr>
          </a:p>
          <a:p>
            <a:pPr algn="l"/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24</a:t>
            </a:r>
            <a:r>
              <a:rPr lang="hi-IN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 किस मार्ग से उजियाला फैलाया जाता है,</a:t>
            </a:r>
          </a:p>
          <a:p>
            <a:pPr algn="l"/>
            <a:r>
              <a:rPr lang="hi-IN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पूर्वी वायु पृथ्वी पर बहाई जाती है?</a:t>
            </a:r>
          </a:p>
          <a:p>
            <a:pPr algn="l"/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25</a:t>
            </a:r>
            <a:r>
              <a:rPr lang="hi-IN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“महावृष्टि के लिये किसने नाला काटा,</a:t>
            </a:r>
          </a:p>
          <a:p>
            <a:pPr algn="l"/>
            <a:r>
              <a:rPr lang="hi-IN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कड़कनेवाली बिजली के लिये मार्ग बनाया है,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0BF190C-50F7-F0A1-F299-D89EDFBF59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7702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56"/>
    </mc:Choice>
    <mc:Fallback xmlns="">
      <p:transition spd="slow" advTm="25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A57225-9DBA-C699-3191-996A5052ED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928D21-1274-03D6-245A-3ECDE7EB6B27}"/>
              </a:ext>
            </a:extLst>
          </p:cNvPr>
          <p:cNvSpPr txBox="1"/>
          <p:nvPr/>
        </p:nvSpPr>
        <p:spPr>
          <a:xfrm>
            <a:off x="321742" y="389586"/>
            <a:ext cx="3378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अय्यूब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38: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22,24,25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020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8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40:1</a:t>
            </a:r>
            <a:r>
              <a:rPr lang="en-US" sz="38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the </a:t>
            </a:r>
            <a:r>
              <a:rPr lang="en-US" sz="3800" b="0" i="0" cap="small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38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said to Job:</a:t>
            </a:r>
          </a:p>
          <a:p>
            <a:pPr algn="l"/>
            <a:r>
              <a:rPr lang="en-US" sz="38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</a:t>
            </a:r>
            <a:r>
              <a:rPr lang="en-US" sz="38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“Will the faultfinder contend with the Almighty?</a:t>
            </a:r>
          </a:p>
          <a:p>
            <a:pPr algn="l"/>
            <a:r>
              <a:rPr lang="en-US" sz="38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Let him who argues with God give an answer.”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A19992-291C-BEF1-DE6C-68C2F3FD3FA8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000000"/>
                </a:solidFill>
                <a:effectLst/>
                <a:latin typeface="font1"/>
              </a:rPr>
              <a:t>40:1 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फिर यहोवा ने अय्यूब से यह भी कहा:</a:t>
            </a:r>
          </a:p>
          <a:p>
            <a:pPr algn="l"/>
            <a:r>
              <a:rPr lang="hi-IN" sz="3600" b="0" i="0" dirty="0">
                <a:solidFill>
                  <a:srgbClr val="5D4037"/>
                </a:solidFill>
                <a:effectLst/>
                <a:latin typeface="font1"/>
              </a:rPr>
              <a:t>2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 “क्या जो बकवास करता है वह सर्वशक्तिमान से झगड़ा करे?</a:t>
            </a:r>
          </a:p>
          <a:p>
            <a:pPr algn="l"/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जो परमेश्वर से विवाद करता है वह इसका उत्तर दे।”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6BD20D8-B3A6-0273-ECB2-3BC280305F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420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23"/>
    </mc:Choice>
    <mc:Fallback xmlns="">
      <p:transition spd="slow" advTm="15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B56729-1624-63EF-8EB6-66F39F6395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8" r="37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7F5165-AF76-51F5-F176-F31B44FA3BCE}"/>
              </a:ext>
            </a:extLst>
          </p:cNvPr>
          <p:cNvSpPr txBox="1"/>
          <p:nvPr/>
        </p:nvSpPr>
        <p:spPr>
          <a:xfrm>
            <a:off x="321742" y="389586"/>
            <a:ext cx="3378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अय्यूब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40:1,2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252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42:1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Job replied to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:</a:t>
            </a:r>
          </a:p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“I know that You can do all things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that no plan of Yours can be thwarted.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E378FB-AB3E-947A-EDC2-FD8FA7B933E9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000000"/>
                </a:solidFill>
                <a:effectLst/>
                <a:latin typeface="font1"/>
              </a:rPr>
              <a:t>42:1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तब अय्यूब ने यहोवा को उत्तर दिया;</a:t>
            </a:r>
          </a:p>
          <a:p>
            <a:pPr algn="l"/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2 “मैं जानता हूँ कि तू सब कुछ कर सकता है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font1"/>
              </a:rPr>
              <a:t>a,</a:t>
            </a:r>
          </a:p>
          <a:p>
            <a:pPr algn="l"/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और तेरी युक्तियों में से कोई रुक नहीं सकती। 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2A13E7F9-F680-79E2-09BF-56E73130AB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8576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28"/>
    </mc:Choice>
    <mc:Fallback xmlns="">
      <p:transition spd="slow" advTm="13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DB2EFE-3CC1-970D-A99E-0886D80496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B9C5CE-EB71-5897-8113-1EDEA4EA8C96}"/>
              </a:ext>
            </a:extLst>
          </p:cNvPr>
          <p:cNvSpPr txBox="1"/>
          <p:nvPr/>
        </p:nvSpPr>
        <p:spPr>
          <a:xfrm>
            <a:off x="321742" y="389586"/>
            <a:ext cx="3378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अय्यूब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42:1,2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816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8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</a:t>
            </a:r>
            <a:r>
              <a:rPr lang="en-US" sz="38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You asked, ‘Who is this</a:t>
            </a:r>
          </a:p>
          <a:p>
            <a:pPr algn="l"/>
            <a:r>
              <a:rPr lang="en-US" sz="38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who conceals My counsel without knowledge?’</a:t>
            </a:r>
          </a:p>
          <a:p>
            <a:pPr algn="l"/>
            <a:r>
              <a:rPr lang="en-US" sz="38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Surely I spoke of things I did not understand,</a:t>
            </a:r>
          </a:p>
          <a:p>
            <a:pPr algn="l"/>
            <a:r>
              <a:rPr lang="en-US" sz="38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things too wonderful for me to know.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EC13AF-E058-D9D5-AB0F-07FA5A7BA6C1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4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3 तूने मुझसे पूछा, ‘तू कौन है जो ज्ञानरहित होकर युक्ति पर परदा डालता है?’</a:t>
            </a:r>
          </a:p>
          <a:p>
            <a:pPr algn="l"/>
            <a:r>
              <a:rPr lang="hi-IN" sz="34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परन्तु मैंने तो जो नहीं समझता था वही कहा,</a:t>
            </a:r>
          </a:p>
          <a:p>
            <a:pPr algn="l"/>
            <a:r>
              <a:rPr lang="hi-IN" sz="34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अर्थात् जो बातें मेरे लिये अधिक कठिन और मेरी समझ से बाहर थीं जिनको मैं जानता भी नहीं था।</a:t>
            </a:r>
          </a:p>
        </p:txBody>
      </p:sp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1A71C54B-D377-ADB5-350D-1ACC2E43A9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0460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79"/>
    </mc:Choice>
    <mc:Fallback xmlns="">
      <p:transition spd="slow" advTm="20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DB2EFE-3CC1-970D-A99E-0886D80496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73"/>
          <a:stretch/>
        </p:blipFill>
        <p:spPr>
          <a:xfrm>
            <a:off x="-745958" y="-1279035"/>
            <a:ext cx="15801474" cy="88866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2DF160-F588-888D-FB8F-BC9A140E971B}"/>
              </a:ext>
            </a:extLst>
          </p:cNvPr>
          <p:cNvSpPr txBox="1"/>
          <p:nvPr/>
        </p:nvSpPr>
        <p:spPr>
          <a:xfrm>
            <a:off x="321742" y="389586"/>
            <a:ext cx="3378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अय्यूब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42:3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759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6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Therefore I retract my words,</a:t>
            </a:r>
          </a:p>
          <a:p>
            <a:pPr algn="l"/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I repent in dust and ashes.”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D6AA41-842F-45E6-F795-463D2377BCC9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6 इसलिए मुझे अपने ऊपर घृणा आती है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b,</a:t>
            </a:r>
          </a:p>
          <a:p>
            <a:pPr algn="l"/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मैं धूलि और राख में पश्चाताप करता हूँ।”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CA361899-D18F-73B8-DFB8-4763E084D3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8231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4"/>
    </mc:Choice>
    <mc:Fallback xmlns="">
      <p:transition spd="slow" advTm="8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FA6B8A-32DD-FC14-DC50-DA7AF4D15D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0F5303-8D5E-AAD1-1FB7-B04A641C4892}"/>
              </a:ext>
            </a:extLst>
          </p:cNvPr>
          <p:cNvSpPr txBox="1"/>
          <p:nvPr/>
        </p:nvSpPr>
        <p:spPr>
          <a:xfrm>
            <a:off x="572344" y="433180"/>
            <a:ext cx="5936775" cy="24045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400" b="0" i="0" u="none" strike="noStrike" baseline="0" dirty="0">
                <a:solidFill>
                  <a:schemeClr val="bg1"/>
                </a:solidFill>
                <a:latin typeface="TimesNewRomanPSMT"/>
              </a:rPr>
              <a:t>परमेश्वर अय्यूब</a:t>
            </a:r>
            <a:endParaRPr lang="en-US" sz="4400" b="0" i="0" u="none" strike="noStrike" baseline="0" dirty="0">
              <a:solidFill>
                <a:schemeClr val="bg1"/>
              </a:solidFill>
              <a:latin typeface="TimesNewRomanPSMT"/>
            </a:endParaRPr>
          </a:p>
          <a:p>
            <a:r>
              <a:rPr lang="hi-IN" sz="4400" b="0" i="0" u="none" strike="noStrike" baseline="0" dirty="0">
                <a:solidFill>
                  <a:schemeClr val="bg1"/>
                </a:solidFill>
                <a:latin typeface="TimesNewRomanPSMT"/>
              </a:rPr>
              <a:t>से बात करता है - अय्यूब 38:1-42:6</a:t>
            </a:r>
            <a:endParaRPr lang="en-ZA" sz="44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174DB1-8D33-9448-9980-B71033A9977E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377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FA6B8A-32DD-FC14-DC50-DA7AF4D15D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E21A67-C0A6-A127-1C9A-8E89343FB876}"/>
              </a:ext>
            </a:extLst>
          </p:cNvPr>
          <p:cNvSpPr txBox="1"/>
          <p:nvPr/>
        </p:nvSpPr>
        <p:spPr>
          <a:xfrm>
            <a:off x="321742" y="389586"/>
            <a:ext cx="3378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अय्यूब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42:6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448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000" b="0" i="0" u="none" strike="noStrike" baseline="0" dirty="0">
                <a:latin typeface="TimesNewRomanPSMT"/>
              </a:rPr>
              <a:t>God speaks to Job – Job 38:1 – 42:6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7DCAEF-9C5E-E454-2F23-AF3226FD32A9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800" dirty="0"/>
              <a:t>परमेश्वर अय्यूब से बात करता है - अय्यूब 38:1 - 42:6</a:t>
            </a:r>
            <a:endParaRPr lang="en-IN" sz="48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9379576-D6E2-4CBB-5F9B-967277C185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9"/>
    </mc:Choice>
    <mc:Fallback xmlns="">
      <p:transition spd="slow" advTm="3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FA6B8A-32DD-FC14-DC50-DA7AF4D15D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4A30DC-5853-9825-C3A0-3A6D43AB661D}"/>
              </a:ext>
            </a:extLst>
          </p:cNvPr>
          <p:cNvSpPr txBox="1"/>
          <p:nvPr/>
        </p:nvSpPr>
        <p:spPr>
          <a:xfrm>
            <a:off x="572344" y="433180"/>
            <a:ext cx="5936775" cy="24045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400" b="0" i="0" u="none" strike="noStrike" baseline="0" dirty="0">
                <a:solidFill>
                  <a:schemeClr val="bg1"/>
                </a:solidFill>
                <a:latin typeface="TimesNewRomanPSMT"/>
              </a:rPr>
              <a:t>परमेश्वर अय्यूब</a:t>
            </a:r>
            <a:endParaRPr lang="en-US" sz="4400" b="0" i="0" u="none" strike="noStrike" baseline="0" dirty="0">
              <a:solidFill>
                <a:schemeClr val="bg1"/>
              </a:solidFill>
              <a:latin typeface="TimesNewRomanPSMT"/>
            </a:endParaRPr>
          </a:p>
          <a:p>
            <a:r>
              <a:rPr lang="hi-IN" sz="4400" b="0" i="0" u="none" strike="noStrike" baseline="0" dirty="0">
                <a:solidFill>
                  <a:schemeClr val="bg1"/>
                </a:solidFill>
                <a:latin typeface="TimesNewRomanPSMT"/>
              </a:rPr>
              <a:t>से बात करता है - अय्यूब 38:1-42:6</a:t>
            </a:r>
            <a:endParaRPr lang="en-ZA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141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38:1</a:t>
            </a:r>
            <a:r>
              <a:rPr lang="en-US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the </a:t>
            </a:r>
            <a:r>
              <a:rPr lang="en-US" sz="3200" b="0" i="0" cap="small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answered Job out of the whirlwind and said:</a:t>
            </a:r>
          </a:p>
          <a:p>
            <a:pPr algn="l"/>
            <a:r>
              <a:rPr lang="en-US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</a:t>
            </a:r>
            <a:r>
              <a:rPr lang="en-US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“Who is this who obscures My counsel</a:t>
            </a:r>
          </a:p>
          <a:p>
            <a:pPr algn="l"/>
            <a:r>
              <a:rPr lang="en-US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by words without knowledge?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5AC314-5211-9987-F58D-C184296E1433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38:</a:t>
            </a:r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</a:t>
            </a:r>
            <a:r>
              <a:rPr lang="hi-IN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तब यहोवा ने अय्यूब को आँधी में से यूँ उत्तर दिया</a:t>
            </a:r>
            <a:r>
              <a:rPr lang="en-US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a,</a:t>
            </a:r>
          </a:p>
          <a:p>
            <a:pPr algn="l"/>
            <a:r>
              <a:rPr lang="en-US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2 “</a:t>
            </a:r>
            <a:r>
              <a:rPr lang="hi-IN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यह कौन है जो अज्ञानता की बातें कहकर</a:t>
            </a:r>
          </a:p>
          <a:p>
            <a:pPr algn="l"/>
            <a:r>
              <a:rPr lang="hi-IN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युक्ति को बिगाड़ना चाहता है?</a:t>
            </a:r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CF561B2E-BB6A-ADDA-EBD3-A1DBA96B5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6280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12"/>
    </mc:Choice>
    <mc:Fallback xmlns="">
      <p:transition spd="slow" advTm="23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BAF22A-1FAC-5ED6-D407-D8D3DCFE15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847064-349A-7084-4F14-BFBB7641004D}"/>
              </a:ext>
            </a:extLst>
          </p:cNvPr>
          <p:cNvSpPr txBox="1"/>
          <p:nvPr/>
        </p:nvSpPr>
        <p:spPr>
          <a:xfrm>
            <a:off x="321742" y="389586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अय्यूब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38:1-3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498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</a:t>
            </a:r>
            <a:r>
              <a:rPr lang="en-US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Where were you when I laid the foundations of the earth?</a:t>
            </a:r>
          </a:p>
          <a:p>
            <a:pPr algn="l"/>
            <a:r>
              <a:rPr lang="en-US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Tell Me, if you have understanding.</a:t>
            </a:r>
          </a:p>
          <a:p>
            <a:pPr algn="l"/>
            <a:r>
              <a:rPr lang="en-US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</a:t>
            </a:r>
            <a:r>
              <a:rPr lang="en-US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Who fixed its measurements? Surely you know!</a:t>
            </a:r>
          </a:p>
          <a:p>
            <a:pPr algn="l"/>
            <a:r>
              <a:rPr lang="en-US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Or who stretched a measuring line across it?</a:t>
            </a:r>
          </a:p>
          <a:p>
            <a:pPr algn="l"/>
            <a:r>
              <a:rPr lang="en-US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6</a:t>
            </a:r>
            <a:r>
              <a:rPr lang="en-US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On what were its foundations set,</a:t>
            </a:r>
          </a:p>
          <a:p>
            <a:pPr algn="l"/>
            <a:r>
              <a:rPr lang="en-US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or who laid its cornerstone,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9AC2BE-2BCC-F634-9DAC-FBEC8EE078F7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4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4 “जब मैंने पृथ्वी की नींव डाली, तब तू कहाँ था?</a:t>
            </a:r>
          </a:p>
          <a:p>
            <a:pPr algn="l"/>
            <a:r>
              <a:rPr lang="hi-IN" sz="34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यदि तू समझदार हो तो उत्तर दे।</a:t>
            </a:r>
          </a:p>
          <a:p>
            <a:pPr algn="l"/>
            <a:r>
              <a:rPr lang="hi-IN" sz="34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5 उसकी नाप किसने ठहराई, क्या तू जानता है</a:t>
            </a:r>
          </a:p>
          <a:p>
            <a:pPr algn="l"/>
            <a:r>
              <a:rPr lang="hi-IN" sz="34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उस पर किसने सूत खींचा?</a:t>
            </a:r>
          </a:p>
          <a:p>
            <a:pPr algn="l"/>
            <a:r>
              <a:rPr lang="hi-IN" sz="34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6 उसकी नींव कौन सी वस्तु पर रखी गई,</a:t>
            </a:r>
          </a:p>
          <a:p>
            <a:pPr algn="l"/>
            <a:r>
              <a:rPr lang="hi-IN" sz="34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या किसने उसके कोने का पत्थर बैठाया,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C99E08F-AF24-3A8E-1DCC-7B18E64A9E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0675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38"/>
    </mc:Choice>
    <mc:Fallback xmlns="">
      <p:transition spd="slow" advTm="21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E6D870-2B27-D3EE-E1B4-C198901563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B9F81A-0A28-1C99-0A5F-377A40FC5AFA}"/>
              </a:ext>
            </a:extLst>
          </p:cNvPr>
          <p:cNvSpPr txBox="1"/>
          <p:nvPr/>
        </p:nvSpPr>
        <p:spPr>
          <a:xfrm>
            <a:off x="321742" y="389586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अय्यूब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38: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4-6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889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12</a:t>
            </a:r>
            <a:r>
              <a:rPr lang="en-US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In your days, have you commanded the morning</a:t>
            </a:r>
          </a:p>
          <a:p>
            <a:pPr algn="l"/>
            <a:r>
              <a:rPr lang="en-US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or assigned the dawn its place,</a:t>
            </a:r>
          </a:p>
          <a:p>
            <a:pPr algn="l"/>
            <a:r>
              <a:rPr lang="en-US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19</a:t>
            </a:r>
            <a:r>
              <a:rPr lang="en-US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Where is the way to the home of light?</a:t>
            </a:r>
          </a:p>
          <a:p>
            <a:pPr algn="l"/>
            <a:r>
              <a:rPr lang="en-US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Do you know where darkness resides,</a:t>
            </a:r>
          </a:p>
          <a:p>
            <a:pPr algn="l"/>
            <a:r>
              <a:rPr lang="en-US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20</a:t>
            </a:r>
            <a:r>
              <a:rPr lang="en-US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 you can lead it back to its border?</a:t>
            </a:r>
          </a:p>
          <a:p>
            <a:pPr algn="l"/>
            <a:r>
              <a:rPr lang="en-US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Do you know the paths to its home?</a:t>
            </a:r>
          </a:p>
          <a:p>
            <a:pPr algn="l"/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65E275-AFC3-4D3D-CC06-E2994F9A3D6F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4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12 “क्या तूने जीवन भर में कभी भोर को आज्ञा दी,</a:t>
            </a:r>
          </a:p>
          <a:p>
            <a:pPr algn="l"/>
            <a:r>
              <a:rPr lang="hi-IN" sz="34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पौ को उसका स्थान जताया है,</a:t>
            </a:r>
            <a:endParaRPr lang="en-US" sz="3400" b="0" i="0" dirty="0">
              <a:solidFill>
                <a:srgbClr val="121212"/>
              </a:solidFill>
              <a:effectLst/>
              <a:latin typeface="Inter" panose="020B0502030000000004" pitchFamily="34" charset="0"/>
            </a:endParaRPr>
          </a:p>
          <a:p>
            <a:pPr algn="l"/>
            <a:r>
              <a:rPr lang="hi-IN" sz="34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19 “उजियाले के निवास का मार्ग कहाँ है,</a:t>
            </a:r>
          </a:p>
          <a:p>
            <a:pPr algn="l"/>
            <a:r>
              <a:rPr lang="hi-IN" sz="34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अंधियारे का स्थान कहाँ है?</a:t>
            </a:r>
          </a:p>
          <a:p>
            <a:pPr algn="l"/>
            <a:r>
              <a:rPr lang="hi-IN" sz="34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20 क्या तू उसे उसकी सीमा तक हटा सकता है,</a:t>
            </a:r>
          </a:p>
          <a:p>
            <a:pPr algn="l"/>
            <a:r>
              <a:rPr lang="hi-IN" sz="34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उसके घर की डगर पहचान सकता है?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6591F252-51CE-0908-E600-054FA30F32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3987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12"/>
    </mc:Choice>
    <mc:Fallback xmlns="">
      <p:transition spd="slow" advTm="18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6167</TotalTime>
  <Words>938</Words>
  <Application>Microsoft Office PowerPoint</Application>
  <PresentationFormat>Widescreen</PresentationFormat>
  <Paragraphs>101</Paragraphs>
  <Slides>20</Slides>
  <Notes>3</Notes>
  <HiddenSlides>0</HiddenSlides>
  <MMClips>10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Aptos</vt:lpstr>
      <vt:lpstr>Arial</vt:lpstr>
      <vt:lpstr>Calibri</vt:lpstr>
      <vt:lpstr>Calibri Light</vt:lpstr>
      <vt:lpstr>font1</vt:lpstr>
      <vt:lpstr>Inter</vt:lpstr>
      <vt:lpstr>Mangal</vt:lpstr>
      <vt:lpstr>PT Serif</vt:lpstr>
      <vt:lpstr>Symbol</vt:lpstr>
      <vt:lpstr>Times New Roman</vt:lpstr>
      <vt:lpstr>TimesNewRomanPS-BoldMT</vt:lpstr>
      <vt:lpstr>TimesNewRomanPSMT</vt:lpstr>
      <vt:lpstr>Office Theme</vt:lpstr>
      <vt:lpstr>29-5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63</cp:revision>
  <dcterms:created xsi:type="dcterms:W3CDTF">2021-07-20T09:23:46Z</dcterms:created>
  <dcterms:modified xsi:type="dcterms:W3CDTF">2024-08-04T04:00:34Z</dcterms:modified>
</cp:coreProperties>
</file>