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468" r:id="rId2"/>
    <p:sldId id="438" r:id="rId3"/>
    <p:sldId id="439" r:id="rId4"/>
    <p:sldId id="469" r:id="rId5"/>
    <p:sldId id="441" r:id="rId6"/>
    <p:sldId id="442" r:id="rId7"/>
    <p:sldId id="443" r:id="rId8"/>
    <p:sldId id="444" r:id="rId9"/>
    <p:sldId id="445" r:id="rId10"/>
    <p:sldId id="446" r:id="rId11"/>
    <p:sldId id="447" r:id="rId12"/>
    <p:sldId id="448" r:id="rId13"/>
    <p:sldId id="449" r:id="rId14"/>
    <p:sldId id="450" r:id="rId15"/>
    <p:sldId id="451" r:id="rId16"/>
    <p:sldId id="452" r:id="rId17"/>
    <p:sldId id="453" r:id="rId18"/>
    <p:sldId id="454" r:id="rId19"/>
    <p:sldId id="455" r:id="rId20"/>
    <p:sldId id="456"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6D3AF1C-236A-4B99-B089-174396325C19}" v="96" dt="2023-12-05T05:36:30.55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059" autoAdjust="0"/>
    <p:restoredTop sz="93774" autoAdjust="0"/>
  </p:normalViewPr>
  <p:slideViewPr>
    <p:cSldViewPr snapToGrid="0">
      <p:cViewPr varScale="1">
        <p:scale>
          <a:sx n="60" d="100"/>
          <a:sy n="60" d="100"/>
        </p:scale>
        <p:origin x="126" y="111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9BF6E9DF-2F61-4D6B-B8EE-F11A83494EF1}"/>
    <pc:docChg chg="modSld">
      <pc:chgData name="Alfred Smith" userId="3c60a3631c0db8ad" providerId="LiveId" clId="{9BF6E9DF-2F61-4D6B-B8EE-F11A83494EF1}" dt="2023-01-25T14:25:53.528" v="0"/>
      <pc:docMkLst>
        <pc:docMk/>
      </pc:docMkLst>
      <pc:sldChg chg="modSp mod">
        <pc:chgData name="Alfred Smith" userId="3c60a3631c0db8ad" providerId="LiveId" clId="{9BF6E9DF-2F61-4D6B-B8EE-F11A83494EF1}" dt="2023-01-25T14:25:53.528" v="0"/>
        <pc:sldMkLst>
          <pc:docMk/>
          <pc:sldMk cId="3596600315" sldId="468"/>
        </pc:sldMkLst>
        <pc:spChg chg="mod">
          <ac:chgData name="Alfred Smith" userId="3c60a3631c0db8ad" providerId="LiveId" clId="{9BF6E9DF-2F61-4D6B-B8EE-F11A83494EF1}" dt="2023-01-25T14:25:53.528" v="0"/>
          <ac:spMkLst>
            <pc:docMk/>
            <pc:sldMk cId="3596600315" sldId="468"/>
            <ac:spMk id="3" creationId="{0162BEE1-134B-8B70-2BB8-9226F1DF1614}"/>
          </ac:spMkLst>
        </pc:spChg>
      </pc:sldChg>
    </pc:docChg>
  </pc:docChgLst>
  <pc:docChgLst>
    <pc:chgData name="Alfred Smith" userId="3c60a3631c0db8ad" providerId="LiveId" clId="{6C074D77-52C6-47CA-BF60-E48BEC01097B}"/>
    <pc:docChg chg="custSel modSld">
      <pc:chgData name="Alfred Smith" userId="3c60a3631c0db8ad" providerId="LiveId" clId="{6C074D77-52C6-47CA-BF60-E48BEC01097B}" dt="2023-01-18T10:35:48.828" v="35"/>
      <pc:docMkLst>
        <pc:docMk/>
      </pc:docMkLst>
      <pc:sldChg chg="addSp delSp modSp mod modTransition">
        <pc:chgData name="Alfred Smith" userId="3c60a3631c0db8ad" providerId="LiveId" clId="{6C074D77-52C6-47CA-BF60-E48BEC01097B}" dt="2023-01-18T10:35:01.416" v="17"/>
        <pc:sldMkLst>
          <pc:docMk/>
          <pc:sldMk cId="3261377596" sldId="438"/>
        </pc:sldMkLst>
        <pc:spChg chg="del mod">
          <ac:chgData name="Alfred Smith" userId="3c60a3631c0db8ad" providerId="LiveId" clId="{6C074D77-52C6-47CA-BF60-E48BEC01097B}" dt="2023-01-18T10:29:55.110" v="7" actId="478"/>
          <ac:spMkLst>
            <pc:docMk/>
            <pc:sldMk cId="3261377596" sldId="438"/>
            <ac:spMk id="2" creationId="{B66FF5FE-8229-7839-D0D4-27AD92BD0B0C}"/>
          </ac:spMkLst>
        </pc:spChg>
        <pc:spChg chg="add mod">
          <ac:chgData name="Alfred Smith" userId="3c60a3631c0db8ad" providerId="LiveId" clId="{6C074D77-52C6-47CA-BF60-E48BEC01097B}" dt="2023-01-18T10:29:55.947" v="8"/>
          <ac:spMkLst>
            <pc:docMk/>
            <pc:sldMk cId="3261377596" sldId="438"/>
            <ac:spMk id="5" creationId="{033D564E-51C6-FE61-9E83-E61FF0C5AF37}"/>
          </ac:spMkLst>
        </pc:spChg>
      </pc:sldChg>
      <pc:sldChg chg="addSp delSp modSp mod modTransition modAnim">
        <pc:chgData name="Alfred Smith" userId="3c60a3631c0db8ad" providerId="LiveId" clId="{6C074D77-52C6-47CA-BF60-E48BEC01097B}" dt="2023-01-18T10:35:36.057" v="27"/>
        <pc:sldMkLst>
          <pc:docMk/>
          <pc:sldMk cId="3759221820" sldId="439"/>
        </pc:sldMkLst>
        <pc:spChg chg="add mod">
          <ac:chgData name="Alfred Smith" userId="3c60a3631c0db8ad" providerId="LiveId" clId="{6C074D77-52C6-47CA-BF60-E48BEC01097B}" dt="2023-01-18T10:35:36.057" v="27"/>
          <ac:spMkLst>
            <pc:docMk/>
            <pc:sldMk cId="3759221820" sldId="439"/>
            <ac:spMk id="3" creationId="{B7A33CE8-B5D2-0D85-0C2E-8BD672FB236D}"/>
          </ac:spMkLst>
        </pc:spChg>
        <pc:spChg chg="del">
          <ac:chgData name="Alfred Smith" userId="3c60a3631c0db8ad" providerId="LiveId" clId="{6C074D77-52C6-47CA-BF60-E48BEC01097B}" dt="2023-01-18T10:35:21.225" v="26" actId="478"/>
          <ac:spMkLst>
            <pc:docMk/>
            <pc:sldMk cId="3759221820" sldId="439"/>
            <ac:spMk id="6" creationId="{416C064E-628E-47C0-A712-DB178FE9901E}"/>
          </ac:spMkLst>
        </pc:spChg>
        <pc:picChg chg="del">
          <ac:chgData name="Alfred Smith" userId="3c60a3631c0db8ad" providerId="LiveId" clId="{6C074D77-52C6-47CA-BF60-E48BEC01097B}" dt="2023-01-18T10:35:01.416" v="17"/>
          <ac:picMkLst>
            <pc:docMk/>
            <pc:sldMk cId="3759221820" sldId="439"/>
            <ac:picMk id="2" creationId="{BD3B182C-FE91-D510-2A4D-688FCFF56CEA}"/>
          </ac:picMkLst>
        </pc:picChg>
      </pc:sldChg>
      <pc:sldChg chg="addSp delSp modSp mod modTransition modAnim">
        <pc:chgData name="Alfred Smith" userId="3c60a3631c0db8ad" providerId="LiveId" clId="{6C074D77-52C6-47CA-BF60-E48BEC01097B}" dt="2023-01-18T10:35:38.269" v="28"/>
        <pc:sldMkLst>
          <pc:docMk/>
          <pc:sldMk cId="3676245138" sldId="441"/>
        </pc:sldMkLst>
        <pc:spChg chg="add mod">
          <ac:chgData name="Alfred Smith" userId="3c60a3631c0db8ad" providerId="LiveId" clId="{6C074D77-52C6-47CA-BF60-E48BEC01097B}" dt="2023-01-18T10:35:38.269" v="28"/>
          <ac:spMkLst>
            <pc:docMk/>
            <pc:sldMk cId="3676245138" sldId="441"/>
            <ac:spMk id="2" creationId="{4A130E4A-5446-9BC1-EC37-65A9713D4430}"/>
          </ac:spMkLst>
        </pc:spChg>
        <pc:spChg chg="del">
          <ac:chgData name="Alfred Smith" userId="3c60a3631c0db8ad" providerId="LiveId" clId="{6C074D77-52C6-47CA-BF60-E48BEC01097B}" dt="2023-01-18T10:35:19.447" v="25" actId="478"/>
          <ac:spMkLst>
            <pc:docMk/>
            <pc:sldMk cId="3676245138" sldId="441"/>
            <ac:spMk id="6" creationId="{416C064E-628E-47C0-A712-DB178FE9901E}"/>
          </ac:spMkLst>
        </pc:spChg>
        <pc:picChg chg="del">
          <ac:chgData name="Alfred Smith" userId="3c60a3631c0db8ad" providerId="LiveId" clId="{6C074D77-52C6-47CA-BF60-E48BEC01097B}" dt="2023-01-18T10:35:01.416" v="17"/>
          <ac:picMkLst>
            <pc:docMk/>
            <pc:sldMk cId="3676245138" sldId="441"/>
            <ac:picMk id="9" creationId="{4B263641-491C-BFBB-2F8B-F45D10D83CDF}"/>
          </ac:picMkLst>
        </pc:picChg>
      </pc:sldChg>
      <pc:sldChg chg="modSp mod modTransition">
        <pc:chgData name="Alfred Smith" userId="3c60a3631c0db8ad" providerId="LiveId" clId="{6C074D77-52C6-47CA-BF60-E48BEC01097B}" dt="2023-01-18T10:35:01.416" v="17"/>
        <pc:sldMkLst>
          <pc:docMk/>
          <pc:sldMk cId="2180228365" sldId="442"/>
        </pc:sldMkLst>
        <pc:spChg chg="mod">
          <ac:chgData name="Alfred Smith" userId="3c60a3631c0db8ad" providerId="LiveId" clId="{6C074D77-52C6-47CA-BF60-E48BEC01097B}" dt="2023-01-18T10:34:08.282" v="9"/>
          <ac:spMkLst>
            <pc:docMk/>
            <pc:sldMk cId="2180228365" sldId="442"/>
            <ac:spMk id="2" creationId="{D30BAB77-A14E-6506-61D3-D4C00835ECAE}"/>
          </ac:spMkLst>
        </pc:spChg>
      </pc:sldChg>
      <pc:sldChg chg="addSp delSp modSp mod modTransition modAnim">
        <pc:chgData name="Alfred Smith" userId="3c60a3631c0db8ad" providerId="LiveId" clId="{6C074D77-52C6-47CA-BF60-E48BEC01097B}" dt="2023-01-18T10:35:39.853" v="29"/>
        <pc:sldMkLst>
          <pc:docMk/>
          <pc:sldMk cId="3095902142" sldId="443"/>
        </pc:sldMkLst>
        <pc:spChg chg="add mod">
          <ac:chgData name="Alfred Smith" userId="3c60a3631c0db8ad" providerId="LiveId" clId="{6C074D77-52C6-47CA-BF60-E48BEC01097B}" dt="2023-01-18T10:35:39.853" v="29"/>
          <ac:spMkLst>
            <pc:docMk/>
            <pc:sldMk cId="3095902142" sldId="443"/>
            <ac:spMk id="2" creationId="{FB5763DE-2D98-2224-AA62-1BF90CDE3321}"/>
          </ac:spMkLst>
        </pc:spChg>
        <pc:spChg chg="del">
          <ac:chgData name="Alfred Smith" userId="3c60a3631c0db8ad" providerId="LiveId" clId="{6C074D77-52C6-47CA-BF60-E48BEC01097B}" dt="2023-01-18T10:35:17.355" v="24" actId="478"/>
          <ac:spMkLst>
            <pc:docMk/>
            <pc:sldMk cId="3095902142" sldId="443"/>
            <ac:spMk id="6" creationId="{416C064E-628E-47C0-A712-DB178FE9901E}"/>
          </ac:spMkLst>
        </pc:spChg>
        <pc:picChg chg="del">
          <ac:chgData name="Alfred Smith" userId="3c60a3631c0db8ad" providerId="LiveId" clId="{6C074D77-52C6-47CA-BF60-E48BEC01097B}" dt="2023-01-18T10:35:01.416" v="17"/>
          <ac:picMkLst>
            <pc:docMk/>
            <pc:sldMk cId="3095902142" sldId="443"/>
            <ac:picMk id="3" creationId="{B8D9663A-2B63-E5F1-2397-C8C0AD2ABE49}"/>
          </ac:picMkLst>
        </pc:picChg>
      </pc:sldChg>
      <pc:sldChg chg="modSp mod modTransition">
        <pc:chgData name="Alfred Smith" userId="3c60a3631c0db8ad" providerId="LiveId" clId="{6C074D77-52C6-47CA-BF60-E48BEC01097B}" dt="2023-01-18T10:35:01.416" v="17"/>
        <pc:sldMkLst>
          <pc:docMk/>
          <pc:sldMk cId="1718612039" sldId="444"/>
        </pc:sldMkLst>
        <pc:spChg chg="mod">
          <ac:chgData name="Alfred Smith" userId="3c60a3631c0db8ad" providerId="LiveId" clId="{6C074D77-52C6-47CA-BF60-E48BEC01097B}" dt="2023-01-18T10:34:23.745" v="10"/>
          <ac:spMkLst>
            <pc:docMk/>
            <pc:sldMk cId="1718612039" sldId="444"/>
            <ac:spMk id="2" creationId="{2A2734C4-6DB3-9053-9679-51667AF4881F}"/>
          </ac:spMkLst>
        </pc:spChg>
      </pc:sldChg>
      <pc:sldChg chg="addSp delSp modSp mod modTransition modAnim">
        <pc:chgData name="Alfred Smith" userId="3c60a3631c0db8ad" providerId="LiveId" clId="{6C074D77-52C6-47CA-BF60-E48BEC01097B}" dt="2023-01-18T10:35:41.317" v="30"/>
        <pc:sldMkLst>
          <pc:docMk/>
          <pc:sldMk cId="2166098122" sldId="445"/>
        </pc:sldMkLst>
        <pc:spChg chg="add mod">
          <ac:chgData name="Alfred Smith" userId="3c60a3631c0db8ad" providerId="LiveId" clId="{6C074D77-52C6-47CA-BF60-E48BEC01097B}" dt="2023-01-18T10:35:41.317" v="30"/>
          <ac:spMkLst>
            <pc:docMk/>
            <pc:sldMk cId="2166098122" sldId="445"/>
            <ac:spMk id="3" creationId="{06138010-0684-03E7-A02A-B5D3D688312E}"/>
          </ac:spMkLst>
        </pc:spChg>
        <pc:spChg chg="del">
          <ac:chgData name="Alfred Smith" userId="3c60a3631c0db8ad" providerId="LiveId" clId="{6C074D77-52C6-47CA-BF60-E48BEC01097B}" dt="2023-01-18T10:35:15.883" v="23" actId="478"/>
          <ac:spMkLst>
            <pc:docMk/>
            <pc:sldMk cId="2166098122" sldId="445"/>
            <ac:spMk id="6" creationId="{416C064E-628E-47C0-A712-DB178FE9901E}"/>
          </ac:spMkLst>
        </pc:spChg>
        <pc:picChg chg="del">
          <ac:chgData name="Alfred Smith" userId="3c60a3631c0db8ad" providerId="LiveId" clId="{6C074D77-52C6-47CA-BF60-E48BEC01097B}" dt="2023-01-18T10:35:01.416" v="17"/>
          <ac:picMkLst>
            <pc:docMk/>
            <pc:sldMk cId="2166098122" sldId="445"/>
            <ac:picMk id="2" creationId="{38B456C9-7157-3053-56D9-7C2CD0390D83}"/>
          </ac:picMkLst>
        </pc:picChg>
      </pc:sldChg>
      <pc:sldChg chg="modSp mod modTransition">
        <pc:chgData name="Alfred Smith" userId="3c60a3631c0db8ad" providerId="LiveId" clId="{6C074D77-52C6-47CA-BF60-E48BEC01097B}" dt="2023-01-18T10:35:01.416" v="17"/>
        <pc:sldMkLst>
          <pc:docMk/>
          <pc:sldMk cId="665805102" sldId="446"/>
        </pc:sldMkLst>
        <pc:spChg chg="mod">
          <ac:chgData name="Alfred Smith" userId="3c60a3631c0db8ad" providerId="LiveId" clId="{6C074D77-52C6-47CA-BF60-E48BEC01097B}" dt="2023-01-18T10:34:27.647" v="11"/>
          <ac:spMkLst>
            <pc:docMk/>
            <pc:sldMk cId="665805102" sldId="446"/>
            <ac:spMk id="2" creationId="{844831CE-3A72-F497-8094-680ED523C135}"/>
          </ac:spMkLst>
        </pc:spChg>
      </pc:sldChg>
      <pc:sldChg chg="addSp delSp modSp mod modTransition modAnim">
        <pc:chgData name="Alfred Smith" userId="3c60a3631c0db8ad" providerId="LiveId" clId="{6C074D77-52C6-47CA-BF60-E48BEC01097B}" dt="2023-01-18T10:35:42.716" v="31"/>
        <pc:sldMkLst>
          <pc:docMk/>
          <pc:sldMk cId="2422728137" sldId="447"/>
        </pc:sldMkLst>
        <pc:spChg chg="add mod">
          <ac:chgData name="Alfred Smith" userId="3c60a3631c0db8ad" providerId="LiveId" clId="{6C074D77-52C6-47CA-BF60-E48BEC01097B}" dt="2023-01-18T10:35:42.716" v="31"/>
          <ac:spMkLst>
            <pc:docMk/>
            <pc:sldMk cId="2422728137" sldId="447"/>
            <ac:spMk id="3" creationId="{64BF3F93-8B9E-AAE4-1F16-CE653F073769}"/>
          </ac:spMkLst>
        </pc:spChg>
        <pc:spChg chg="del">
          <ac:chgData name="Alfred Smith" userId="3c60a3631c0db8ad" providerId="LiveId" clId="{6C074D77-52C6-47CA-BF60-E48BEC01097B}" dt="2023-01-18T10:35:14.418" v="22" actId="478"/>
          <ac:spMkLst>
            <pc:docMk/>
            <pc:sldMk cId="2422728137" sldId="447"/>
            <ac:spMk id="6" creationId="{416C064E-628E-47C0-A712-DB178FE9901E}"/>
          </ac:spMkLst>
        </pc:spChg>
        <pc:picChg chg="del">
          <ac:chgData name="Alfred Smith" userId="3c60a3631c0db8ad" providerId="LiveId" clId="{6C074D77-52C6-47CA-BF60-E48BEC01097B}" dt="2023-01-18T10:35:01.416" v="17"/>
          <ac:picMkLst>
            <pc:docMk/>
            <pc:sldMk cId="2422728137" sldId="447"/>
            <ac:picMk id="2" creationId="{DDE4D577-B7C7-52B1-41B0-69FA8CD59EC3}"/>
          </ac:picMkLst>
        </pc:picChg>
      </pc:sldChg>
      <pc:sldChg chg="modSp mod modTransition">
        <pc:chgData name="Alfred Smith" userId="3c60a3631c0db8ad" providerId="LiveId" clId="{6C074D77-52C6-47CA-BF60-E48BEC01097B}" dt="2023-01-18T10:35:01.416" v="17"/>
        <pc:sldMkLst>
          <pc:docMk/>
          <pc:sldMk cId="843663555" sldId="448"/>
        </pc:sldMkLst>
        <pc:spChg chg="mod">
          <ac:chgData name="Alfred Smith" userId="3c60a3631c0db8ad" providerId="LiveId" clId="{6C074D77-52C6-47CA-BF60-E48BEC01097B}" dt="2023-01-18T10:34:30.910" v="12"/>
          <ac:spMkLst>
            <pc:docMk/>
            <pc:sldMk cId="843663555" sldId="448"/>
            <ac:spMk id="2" creationId="{F56F030C-43A9-0697-9D0F-7E4214BFEF56}"/>
          </ac:spMkLst>
        </pc:spChg>
      </pc:sldChg>
      <pc:sldChg chg="addSp delSp modSp mod modTransition modAnim">
        <pc:chgData name="Alfred Smith" userId="3c60a3631c0db8ad" providerId="LiveId" clId="{6C074D77-52C6-47CA-BF60-E48BEC01097B}" dt="2023-01-18T10:35:44.375" v="32"/>
        <pc:sldMkLst>
          <pc:docMk/>
          <pc:sldMk cId="4160448636" sldId="449"/>
        </pc:sldMkLst>
        <pc:spChg chg="add mod">
          <ac:chgData name="Alfred Smith" userId="3c60a3631c0db8ad" providerId="LiveId" clId="{6C074D77-52C6-47CA-BF60-E48BEC01097B}" dt="2023-01-18T10:35:44.375" v="32"/>
          <ac:spMkLst>
            <pc:docMk/>
            <pc:sldMk cId="4160448636" sldId="449"/>
            <ac:spMk id="2" creationId="{50D5BF18-E257-6FC6-6E7D-BCCF9F7A1CF2}"/>
          </ac:spMkLst>
        </pc:spChg>
        <pc:spChg chg="del">
          <ac:chgData name="Alfred Smith" userId="3c60a3631c0db8ad" providerId="LiveId" clId="{6C074D77-52C6-47CA-BF60-E48BEC01097B}" dt="2023-01-18T10:35:12.830" v="21" actId="478"/>
          <ac:spMkLst>
            <pc:docMk/>
            <pc:sldMk cId="4160448636" sldId="449"/>
            <ac:spMk id="6" creationId="{416C064E-628E-47C0-A712-DB178FE9901E}"/>
          </ac:spMkLst>
        </pc:spChg>
        <pc:picChg chg="del">
          <ac:chgData name="Alfred Smith" userId="3c60a3631c0db8ad" providerId="LiveId" clId="{6C074D77-52C6-47CA-BF60-E48BEC01097B}" dt="2023-01-18T10:35:01.416" v="17"/>
          <ac:picMkLst>
            <pc:docMk/>
            <pc:sldMk cId="4160448636" sldId="449"/>
            <ac:picMk id="3" creationId="{562FFA19-FDCC-5FBA-3DCE-4E7E4BD50FA5}"/>
          </ac:picMkLst>
        </pc:picChg>
      </pc:sldChg>
      <pc:sldChg chg="modSp mod modTransition">
        <pc:chgData name="Alfred Smith" userId="3c60a3631c0db8ad" providerId="LiveId" clId="{6C074D77-52C6-47CA-BF60-E48BEC01097B}" dt="2023-01-18T10:35:01.416" v="17"/>
        <pc:sldMkLst>
          <pc:docMk/>
          <pc:sldMk cId="538051216" sldId="450"/>
        </pc:sldMkLst>
        <pc:spChg chg="mod">
          <ac:chgData name="Alfred Smith" userId="3c60a3631c0db8ad" providerId="LiveId" clId="{6C074D77-52C6-47CA-BF60-E48BEC01097B}" dt="2023-01-18T10:34:35.872" v="13"/>
          <ac:spMkLst>
            <pc:docMk/>
            <pc:sldMk cId="538051216" sldId="450"/>
            <ac:spMk id="2" creationId="{99F9836C-D707-186A-4A11-2AFAA3F01D89}"/>
          </ac:spMkLst>
        </pc:spChg>
      </pc:sldChg>
      <pc:sldChg chg="addSp delSp modSp mod modTransition modAnim">
        <pc:chgData name="Alfred Smith" userId="3c60a3631c0db8ad" providerId="LiveId" clId="{6C074D77-52C6-47CA-BF60-E48BEC01097B}" dt="2023-01-18T10:35:45.955" v="33"/>
        <pc:sldMkLst>
          <pc:docMk/>
          <pc:sldMk cId="3386340796" sldId="451"/>
        </pc:sldMkLst>
        <pc:spChg chg="add mod">
          <ac:chgData name="Alfred Smith" userId="3c60a3631c0db8ad" providerId="LiveId" clId="{6C074D77-52C6-47CA-BF60-E48BEC01097B}" dt="2023-01-18T10:35:45.955" v="33"/>
          <ac:spMkLst>
            <pc:docMk/>
            <pc:sldMk cId="3386340796" sldId="451"/>
            <ac:spMk id="3" creationId="{EEA1628F-530F-8B71-BFD8-8C45F3BCF656}"/>
          </ac:spMkLst>
        </pc:spChg>
        <pc:spChg chg="del">
          <ac:chgData name="Alfred Smith" userId="3c60a3631c0db8ad" providerId="LiveId" clId="{6C074D77-52C6-47CA-BF60-E48BEC01097B}" dt="2023-01-18T10:35:11.148" v="20" actId="478"/>
          <ac:spMkLst>
            <pc:docMk/>
            <pc:sldMk cId="3386340796" sldId="451"/>
            <ac:spMk id="6" creationId="{416C064E-628E-47C0-A712-DB178FE9901E}"/>
          </ac:spMkLst>
        </pc:spChg>
        <pc:picChg chg="del">
          <ac:chgData name="Alfred Smith" userId="3c60a3631c0db8ad" providerId="LiveId" clId="{6C074D77-52C6-47CA-BF60-E48BEC01097B}" dt="2023-01-18T10:35:01.416" v="17"/>
          <ac:picMkLst>
            <pc:docMk/>
            <pc:sldMk cId="3386340796" sldId="451"/>
            <ac:picMk id="2" creationId="{D45397B2-6387-785C-D469-1BA9DBC51229}"/>
          </ac:picMkLst>
        </pc:picChg>
      </pc:sldChg>
      <pc:sldChg chg="modSp mod modTransition">
        <pc:chgData name="Alfred Smith" userId="3c60a3631c0db8ad" providerId="LiveId" clId="{6C074D77-52C6-47CA-BF60-E48BEC01097B}" dt="2023-01-18T10:35:01.416" v="17"/>
        <pc:sldMkLst>
          <pc:docMk/>
          <pc:sldMk cId="4002949039" sldId="452"/>
        </pc:sldMkLst>
        <pc:spChg chg="mod">
          <ac:chgData name="Alfred Smith" userId="3c60a3631c0db8ad" providerId="LiveId" clId="{6C074D77-52C6-47CA-BF60-E48BEC01097B}" dt="2023-01-18T10:34:40.024" v="14"/>
          <ac:spMkLst>
            <pc:docMk/>
            <pc:sldMk cId="4002949039" sldId="452"/>
            <ac:spMk id="2" creationId="{893D1292-053B-76B0-44C0-F54E358F8692}"/>
          </ac:spMkLst>
        </pc:spChg>
      </pc:sldChg>
      <pc:sldChg chg="addSp delSp modSp mod modTransition modAnim">
        <pc:chgData name="Alfred Smith" userId="3c60a3631c0db8ad" providerId="LiveId" clId="{6C074D77-52C6-47CA-BF60-E48BEC01097B}" dt="2023-01-18T10:35:47.370" v="34"/>
        <pc:sldMkLst>
          <pc:docMk/>
          <pc:sldMk cId="283334129" sldId="453"/>
        </pc:sldMkLst>
        <pc:spChg chg="add mod">
          <ac:chgData name="Alfred Smith" userId="3c60a3631c0db8ad" providerId="LiveId" clId="{6C074D77-52C6-47CA-BF60-E48BEC01097B}" dt="2023-01-18T10:35:47.370" v="34"/>
          <ac:spMkLst>
            <pc:docMk/>
            <pc:sldMk cId="283334129" sldId="453"/>
            <ac:spMk id="3" creationId="{36AAE14E-6691-EB16-038C-DC7EEFE24866}"/>
          </ac:spMkLst>
        </pc:spChg>
        <pc:spChg chg="del">
          <ac:chgData name="Alfred Smith" userId="3c60a3631c0db8ad" providerId="LiveId" clId="{6C074D77-52C6-47CA-BF60-E48BEC01097B}" dt="2023-01-18T10:35:08.973" v="19" actId="478"/>
          <ac:spMkLst>
            <pc:docMk/>
            <pc:sldMk cId="283334129" sldId="453"/>
            <ac:spMk id="6" creationId="{416C064E-628E-47C0-A712-DB178FE9901E}"/>
          </ac:spMkLst>
        </pc:spChg>
        <pc:picChg chg="del">
          <ac:chgData name="Alfred Smith" userId="3c60a3631c0db8ad" providerId="LiveId" clId="{6C074D77-52C6-47CA-BF60-E48BEC01097B}" dt="2023-01-18T10:35:01.416" v="17"/>
          <ac:picMkLst>
            <pc:docMk/>
            <pc:sldMk cId="283334129" sldId="453"/>
            <ac:picMk id="2" creationId="{4654B459-4BBA-4686-605F-42F31B7B6734}"/>
          </ac:picMkLst>
        </pc:picChg>
      </pc:sldChg>
      <pc:sldChg chg="modSp mod modTransition">
        <pc:chgData name="Alfred Smith" userId="3c60a3631c0db8ad" providerId="LiveId" clId="{6C074D77-52C6-47CA-BF60-E48BEC01097B}" dt="2023-01-18T10:35:01.416" v="17"/>
        <pc:sldMkLst>
          <pc:docMk/>
          <pc:sldMk cId="2511564658" sldId="454"/>
        </pc:sldMkLst>
        <pc:spChg chg="mod">
          <ac:chgData name="Alfred Smith" userId="3c60a3631c0db8ad" providerId="LiveId" clId="{6C074D77-52C6-47CA-BF60-E48BEC01097B}" dt="2023-01-18T10:34:43.235" v="15"/>
          <ac:spMkLst>
            <pc:docMk/>
            <pc:sldMk cId="2511564658" sldId="454"/>
            <ac:spMk id="2" creationId="{56E8A6B2-E783-E78B-D4CD-AA28D2C16725}"/>
          </ac:spMkLst>
        </pc:spChg>
      </pc:sldChg>
      <pc:sldChg chg="addSp delSp modSp mod modTransition modAnim">
        <pc:chgData name="Alfred Smith" userId="3c60a3631c0db8ad" providerId="LiveId" clId="{6C074D77-52C6-47CA-BF60-E48BEC01097B}" dt="2023-01-18T10:35:48.828" v="35"/>
        <pc:sldMkLst>
          <pc:docMk/>
          <pc:sldMk cId="1799939013" sldId="455"/>
        </pc:sldMkLst>
        <pc:spChg chg="add mod">
          <ac:chgData name="Alfred Smith" userId="3c60a3631c0db8ad" providerId="LiveId" clId="{6C074D77-52C6-47CA-BF60-E48BEC01097B}" dt="2023-01-18T10:35:48.828" v="35"/>
          <ac:spMkLst>
            <pc:docMk/>
            <pc:sldMk cId="1799939013" sldId="455"/>
            <ac:spMk id="2" creationId="{0E018039-EEA0-DE2C-6914-2CF12A971176}"/>
          </ac:spMkLst>
        </pc:spChg>
        <pc:spChg chg="del">
          <ac:chgData name="Alfred Smith" userId="3c60a3631c0db8ad" providerId="LiveId" clId="{6C074D77-52C6-47CA-BF60-E48BEC01097B}" dt="2023-01-18T10:35:07.132" v="18" actId="478"/>
          <ac:spMkLst>
            <pc:docMk/>
            <pc:sldMk cId="1799939013" sldId="455"/>
            <ac:spMk id="6" creationId="{416C064E-628E-47C0-A712-DB178FE9901E}"/>
          </ac:spMkLst>
        </pc:spChg>
        <pc:picChg chg="del">
          <ac:chgData name="Alfred Smith" userId="3c60a3631c0db8ad" providerId="LiveId" clId="{6C074D77-52C6-47CA-BF60-E48BEC01097B}" dt="2023-01-18T10:35:01.416" v="17"/>
          <ac:picMkLst>
            <pc:docMk/>
            <pc:sldMk cId="1799939013" sldId="455"/>
            <ac:picMk id="13" creationId="{4D9A5A65-9EE8-20BC-C888-84E73D6BA42B}"/>
          </ac:picMkLst>
        </pc:picChg>
      </pc:sldChg>
      <pc:sldChg chg="modSp mod modTransition">
        <pc:chgData name="Alfred Smith" userId="3c60a3631c0db8ad" providerId="LiveId" clId="{6C074D77-52C6-47CA-BF60-E48BEC01097B}" dt="2023-01-18T10:35:01.416" v="17"/>
        <pc:sldMkLst>
          <pc:docMk/>
          <pc:sldMk cId="4049696417" sldId="456"/>
        </pc:sldMkLst>
        <pc:spChg chg="mod">
          <ac:chgData name="Alfred Smith" userId="3c60a3631c0db8ad" providerId="LiveId" clId="{6C074D77-52C6-47CA-BF60-E48BEC01097B}" dt="2023-01-18T10:34:46.426" v="16"/>
          <ac:spMkLst>
            <pc:docMk/>
            <pc:sldMk cId="4049696417" sldId="456"/>
            <ac:spMk id="2" creationId="{DA1490E6-1FB0-E5F7-991E-3295272C06BA}"/>
          </ac:spMkLst>
        </pc:spChg>
      </pc:sldChg>
      <pc:sldChg chg="delSp modTransition modAnim">
        <pc:chgData name="Alfred Smith" userId="3c60a3631c0db8ad" providerId="LiveId" clId="{6C074D77-52C6-47CA-BF60-E48BEC01097B}" dt="2023-01-18T10:35:01.416" v="17"/>
        <pc:sldMkLst>
          <pc:docMk/>
          <pc:sldMk cId="3596600315" sldId="468"/>
        </pc:sldMkLst>
        <pc:picChg chg="del">
          <ac:chgData name="Alfred Smith" userId="3c60a3631c0db8ad" providerId="LiveId" clId="{6C074D77-52C6-47CA-BF60-E48BEC01097B}" dt="2023-01-18T10:35:01.416" v="17"/>
          <ac:picMkLst>
            <pc:docMk/>
            <pc:sldMk cId="3596600315" sldId="468"/>
            <ac:picMk id="4" creationId="{9E92884A-47A1-404E-3BEA-D3D4ACABDBD0}"/>
          </ac:picMkLst>
        </pc:picChg>
      </pc:sldChg>
      <pc:sldChg chg="modSp mod modTransition">
        <pc:chgData name="Alfred Smith" userId="3c60a3631c0db8ad" providerId="LiveId" clId="{6C074D77-52C6-47CA-BF60-E48BEC01097B}" dt="2023-01-18T10:35:01.416" v="17"/>
        <pc:sldMkLst>
          <pc:docMk/>
          <pc:sldMk cId="2456079184" sldId="469"/>
        </pc:sldMkLst>
        <pc:spChg chg="mod">
          <ac:chgData name="Alfred Smith" userId="3c60a3631c0db8ad" providerId="LiveId" clId="{6C074D77-52C6-47CA-BF60-E48BEC01097B}" dt="2023-01-18T10:29:42.772" v="5" actId="1076"/>
          <ac:spMkLst>
            <pc:docMk/>
            <pc:sldMk cId="2456079184" sldId="469"/>
            <ac:spMk id="2" creationId="{5B26495A-690D-0AF1-D0E8-8F6178959C1B}"/>
          </ac:spMkLst>
        </pc:spChg>
      </pc:sldChg>
    </pc:docChg>
  </pc:docChgLst>
  <pc:docChgLst>
    <pc:chgData name="Leonie Smith" userId="fed1330f33f5650e" providerId="LiveId" clId="{E6D3AF1C-236A-4B99-B089-174396325C19}"/>
    <pc:docChg chg="modSld">
      <pc:chgData name="Leonie Smith" userId="fed1330f33f5650e" providerId="LiveId" clId="{E6D3AF1C-236A-4B99-B089-174396325C19}" dt="2023-12-05T05:36:30.556" v="138"/>
      <pc:docMkLst>
        <pc:docMk/>
      </pc:docMkLst>
      <pc:sldChg chg="addSp delSp modSp mod modTransition modAnim">
        <pc:chgData name="Leonie Smith" userId="fed1330f33f5650e" providerId="LiveId" clId="{E6D3AF1C-236A-4B99-B089-174396325C19}" dt="2023-12-05T05:36:30.556" v="138"/>
        <pc:sldMkLst>
          <pc:docMk/>
          <pc:sldMk cId="3759221820" sldId="439"/>
        </pc:sldMkLst>
        <pc:picChg chg="add del mod">
          <ac:chgData name="Leonie Smith" userId="fed1330f33f5650e" providerId="LiveId" clId="{E6D3AF1C-236A-4B99-B089-174396325C19}" dt="2023-12-05T05:32:49.773" v="119"/>
          <ac:picMkLst>
            <pc:docMk/>
            <pc:sldMk cId="3759221820" sldId="439"/>
            <ac:picMk id="7" creationId="{BC00DFDE-1BCC-189A-52AA-7197021424B2}"/>
          </ac:picMkLst>
        </pc:picChg>
        <pc:picChg chg="add del mod ord">
          <ac:chgData name="Leonie Smith" userId="fed1330f33f5650e" providerId="LiveId" clId="{E6D3AF1C-236A-4B99-B089-174396325C19}" dt="2023-12-05T05:32:54.358" v="120"/>
          <ac:picMkLst>
            <pc:docMk/>
            <pc:sldMk cId="3759221820" sldId="439"/>
            <ac:picMk id="12" creationId="{E11C0B26-D9CE-9BCB-AFA3-D7457CB1EFD9}"/>
          </ac:picMkLst>
        </pc:picChg>
        <pc:picChg chg="add del mod">
          <ac:chgData name="Leonie Smith" userId="fed1330f33f5650e" providerId="LiveId" clId="{E6D3AF1C-236A-4B99-B089-174396325C19}" dt="2023-12-05T05:34:13.898" v="122"/>
          <ac:picMkLst>
            <pc:docMk/>
            <pc:sldMk cId="3759221820" sldId="439"/>
            <ac:picMk id="13" creationId="{743146FB-F728-12BA-F879-5D8A57F58C47}"/>
          </ac:picMkLst>
        </pc:picChg>
        <pc:picChg chg="add del mod ord">
          <ac:chgData name="Leonie Smith" userId="fed1330f33f5650e" providerId="LiveId" clId="{E6D3AF1C-236A-4B99-B089-174396325C19}" dt="2023-12-05T05:34:21.601" v="123"/>
          <ac:picMkLst>
            <pc:docMk/>
            <pc:sldMk cId="3759221820" sldId="439"/>
            <ac:picMk id="16" creationId="{3ACA80FF-0D9C-6E7F-1E2F-7E072DDB4095}"/>
          </ac:picMkLst>
        </pc:picChg>
        <pc:picChg chg="add del mod">
          <ac:chgData name="Leonie Smith" userId="fed1330f33f5650e" providerId="LiveId" clId="{E6D3AF1C-236A-4B99-B089-174396325C19}" dt="2023-12-05T05:34:27.503" v="125"/>
          <ac:picMkLst>
            <pc:docMk/>
            <pc:sldMk cId="3759221820" sldId="439"/>
            <ac:picMk id="17" creationId="{BE5C1F16-A5E3-E64A-393C-786D3C608BB4}"/>
          </ac:picMkLst>
        </pc:picChg>
        <pc:picChg chg="add del mod ord">
          <ac:chgData name="Leonie Smith" userId="fed1330f33f5650e" providerId="LiveId" clId="{E6D3AF1C-236A-4B99-B089-174396325C19}" dt="2023-12-05T05:34:34.484" v="126"/>
          <ac:picMkLst>
            <pc:docMk/>
            <pc:sldMk cId="3759221820" sldId="439"/>
            <ac:picMk id="20" creationId="{03553B6B-09FD-D92C-BADA-72F91F3D6006}"/>
          </ac:picMkLst>
        </pc:picChg>
        <pc:picChg chg="add del mod">
          <ac:chgData name="Leonie Smith" userId="fed1330f33f5650e" providerId="LiveId" clId="{E6D3AF1C-236A-4B99-B089-174396325C19}" dt="2023-12-05T05:35:32.615" v="128"/>
          <ac:picMkLst>
            <pc:docMk/>
            <pc:sldMk cId="3759221820" sldId="439"/>
            <ac:picMk id="21" creationId="{978980BA-CD5B-06B5-AF0A-FD4B07AC6217}"/>
          </ac:picMkLst>
        </pc:picChg>
        <pc:picChg chg="add del mod ord">
          <ac:chgData name="Leonie Smith" userId="fed1330f33f5650e" providerId="LiveId" clId="{E6D3AF1C-236A-4B99-B089-174396325C19}" dt="2023-12-05T05:35:39.422" v="129"/>
          <ac:picMkLst>
            <pc:docMk/>
            <pc:sldMk cId="3759221820" sldId="439"/>
            <ac:picMk id="24" creationId="{8C761AF5-618F-DB33-B14D-6D7181C26227}"/>
          </ac:picMkLst>
        </pc:picChg>
        <pc:picChg chg="add del mod">
          <ac:chgData name="Leonie Smith" userId="fed1330f33f5650e" providerId="LiveId" clId="{E6D3AF1C-236A-4B99-B089-174396325C19}" dt="2023-12-05T05:35:41.785" v="131"/>
          <ac:picMkLst>
            <pc:docMk/>
            <pc:sldMk cId="3759221820" sldId="439"/>
            <ac:picMk id="25" creationId="{BBBDD6B7-0B35-A69D-8F50-E01E1EB3E24C}"/>
          </ac:picMkLst>
        </pc:picChg>
        <pc:picChg chg="add del mod ord">
          <ac:chgData name="Leonie Smith" userId="fed1330f33f5650e" providerId="LiveId" clId="{E6D3AF1C-236A-4B99-B089-174396325C19}" dt="2023-12-05T05:35:48.335" v="132"/>
          <ac:picMkLst>
            <pc:docMk/>
            <pc:sldMk cId="3759221820" sldId="439"/>
            <ac:picMk id="28" creationId="{CA074672-C245-6713-9147-4D33C5038708}"/>
          </ac:picMkLst>
        </pc:picChg>
        <pc:picChg chg="add del mod">
          <ac:chgData name="Leonie Smith" userId="fed1330f33f5650e" providerId="LiveId" clId="{E6D3AF1C-236A-4B99-B089-174396325C19}" dt="2023-12-05T05:36:06.508" v="134"/>
          <ac:picMkLst>
            <pc:docMk/>
            <pc:sldMk cId="3759221820" sldId="439"/>
            <ac:picMk id="29" creationId="{A815F714-BED2-BE03-1DD8-E439B1E58D74}"/>
          </ac:picMkLst>
        </pc:picChg>
        <pc:picChg chg="add del mod ord">
          <ac:chgData name="Leonie Smith" userId="fed1330f33f5650e" providerId="LiveId" clId="{E6D3AF1C-236A-4B99-B089-174396325C19}" dt="2023-12-05T05:36:12.993" v="135"/>
          <ac:picMkLst>
            <pc:docMk/>
            <pc:sldMk cId="3759221820" sldId="439"/>
            <ac:picMk id="34" creationId="{82D1AE74-1E51-A53D-69E3-8F16063E219B}"/>
          </ac:picMkLst>
        </pc:picChg>
        <pc:picChg chg="add del mod">
          <ac:chgData name="Leonie Smith" userId="fed1330f33f5650e" providerId="LiveId" clId="{E6D3AF1C-236A-4B99-B089-174396325C19}" dt="2023-12-05T05:36:23.637" v="137"/>
          <ac:picMkLst>
            <pc:docMk/>
            <pc:sldMk cId="3759221820" sldId="439"/>
            <ac:picMk id="35" creationId="{47FB79FC-7700-3AAB-D854-D19A06D86DC3}"/>
          </ac:picMkLst>
        </pc:picChg>
        <pc:picChg chg="add del mod ord">
          <ac:chgData name="Leonie Smith" userId="fed1330f33f5650e" providerId="LiveId" clId="{E6D3AF1C-236A-4B99-B089-174396325C19}" dt="2023-12-05T05:36:30.556" v="138"/>
          <ac:picMkLst>
            <pc:docMk/>
            <pc:sldMk cId="3759221820" sldId="439"/>
            <ac:picMk id="40" creationId="{AC208564-C69E-0028-A857-E81954E4249A}"/>
          </ac:picMkLst>
        </pc:picChg>
        <pc:picChg chg="add mod">
          <ac:chgData name="Leonie Smith" userId="fed1330f33f5650e" providerId="LiveId" clId="{E6D3AF1C-236A-4B99-B089-174396325C19}" dt="2023-12-05T05:36:30.556" v="138"/>
          <ac:picMkLst>
            <pc:docMk/>
            <pc:sldMk cId="3759221820" sldId="439"/>
            <ac:picMk id="41" creationId="{6AC0EA5E-529A-0B7B-F6B6-DB339C29B05D}"/>
          </ac:picMkLst>
        </pc:picChg>
      </pc:sldChg>
      <pc:sldChg chg="addSp delSp modSp mod modTransition modAnim">
        <pc:chgData name="Leonie Smith" userId="fed1330f33f5650e" providerId="LiveId" clId="{E6D3AF1C-236A-4B99-B089-174396325C19}" dt="2023-12-05T05:12:12.138" v="31"/>
        <pc:sldMkLst>
          <pc:docMk/>
          <pc:sldMk cId="3676245138" sldId="441"/>
        </pc:sldMkLst>
        <pc:picChg chg="add del mod">
          <ac:chgData name="Leonie Smith" userId="fed1330f33f5650e" providerId="LiveId" clId="{E6D3AF1C-236A-4B99-B089-174396325C19}" dt="2023-12-05T05:08:56.076" v="9"/>
          <ac:picMkLst>
            <pc:docMk/>
            <pc:sldMk cId="3676245138" sldId="441"/>
            <ac:picMk id="6" creationId="{66F35D86-6AEC-5747-D231-5277374C2F4C}"/>
          </ac:picMkLst>
        </pc:picChg>
        <pc:picChg chg="add del mod ord">
          <ac:chgData name="Leonie Smith" userId="fed1330f33f5650e" providerId="LiveId" clId="{E6D3AF1C-236A-4B99-B089-174396325C19}" dt="2023-12-05T05:09:01.557" v="10"/>
          <ac:picMkLst>
            <pc:docMk/>
            <pc:sldMk cId="3676245138" sldId="441"/>
            <ac:picMk id="9" creationId="{B98545D2-EAFE-4B83-8E1C-4977306CA9C4}"/>
          </ac:picMkLst>
        </pc:picChg>
        <pc:picChg chg="add del mod">
          <ac:chgData name="Leonie Smith" userId="fed1330f33f5650e" providerId="LiveId" clId="{E6D3AF1C-236A-4B99-B089-174396325C19}" dt="2023-12-05T05:09:02.580" v="12"/>
          <ac:picMkLst>
            <pc:docMk/>
            <pc:sldMk cId="3676245138" sldId="441"/>
            <ac:picMk id="10" creationId="{F8C46ED1-2808-8A0E-EBCA-48C05153C935}"/>
          </ac:picMkLst>
        </pc:picChg>
        <pc:picChg chg="add del mod ord">
          <ac:chgData name="Leonie Smith" userId="fed1330f33f5650e" providerId="LiveId" clId="{E6D3AF1C-236A-4B99-B089-174396325C19}" dt="2023-12-05T05:09:13.996" v="13"/>
          <ac:picMkLst>
            <pc:docMk/>
            <pc:sldMk cId="3676245138" sldId="441"/>
            <ac:picMk id="13" creationId="{8D3537BE-0C84-94B6-40E7-DE84140BA11B}"/>
          </ac:picMkLst>
        </pc:picChg>
        <pc:picChg chg="add del mod">
          <ac:chgData name="Leonie Smith" userId="fed1330f33f5650e" providerId="LiveId" clId="{E6D3AF1C-236A-4B99-B089-174396325C19}" dt="2023-12-05T05:09:24.842" v="15"/>
          <ac:picMkLst>
            <pc:docMk/>
            <pc:sldMk cId="3676245138" sldId="441"/>
            <ac:picMk id="14" creationId="{919BD5C3-75BF-43D2-CF67-03A3E02F7807}"/>
          </ac:picMkLst>
        </pc:picChg>
        <pc:picChg chg="add del mod ord">
          <ac:chgData name="Leonie Smith" userId="fed1330f33f5650e" providerId="LiveId" clId="{E6D3AF1C-236A-4B99-B089-174396325C19}" dt="2023-12-05T05:09:41.701" v="16"/>
          <ac:picMkLst>
            <pc:docMk/>
            <pc:sldMk cId="3676245138" sldId="441"/>
            <ac:picMk id="17" creationId="{966B5189-9688-1AA8-6C01-38593ED046ED}"/>
          </ac:picMkLst>
        </pc:picChg>
        <pc:picChg chg="add del mod">
          <ac:chgData name="Leonie Smith" userId="fed1330f33f5650e" providerId="LiveId" clId="{E6D3AF1C-236A-4B99-B089-174396325C19}" dt="2023-12-05T05:09:49.614" v="18"/>
          <ac:picMkLst>
            <pc:docMk/>
            <pc:sldMk cId="3676245138" sldId="441"/>
            <ac:picMk id="18" creationId="{047EE691-9E17-12D9-88B2-96D5102255FC}"/>
          </ac:picMkLst>
        </pc:picChg>
        <pc:picChg chg="add del mod ord">
          <ac:chgData name="Leonie Smith" userId="fed1330f33f5650e" providerId="LiveId" clId="{E6D3AF1C-236A-4B99-B089-174396325C19}" dt="2023-12-05T05:10:08.429" v="19"/>
          <ac:picMkLst>
            <pc:docMk/>
            <pc:sldMk cId="3676245138" sldId="441"/>
            <ac:picMk id="21" creationId="{0991AB9E-A2E2-EC34-F882-423AB1E63417}"/>
          </ac:picMkLst>
        </pc:picChg>
        <pc:picChg chg="add del mod">
          <ac:chgData name="Leonie Smith" userId="fed1330f33f5650e" providerId="LiveId" clId="{E6D3AF1C-236A-4B99-B089-174396325C19}" dt="2023-12-05T05:10:39.494" v="21"/>
          <ac:picMkLst>
            <pc:docMk/>
            <pc:sldMk cId="3676245138" sldId="441"/>
            <ac:picMk id="22" creationId="{D9410314-C1A3-9A18-AB30-BF97389AA7EC}"/>
          </ac:picMkLst>
        </pc:picChg>
        <pc:picChg chg="add del mod ord">
          <ac:chgData name="Leonie Smith" userId="fed1330f33f5650e" providerId="LiveId" clId="{E6D3AF1C-236A-4B99-B089-174396325C19}" dt="2023-12-05T05:10:55.306" v="22"/>
          <ac:picMkLst>
            <pc:docMk/>
            <pc:sldMk cId="3676245138" sldId="441"/>
            <ac:picMk id="25" creationId="{4A2F6C87-D118-6DA4-74CE-10CA11BA8CF1}"/>
          </ac:picMkLst>
        </pc:picChg>
        <pc:picChg chg="add del mod">
          <ac:chgData name="Leonie Smith" userId="fed1330f33f5650e" providerId="LiveId" clId="{E6D3AF1C-236A-4B99-B089-174396325C19}" dt="2023-12-05T05:10:56.411" v="24"/>
          <ac:picMkLst>
            <pc:docMk/>
            <pc:sldMk cId="3676245138" sldId="441"/>
            <ac:picMk id="26" creationId="{FF29E42F-9E34-074F-8010-D5F6C0E4DA03}"/>
          </ac:picMkLst>
        </pc:picChg>
        <pc:picChg chg="add del mod ord">
          <ac:chgData name="Leonie Smith" userId="fed1330f33f5650e" providerId="LiveId" clId="{E6D3AF1C-236A-4B99-B089-174396325C19}" dt="2023-12-05T05:11:10.749" v="25"/>
          <ac:picMkLst>
            <pc:docMk/>
            <pc:sldMk cId="3676245138" sldId="441"/>
            <ac:picMk id="29" creationId="{9FE82B00-B2F0-F3C3-62C7-36FAB1DC96E8}"/>
          </ac:picMkLst>
        </pc:picChg>
        <pc:picChg chg="add del mod">
          <ac:chgData name="Leonie Smith" userId="fed1330f33f5650e" providerId="LiveId" clId="{E6D3AF1C-236A-4B99-B089-174396325C19}" dt="2023-12-05T05:11:16.566" v="27"/>
          <ac:picMkLst>
            <pc:docMk/>
            <pc:sldMk cId="3676245138" sldId="441"/>
            <ac:picMk id="30" creationId="{05C51053-23D4-0461-C375-A6631AB8BB1C}"/>
          </ac:picMkLst>
        </pc:picChg>
        <pc:picChg chg="add del mod ord">
          <ac:chgData name="Leonie Smith" userId="fed1330f33f5650e" providerId="LiveId" clId="{E6D3AF1C-236A-4B99-B089-174396325C19}" dt="2023-12-05T05:11:39.595" v="28"/>
          <ac:picMkLst>
            <pc:docMk/>
            <pc:sldMk cId="3676245138" sldId="441"/>
            <ac:picMk id="33" creationId="{73741834-33E1-3E44-808E-ABA7CD8F5712}"/>
          </ac:picMkLst>
        </pc:picChg>
        <pc:picChg chg="add del mod">
          <ac:chgData name="Leonie Smith" userId="fed1330f33f5650e" providerId="LiveId" clId="{E6D3AF1C-236A-4B99-B089-174396325C19}" dt="2023-12-05T05:11:47.762" v="30"/>
          <ac:picMkLst>
            <pc:docMk/>
            <pc:sldMk cId="3676245138" sldId="441"/>
            <ac:picMk id="34" creationId="{A59173CE-EFB2-E93E-7B91-607B19A22C41}"/>
          </ac:picMkLst>
        </pc:picChg>
        <pc:picChg chg="add del mod ord">
          <ac:chgData name="Leonie Smith" userId="fed1330f33f5650e" providerId="LiveId" clId="{E6D3AF1C-236A-4B99-B089-174396325C19}" dt="2023-12-05T05:12:12.138" v="31"/>
          <ac:picMkLst>
            <pc:docMk/>
            <pc:sldMk cId="3676245138" sldId="441"/>
            <ac:picMk id="37" creationId="{B8372FF2-460E-52DD-5BA5-FAA6B388F997}"/>
          </ac:picMkLst>
        </pc:picChg>
        <pc:picChg chg="add mod">
          <ac:chgData name="Leonie Smith" userId="fed1330f33f5650e" providerId="LiveId" clId="{E6D3AF1C-236A-4B99-B089-174396325C19}" dt="2023-12-05T05:12:12.138" v="31"/>
          <ac:picMkLst>
            <pc:docMk/>
            <pc:sldMk cId="3676245138" sldId="441"/>
            <ac:picMk id="38" creationId="{D8DCA5F0-7186-391F-B74B-BDA85BCBAE32}"/>
          </ac:picMkLst>
        </pc:picChg>
      </pc:sldChg>
      <pc:sldChg chg="addSp delSp modSp mod modTransition modAnim">
        <pc:chgData name="Leonie Smith" userId="fed1330f33f5650e" providerId="LiveId" clId="{E6D3AF1C-236A-4B99-B089-174396325C19}" dt="2023-12-05T05:16:26.759" v="56"/>
        <pc:sldMkLst>
          <pc:docMk/>
          <pc:sldMk cId="3095902142" sldId="443"/>
        </pc:sldMkLst>
        <pc:picChg chg="add del mod">
          <ac:chgData name="Leonie Smith" userId="fed1330f33f5650e" providerId="LiveId" clId="{E6D3AF1C-236A-4B99-B089-174396325C19}" dt="2023-12-05T05:13:57.396" v="34"/>
          <ac:picMkLst>
            <pc:docMk/>
            <pc:sldMk cId="3095902142" sldId="443"/>
            <ac:picMk id="6" creationId="{5FD7AAF4-F9D7-3C7D-FB59-D84F3D20B317}"/>
          </ac:picMkLst>
        </pc:picChg>
        <pc:picChg chg="add del mod ord">
          <ac:chgData name="Leonie Smith" userId="fed1330f33f5650e" providerId="LiveId" clId="{E6D3AF1C-236A-4B99-B089-174396325C19}" dt="2023-12-05T05:14:03.669" v="35"/>
          <ac:picMkLst>
            <pc:docMk/>
            <pc:sldMk cId="3095902142" sldId="443"/>
            <ac:picMk id="9" creationId="{0B4F1F40-B94E-F02E-6511-77F79D2F4C7A}"/>
          </ac:picMkLst>
        </pc:picChg>
        <pc:picChg chg="add del mod">
          <ac:chgData name="Leonie Smith" userId="fed1330f33f5650e" providerId="LiveId" clId="{E6D3AF1C-236A-4B99-B089-174396325C19}" dt="2023-12-05T05:14:05.062" v="37"/>
          <ac:picMkLst>
            <pc:docMk/>
            <pc:sldMk cId="3095902142" sldId="443"/>
            <ac:picMk id="10" creationId="{E81AC4FB-4767-AA79-A2CD-5A15F9B10BFB}"/>
          </ac:picMkLst>
        </pc:picChg>
        <pc:picChg chg="add del mod ord">
          <ac:chgData name="Leonie Smith" userId="fed1330f33f5650e" providerId="LiveId" clId="{E6D3AF1C-236A-4B99-B089-174396325C19}" dt="2023-12-05T05:14:19.679" v="38"/>
          <ac:picMkLst>
            <pc:docMk/>
            <pc:sldMk cId="3095902142" sldId="443"/>
            <ac:picMk id="13" creationId="{438928A0-EFF3-721B-1A37-6AC6C45BCAE2}"/>
          </ac:picMkLst>
        </pc:picChg>
        <pc:picChg chg="add del mod">
          <ac:chgData name="Leonie Smith" userId="fed1330f33f5650e" providerId="LiveId" clId="{E6D3AF1C-236A-4B99-B089-174396325C19}" dt="2023-12-05T05:14:23.459" v="40"/>
          <ac:picMkLst>
            <pc:docMk/>
            <pc:sldMk cId="3095902142" sldId="443"/>
            <ac:picMk id="14" creationId="{C6C548A6-4608-7946-0585-4824730E68C3}"/>
          </ac:picMkLst>
        </pc:picChg>
        <pc:picChg chg="add del mod ord">
          <ac:chgData name="Leonie Smith" userId="fed1330f33f5650e" providerId="LiveId" clId="{E6D3AF1C-236A-4B99-B089-174396325C19}" dt="2023-12-05T05:14:38.568" v="41"/>
          <ac:picMkLst>
            <pc:docMk/>
            <pc:sldMk cId="3095902142" sldId="443"/>
            <ac:picMk id="17" creationId="{A5875F01-B736-6BAD-56E5-6A6D2CBFA053}"/>
          </ac:picMkLst>
        </pc:picChg>
        <pc:picChg chg="add del mod">
          <ac:chgData name="Leonie Smith" userId="fed1330f33f5650e" providerId="LiveId" clId="{E6D3AF1C-236A-4B99-B089-174396325C19}" dt="2023-12-05T05:14:39.979" v="43"/>
          <ac:picMkLst>
            <pc:docMk/>
            <pc:sldMk cId="3095902142" sldId="443"/>
            <ac:picMk id="18" creationId="{489498FA-E31E-446F-7F7B-9B781B67255C}"/>
          </ac:picMkLst>
        </pc:picChg>
        <pc:picChg chg="add del mod ord">
          <ac:chgData name="Leonie Smith" userId="fed1330f33f5650e" providerId="LiveId" clId="{E6D3AF1C-236A-4B99-B089-174396325C19}" dt="2023-12-05T05:14:47.739" v="44"/>
          <ac:picMkLst>
            <pc:docMk/>
            <pc:sldMk cId="3095902142" sldId="443"/>
            <ac:picMk id="21" creationId="{C43BAC70-5E18-286C-939E-5E05140846D8}"/>
          </ac:picMkLst>
        </pc:picChg>
        <pc:picChg chg="add del mod">
          <ac:chgData name="Leonie Smith" userId="fed1330f33f5650e" providerId="LiveId" clId="{E6D3AF1C-236A-4B99-B089-174396325C19}" dt="2023-12-05T05:14:48.857" v="46"/>
          <ac:picMkLst>
            <pc:docMk/>
            <pc:sldMk cId="3095902142" sldId="443"/>
            <ac:picMk id="22" creationId="{149759F7-C4C7-7912-7FE1-931B45D668BC}"/>
          </ac:picMkLst>
        </pc:picChg>
        <pc:picChg chg="add del mod ord">
          <ac:chgData name="Leonie Smith" userId="fed1330f33f5650e" providerId="LiveId" clId="{E6D3AF1C-236A-4B99-B089-174396325C19}" dt="2023-12-05T05:15:10.996" v="47"/>
          <ac:picMkLst>
            <pc:docMk/>
            <pc:sldMk cId="3095902142" sldId="443"/>
            <ac:picMk id="25" creationId="{AACCFAF3-40D6-92E9-6C8E-A338EB4989E8}"/>
          </ac:picMkLst>
        </pc:picChg>
        <pc:picChg chg="add del mod">
          <ac:chgData name="Leonie Smith" userId="fed1330f33f5650e" providerId="LiveId" clId="{E6D3AF1C-236A-4B99-B089-174396325C19}" dt="2023-12-05T05:15:12.306" v="49"/>
          <ac:picMkLst>
            <pc:docMk/>
            <pc:sldMk cId="3095902142" sldId="443"/>
            <ac:picMk id="26" creationId="{7E9389B1-142E-3774-CE08-61D90F5ED8AB}"/>
          </ac:picMkLst>
        </pc:picChg>
        <pc:picChg chg="add del mod ord">
          <ac:chgData name="Leonie Smith" userId="fed1330f33f5650e" providerId="LiveId" clId="{E6D3AF1C-236A-4B99-B089-174396325C19}" dt="2023-12-05T05:15:23.897" v="50"/>
          <ac:picMkLst>
            <pc:docMk/>
            <pc:sldMk cId="3095902142" sldId="443"/>
            <ac:picMk id="29" creationId="{B9398F9C-4D8E-10C6-8346-E82C5376855B}"/>
          </ac:picMkLst>
        </pc:picChg>
        <pc:picChg chg="add del mod">
          <ac:chgData name="Leonie Smith" userId="fed1330f33f5650e" providerId="LiveId" clId="{E6D3AF1C-236A-4B99-B089-174396325C19}" dt="2023-12-05T05:15:26.300" v="52"/>
          <ac:picMkLst>
            <pc:docMk/>
            <pc:sldMk cId="3095902142" sldId="443"/>
            <ac:picMk id="30" creationId="{C4236590-C3B4-B3D9-8A0D-B1F2437CBA06}"/>
          </ac:picMkLst>
        </pc:picChg>
        <pc:picChg chg="add del mod ord">
          <ac:chgData name="Leonie Smith" userId="fed1330f33f5650e" providerId="LiveId" clId="{E6D3AF1C-236A-4B99-B089-174396325C19}" dt="2023-12-05T05:15:51.973" v="53"/>
          <ac:picMkLst>
            <pc:docMk/>
            <pc:sldMk cId="3095902142" sldId="443"/>
            <ac:picMk id="33" creationId="{72D27AC6-1140-847E-E984-C2BBA4F702A1}"/>
          </ac:picMkLst>
        </pc:picChg>
        <pc:picChg chg="add del mod">
          <ac:chgData name="Leonie Smith" userId="fed1330f33f5650e" providerId="LiveId" clId="{E6D3AF1C-236A-4B99-B089-174396325C19}" dt="2023-12-05T05:15:57.019" v="55"/>
          <ac:picMkLst>
            <pc:docMk/>
            <pc:sldMk cId="3095902142" sldId="443"/>
            <ac:picMk id="34" creationId="{38E6B303-9746-928C-A147-98D3C7B9CB4E}"/>
          </ac:picMkLst>
        </pc:picChg>
        <pc:picChg chg="add del mod ord">
          <ac:chgData name="Leonie Smith" userId="fed1330f33f5650e" providerId="LiveId" clId="{E6D3AF1C-236A-4B99-B089-174396325C19}" dt="2023-12-05T05:16:26.759" v="56"/>
          <ac:picMkLst>
            <pc:docMk/>
            <pc:sldMk cId="3095902142" sldId="443"/>
            <ac:picMk id="37" creationId="{5840D5C2-7B91-E8F2-5D44-5837F16AE058}"/>
          </ac:picMkLst>
        </pc:picChg>
        <pc:picChg chg="add mod">
          <ac:chgData name="Leonie Smith" userId="fed1330f33f5650e" providerId="LiveId" clId="{E6D3AF1C-236A-4B99-B089-174396325C19}" dt="2023-12-05T05:16:26.759" v="56"/>
          <ac:picMkLst>
            <pc:docMk/>
            <pc:sldMk cId="3095902142" sldId="443"/>
            <ac:picMk id="38" creationId="{3D8CBFCC-F599-9B56-DBE1-CFC7C30D4357}"/>
          </ac:picMkLst>
        </pc:picChg>
      </pc:sldChg>
      <pc:sldChg chg="addSp delSp modSp mod modTransition modAnim">
        <pc:chgData name="Leonie Smith" userId="fed1330f33f5650e" providerId="LiveId" clId="{E6D3AF1C-236A-4B99-B089-174396325C19}" dt="2023-12-05T05:17:42.215" v="60"/>
        <pc:sldMkLst>
          <pc:docMk/>
          <pc:sldMk cId="2166098122" sldId="445"/>
        </pc:sldMkLst>
        <pc:picChg chg="add del mod">
          <ac:chgData name="Leonie Smith" userId="fed1330f33f5650e" providerId="LiveId" clId="{E6D3AF1C-236A-4B99-B089-174396325C19}" dt="2023-12-05T05:17:24.549" v="59"/>
          <ac:picMkLst>
            <pc:docMk/>
            <pc:sldMk cId="2166098122" sldId="445"/>
            <ac:picMk id="6" creationId="{22F30915-A2E5-5DFB-72E0-08E2D72E8BA2}"/>
          </ac:picMkLst>
        </pc:picChg>
        <pc:picChg chg="add del mod ord">
          <ac:chgData name="Leonie Smith" userId="fed1330f33f5650e" providerId="LiveId" clId="{E6D3AF1C-236A-4B99-B089-174396325C19}" dt="2023-12-05T05:17:42.215" v="60"/>
          <ac:picMkLst>
            <pc:docMk/>
            <pc:sldMk cId="2166098122" sldId="445"/>
            <ac:picMk id="9" creationId="{1F7F5EAF-F6B0-18A5-0E8A-83691E7E2C30}"/>
          </ac:picMkLst>
        </pc:picChg>
        <pc:picChg chg="add mod">
          <ac:chgData name="Leonie Smith" userId="fed1330f33f5650e" providerId="LiveId" clId="{E6D3AF1C-236A-4B99-B089-174396325C19}" dt="2023-12-05T05:17:42.215" v="60"/>
          <ac:picMkLst>
            <pc:docMk/>
            <pc:sldMk cId="2166098122" sldId="445"/>
            <ac:picMk id="10" creationId="{1DFF79BC-CF9A-AD1C-7F65-69FA8A99880C}"/>
          </ac:picMkLst>
        </pc:picChg>
      </pc:sldChg>
      <pc:sldChg chg="addSp delSp modSp mod modTransition modAnim">
        <pc:chgData name="Leonie Smith" userId="fed1330f33f5650e" providerId="LiveId" clId="{E6D3AF1C-236A-4B99-B089-174396325C19}" dt="2023-12-05T05:19:26.377" v="64"/>
        <pc:sldMkLst>
          <pc:docMk/>
          <pc:sldMk cId="2422728137" sldId="447"/>
        </pc:sldMkLst>
        <pc:picChg chg="add del mod">
          <ac:chgData name="Leonie Smith" userId="fed1330f33f5650e" providerId="LiveId" clId="{E6D3AF1C-236A-4B99-B089-174396325C19}" dt="2023-12-05T05:19:07.460" v="63"/>
          <ac:picMkLst>
            <pc:docMk/>
            <pc:sldMk cId="2422728137" sldId="447"/>
            <ac:picMk id="6" creationId="{173B6D70-67BC-4D5B-5C6E-1B2ACA27CE1F}"/>
          </ac:picMkLst>
        </pc:picChg>
        <pc:picChg chg="add del mod ord">
          <ac:chgData name="Leonie Smith" userId="fed1330f33f5650e" providerId="LiveId" clId="{E6D3AF1C-236A-4B99-B089-174396325C19}" dt="2023-12-05T05:19:26.377" v="64"/>
          <ac:picMkLst>
            <pc:docMk/>
            <pc:sldMk cId="2422728137" sldId="447"/>
            <ac:picMk id="10" creationId="{610852DE-E6D1-E220-ED2E-4A0C6C9720D1}"/>
          </ac:picMkLst>
        </pc:picChg>
        <pc:picChg chg="add mod">
          <ac:chgData name="Leonie Smith" userId="fed1330f33f5650e" providerId="LiveId" clId="{E6D3AF1C-236A-4B99-B089-174396325C19}" dt="2023-12-05T05:19:26.377" v="64"/>
          <ac:picMkLst>
            <pc:docMk/>
            <pc:sldMk cId="2422728137" sldId="447"/>
            <ac:picMk id="11" creationId="{9F60F3FE-3A20-3065-78A4-90C1AD464248}"/>
          </ac:picMkLst>
        </pc:picChg>
      </pc:sldChg>
      <pc:sldChg chg="addSp delSp modSp mod modTransition modAnim">
        <pc:chgData name="Leonie Smith" userId="fed1330f33f5650e" providerId="LiveId" clId="{E6D3AF1C-236A-4B99-B089-174396325C19}" dt="2023-12-05T05:22:33.404" v="80"/>
        <pc:sldMkLst>
          <pc:docMk/>
          <pc:sldMk cId="4160448636" sldId="449"/>
        </pc:sldMkLst>
        <pc:picChg chg="add del mod">
          <ac:chgData name="Leonie Smith" userId="fed1330f33f5650e" providerId="LiveId" clId="{E6D3AF1C-236A-4B99-B089-174396325C19}" dt="2023-12-05T05:21:18.330" v="67"/>
          <ac:picMkLst>
            <pc:docMk/>
            <pc:sldMk cId="4160448636" sldId="449"/>
            <ac:picMk id="6" creationId="{56FAFE4B-C3FB-2C2B-A277-B48DC56D8FF8}"/>
          </ac:picMkLst>
        </pc:picChg>
        <pc:picChg chg="add del mod ord">
          <ac:chgData name="Leonie Smith" userId="fed1330f33f5650e" providerId="LiveId" clId="{E6D3AF1C-236A-4B99-B089-174396325C19}" dt="2023-12-05T05:21:25.434" v="68"/>
          <ac:picMkLst>
            <pc:docMk/>
            <pc:sldMk cId="4160448636" sldId="449"/>
            <ac:picMk id="9" creationId="{779D3E48-1D3B-7403-126A-200B1FF71267}"/>
          </ac:picMkLst>
        </pc:picChg>
        <pc:picChg chg="add del mod">
          <ac:chgData name="Leonie Smith" userId="fed1330f33f5650e" providerId="LiveId" clId="{E6D3AF1C-236A-4B99-B089-174396325C19}" dt="2023-12-05T05:21:31.781" v="70"/>
          <ac:picMkLst>
            <pc:docMk/>
            <pc:sldMk cId="4160448636" sldId="449"/>
            <ac:picMk id="10" creationId="{2EBFE236-4F78-4759-F1D8-3F44FF16AFCF}"/>
          </ac:picMkLst>
        </pc:picChg>
        <pc:picChg chg="add del mod ord">
          <ac:chgData name="Leonie Smith" userId="fed1330f33f5650e" providerId="LiveId" clId="{E6D3AF1C-236A-4B99-B089-174396325C19}" dt="2023-12-05T05:21:48.723" v="71"/>
          <ac:picMkLst>
            <pc:docMk/>
            <pc:sldMk cId="4160448636" sldId="449"/>
            <ac:picMk id="13" creationId="{E796FFEE-D380-0CBF-C34D-811A25369BD5}"/>
          </ac:picMkLst>
        </pc:picChg>
        <pc:picChg chg="add del mod">
          <ac:chgData name="Leonie Smith" userId="fed1330f33f5650e" providerId="LiveId" clId="{E6D3AF1C-236A-4B99-B089-174396325C19}" dt="2023-12-05T05:21:50.769" v="73"/>
          <ac:picMkLst>
            <pc:docMk/>
            <pc:sldMk cId="4160448636" sldId="449"/>
            <ac:picMk id="14" creationId="{BFC3E01E-90E2-8ABC-EBF3-280E264F16F4}"/>
          </ac:picMkLst>
        </pc:picChg>
        <pc:picChg chg="add del mod ord">
          <ac:chgData name="Leonie Smith" userId="fed1330f33f5650e" providerId="LiveId" clId="{E6D3AF1C-236A-4B99-B089-174396325C19}" dt="2023-12-05T05:21:56.937" v="74"/>
          <ac:picMkLst>
            <pc:docMk/>
            <pc:sldMk cId="4160448636" sldId="449"/>
            <ac:picMk id="17" creationId="{82156620-E34A-A8C5-8F85-B782EC10DCF6}"/>
          </ac:picMkLst>
        </pc:picChg>
        <pc:picChg chg="add del mod">
          <ac:chgData name="Leonie Smith" userId="fed1330f33f5650e" providerId="LiveId" clId="{E6D3AF1C-236A-4B99-B089-174396325C19}" dt="2023-12-05T05:21:58.582" v="76"/>
          <ac:picMkLst>
            <pc:docMk/>
            <pc:sldMk cId="4160448636" sldId="449"/>
            <ac:picMk id="18" creationId="{F6A09E44-6EAD-38BA-2C01-719FA035DAAC}"/>
          </ac:picMkLst>
        </pc:picChg>
        <pc:picChg chg="add del mod ord">
          <ac:chgData name="Leonie Smith" userId="fed1330f33f5650e" providerId="LiveId" clId="{E6D3AF1C-236A-4B99-B089-174396325C19}" dt="2023-12-05T05:22:06.585" v="77"/>
          <ac:picMkLst>
            <pc:docMk/>
            <pc:sldMk cId="4160448636" sldId="449"/>
            <ac:picMk id="21" creationId="{DEC720F2-C8DC-DA5D-596C-CC32415EB358}"/>
          </ac:picMkLst>
        </pc:picChg>
        <pc:picChg chg="add del mod">
          <ac:chgData name="Leonie Smith" userId="fed1330f33f5650e" providerId="LiveId" clId="{E6D3AF1C-236A-4B99-B089-174396325C19}" dt="2023-12-05T05:22:07.803" v="79"/>
          <ac:picMkLst>
            <pc:docMk/>
            <pc:sldMk cId="4160448636" sldId="449"/>
            <ac:picMk id="22" creationId="{8A411A41-2D07-1B3D-799E-670650D9CABE}"/>
          </ac:picMkLst>
        </pc:picChg>
        <pc:picChg chg="add del mod ord">
          <ac:chgData name="Leonie Smith" userId="fed1330f33f5650e" providerId="LiveId" clId="{E6D3AF1C-236A-4B99-B089-174396325C19}" dt="2023-12-05T05:22:33.404" v="80"/>
          <ac:picMkLst>
            <pc:docMk/>
            <pc:sldMk cId="4160448636" sldId="449"/>
            <ac:picMk id="25" creationId="{CA5F0B13-4455-7815-09E2-8BF35722677B}"/>
          </ac:picMkLst>
        </pc:picChg>
        <pc:picChg chg="add mod">
          <ac:chgData name="Leonie Smith" userId="fed1330f33f5650e" providerId="LiveId" clId="{E6D3AF1C-236A-4B99-B089-174396325C19}" dt="2023-12-05T05:22:33.404" v="80"/>
          <ac:picMkLst>
            <pc:docMk/>
            <pc:sldMk cId="4160448636" sldId="449"/>
            <ac:picMk id="26" creationId="{7A8C41C0-9759-195E-860F-43A7C4CA598E}"/>
          </ac:picMkLst>
        </pc:picChg>
      </pc:sldChg>
      <pc:sldChg chg="addSp delSp modSp mod modTransition modAnim">
        <pc:chgData name="Leonie Smith" userId="fed1330f33f5650e" providerId="LiveId" clId="{E6D3AF1C-236A-4B99-B089-174396325C19}" dt="2023-12-05T05:25:32.948" v="93"/>
        <pc:sldMkLst>
          <pc:docMk/>
          <pc:sldMk cId="3386340796" sldId="451"/>
        </pc:sldMkLst>
        <pc:picChg chg="add del mod">
          <ac:chgData name="Leonie Smith" userId="fed1330f33f5650e" providerId="LiveId" clId="{E6D3AF1C-236A-4B99-B089-174396325C19}" dt="2023-12-05T05:24:16.562" v="83"/>
          <ac:picMkLst>
            <pc:docMk/>
            <pc:sldMk cId="3386340796" sldId="451"/>
            <ac:picMk id="6" creationId="{CF85027D-B159-7657-E7FA-A8C2C93F81A1}"/>
          </ac:picMkLst>
        </pc:picChg>
        <pc:picChg chg="add del mod ord">
          <ac:chgData name="Leonie Smith" userId="fed1330f33f5650e" providerId="LiveId" clId="{E6D3AF1C-236A-4B99-B089-174396325C19}" dt="2023-12-05T05:24:27.129" v="84"/>
          <ac:picMkLst>
            <pc:docMk/>
            <pc:sldMk cId="3386340796" sldId="451"/>
            <ac:picMk id="9" creationId="{860F0DA9-43B4-F02E-2EEB-D8B98B8CAE01}"/>
          </ac:picMkLst>
        </pc:picChg>
        <pc:picChg chg="add del mod">
          <ac:chgData name="Leonie Smith" userId="fed1330f33f5650e" providerId="LiveId" clId="{E6D3AF1C-236A-4B99-B089-174396325C19}" dt="2023-12-05T05:24:32.259" v="86"/>
          <ac:picMkLst>
            <pc:docMk/>
            <pc:sldMk cId="3386340796" sldId="451"/>
            <ac:picMk id="10" creationId="{D45F4F6E-C366-EFA6-783B-9465DAB011FE}"/>
          </ac:picMkLst>
        </pc:picChg>
        <pc:picChg chg="add del mod ord">
          <ac:chgData name="Leonie Smith" userId="fed1330f33f5650e" providerId="LiveId" clId="{E6D3AF1C-236A-4B99-B089-174396325C19}" dt="2023-12-05T05:24:39.514" v="87"/>
          <ac:picMkLst>
            <pc:docMk/>
            <pc:sldMk cId="3386340796" sldId="451"/>
            <ac:picMk id="13" creationId="{B1FC9E82-6C65-5C1B-0F4F-EE5F4757FB7E}"/>
          </ac:picMkLst>
        </pc:picChg>
        <pc:picChg chg="add del mod">
          <ac:chgData name="Leonie Smith" userId="fed1330f33f5650e" providerId="LiveId" clId="{E6D3AF1C-236A-4B99-B089-174396325C19}" dt="2023-12-05T05:24:40.843" v="89"/>
          <ac:picMkLst>
            <pc:docMk/>
            <pc:sldMk cId="3386340796" sldId="451"/>
            <ac:picMk id="14" creationId="{5A39E542-ABF0-E453-DF31-CF54920302E9}"/>
          </ac:picMkLst>
        </pc:picChg>
        <pc:picChg chg="add del mod ord">
          <ac:chgData name="Leonie Smith" userId="fed1330f33f5650e" providerId="LiveId" clId="{E6D3AF1C-236A-4B99-B089-174396325C19}" dt="2023-12-05T05:25:01.464" v="90"/>
          <ac:picMkLst>
            <pc:docMk/>
            <pc:sldMk cId="3386340796" sldId="451"/>
            <ac:picMk id="17" creationId="{E8A98A8D-80CD-2B7C-9B94-F0834600C90F}"/>
          </ac:picMkLst>
        </pc:picChg>
        <pc:picChg chg="add del mod">
          <ac:chgData name="Leonie Smith" userId="fed1330f33f5650e" providerId="LiveId" clId="{E6D3AF1C-236A-4B99-B089-174396325C19}" dt="2023-12-05T05:25:12.417" v="92"/>
          <ac:picMkLst>
            <pc:docMk/>
            <pc:sldMk cId="3386340796" sldId="451"/>
            <ac:picMk id="18" creationId="{72E125E8-EE66-17CE-709D-3930CAF5E232}"/>
          </ac:picMkLst>
        </pc:picChg>
        <pc:picChg chg="add del mod ord">
          <ac:chgData name="Leonie Smith" userId="fed1330f33f5650e" providerId="LiveId" clId="{E6D3AF1C-236A-4B99-B089-174396325C19}" dt="2023-12-05T05:25:32.948" v="93"/>
          <ac:picMkLst>
            <pc:docMk/>
            <pc:sldMk cId="3386340796" sldId="451"/>
            <ac:picMk id="22" creationId="{99FC4BD4-34ED-4EE2-F39B-70743CCAD3D3}"/>
          </ac:picMkLst>
        </pc:picChg>
        <pc:picChg chg="add mod">
          <ac:chgData name="Leonie Smith" userId="fed1330f33f5650e" providerId="LiveId" clId="{E6D3AF1C-236A-4B99-B089-174396325C19}" dt="2023-12-05T05:25:32.948" v="93"/>
          <ac:picMkLst>
            <pc:docMk/>
            <pc:sldMk cId="3386340796" sldId="451"/>
            <ac:picMk id="23" creationId="{EEFC72E9-09CF-78C3-9F2E-6241A5F5AB0B}"/>
          </ac:picMkLst>
        </pc:picChg>
      </pc:sldChg>
      <pc:sldChg chg="addSp delSp modSp mod modTransition modAnim">
        <pc:chgData name="Leonie Smith" userId="fed1330f33f5650e" providerId="LiveId" clId="{E6D3AF1C-236A-4B99-B089-174396325C19}" dt="2023-12-05T05:27:32.385" v="112"/>
        <pc:sldMkLst>
          <pc:docMk/>
          <pc:sldMk cId="283334129" sldId="453"/>
        </pc:sldMkLst>
        <pc:picChg chg="add del mod">
          <ac:chgData name="Leonie Smith" userId="fed1330f33f5650e" providerId="LiveId" clId="{E6D3AF1C-236A-4B99-B089-174396325C19}" dt="2023-12-05T05:26:32.833" v="96"/>
          <ac:picMkLst>
            <pc:docMk/>
            <pc:sldMk cId="283334129" sldId="453"/>
            <ac:picMk id="6" creationId="{2349473A-0478-2E3F-B2C5-4C08CE3725D7}"/>
          </ac:picMkLst>
        </pc:picChg>
        <pc:picChg chg="add del mod ord">
          <ac:chgData name="Leonie Smith" userId="fed1330f33f5650e" providerId="LiveId" clId="{E6D3AF1C-236A-4B99-B089-174396325C19}" dt="2023-12-05T05:26:44.931" v="97"/>
          <ac:picMkLst>
            <pc:docMk/>
            <pc:sldMk cId="283334129" sldId="453"/>
            <ac:picMk id="9" creationId="{243F9E71-742B-0C77-6CA4-EE50AE250141}"/>
          </ac:picMkLst>
        </pc:picChg>
        <pc:picChg chg="add del mod">
          <ac:chgData name="Leonie Smith" userId="fed1330f33f5650e" providerId="LiveId" clId="{E6D3AF1C-236A-4B99-B089-174396325C19}" dt="2023-12-05T05:26:46.488" v="99"/>
          <ac:picMkLst>
            <pc:docMk/>
            <pc:sldMk cId="283334129" sldId="453"/>
            <ac:picMk id="10" creationId="{9F695E9F-2482-6820-24EC-E09FA5DB76B9}"/>
          </ac:picMkLst>
        </pc:picChg>
        <pc:picChg chg="add del mod ord">
          <ac:chgData name="Leonie Smith" userId="fed1330f33f5650e" providerId="LiveId" clId="{E6D3AF1C-236A-4B99-B089-174396325C19}" dt="2023-12-05T05:26:50.744" v="100"/>
          <ac:picMkLst>
            <pc:docMk/>
            <pc:sldMk cId="283334129" sldId="453"/>
            <ac:picMk id="13" creationId="{E8364D50-F491-CDFD-C607-6AA30E047EFB}"/>
          </ac:picMkLst>
        </pc:picChg>
        <pc:picChg chg="add del mod">
          <ac:chgData name="Leonie Smith" userId="fed1330f33f5650e" providerId="LiveId" clId="{E6D3AF1C-236A-4B99-B089-174396325C19}" dt="2023-12-05T05:26:52.001" v="102"/>
          <ac:picMkLst>
            <pc:docMk/>
            <pc:sldMk cId="283334129" sldId="453"/>
            <ac:picMk id="14" creationId="{44C5715C-692D-904A-2146-72317536404D}"/>
          </ac:picMkLst>
        </pc:picChg>
        <pc:picChg chg="add del mod ord">
          <ac:chgData name="Leonie Smith" userId="fed1330f33f5650e" providerId="LiveId" clId="{E6D3AF1C-236A-4B99-B089-174396325C19}" dt="2023-12-05T05:26:59.895" v="103"/>
          <ac:picMkLst>
            <pc:docMk/>
            <pc:sldMk cId="283334129" sldId="453"/>
            <ac:picMk id="17" creationId="{2849D06F-2C55-8BD8-88B6-0895D330474A}"/>
          </ac:picMkLst>
        </pc:picChg>
        <pc:picChg chg="add del mod">
          <ac:chgData name="Leonie Smith" userId="fed1330f33f5650e" providerId="LiveId" clId="{E6D3AF1C-236A-4B99-B089-174396325C19}" dt="2023-12-05T05:27:02.164" v="105"/>
          <ac:picMkLst>
            <pc:docMk/>
            <pc:sldMk cId="283334129" sldId="453"/>
            <ac:picMk id="18" creationId="{AD3AEF41-8B86-A533-B24D-74B170AA9AE6}"/>
          </ac:picMkLst>
        </pc:picChg>
        <pc:picChg chg="add del mod ord">
          <ac:chgData name="Leonie Smith" userId="fed1330f33f5650e" providerId="LiveId" clId="{E6D3AF1C-236A-4B99-B089-174396325C19}" dt="2023-12-05T05:27:07.150" v="106"/>
          <ac:picMkLst>
            <pc:docMk/>
            <pc:sldMk cId="283334129" sldId="453"/>
            <ac:picMk id="21" creationId="{3A831C9C-0E0A-329B-8FA5-6E6C000AB858}"/>
          </ac:picMkLst>
        </pc:picChg>
        <pc:picChg chg="add del mod">
          <ac:chgData name="Leonie Smith" userId="fed1330f33f5650e" providerId="LiveId" clId="{E6D3AF1C-236A-4B99-B089-174396325C19}" dt="2023-12-05T05:27:08.512" v="108"/>
          <ac:picMkLst>
            <pc:docMk/>
            <pc:sldMk cId="283334129" sldId="453"/>
            <ac:picMk id="22" creationId="{C23BACD7-941B-8E8F-D3FA-984F097A9001}"/>
          </ac:picMkLst>
        </pc:picChg>
        <pc:picChg chg="add del mod ord">
          <ac:chgData name="Leonie Smith" userId="fed1330f33f5650e" providerId="LiveId" clId="{E6D3AF1C-236A-4B99-B089-174396325C19}" dt="2023-12-05T05:27:13.961" v="109"/>
          <ac:picMkLst>
            <pc:docMk/>
            <pc:sldMk cId="283334129" sldId="453"/>
            <ac:picMk id="25" creationId="{D45D2886-B704-5F37-0F31-C027AEEF1F2D}"/>
          </ac:picMkLst>
        </pc:picChg>
        <pc:picChg chg="add del mod">
          <ac:chgData name="Leonie Smith" userId="fed1330f33f5650e" providerId="LiveId" clId="{E6D3AF1C-236A-4B99-B089-174396325C19}" dt="2023-12-05T05:27:15.428" v="111"/>
          <ac:picMkLst>
            <pc:docMk/>
            <pc:sldMk cId="283334129" sldId="453"/>
            <ac:picMk id="26" creationId="{2B735A15-66AA-6EF6-F90A-6CD84FD72AD7}"/>
          </ac:picMkLst>
        </pc:picChg>
        <pc:picChg chg="add del mod ord">
          <ac:chgData name="Leonie Smith" userId="fed1330f33f5650e" providerId="LiveId" clId="{E6D3AF1C-236A-4B99-B089-174396325C19}" dt="2023-12-05T05:27:32.385" v="112"/>
          <ac:picMkLst>
            <pc:docMk/>
            <pc:sldMk cId="283334129" sldId="453"/>
            <ac:picMk id="29" creationId="{403BEEF9-1328-BD39-4247-B81CBD722685}"/>
          </ac:picMkLst>
        </pc:picChg>
        <pc:picChg chg="add mod">
          <ac:chgData name="Leonie Smith" userId="fed1330f33f5650e" providerId="LiveId" clId="{E6D3AF1C-236A-4B99-B089-174396325C19}" dt="2023-12-05T05:27:32.385" v="112"/>
          <ac:picMkLst>
            <pc:docMk/>
            <pc:sldMk cId="283334129" sldId="453"/>
            <ac:picMk id="30" creationId="{B5478507-43DA-EF11-A135-0FE901CF0BFF}"/>
          </ac:picMkLst>
        </pc:picChg>
      </pc:sldChg>
      <pc:sldChg chg="addSp delSp modSp mod modTransition modAnim">
        <pc:chgData name="Leonie Smith" userId="fed1330f33f5650e" providerId="LiveId" clId="{E6D3AF1C-236A-4B99-B089-174396325C19}" dt="2023-12-05T05:29:14.791" v="116"/>
        <pc:sldMkLst>
          <pc:docMk/>
          <pc:sldMk cId="1799939013" sldId="455"/>
        </pc:sldMkLst>
        <pc:picChg chg="add del mod">
          <ac:chgData name="Leonie Smith" userId="fed1330f33f5650e" providerId="LiveId" clId="{E6D3AF1C-236A-4B99-B089-174396325C19}" dt="2023-12-05T05:28:58.410" v="115"/>
          <ac:picMkLst>
            <pc:docMk/>
            <pc:sldMk cId="1799939013" sldId="455"/>
            <ac:picMk id="6" creationId="{8C942194-C1C8-0332-2E8E-D0702BE207EE}"/>
          </ac:picMkLst>
        </pc:picChg>
        <pc:picChg chg="add del mod ord">
          <ac:chgData name="Leonie Smith" userId="fed1330f33f5650e" providerId="LiveId" clId="{E6D3AF1C-236A-4B99-B089-174396325C19}" dt="2023-12-05T05:29:14.791" v="116"/>
          <ac:picMkLst>
            <pc:docMk/>
            <pc:sldMk cId="1799939013" sldId="455"/>
            <ac:picMk id="9" creationId="{19788CFF-7C7F-FDD6-2B02-521F08A76335}"/>
          </ac:picMkLst>
        </pc:picChg>
        <pc:picChg chg="add mod">
          <ac:chgData name="Leonie Smith" userId="fed1330f33f5650e" providerId="LiveId" clId="{E6D3AF1C-236A-4B99-B089-174396325C19}" dt="2023-12-05T05:29:14.791" v="116"/>
          <ac:picMkLst>
            <pc:docMk/>
            <pc:sldMk cId="1799939013" sldId="455"/>
            <ac:picMk id="10" creationId="{0187E767-541D-57F7-D56E-21D2B62E962F}"/>
          </ac:picMkLst>
        </pc:picChg>
      </pc:sldChg>
      <pc:sldChg chg="addSp delSp modSp mod modTransition modAnim">
        <pc:chgData name="Leonie Smith" userId="fed1330f33f5650e" providerId="LiveId" clId="{E6D3AF1C-236A-4B99-B089-174396325C19}" dt="2023-12-05T05:05:18.743" v="6"/>
        <pc:sldMkLst>
          <pc:docMk/>
          <pc:sldMk cId="3596600315" sldId="468"/>
        </pc:sldMkLst>
        <pc:picChg chg="add del mod">
          <ac:chgData name="Leonie Smith" userId="fed1330f33f5650e" providerId="LiveId" clId="{E6D3AF1C-236A-4B99-B089-174396325C19}" dt="2023-12-05T05:04:58.673" v="2"/>
          <ac:picMkLst>
            <pc:docMk/>
            <pc:sldMk cId="3596600315" sldId="468"/>
            <ac:picMk id="6" creationId="{91D362EB-2F5F-20B0-AD11-A44038842295}"/>
          </ac:picMkLst>
        </pc:picChg>
        <pc:picChg chg="add del mod ord">
          <ac:chgData name="Leonie Smith" userId="fed1330f33f5650e" providerId="LiveId" clId="{E6D3AF1C-236A-4B99-B089-174396325C19}" dt="2023-12-05T05:05:05.243" v="3"/>
          <ac:picMkLst>
            <pc:docMk/>
            <pc:sldMk cId="3596600315" sldId="468"/>
            <ac:picMk id="11" creationId="{9FB84B14-D113-7687-86C9-E7974775052F}"/>
          </ac:picMkLst>
        </pc:picChg>
        <pc:picChg chg="add del mod">
          <ac:chgData name="Leonie Smith" userId="fed1330f33f5650e" providerId="LiveId" clId="{E6D3AF1C-236A-4B99-B089-174396325C19}" dt="2023-12-05T05:05:12.467" v="5"/>
          <ac:picMkLst>
            <pc:docMk/>
            <pc:sldMk cId="3596600315" sldId="468"/>
            <ac:picMk id="12" creationId="{1051ECB4-BB39-0F0D-5D57-61F5992F452E}"/>
          </ac:picMkLst>
        </pc:picChg>
        <pc:picChg chg="add del mod ord">
          <ac:chgData name="Leonie Smith" userId="fed1330f33f5650e" providerId="LiveId" clId="{E6D3AF1C-236A-4B99-B089-174396325C19}" dt="2023-12-05T05:05:18.743" v="6"/>
          <ac:picMkLst>
            <pc:docMk/>
            <pc:sldMk cId="3596600315" sldId="468"/>
            <ac:picMk id="17" creationId="{30C36B0D-1841-D173-936B-BADA19890021}"/>
          </ac:picMkLst>
        </pc:picChg>
        <pc:picChg chg="add mod">
          <ac:chgData name="Leonie Smith" userId="fed1330f33f5650e" providerId="LiveId" clId="{E6D3AF1C-236A-4B99-B089-174396325C19}" dt="2023-12-05T05:05:18.743" v="6"/>
          <ac:picMkLst>
            <pc:docMk/>
            <pc:sldMk cId="3596600315" sldId="468"/>
            <ac:picMk id="18" creationId="{F437CCE6-635E-82BB-792B-2059EEAE93E7}"/>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A3CB7-A8E8-4A19-9B3E-857F154853BB}" type="datetimeFigureOut">
              <a:rPr lang="en-ZA" smtClean="0"/>
              <a:t>2024/08/04</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9EA38-4D76-40A4-8BB2-065CF2B5E7C1}" type="slidenum">
              <a:rPr lang="en-ZA" smtClean="0"/>
              <a:t>‹#›</a:t>
            </a:fld>
            <a:endParaRPr lang="en-ZA"/>
          </a:p>
        </p:txBody>
      </p:sp>
    </p:spTree>
    <p:extLst>
      <p:ext uri="{BB962C8B-B14F-4D97-AF65-F5344CB8AC3E}">
        <p14:creationId xmlns:p14="http://schemas.microsoft.com/office/powerpoint/2010/main" val="144124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dirty="0">
                <a:latin typeface="TimesNewRomanPS-BoldMT"/>
              </a:rPr>
              <a:t>Ch</a:t>
            </a:r>
          </a:p>
          <a:p>
            <a:pPr algn="l"/>
            <a:r>
              <a:rPr lang="en-IN" sz="1200" b="1" i="0" u="none" strike="noStrike" baseline="0" dirty="0">
                <a:latin typeface="TimesNewRomanPS-BoldMT"/>
              </a:rPr>
              <a:t>29 Job</a:t>
            </a:r>
          </a:p>
          <a:p>
            <a:pPr algn="l"/>
            <a:r>
              <a:rPr lang="en-US" sz="1200" b="0" i="0" u="none" strike="noStrike" baseline="0" dirty="0">
                <a:latin typeface="TimesNewRomanPSMT"/>
              </a:rPr>
              <a:t>1. Satan’s appearance before God – Job 1:1-12 (Top)</a:t>
            </a:r>
          </a:p>
          <a:p>
            <a:pPr algn="l"/>
            <a:r>
              <a:rPr lang="en-US" sz="1200" b="0" i="0" u="none" strike="noStrike" baseline="0" dirty="0">
                <a:latin typeface="TimesNewRomanPSMT"/>
              </a:rPr>
              <a:t>2. Satan’s first attack on Job – Job 1:13-22 (Below Top)</a:t>
            </a:r>
          </a:p>
          <a:p>
            <a:pPr algn="l"/>
            <a:r>
              <a:rPr lang="en-US" sz="1200" b="0" i="0" u="none" strike="noStrike" baseline="0" dirty="0">
                <a:latin typeface="TimesNewRomanPSMT"/>
              </a:rPr>
              <a:t>3. Satan’s second attack on Job – Job 2:1-10 (Right Center)</a:t>
            </a:r>
          </a:p>
          <a:p>
            <a:pPr algn="l"/>
            <a:r>
              <a:rPr lang="en-US" sz="1200" b="0" i="0" u="none" strike="noStrike" baseline="0" dirty="0">
                <a:latin typeface="TimesNewRomanPSMT"/>
              </a:rPr>
              <a:t>4. Friends come to council Job – Job 2:11 – 37:24 (Right Bottom)</a:t>
            </a:r>
          </a:p>
          <a:p>
            <a:pPr algn="l"/>
            <a:r>
              <a:rPr lang="en-US" sz="1200" b="0" i="0" u="none" strike="noStrike" baseline="0" dirty="0">
                <a:latin typeface="TimesNewRomanPSMT"/>
              </a:rPr>
              <a:t>5. God speaks to Job – Job 38:1 – 42:6 (Center)</a:t>
            </a:r>
          </a:p>
          <a:p>
            <a:pPr algn="l"/>
            <a:r>
              <a:rPr lang="en-US" sz="1200" b="0" i="0" u="none" strike="noStrike" baseline="0" dirty="0">
                <a:latin typeface="TimesNewRomanPSMT"/>
              </a:rPr>
              <a:t>6. Job prays for his three friends – Job 42:7-9 (Left Bottom)</a:t>
            </a:r>
          </a:p>
          <a:p>
            <a:pPr algn="l"/>
            <a:r>
              <a:rPr lang="en-US" sz="1200" b="0" i="0" u="none" strike="noStrike" baseline="0" dirty="0">
                <a:latin typeface="TimesNewRomanPSMT"/>
              </a:rPr>
              <a:t>7. Job is restored – Job 42:10-17 (Left Center)</a:t>
            </a:r>
            <a:endParaRPr lang="en-IN" dirty="0"/>
          </a:p>
          <a:p>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1</a:t>
            </a:fld>
            <a:endParaRPr lang="en-ZA"/>
          </a:p>
        </p:txBody>
      </p:sp>
    </p:spTree>
    <p:extLst>
      <p:ext uri="{BB962C8B-B14F-4D97-AF65-F5344CB8AC3E}">
        <p14:creationId xmlns:p14="http://schemas.microsoft.com/office/powerpoint/2010/main" val="10831100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2024/08/04</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2024/08/04</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2024/08/04</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2024/08/04</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2024/08/04</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2024/08/04</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2024/08/04</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2024/08/04</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2024/08/04</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2024/08/04</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2024/08/04</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2024/08/04</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creativecommons.org/publicdomain/zero/1.0/" TargetMode="External"/><Relationship Id="rId3" Type="http://schemas.openxmlformats.org/officeDocument/2006/relationships/slideLayout" Target="../slideLayouts/slideLayout2.xml"/><Relationship Id="rId7" Type="http://schemas.openxmlformats.org/officeDocument/2006/relationships/hyperlink" Target="https://open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discoverybible.com/" TargetMode="External"/><Relationship Id="rId5" Type="http://schemas.openxmlformats.org/officeDocument/2006/relationships/hyperlink" Target="https://biblehub.com/" TargetMode="External"/><Relationship Id="rId10"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creativecommons.org/licenses/by-sa/4.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5A97B-337D-5025-BDE7-F98E4188ACF7}"/>
              </a:ext>
            </a:extLst>
          </p:cNvPr>
          <p:cNvSpPr>
            <a:spLocks noGrp="1"/>
          </p:cNvSpPr>
          <p:nvPr>
            <p:ph type="title"/>
          </p:nvPr>
        </p:nvSpPr>
        <p:spPr/>
        <p:txBody>
          <a:bodyPr/>
          <a:lstStyle/>
          <a:p>
            <a:r>
              <a:rPr lang="en-IN" dirty="0"/>
              <a:t>29-6</a:t>
            </a:r>
          </a:p>
        </p:txBody>
      </p:sp>
      <p:sp>
        <p:nvSpPr>
          <p:cNvPr id="3" name="Content Placeholder 2">
            <a:extLst>
              <a:ext uri="{FF2B5EF4-FFF2-40B4-BE49-F238E27FC236}">
                <a16:creationId xmlns:a16="http://schemas.microsoft.com/office/drawing/2014/main" id="{0162BEE1-134B-8B70-2BB8-9226F1DF1614}"/>
              </a:ext>
            </a:extLst>
          </p:cNvPr>
          <p:cNvSpPr>
            <a:spLocks noGrp="1"/>
          </p:cNvSpPr>
          <p:nvPr>
            <p:ph idx="1"/>
          </p:nvPr>
        </p:nvSpPr>
        <p:spPr/>
        <p:txBody>
          <a:bodyPr>
            <a:normAutofit fontScale="70000" lnSpcReduction="20000"/>
          </a:bodyPr>
          <a:lstStyle/>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These materials are by the </a:t>
            </a:r>
            <a:r>
              <a:rPr lang="en-IN" sz="2800" kern="100" dirty="0" err="1">
                <a:solidFill>
                  <a:srgbClr val="2C3943"/>
                </a:solidFill>
                <a:highlight>
                  <a:srgbClr val="FFFFFF"/>
                </a:highlight>
                <a:latin typeface="PT Serif" panose="020A0603040505020204" pitchFamily="18" charset="0"/>
                <a:ea typeface="Aptos"/>
                <a:cs typeface="Arial" panose="020B0604020202020204" pitchFamily="34" charset="0"/>
              </a:rPr>
              <a:t>Kongki</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Ka Project and are made available to you under the terms of the Creative Commons Attribution </a:t>
            </a:r>
            <a:r>
              <a:rPr lang="en-IN" sz="2800" kern="100" dirty="0" err="1">
                <a:solidFill>
                  <a:srgbClr val="2C3943"/>
                </a:solidFill>
                <a:highlight>
                  <a:srgbClr val="FFFFFF"/>
                </a:highlight>
                <a:latin typeface="PT Serif" panose="020A0603040505020204" pitchFamily="18" charset="0"/>
                <a:ea typeface="Aptos"/>
                <a:cs typeface="Arial" panose="020B0604020202020204" pitchFamily="34" charset="0"/>
              </a:rPr>
              <a:t>ShareAlike</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license 4.0.</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You have permission to share and redistribute these materials in any format and to make reasonable revisions and adaptations of this translation, provided that:</a:t>
            </a:r>
            <a:endParaRPr lang="en-US" sz="2800" kern="100" dirty="0">
              <a:latin typeface="Aptos"/>
              <a:ea typeface="Aptos"/>
              <a:cs typeface="Arial" panose="020B0604020202020204" pitchFamily="34" charset="0"/>
            </a:endParaRPr>
          </a:p>
          <a:p>
            <a:pPr marL="342900" indent="-342900" algn="l">
              <a:lnSpc>
                <a:spcPct val="107000"/>
              </a:lnSpc>
              <a:spcBef>
                <a:spcPts val="0"/>
              </a:spcBef>
              <a:buFont typeface="Symbol" panose="05050102010706020507" pitchFamily="18" charset="2"/>
              <a:buChar char=""/>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You include the above licence and source information.</a:t>
            </a:r>
            <a:endParaRPr lang="en-US" sz="2800" kern="100" dirty="0">
              <a:latin typeface="Aptos"/>
              <a:ea typeface="Aptos"/>
              <a:cs typeface="Arial" panose="020B0604020202020204" pitchFamily="34" charset="0"/>
            </a:endParaRPr>
          </a:p>
          <a:p>
            <a:pPr marL="342900" indent="-342900" algn="l">
              <a:lnSpc>
                <a:spcPct val="107000"/>
              </a:lnSpc>
              <a:spcBef>
                <a:spcPts val="0"/>
              </a:spcBef>
              <a:spcAft>
                <a:spcPts val="800"/>
              </a:spcAft>
              <a:buFont typeface="Symbol" panose="05050102010706020507" pitchFamily="18" charset="2"/>
              <a:buChar char=""/>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If you redistribute these materials or create derivatives, you must distribute your contributions under the same license as the original.</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The Holy Bible, Berean Standard Bible, BSB is produced in cooperation with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5"/>
              </a:rPr>
              <a:t>Bible Hub</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6"/>
              </a:rPr>
              <a:t>Discovery Bible</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7"/>
              </a:rPr>
              <a:t>OpenBible.com</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and the Berean Bible Translation Committee. This text of God's Word has been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8"/>
              </a:rPr>
              <a:t>dedicated to the public domain</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endParaRPr lang="en-US" sz="2800" kern="100" dirty="0">
              <a:latin typeface="Aptos"/>
              <a:ea typeface="Aptos"/>
              <a:cs typeface="Arial" panose="020B0604020202020204" pitchFamily="34" charset="0"/>
            </a:endParaRPr>
          </a:p>
          <a:p>
            <a:pPr algn="l">
              <a:spcBef>
                <a:spcPts val="0"/>
              </a:spcBef>
            </a:pPr>
            <a:r>
              <a:rPr lang="en-US" sz="2800" dirty="0">
                <a:solidFill>
                  <a:srgbClr val="2C3943"/>
                </a:solidFill>
                <a:highlight>
                  <a:srgbClr val="FFFFFF"/>
                </a:highlight>
                <a:latin typeface="PT Serif" panose="020A0603040505020204" pitchFamily="18" charset="0"/>
                <a:ea typeface="Times New Roman" panose="02020603050405020304" pitchFamily="18" charset="0"/>
              </a:rPr>
              <a:t>Hindi text is from Free Bibles India. This translation is made available under the terms of a </a:t>
            </a:r>
            <a:r>
              <a:rPr lang="en-IN" sz="2800" u="sng" dirty="0">
                <a:solidFill>
                  <a:srgbClr val="000000"/>
                </a:solidFill>
                <a:highlight>
                  <a:srgbClr val="FFFFFF"/>
                </a:highlight>
                <a:latin typeface="PT Serif" panose="020A0603040505020204" pitchFamily="18" charset="0"/>
                <a:ea typeface="Times New Roman" panose="02020603050405020304" pitchFamily="18" charset="0"/>
                <a:hlinkClick r:id="rId9"/>
              </a:rPr>
              <a:t>Creative Commons Attribution-</a:t>
            </a:r>
            <a:r>
              <a:rPr lang="en-IN" sz="2800" u="sng" dirty="0" err="1">
                <a:solidFill>
                  <a:srgbClr val="000000"/>
                </a:solidFill>
                <a:highlight>
                  <a:srgbClr val="FFFFFF"/>
                </a:highlight>
                <a:latin typeface="PT Serif" panose="020A0603040505020204" pitchFamily="18" charset="0"/>
                <a:ea typeface="Times New Roman" panose="02020603050405020304" pitchFamily="18" charset="0"/>
                <a:hlinkClick r:id="rId9"/>
              </a:rPr>
              <a:t>ShareAlike</a:t>
            </a:r>
            <a:r>
              <a:rPr lang="en-IN" sz="2800" u="sng" dirty="0">
                <a:solidFill>
                  <a:srgbClr val="000000"/>
                </a:solidFill>
                <a:highlight>
                  <a:srgbClr val="FFFFFF"/>
                </a:highlight>
                <a:latin typeface="PT Serif" panose="020A0603040505020204" pitchFamily="18" charset="0"/>
                <a:ea typeface="Times New Roman" panose="02020603050405020304" pitchFamily="18" charset="0"/>
                <a:hlinkClick r:id="rId9"/>
              </a:rPr>
              <a:t> 4.0 International License</a:t>
            </a:r>
            <a:r>
              <a:rPr lang="en-IN" sz="2800" dirty="0">
                <a:solidFill>
                  <a:srgbClr val="2C3943"/>
                </a:solidFill>
                <a:highlight>
                  <a:srgbClr val="FFFFFF"/>
                </a:highlight>
                <a:latin typeface="PT Serif" panose="020A0603040505020204" pitchFamily="18" charset="0"/>
                <a:ea typeface="Times New Roman" panose="02020603050405020304" pitchFamily="18" charset="0"/>
              </a:rPr>
              <a:t>.</a:t>
            </a:r>
            <a:endParaRPr lang="en-US" sz="2800" dirty="0">
              <a:highlight>
                <a:srgbClr val="FFFFFF"/>
              </a:highlight>
              <a:latin typeface="Times New Roman" panose="02020603050405020304" pitchFamily="18" charset="0"/>
              <a:ea typeface="Times New Roman" panose="02020603050405020304" pitchFamily="18" charset="0"/>
            </a:endParaRPr>
          </a:p>
        </p:txBody>
      </p:sp>
      <p:pic>
        <p:nvPicPr>
          <p:cNvPr id="18" name="Audio 17">
            <a:hlinkClick r:id="" action="ppaction://media"/>
            <a:extLst>
              <a:ext uri="{FF2B5EF4-FFF2-40B4-BE49-F238E27FC236}">
                <a16:creationId xmlns:a16="http://schemas.microsoft.com/office/drawing/2014/main" id="{F437CCE6-635E-82BB-792B-2059EEAE93E7}"/>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596600315"/>
      </p:ext>
    </p:extLst>
  </p:cSld>
  <p:clrMapOvr>
    <a:masterClrMapping/>
  </p:clrMapOvr>
  <mc:AlternateContent xmlns:mc="http://schemas.openxmlformats.org/markup-compatibility/2006" xmlns:p14="http://schemas.microsoft.com/office/powerpoint/2010/main">
    <mc:Choice Requires="p14">
      <p:transition spd="slow" p14:dur="2000" advTm="3071"/>
    </mc:Choice>
    <mc:Fallback xmlns="">
      <p:transition spd="slow" advTm="30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C5F10E66-B238-730E-EC94-11A79C6FDFFE}"/>
              </a:ext>
            </a:extLst>
          </p:cNvPr>
          <p:cNvPicPr>
            <a:picLocks noChangeAspect="1"/>
          </p:cNvPicPr>
          <p:nvPr/>
        </p:nvPicPr>
        <p:blipFill rotWithShape="1">
          <a:blip r:embed="rId2"/>
          <a:srcRect l="2649" r="-1"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2DB4F56C-1F69-85B9-48D7-D7D48FB89F94}"/>
              </a:ext>
            </a:extLst>
          </p:cNvPr>
          <p:cNvSpPr txBox="1"/>
          <p:nvPr/>
        </p:nvSpPr>
        <p:spPr>
          <a:xfrm>
            <a:off x="321739" y="389586"/>
            <a:ext cx="3123586" cy="584775"/>
          </a:xfrm>
          <a:prstGeom prst="rect">
            <a:avLst/>
          </a:prstGeom>
          <a:noFill/>
        </p:spPr>
        <p:txBody>
          <a:bodyPr wrap="square" rtlCol="0">
            <a:spAutoFit/>
          </a:bodyPr>
          <a:lstStyle/>
          <a:p>
            <a:r>
              <a:rPr lang="hi-IN" sz="3200" b="0" i="0" u="none" strike="noStrike" baseline="0" dirty="0">
                <a:solidFill>
                  <a:schemeClr val="bg1"/>
                </a:solidFill>
                <a:latin typeface="Mangal" panose="02040503050203030202" pitchFamily="18" charset="0"/>
                <a:cs typeface="Mangal" panose="02040503050203030202" pitchFamily="18" charset="0"/>
              </a:rPr>
              <a:t>अय्यूब</a:t>
            </a:r>
            <a:r>
              <a:rPr lang="hi-IN" sz="2800" b="0" i="0" u="none" strike="noStrike" baseline="0" dirty="0">
                <a:solidFill>
                  <a:schemeClr val="bg1"/>
                </a:solidFill>
                <a:latin typeface="Mangal" panose="02040503050203030202" pitchFamily="18" charset="0"/>
                <a:cs typeface="Mangal" panose="02040503050203030202" pitchFamily="18" charset="0"/>
              </a:rPr>
              <a:t> 42:</a:t>
            </a:r>
            <a:r>
              <a:rPr lang="en-US" sz="2800" b="0" i="0" u="none" strike="noStrike" baseline="0" dirty="0">
                <a:solidFill>
                  <a:schemeClr val="bg1"/>
                </a:solidFill>
                <a:latin typeface="Mangal" panose="02040503050203030202" pitchFamily="18" charset="0"/>
                <a:cs typeface="Mangal" panose="02040503050203030202" pitchFamily="18" charset="0"/>
              </a:rPr>
              <a:t>9</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6658051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10</a:t>
            </a:r>
            <a:r>
              <a:rPr lang="en-US" sz="4000" b="0" i="0">
                <a:solidFill>
                  <a:srgbClr val="121212"/>
                </a:solidFill>
                <a:effectLst/>
                <a:latin typeface="Inter" panose="020B0502030000000004" pitchFamily="34" charset="0"/>
              </a:rPr>
              <a:t>After Job had prayed for his friends, the </a:t>
            </a:r>
            <a:r>
              <a:rPr lang="en-US" sz="4000" b="0" i="0" cap="small">
                <a:solidFill>
                  <a:srgbClr val="121212"/>
                </a:solidFill>
                <a:effectLst/>
                <a:latin typeface="Inter" panose="020B0502030000000004" pitchFamily="34" charset="0"/>
              </a:rPr>
              <a:t>Lord</a:t>
            </a:r>
            <a:r>
              <a:rPr lang="en-US" sz="4000" b="0" i="0">
                <a:solidFill>
                  <a:srgbClr val="121212"/>
                </a:solidFill>
                <a:effectLst/>
                <a:latin typeface="Inter" panose="020B0502030000000004" pitchFamily="34" charset="0"/>
              </a:rPr>
              <a:t> restored his prosperity and doubled his former possessions.</a:t>
            </a:r>
            <a:endParaRPr lang="en-ZA" sz="1400" dirty="0"/>
          </a:p>
        </p:txBody>
      </p:sp>
      <p:sp>
        <p:nvSpPr>
          <p:cNvPr id="2" name="TextBox 1">
            <a:extLst>
              <a:ext uri="{FF2B5EF4-FFF2-40B4-BE49-F238E27FC236}">
                <a16:creationId xmlns:a16="http://schemas.microsoft.com/office/drawing/2014/main" id="{DDC4A630-B491-D01A-21CD-1D0EB3EE6F03}"/>
              </a:ext>
            </a:extLst>
          </p:cNvPr>
          <p:cNvSpPr txBox="1"/>
          <p:nvPr/>
        </p:nvSpPr>
        <p:spPr>
          <a:xfrm>
            <a:off x="6096000" y="166255"/>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10</a:t>
            </a:r>
            <a:r>
              <a:rPr lang="hi-IN" sz="3600" b="0" i="0" dirty="0">
                <a:solidFill>
                  <a:srgbClr val="121212"/>
                </a:solidFill>
                <a:effectLst/>
                <a:latin typeface="Inter" panose="020B0502030000000004" pitchFamily="34" charset="0"/>
              </a:rPr>
              <a:t>जब अय्यूब ने अपने मित्रों के लिये प्रार्थना की, तब यहोवा ने उसका सारा दुःख दूर किया, और जितना अय्यूब का पहले था, उसका दुगना यहोवा ने उसे दे दिया।</a:t>
            </a:r>
            <a:endParaRPr lang="en-IN" sz="3600" dirty="0"/>
          </a:p>
        </p:txBody>
      </p:sp>
      <p:pic>
        <p:nvPicPr>
          <p:cNvPr id="11" name="Audio 10">
            <a:hlinkClick r:id="" action="ppaction://media"/>
            <a:extLst>
              <a:ext uri="{FF2B5EF4-FFF2-40B4-BE49-F238E27FC236}">
                <a16:creationId xmlns:a16="http://schemas.microsoft.com/office/drawing/2014/main" id="{9F60F3FE-3A20-3065-78A4-90C1AD46424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422728137"/>
      </p:ext>
    </p:extLst>
  </p:cSld>
  <p:clrMapOvr>
    <a:masterClrMapping/>
  </p:clrMapOvr>
  <mc:AlternateContent xmlns:mc="http://schemas.openxmlformats.org/markup-compatibility/2006" xmlns:p14="http://schemas.microsoft.com/office/powerpoint/2010/main">
    <mc:Choice Requires="p14">
      <p:transition spd="slow" p14:dur="2000" advTm="15597"/>
    </mc:Choice>
    <mc:Fallback xmlns="">
      <p:transition spd="slow" advTm="155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3445ED01-26BD-183D-5D9C-02536692953F}"/>
              </a:ext>
            </a:extLst>
          </p:cNvPr>
          <p:cNvPicPr>
            <a:picLocks noChangeAspect="1"/>
          </p:cNvPicPr>
          <p:nvPr/>
        </p:nvPicPr>
        <p:blipFill rotWithShape="1">
          <a:blip r:embed="rId2"/>
          <a:srcRect t="595" b="11531"/>
          <a:stretch/>
        </p:blipFill>
        <p:spPr>
          <a:xfrm>
            <a:off x="19" y="-1900142"/>
            <a:ext cx="15572915" cy="8758142"/>
          </a:xfrm>
          <a:prstGeom prst="rect">
            <a:avLst/>
          </a:prstGeom>
        </p:spPr>
      </p:pic>
      <p:sp>
        <p:nvSpPr>
          <p:cNvPr id="4" name="TextBox 3">
            <a:extLst>
              <a:ext uri="{FF2B5EF4-FFF2-40B4-BE49-F238E27FC236}">
                <a16:creationId xmlns:a16="http://schemas.microsoft.com/office/drawing/2014/main" id="{2B1A11F1-9AB7-8436-39E0-347798224477}"/>
              </a:ext>
            </a:extLst>
          </p:cNvPr>
          <p:cNvSpPr txBox="1"/>
          <p:nvPr/>
        </p:nvSpPr>
        <p:spPr>
          <a:xfrm>
            <a:off x="321739" y="389586"/>
            <a:ext cx="3123586" cy="584775"/>
          </a:xfrm>
          <a:prstGeom prst="rect">
            <a:avLst/>
          </a:prstGeom>
          <a:noFill/>
        </p:spPr>
        <p:txBody>
          <a:bodyPr wrap="square" rtlCol="0">
            <a:spAutoFit/>
          </a:bodyPr>
          <a:lstStyle/>
          <a:p>
            <a:r>
              <a:rPr lang="hi-IN" sz="3200" b="0" i="0" u="none" strike="noStrike" baseline="0" dirty="0">
                <a:solidFill>
                  <a:schemeClr val="bg1"/>
                </a:solidFill>
                <a:latin typeface="Mangal" panose="02040503050203030202" pitchFamily="18" charset="0"/>
                <a:cs typeface="Mangal" panose="02040503050203030202" pitchFamily="18" charset="0"/>
              </a:rPr>
              <a:t>अय्यूब</a:t>
            </a:r>
            <a:r>
              <a:rPr lang="hi-IN" sz="2800" b="0" i="0" u="none" strike="noStrike" baseline="0" dirty="0">
                <a:solidFill>
                  <a:schemeClr val="bg1"/>
                </a:solidFill>
                <a:latin typeface="Mangal" panose="02040503050203030202" pitchFamily="18" charset="0"/>
                <a:cs typeface="Mangal" panose="02040503050203030202" pitchFamily="18" charset="0"/>
              </a:rPr>
              <a:t> 42:</a:t>
            </a:r>
            <a:r>
              <a:rPr lang="en-US" sz="2800" b="0" i="0" u="none" strike="noStrike" baseline="0" dirty="0">
                <a:solidFill>
                  <a:schemeClr val="bg1"/>
                </a:solidFill>
                <a:latin typeface="Mangal" panose="02040503050203030202" pitchFamily="18" charset="0"/>
                <a:cs typeface="Mangal" panose="02040503050203030202" pitchFamily="18" charset="0"/>
              </a:rPr>
              <a:t>10</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436635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11</a:t>
            </a:r>
            <a:r>
              <a:rPr lang="en-US" sz="3600" b="0" i="0">
                <a:solidFill>
                  <a:srgbClr val="121212"/>
                </a:solidFill>
                <a:effectLst/>
                <a:latin typeface="Inter" panose="020B0502030000000004" pitchFamily="34" charset="0"/>
              </a:rPr>
              <a:t>All his brothers and sisters and prior acquaintances came and dined with him in his house. They consoled him and comforted him over all the adversity that the </a:t>
            </a:r>
            <a:r>
              <a:rPr lang="en-US" sz="3600" b="0" i="0" cap="small">
                <a:solidFill>
                  <a:srgbClr val="121212"/>
                </a:solidFill>
                <a:effectLst/>
                <a:latin typeface="Inter" panose="020B0502030000000004" pitchFamily="34" charset="0"/>
              </a:rPr>
              <a:t>Lord</a:t>
            </a:r>
            <a:r>
              <a:rPr lang="en-US" sz="3600" b="0" i="0">
                <a:solidFill>
                  <a:srgbClr val="121212"/>
                </a:solidFill>
                <a:effectLst/>
                <a:latin typeface="Inter" panose="020B0502030000000004" pitchFamily="34" charset="0"/>
              </a:rPr>
              <a:t> had brought upon him. And each one gave him a piece of silver  and a gold ring.</a:t>
            </a:r>
            <a:endParaRPr lang="en-ZA" dirty="0"/>
          </a:p>
        </p:txBody>
      </p:sp>
      <p:sp>
        <p:nvSpPr>
          <p:cNvPr id="3" name="TextBox 2">
            <a:extLst>
              <a:ext uri="{FF2B5EF4-FFF2-40B4-BE49-F238E27FC236}">
                <a16:creationId xmlns:a16="http://schemas.microsoft.com/office/drawing/2014/main" id="{5D26C89D-7A01-AFDA-B5CA-A1739E3FC565}"/>
              </a:ext>
            </a:extLst>
          </p:cNvPr>
          <p:cNvSpPr txBox="1"/>
          <p:nvPr/>
        </p:nvSpPr>
        <p:spPr>
          <a:xfrm>
            <a:off x="6096000" y="166255"/>
            <a:ext cx="6096000" cy="6558101"/>
          </a:xfrm>
          <a:prstGeom prst="rect">
            <a:avLst/>
          </a:prstGeom>
          <a:noFill/>
        </p:spPr>
        <p:txBody>
          <a:bodyPr wrap="square" rtlCol="0">
            <a:noAutofit/>
          </a:bodyPr>
          <a:lstStyle/>
          <a:p>
            <a:r>
              <a:rPr lang="hi-IN" sz="3400" b="0" i="0" dirty="0">
                <a:solidFill>
                  <a:srgbClr val="777A7B"/>
                </a:solidFill>
                <a:effectLst/>
                <a:latin typeface="Inter" panose="020B0502030000000004" pitchFamily="34" charset="0"/>
              </a:rPr>
              <a:t>11</a:t>
            </a:r>
            <a:r>
              <a:rPr lang="hi-IN" sz="3400" b="0" i="0" dirty="0">
                <a:solidFill>
                  <a:srgbClr val="121212"/>
                </a:solidFill>
                <a:effectLst/>
                <a:latin typeface="Inter" panose="020B0502030000000004" pitchFamily="34" charset="0"/>
              </a:rPr>
              <a:t>तब उसके सब भाई, और सब बहनें, और जितने पहले उसको जानते-पहचानते थे, उन सभी ने आकर उसके यहाँ उसके संग भोजन किया; और जितनी विपत्ति यहोवा ने उस पर डाली थी, उन सब के विषय उन्होंने विलाप किया, और उसे शान्ति दी; और उसे एक-एक चाँदी का सिक्का और सोने की एक-एक बाली दी।</a:t>
            </a:r>
            <a:endParaRPr lang="en-IN" sz="3400" dirty="0"/>
          </a:p>
        </p:txBody>
      </p:sp>
      <p:pic>
        <p:nvPicPr>
          <p:cNvPr id="26" name="Audio 25">
            <a:hlinkClick r:id="" action="ppaction://media"/>
            <a:extLst>
              <a:ext uri="{FF2B5EF4-FFF2-40B4-BE49-F238E27FC236}">
                <a16:creationId xmlns:a16="http://schemas.microsoft.com/office/drawing/2014/main" id="{7A8C41C0-9759-195E-860F-43A7C4CA598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160448636"/>
      </p:ext>
    </p:extLst>
  </p:cSld>
  <p:clrMapOvr>
    <a:masterClrMapping/>
  </p:clrMapOvr>
  <mc:AlternateContent xmlns:mc="http://schemas.openxmlformats.org/markup-compatibility/2006" xmlns:p14="http://schemas.microsoft.com/office/powerpoint/2010/main">
    <mc:Choice Requires="p14">
      <p:transition spd="slow" p14:dur="2000" advTm="22249"/>
    </mc:Choice>
    <mc:Fallback xmlns="">
      <p:transition spd="slow" advTm="222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7A1A94DA-9A66-07B0-4C49-E1B61F26E880}"/>
              </a:ext>
            </a:extLst>
          </p:cNvPr>
          <p:cNvPicPr>
            <a:picLocks noChangeAspect="1"/>
          </p:cNvPicPr>
          <p:nvPr/>
        </p:nvPicPr>
        <p:blipFill rotWithShape="1">
          <a:blip r:embed="rId2"/>
          <a:srcRect r="6204"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19D1DE82-1256-E568-C737-59D80323B0A4}"/>
              </a:ext>
            </a:extLst>
          </p:cNvPr>
          <p:cNvSpPr txBox="1"/>
          <p:nvPr/>
        </p:nvSpPr>
        <p:spPr>
          <a:xfrm>
            <a:off x="321739" y="389586"/>
            <a:ext cx="3123586" cy="584775"/>
          </a:xfrm>
          <a:prstGeom prst="rect">
            <a:avLst/>
          </a:prstGeom>
          <a:noFill/>
        </p:spPr>
        <p:txBody>
          <a:bodyPr wrap="square" rtlCol="0">
            <a:spAutoFit/>
          </a:bodyPr>
          <a:lstStyle/>
          <a:p>
            <a:r>
              <a:rPr lang="hi-IN" sz="3200" b="0" i="0" u="none" strike="noStrike" baseline="0" dirty="0">
                <a:solidFill>
                  <a:schemeClr val="bg1"/>
                </a:solidFill>
                <a:latin typeface="Mangal" panose="02040503050203030202" pitchFamily="18" charset="0"/>
                <a:cs typeface="Mangal" panose="02040503050203030202" pitchFamily="18" charset="0"/>
              </a:rPr>
              <a:t>अय्यूब</a:t>
            </a:r>
            <a:r>
              <a:rPr lang="hi-IN" sz="2800" b="0" i="0" u="none" strike="noStrike" baseline="0" dirty="0">
                <a:solidFill>
                  <a:schemeClr val="bg1"/>
                </a:solidFill>
                <a:latin typeface="Mangal" panose="02040503050203030202" pitchFamily="18" charset="0"/>
                <a:cs typeface="Mangal" panose="02040503050203030202" pitchFamily="18" charset="0"/>
              </a:rPr>
              <a:t> 42:</a:t>
            </a:r>
            <a:r>
              <a:rPr lang="en-US" sz="2800" b="0" i="0" u="none" strike="noStrike" baseline="0" dirty="0">
                <a:solidFill>
                  <a:schemeClr val="bg1"/>
                </a:solidFill>
                <a:latin typeface="Mangal" panose="02040503050203030202" pitchFamily="18" charset="0"/>
                <a:cs typeface="Mangal" panose="02040503050203030202" pitchFamily="18" charset="0"/>
              </a:rPr>
              <a:t>11</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5380512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12</a:t>
            </a:r>
            <a:r>
              <a:rPr lang="en-US" sz="4000" b="0" i="0">
                <a:solidFill>
                  <a:srgbClr val="121212"/>
                </a:solidFill>
                <a:effectLst/>
                <a:latin typeface="Inter" panose="020B0502030000000004" pitchFamily="34" charset="0"/>
              </a:rPr>
              <a:t>So the </a:t>
            </a:r>
            <a:r>
              <a:rPr lang="en-US" sz="4000" b="0" i="0" cap="small">
                <a:solidFill>
                  <a:srgbClr val="121212"/>
                </a:solidFill>
                <a:effectLst/>
                <a:latin typeface="Inter" panose="020B0502030000000004" pitchFamily="34" charset="0"/>
              </a:rPr>
              <a:t>Lord</a:t>
            </a:r>
            <a:r>
              <a:rPr lang="en-US" sz="4000" b="0" i="0">
                <a:solidFill>
                  <a:srgbClr val="121212"/>
                </a:solidFill>
                <a:effectLst/>
                <a:latin typeface="Inter" panose="020B0502030000000004" pitchFamily="34" charset="0"/>
              </a:rPr>
              <a:t> blessed Job’s latter days more than his first. He owned 14,000 sheep, 6,000 camels, 1,000 yoke of oxen, and 1,000 female donkeys. </a:t>
            </a:r>
            <a:r>
              <a:rPr lang="en-US" sz="4000" b="0" i="0">
                <a:solidFill>
                  <a:srgbClr val="777A7B"/>
                </a:solidFill>
                <a:effectLst/>
                <a:latin typeface="Inter" panose="020B0502030000000004" pitchFamily="34" charset="0"/>
              </a:rPr>
              <a:t>13</a:t>
            </a:r>
            <a:r>
              <a:rPr lang="en-US" sz="4000" b="0" i="0">
                <a:solidFill>
                  <a:srgbClr val="121212"/>
                </a:solidFill>
                <a:effectLst/>
                <a:latin typeface="Inter" panose="020B0502030000000004" pitchFamily="34" charset="0"/>
              </a:rPr>
              <a:t>And he also had seven sons and three daughters.</a:t>
            </a:r>
            <a:endParaRPr lang="en-ZA" dirty="0"/>
          </a:p>
        </p:txBody>
      </p:sp>
      <p:sp>
        <p:nvSpPr>
          <p:cNvPr id="2" name="TextBox 1">
            <a:extLst>
              <a:ext uri="{FF2B5EF4-FFF2-40B4-BE49-F238E27FC236}">
                <a16:creationId xmlns:a16="http://schemas.microsoft.com/office/drawing/2014/main" id="{574D0F7C-BD04-FF9B-5247-FF9F13AB68C1}"/>
              </a:ext>
            </a:extLst>
          </p:cNvPr>
          <p:cNvSpPr txBox="1"/>
          <p:nvPr/>
        </p:nvSpPr>
        <p:spPr>
          <a:xfrm>
            <a:off x="6096000" y="166255"/>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12</a:t>
            </a:r>
            <a:r>
              <a:rPr lang="hi-IN" sz="3600" b="0" i="0" dirty="0">
                <a:solidFill>
                  <a:srgbClr val="121212"/>
                </a:solidFill>
                <a:effectLst/>
                <a:latin typeface="Inter" panose="020B0502030000000004" pitchFamily="34" charset="0"/>
              </a:rPr>
              <a:t>और यहोवा ने अय्यूब के बाद के दिनों में उसको पहले के दिनों से अधिक आशीष दी</a:t>
            </a:r>
            <a:r>
              <a:rPr lang="en-US" sz="3600" b="0" i="0" dirty="0">
                <a:solidFill>
                  <a:srgbClr val="121212"/>
                </a:solidFill>
                <a:effectLst/>
                <a:latin typeface="Inter" panose="020B0502030000000004" pitchFamily="34" charset="0"/>
              </a:rPr>
              <a:t>c; </a:t>
            </a:r>
            <a:r>
              <a:rPr lang="hi-IN" sz="3600" b="0" i="0" dirty="0">
                <a:solidFill>
                  <a:srgbClr val="121212"/>
                </a:solidFill>
                <a:effectLst/>
                <a:latin typeface="Inter" panose="020B0502030000000004" pitchFamily="34" charset="0"/>
              </a:rPr>
              <a:t>और उसके चौदह हजार भेड़-बकरियाँ, छः हजार ऊँट, हजार जोड़ी बैल, और हजार गदहियाँ हो गईं। </a:t>
            </a:r>
            <a:r>
              <a:rPr lang="hi-IN" sz="3600" b="0" i="0" dirty="0">
                <a:solidFill>
                  <a:srgbClr val="777A7B"/>
                </a:solidFill>
                <a:effectLst/>
                <a:latin typeface="Inter" panose="020B0502030000000004" pitchFamily="34" charset="0"/>
              </a:rPr>
              <a:t>13</a:t>
            </a:r>
            <a:r>
              <a:rPr lang="hi-IN" sz="3600" b="0" i="0" dirty="0">
                <a:solidFill>
                  <a:srgbClr val="121212"/>
                </a:solidFill>
                <a:effectLst/>
                <a:latin typeface="Inter" panose="020B0502030000000004" pitchFamily="34" charset="0"/>
              </a:rPr>
              <a:t>और उसके सात बेटे और तीन बेटियाँ भी उत्पन्न हुईं।</a:t>
            </a:r>
            <a:endParaRPr lang="en-IN" sz="3600" dirty="0"/>
          </a:p>
        </p:txBody>
      </p:sp>
      <p:pic>
        <p:nvPicPr>
          <p:cNvPr id="23" name="Audio 22">
            <a:hlinkClick r:id="" action="ppaction://media"/>
            <a:extLst>
              <a:ext uri="{FF2B5EF4-FFF2-40B4-BE49-F238E27FC236}">
                <a16:creationId xmlns:a16="http://schemas.microsoft.com/office/drawing/2014/main" id="{EEFC72E9-09CF-78C3-9F2E-6241A5F5AB0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386340796"/>
      </p:ext>
    </p:extLst>
  </p:cSld>
  <p:clrMapOvr>
    <a:masterClrMapping/>
  </p:clrMapOvr>
  <mc:AlternateContent xmlns:mc="http://schemas.openxmlformats.org/markup-compatibility/2006" xmlns:p14="http://schemas.microsoft.com/office/powerpoint/2010/main">
    <mc:Choice Requires="p14">
      <p:transition spd="slow" p14:dur="2000" advTm="17225"/>
    </mc:Choice>
    <mc:Fallback xmlns="">
      <p:transition spd="slow" advTm="172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AF9E71D3-78FB-6037-6AF5-B2C0845B5062}"/>
              </a:ext>
            </a:extLst>
          </p:cNvPr>
          <p:cNvPicPr>
            <a:picLocks noChangeAspect="1"/>
          </p:cNvPicPr>
          <p:nvPr/>
        </p:nvPicPr>
        <p:blipFill rotWithShape="1">
          <a:blip r:embed="rId2"/>
          <a:srcRect b="2192"/>
          <a:stretch/>
        </p:blipFill>
        <p:spPr>
          <a:xfrm>
            <a:off x="-645845" y="-556744"/>
            <a:ext cx="13184209" cy="7414744"/>
          </a:xfrm>
          <a:prstGeom prst="rect">
            <a:avLst/>
          </a:prstGeom>
        </p:spPr>
      </p:pic>
      <p:sp>
        <p:nvSpPr>
          <p:cNvPr id="4" name="TextBox 3">
            <a:extLst>
              <a:ext uri="{FF2B5EF4-FFF2-40B4-BE49-F238E27FC236}">
                <a16:creationId xmlns:a16="http://schemas.microsoft.com/office/drawing/2014/main" id="{B394ABE0-218F-E422-342D-2C11E3723514}"/>
              </a:ext>
            </a:extLst>
          </p:cNvPr>
          <p:cNvSpPr txBox="1"/>
          <p:nvPr/>
        </p:nvSpPr>
        <p:spPr>
          <a:xfrm>
            <a:off x="321739" y="389586"/>
            <a:ext cx="3123586" cy="584775"/>
          </a:xfrm>
          <a:prstGeom prst="rect">
            <a:avLst/>
          </a:prstGeom>
          <a:noFill/>
        </p:spPr>
        <p:txBody>
          <a:bodyPr wrap="square" rtlCol="0">
            <a:spAutoFit/>
          </a:bodyPr>
          <a:lstStyle/>
          <a:p>
            <a:r>
              <a:rPr lang="hi-IN" sz="3200" b="0" i="0" u="none" strike="noStrike" baseline="0" dirty="0">
                <a:solidFill>
                  <a:schemeClr val="bg1"/>
                </a:solidFill>
                <a:latin typeface="Mangal" panose="02040503050203030202" pitchFamily="18" charset="0"/>
                <a:cs typeface="Mangal" panose="02040503050203030202" pitchFamily="18" charset="0"/>
              </a:rPr>
              <a:t>अय्यूब</a:t>
            </a:r>
            <a:r>
              <a:rPr lang="hi-IN" sz="2800" b="0" i="0" u="none" strike="noStrike" baseline="0" dirty="0">
                <a:solidFill>
                  <a:schemeClr val="bg1"/>
                </a:solidFill>
                <a:latin typeface="Mangal" panose="02040503050203030202" pitchFamily="18" charset="0"/>
                <a:cs typeface="Mangal" panose="02040503050203030202" pitchFamily="18" charset="0"/>
              </a:rPr>
              <a:t> 42:</a:t>
            </a:r>
            <a:r>
              <a:rPr lang="en-US" sz="2800" b="0" i="0" u="none" strike="noStrike" baseline="0" dirty="0">
                <a:solidFill>
                  <a:schemeClr val="bg1"/>
                </a:solidFill>
                <a:latin typeface="Mangal" panose="02040503050203030202" pitchFamily="18" charset="0"/>
                <a:cs typeface="Mangal" panose="02040503050203030202" pitchFamily="18" charset="0"/>
              </a:rPr>
              <a:t>12,13</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029490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15</a:t>
            </a:r>
            <a:r>
              <a:rPr lang="en-US" sz="4000" b="0" i="0">
                <a:solidFill>
                  <a:srgbClr val="121212"/>
                </a:solidFill>
                <a:effectLst/>
                <a:latin typeface="Inter" panose="020B0502030000000004" pitchFamily="34" charset="0"/>
              </a:rPr>
              <a:t>No women as beautiful as Job’s daughters could be found in all the land, and their father granted them an inheritance among their brothers.</a:t>
            </a:r>
            <a:endParaRPr lang="en-ZA" sz="1600" dirty="0"/>
          </a:p>
        </p:txBody>
      </p:sp>
      <p:sp>
        <p:nvSpPr>
          <p:cNvPr id="2" name="TextBox 1">
            <a:extLst>
              <a:ext uri="{FF2B5EF4-FFF2-40B4-BE49-F238E27FC236}">
                <a16:creationId xmlns:a16="http://schemas.microsoft.com/office/drawing/2014/main" id="{2A41BB00-C737-59AB-6367-D28AD8D5AA67}"/>
              </a:ext>
            </a:extLst>
          </p:cNvPr>
          <p:cNvSpPr txBox="1"/>
          <p:nvPr/>
        </p:nvSpPr>
        <p:spPr>
          <a:xfrm>
            <a:off x="6096000" y="166255"/>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15</a:t>
            </a:r>
            <a:r>
              <a:rPr lang="hi-IN" sz="3600" b="0" i="0" dirty="0">
                <a:solidFill>
                  <a:srgbClr val="121212"/>
                </a:solidFill>
                <a:effectLst/>
                <a:latin typeface="Inter" panose="020B0502030000000004" pitchFamily="34" charset="0"/>
              </a:rPr>
              <a:t>और उस सारे देश में ऐसी स्त्रियाँ कहीं न थीं, जो अय्यूब की बेटियों के समान सुन्दर हों, और उनके पिता ने उनको उनके भाइयों के संग ही सम्पत्ति दी।</a:t>
            </a:r>
            <a:endParaRPr lang="en-IN" sz="3600" dirty="0"/>
          </a:p>
        </p:txBody>
      </p:sp>
      <p:pic>
        <p:nvPicPr>
          <p:cNvPr id="30" name="Audio 29">
            <a:hlinkClick r:id="" action="ppaction://media"/>
            <a:extLst>
              <a:ext uri="{FF2B5EF4-FFF2-40B4-BE49-F238E27FC236}">
                <a16:creationId xmlns:a16="http://schemas.microsoft.com/office/drawing/2014/main" id="{B5478507-43DA-EF11-A135-0FE901CF0BF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83334129"/>
      </p:ext>
    </p:extLst>
  </p:cSld>
  <p:clrMapOvr>
    <a:masterClrMapping/>
  </p:clrMapOvr>
  <mc:AlternateContent xmlns:mc="http://schemas.openxmlformats.org/markup-compatibility/2006" xmlns:p14="http://schemas.microsoft.com/office/powerpoint/2010/main">
    <mc:Choice Requires="p14">
      <p:transition spd="slow" p14:dur="2000" advTm="13619"/>
    </mc:Choice>
    <mc:Fallback xmlns="">
      <p:transition spd="slow" advTm="136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0"/>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83750AF5-D371-A7C3-00C6-36E3C3D19326}"/>
              </a:ext>
            </a:extLst>
          </p:cNvPr>
          <p:cNvPicPr>
            <a:picLocks noChangeAspect="1"/>
          </p:cNvPicPr>
          <p:nvPr/>
        </p:nvPicPr>
        <p:blipFill rotWithShape="1">
          <a:blip r:embed="rId2"/>
          <a:srcRect r="4428" b="1"/>
          <a:stretch/>
        </p:blipFill>
        <p:spPr>
          <a:xfrm>
            <a:off x="20" y="1282"/>
            <a:ext cx="12191980" cy="6856718"/>
          </a:xfrm>
          <a:prstGeom prst="rect">
            <a:avLst/>
          </a:prstGeom>
        </p:spPr>
      </p:pic>
      <p:sp>
        <p:nvSpPr>
          <p:cNvPr id="5" name="TextBox 4">
            <a:extLst>
              <a:ext uri="{FF2B5EF4-FFF2-40B4-BE49-F238E27FC236}">
                <a16:creationId xmlns:a16="http://schemas.microsoft.com/office/drawing/2014/main" id="{41437ECF-9583-61CE-1137-49E9D737BF22}"/>
              </a:ext>
            </a:extLst>
          </p:cNvPr>
          <p:cNvSpPr txBox="1"/>
          <p:nvPr/>
        </p:nvSpPr>
        <p:spPr>
          <a:xfrm>
            <a:off x="321739" y="389586"/>
            <a:ext cx="3123586" cy="584775"/>
          </a:xfrm>
          <a:prstGeom prst="rect">
            <a:avLst/>
          </a:prstGeom>
          <a:noFill/>
        </p:spPr>
        <p:txBody>
          <a:bodyPr wrap="square" rtlCol="0">
            <a:spAutoFit/>
          </a:bodyPr>
          <a:lstStyle/>
          <a:p>
            <a:r>
              <a:rPr lang="hi-IN" sz="3200" b="0" i="0" u="none" strike="noStrike" baseline="0" dirty="0">
                <a:solidFill>
                  <a:schemeClr val="bg1"/>
                </a:solidFill>
                <a:latin typeface="Mangal" panose="02040503050203030202" pitchFamily="18" charset="0"/>
                <a:cs typeface="Mangal" panose="02040503050203030202" pitchFamily="18" charset="0"/>
              </a:rPr>
              <a:t>अय्यूब</a:t>
            </a:r>
            <a:r>
              <a:rPr lang="hi-IN" sz="2800" b="0" i="0" u="none" strike="noStrike" baseline="0" dirty="0">
                <a:solidFill>
                  <a:schemeClr val="bg1"/>
                </a:solidFill>
                <a:latin typeface="Mangal" panose="02040503050203030202" pitchFamily="18" charset="0"/>
                <a:cs typeface="Mangal" panose="02040503050203030202" pitchFamily="18" charset="0"/>
              </a:rPr>
              <a:t> 42:</a:t>
            </a:r>
            <a:r>
              <a:rPr lang="en-US" sz="2800" b="0" i="0" u="none" strike="noStrike" baseline="0" dirty="0">
                <a:solidFill>
                  <a:schemeClr val="bg1"/>
                </a:solidFill>
                <a:latin typeface="Mangal" panose="02040503050203030202" pitchFamily="18" charset="0"/>
                <a:cs typeface="Mangal" panose="02040503050203030202" pitchFamily="18" charset="0"/>
              </a:rPr>
              <a:t>15</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5115646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16</a:t>
            </a:r>
            <a:r>
              <a:rPr lang="en-US" sz="4000" b="0" i="0">
                <a:solidFill>
                  <a:srgbClr val="121212"/>
                </a:solidFill>
                <a:effectLst/>
                <a:latin typeface="Inter" panose="020B0502030000000004" pitchFamily="34" charset="0"/>
              </a:rPr>
              <a:t>After this, Job lived 140 years and saw his children and their children to the fourth generation. </a:t>
            </a:r>
            <a:r>
              <a:rPr lang="en-US" sz="4000" b="0" i="0">
                <a:solidFill>
                  <a:srgbClr val="777A7B"/>
                </a:solidFill>
                <a:effectLst/>
                <a:latin typeface="Inter" panose="020B0502030000000004" pitchFamily="34" charset="0"/>
              </a:rPr>
              <a:t>17</a:t>
            </a:r>
            <a:r>
              <a:rPr lang="en-US" sz="4000" b="0" i="0">
                <a:solidFill>
                  <a:srgbClr val="121212"/>
                </a:solidFill>
                <a:effectLst/>
                <a:latin typeface="Inter" panose="020B0502030000000004" pitchFamily="34" charset="0"/>
              </a:rPr>
              <a:t>And so Job died, old and full of years.</a:t>
            </a:r>
            <a:endParaRPr lang="en-ZA" sz="1600" dirty="0"/>
          </a:p>
        </p:txBody>
      </p:sp>
      <p:sp>
        <p:nvSpPr>
          <p:cNvPr id="3" name="TextBox 2">
            <a:extLst>
              <a:ext uri="{FF2B5EF4-FFF2-40B4-BE49-F238E27FC236}">
                <a16:creationId xmlns:a16="http://schemas.microsoft.com/office/drawing/2014/main" id="{271E2135-734F-65D9-C2B9-D9F9BBBF192D}"/>
              </a:ext>
            </a:extLst>
          </p:cNvPr>
          <p:cNvSpPr txBox="1"/>
          <p:nvPr/>
        </p:nvSpPr>
        <p:spPr>
          <a:xfrm>
            <a:off x="6096000" y="166255"/>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16</a:t>
            </a:r>
            <a:r>
              <a:rPr lang="hi-IN" sz="3600" b="0" i="0" dirty="0">
                <a:solidFill>
                  <a:srgbClr val="121212"/>
                </a:solidFill>
                <a:effectLst/>
                <a:latin typeface="Inter" panose="020B0502030000000004" pitchFamily="34" charset="0"/>
              </a:rPr>
              <a:t> इसके बाद अय्यूब एक सौ चालीस वर्ष जीवित रहा, और चार पीढ़ी तक अपना वंश देखने पाया। </a:t>
            </a:r>
            <a:r>
              <a:rPr lang="hi-IN" sz="3600" b="0" i="0" dirty="0">
                <a:solidFill>
                  <a:srgbClr val="777A7B"/>
                </a:solidFill>
                <a:effectLst/>
                <a:latin typeface="Inter" panose="020B0502030000000004" pitchFamily="34" charset="0"/>
              </a:rPr>
              <a:t>17</a:t>
            </a:r>
            <a:r>
              <a:rPr lang="hi-IN" sz="3600" b="0" i="0" dirty="0">
                <a:solidFill>
                  <a:srgbClr val="121212"/>
                </a:solidFill>
                <a:effectLst/>
                <a:latin typeface="Inter" panose="020B0502030000000004" pitchFamily="34" charset="0"/>
              </a:rPr>
              <a:t>अन्त में अय्यूब वृद्धावस्था में दीर्घायु होकर मर गया।</a:t>
            </a:r>
            <a:endParaRPr lang="en-IN" sz="3600" dirty="0"/>
          </a:p>
        </p:txBody>
      </p:sp>
      <p:pic>
        <p:nvPicPr>
          <p:cNvPr id="10" name="Audio 9">
            <a:hlinkClick r:id="" action="ppaction://media"/>
            <a:extLst>
              <a:ext uri="{FF2B5EF4-FFF2-40B4-BE49-F238E27FC236}">
                <a16:creationId xmlns:a16="http://schemas.microsoft.com/office/drawing/2014/main" id="{0187E767-541D-57F7-D56E-21D2B62E962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799939013"/>
      </p:ext>
    </p:extLst>
  </p:cSld>
  <p:clrMapOvr>
    <a:masterClrMapping/>
  </p:clrMapOvr>
  <mc:AlternateContent xmlns:mc="http://schemas.openxmlformats.org/markup-compatibility/2006" xmlns:p14="http://schemas.microsoft.com/office/powerpoint/2010/main">
    <mc:Choice Requires="p14">
      <p:transition spd="slow" p14:dur="2000" advTm="13001"/>
    </mc:Choice>
    <mc:Fallback xmlns="">
      <p:transition spd="slow" advTm="130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99283776-3B94-C64B-3E9D-DC39A2852A3B}"/>
              </a:ext>
            </a:extLst>
          </p:cNvPr>
          <p:cNvPicPr>
            <a:picLocks noChangeAspect="1"/>
          </p:cNvPicPr>
          <p:nvPr/>
        </p:nvPicPr>
        <p:blipFill rotWithShape="1">
          <a:blip r:embed="rId2"/>
          <a:srcRect b="3035"/>
          <a:stretch/>
        </p:blipFill>
        <p:spPr>
          <a:xfrm>
            <a:off x="20" y="1282"/>
            <a:ext cx="12191980" cy="6856718"/>
          </a:xfrm>
          <a:prstGeom prst="rect">
            <a:avLst/>
          </a:prstGeom>
        </p:spPr>
      </p:pic>
      <p:sp>
        <p:nvSpPr>
          <p:cNvPr id="5" name="TextBox 4">
            <a:extLst>
              <a:ext uri="{FF2B5EF4-FFF2-40B4-BE49-F238E27FC236}">
                <a16:creationId xmlns:a16="http://schemas.microsoft.com/office/drawing/2014/main" id="{033D564E-51C6-FE61-9E83-E61FF0C5AF37}"/>
              </a:ext>
            </a:extLst>
          </p:cNvPr>
          <p:cNvSpPr txBox="1"/>
          <p:nvPr/>
        </p:nvSpPr>
        <p:spPr>
          <a:xfrm>
            <a:off x="6946232" y="4306614"/>
            <a:ext cx="5199317" cy="2039446"/>
          </a:xfrm>
          <a:prstGeom prst="rect">
            <a:avLst/>
          </a:prstGeom>
          <a:noFill/>
        </p:spPr>
        <p:txBody>
          <a:bodyPr wrap="square" rtlCol="0">
            <a:noAutofit/>
          </a:bodyPr>
          <a:lstStyle/>
          <a:p>
            <a:r>
              <a:rPr lang="hi-IN" sz="4400" b="0" i="0" u="none" strike="noStrike" baseline="0" dirty="0">
                <a:solidFill>
                  <a:schemeClr val="bg1"/>
                </a:solidFill>
                <a:latin typeface="TimesNewRomanPSMT"/>
              </a:rPr>
              <a:t>अय्यूब को दुगनी आशीष मिली - अय्यूब 42:7-17</a:t>
            </a:r>
          </a:p>
        </p:txBody>
      </p:sp>
      <p:sp>
        <p:nvSpPr>
          <p:cNvPr id="2" name="TextBox 1">
            <a:extLst>
              <a:ext uri="{FF2B5EF4-FFF2-40B4-BE49-F238E27FC236}">
                <a16:creationId xmlns:a16="http://schemas.microsoft.com/office/drawing/2014/main" id="{C742A786-D0C4-C09A-4879-920783726FC9}"/>
              </a:ext>
            </a:extLst>
          </p:cNvPr>
          <p:cNvSpPr txBox="1"/>
          <p:nvPr/>
        </p:nvSpPr>
        <p:spPr>
          <a:xfrm>
            <a:off x="572344" y="5674145"/>
            <a:ext cx="6591992" cy="671915"/>
          </a:xfrm>
          <a:prstGeom prst="rect">
            <a:avLst/>
          </a:prstGeom>
          <a:noFill/>
        </p:spPr>
        <p:txBody>
          <a:bodyPr wrap="square">
            <a:spAutoFit/>
          </a:bodyPr>
          <a:lstStyle/>
          <a:p>
            <a:pPr marL="0" marR="0">
              <a:lnSpc>
                <a:spcPct val="107000"/>
              </a:lnSpc>
              <a:spcBef>
                <a:spcPts val="0"/>
              </a:spcBef>
              <a:spcAft>
                <a:spcPts val="800"/>
              </a:spcAft>
            </a:pPr>
            <a:r>
              <a:rPr lang="en-US" sz="1800" kern="1200" dirty="0">
                <a:solidFill>
                  <a:srgbClr val="FFFFFF"/>
                </a:solidFill>
                <a:effectLst/>
                <a:latin typeface="Aptos"/>
                <a:ea typeface="Aptos"/>
                <a:cs typeface="Arial" panose="020B0604020202020204" pitchFamily="34" charset="0"/>
              </a:rPr>
              <a:t>This work is licensed under a Creative Commons Attribution-</a:t>
            </a:r>
            <a:r>
              <a:rPr lang="en-US" sz="1800" kern="1200" dirty="0" err="1">
                <a:solidFill>
                  <a:srgbClr val="FFFFFF"/>
                </a:solidFill>
                <a:effectLst/>
                <a:latin typeface="Aptos"/>
                <a:ea typeface="Aptos"/>
                <a:cs typeface="Arial" panose="020B0604020202020204" pitchFamily="34" charset="0"/>
              </a:rPr>
              <a:t>ShareAlike</a:t>
            </a:r>
            <a:r>
              <a:rPr lang="en-US" sz="1800" kern="1200" dirty="0">
                <a:solidFill>
                  <a:srgbClr val="FFFFFF"/>
                </a:solidFill>
                <a:effectLst/>
                <a:latin typeface="Aptos"/>
                <a:ea typeface="Aptos"/>
                <a:cs typeface="Arial" panose="020B0604020202020204" pitchFamily="34" charset="0"/>
              </a:rPr>
              <a:t> 4.0 International License</a:t>
            </a:r>
            <a:endParaRPr lang="en-US" sz="2400" kern="100" dirty="0">
              <a:effectLst/>
              <a:latin typeface="Aptos"/>
              <a:ea typeface="Aptos"/>
              <a:cs typeface="Arial" panose="020B0604020202020204" pitchFamily="34" charset="0"/>
            </a:endParaRPr>
          </a:p>
        </p:txBody>
      </p:sp>
    </p:spTree>
    <p:extLst>
      <p:ext uri="{BB962C8B-B14F-4D97-AF65-F5344CB8AC3E}">
        <p14:creationId xmlns:p14="http://schemas.microsoft.com/office/powerpoint/2010/main" val="32613775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523C5A0A-8FA9-47D3-D0A2-EC0FD1A4A860}"/>
              </a:ext>
            </a:extLst>
          </p:cNvPr>
          <p:cNvPicPr>
            <a:picLocks noChangeAspect="1"/>
          </p:cNvPicPr>
          <p:nvPr/>
        </p:nvPicPr>
        <p:blipFill rotWithShape="1">
          <a:blip r:embed="rId2"/>
          <a:srcRect t="1635" b="2229"/>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312A4C01-E0BD-F98B-6E27-0863F262D399}"/>
              </a:ext>
            </a:extLst>
          </p:cNvPr>
          <p:cNvSpPr txBox="1"/>
          <p:nvPr/>
        </p:nvSpPr>
        <p:spPr>
          <a:xfrm>
            <a:off x="321739" y="389586"/>
            <a:ext cx="3123586" cy="584775"/>
          </a:xfrm>
          <a:prstGeom prst="rect">
            <a:avLst/>
          </a:prstGeom>
          <a:noFill/>
        </p:spPr>
        <p:txBody>
          <a:bodyPr wrap="square" rtlCol="0">
            <a:spAutoFit/>
          </a:bodyPr>
          <a:lstStyle/>
          <a:p>
            <a:r>
              <a:rPr lang="hi-IN" sz="3200" b="0" i="0" u="none" strike="noStrike" baseline="0" dirty="0">
                <a:solidFill>
                  <a:schemeClr val="bg1"/>
                </a:solidFill>
                <a:latin typeface="Mangal" panose="02040503050203030202" pitchFamily="18" charset="0"/>
                <a:cs typeface="Mangal" panose="02040503050203030202" pitchFamily="18" charset="0"/>
              </a:rPr>
              <a:t>अय्यूब</a:t>
            </a:r>
            <a:r>
              <a:rPr lang="hi-IN" sz="2800" b="0" i="0" u="none" strike="noStrike" baseline="0" dirty="0">
                <a:solidFill>
                  <a:schemeClr val="bg1"/>
                </a:solidFill>
                <a:latin typeface="Mangal" panose="02040503050203030202" pitchFamily="18" charset="0"/>
                <a:cs typeface="Mangal" panose="02040503050203030202" pitchFamily="18" charset="0"/>
              </a:rPr>
              <a:t> 42:</a:t>
            </a:r>
            <a:r>
              <a:rPr lang="en-US" sz="2800" b="0" i="0" u="none" strike="noStrike" baseline="0" dirty="0">
                <a:solidFill>
                  <a:schemeClr val="bg1"/>
                </a:solidFill>
                <a:latin typeface="Mangal" panose="02040503050203030202" pitchFamily="18" charset="0"/>
                <a:cs typeface="Mangal" panose="02040503050203030202" pitchFamily="18" charset="0"/>
              </a:rPr>
              <a:t>16,17</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496964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6000" b="0" i="0" u="none" strike="noStrike" baseline="0" dirty="0">
                <a:latin typeface="TimesNewRomanPSMT"/>
              </a:rPr>
              <a:t>Job is restored – Job 42:7-17</a:t>
            </a:r>
          </a:p>
        </p:txBody>
      </p:sp>
      <p:sp>
        <p:nvSpPr>
          <p:cNvPr id="3" name="TextBox 2">
            <a:extLst>
              <a:ext uri="{FF2B5EF4-FFF2-40B4-BE49-F238E27FC236}">
                <a16:creationId xmlns:a16="http://schemas.microsoft.com/office/drawing/2014/main" id="{B7A33CE8-B5D2-0D85-0C2E-8BD672FB236D}"/>
              </a:ext>
            </a:extLst>
          </p:cNvPr>
          <p:cNvSpPr txBox="1"/>
          <p:nvPr/>
        </p:nvSpPr>
        <p:spPr>
          <a:xfrm>
            <a:off x="6096000" y="166255"/>
            <a:ext cx="6096000" cy="6558101"/>
          </a:xfrm>
          <a:prstGeom prst="rect">
            <a:avLst/>
          </a:prstGeom>
          <a:noFill/>
        </p:spPr>
        <p:txBody>
          <a:bodyPr wrap="square" rtlCol="0">
            <a:noAutofit/>
          </a:bodyPr>
          <a:lstStyle/>
          <a:p>
            <a:r>
              <a:rPr lang="hi-IN" sz="5400" dirty="0"/>
              <a:t>अय्यूब को दुगनी आशीष मिली - अय्यूब 42:7-17</a:t>
            </a:r>
          </a:p>
        </p:txBody>
      </p:sp>
      <p:pic>
        <p:nvPicPr>
          <p:cNvPr id="41" name="Audio 40">
            <a:hlinkClick r:id="" action="ppaction://media"/>
            <a:extLst>
              <a:ext uri="{FF2B5EF4-FFF2-40B4-BE49-F238E27FC236}">
                <a16:creationId xmlns:a16="http://schemas.microsoft.com/office/drawing/2014/main" id="{6AC0EA5E-529A-0B7B-F6B6-DB339C29B05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759221820"/>
      </p:ext>
    </p:extLst>
  </p:cSld>
  <p:clrMapOvr>
    <a:masterClrMapping/>
  </p:clrMapOvr>
  <mc:AlternateContent xmlns:mc="http://schemas.openxmlformats.org/markup-compatibility/2006" xmlns:p14="http://schemas.microsoft.com/office/powerpoint/2010/main">
    <mc:Choice Requires="p14">
      <p:transition spd="slow" p14:dur="2000" advTm="3627"/>
    </mc:Choice>
    <mc:Fallback xmlns="">
      <p:transition spd="slow" advTm="36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1"/>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9283776-3B94-C64B-3E9D-DC39A2852A3B}"/>
              </a:ext>
            </a:extLst>
          </p:cNvPr>
          <p:cNvPicPr>
            <a:picLocks noChangeAspect="1"/>
          </p:cNvPicPr>
          <p:nvPr/>
        </p:nvPicPr>
        <p:blipFill rotWithShape="1">
          <a:blip r:embed="rId2"/>
          <a:srcRect b="3035"/>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BBEAEBD1-4E9C-92F2-6D46-E5212FE928F7}"/>
              </a:ext>
            </a:extLst>
          </p:cNvPr>
          <p:cNvSpPr txBox="1"/>
          <p:nvPr/>
        </p:nvSpPr>
        <p:spPr>
          <a:xfrm>
            <a:off x="6946232" y="4306614"/>
            <a:ext cx="5199317" cy="2039446"/>
          </a:xfrm>
          <a:prstGeom prst="rect">
            <a:avLst/>
          </a:prstGeom>
          <a:noFill/>
        </p:spPr>
        <p:txBody>
          <a:bodyPr wrap="square" rtlCol="0">
            <a:noAutofit/>
          </a:bodyPr>
          <a:lstStyle/>
          <a:p>
            <a:r>
              <a:rPr lang="hi-IN" sz="4400" b="0" i="0" u="none" strike="noStrike" baseline="0" dirty="0">
                <a:solidFill>
                  <a:schemeClr val="bg1"/>
                </a:solidFill>
                <a:latin typeface="TimesNewRomanPSMT"/>
              </a:rPr>
              <a:t>अय्यूब को दुगनी आशीष मिली - अय्यूब 42:7-17</a:t>
            </a:r>
          </a:p>
        </p:txBody>
      </p:sp>
    </p:spTree>
    <p:extLst>
      <p:ext uri="{BB962C8B-B14F-4D97-AF65-F5344CB8AC3E}">
        <p14:creationId xmlns:p14="http://schemas.microsoft.com/office/powerpoint/2010/main" val="24560791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dirty="0">
                <a:solidFill>
                  <a:srgbClr val="777A7B"/>
                </a:solidFill>
                <a:effectLst/>
                <a:latin typeface="Inter" panose="020B0502030000000004" pitchFamily="34" charset="0"/>
              </a:rPr>
              <a:t>42:7</a:t>
            </a:r>
            <a:r>
              <a:rPr lang="en-US" sz="4000" b="0" i="0" dirty="0">
                <a:solidFill>
                  <a:srgbClr val="121212"/>
                </a:solidFill>
                <a:effectLst/>
                <a:latin typeface="Inter" panose="020B0502030000000004" pitchFamily="34" charset="0"/>
              </a:rPr>
              <a:t>After the </a:t>
            </a:r>
            <a:r>
              <a:rPr lang="en-US" sz="4000" b="0" i="0" cap="small" dirty="0">
                <a:solidFill>
                  <a:srgbClr val="121212"/>
                </a:solidFill>
                <a:effectLst/>
                <a:latin typeface="Inter" panose="020B0502030000000004" pitchFamily="34" charset="0"/>
              </a:rPr>
              <a:t>Lord</a:t>
            </a:r>
            <a:r>
              <a:rPr lang="en-US" sz="4000" b="0" i="0" dirty="0">
                <a:solidFill>
                  <a:srgbClr val="121212"/>
                </a:solidFill>
                <a:effectLst/>
                <a:latin typeface="Inter" panose="020B0502030000000004" pitchFamily="34" charset="0"/>
              </a:rPr>
              <a:t> had spoken these words to Job, He said to Eliphaz the </a:t>
            </a:r>
            <a:r>
              <a:rPr lang="en-US" sz="4000" b="0" i="0" dirty="0" err="1">
                <a:solidFill>
                  <a:srgbClr val="121212"/>
                </a:solidFill>
                <a:effectLst/>
                <a:latin typeface="Inter" panose="020B0502030000000004" pitchFamily="34" charset="0"/>
              </a:rPr>
              <a:t>Temanite</a:t>
            </a:r>
            <a:r>
              <a:rPr lang="en-US" sz="4000" b="0" i="0" dirty="0">
                <a:solidFill>
                  <a:srgbClr val="121212"/>
                </a:solidFill>
                <a:effectLst/>
                <a:latin typeface="Inter" panose="020B0502030000000004" pitchFamily="34" charset="0"/>
              </a:rPr>
              <a:t>, “My wrath is kindled against you and your two friends. For you have not spoken about Me accurately, as My servant Job has.</a:t>
            </a:r>
            <a:endParaRPr lang="en-ZA" sz="1600" dirty="0"/>
          </a:p>
        </p:txBody>
      </p:sp>
      <p:sp>
        <p:nvSpPr>
          <p:cNvPr id="2" name="TextBox 1">
            <a:extLst>
              <a:ext uri="{FF2B5EF4-FFF2-40B4-BE49-F238E27FC236}">
                <a16:creationId xmlns:a16="http://schemas.microsoft.com/office/drawing/2014/main" id="{4A130E4A-5446-9BC1-EC37-65A9713D4430}"/>
              </a:ext>
            </a:extLst>
          </p:cNvPr>
          <p:cNvSpPr txBox="1"/>
          <p:nvPr/>
        </p:nvSpPr>
        <p:spPr>
          <a:xfrm>
            <a:off x="6096000" y="166255"/>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7</a:t>
            </a:r>
            <a:r>
              <a:rPr lang="hi-IN" sz="3600" b="0" i="0" dirty="0">
                <a:solidFill>
                  <a:srgbClr val="121212"/>
                </a:solidFill>
                <a:effectLst/>
                <a:latin typeface="Inter" panose="020B0502030000000004" pitchFamily="34" charset="0"/>
              </a:rPr>
              <a:t> और ऐसा हुआ कि जब यहोवा ये बातें अय्यूब से कह चुका, तब उसने तेमानी एलीपज से कहा, “मेरा क्रोध तेरे और तेरे दोनों मित्रों पर भड़का है, क्योंकि जैसी ठीक बात मेरे दास अय्यूब ने मेरे विषय कही है, वैसी तुम लोगों ने नहीं कही।</a:t>
            </a:r>
            <a:endParaRPr lang="en-IN" sz="3600" dirty="0"/>
          </a:p>
        </p:txBody>
      </p:sp>
      <p:pic>
        <p:nvPicPr>
          <p:cNvPr id="38" name="Audio 37">
            <a:hlinkClick r:id="" action="ppaction://media"/>
            <a:extLst>
              <a:ext uri="{FF2B5EF4-FFF2-40B4-BE49-F238E27FC236}">
                <a16:creationId xmlns:a16="http://schemas.microsoft.com/office/drawing/2014/main" id="{D8DCA5F0-7186-391F-B74B-BDA85BCBAE3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676245138"/>
      </p:ext>
    </p:extLst>
  </p:cSld>
  <p:clrMapOvr>
    <a:masterClrMapping/>
  </p:clrMapOvr>
  <mc:AlternateContent xmlns:mc="http://schemas.openxmlformats.org/markup-compatibility/2006" xmlns:p14="http://schemas.microsoft.com/office/powerpoint/2010/main">
    <mc:Choice Requires="p14">
      <p:transition spd="slow" p14:dur="2000" advTm="21046"/>
    </mc:Choice>
    <mc:Fallback xmlns="">
      <p:transition spd="slow" advTm="210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8"/>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3C421D26-A11E-BA62-65B2-37353A3A8BC0}"/>
              </a:ext>
            </a:extLst>
          </p:cNvPr>
          <p:cNvPicPr>
            <a:picLocks noChangeAspect="1"/>
          </p:cNvPicPr>
          <p:nvPr/>
        </p:nvPicPr>
        <p:blipFill rotWithShape="1">
          <a:blip r:embed="rId2"/>
          <a:srcRect t="5081"/>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D30BAB77-A14E-6506-61D3-D4C00835ECAE}"/>
              </a:ext>
            </a:extLst>
          </p:cNvPr>
          <p:cNvSpPr txBox="1"/>
          <p:nvPr/>
        </p:nvSpPr>
        <p:spPr>
          <a:xfrm>
            <a:off x="321739" y="389586"/>
            <a:ext cx="3123586" cy="584775"/>
          </a:xfrm>
          <a:prstGeom prst="rect">
            <a:avLst/>
          </a:prstGeom>
          <a:noFill/>
        </p:spPr>
        <p:txBody>
          <a:bodyPr wrap="square" rtlCol="0">
            <a:spAutoFit/>
          </a:bodyPr>
          <a:lstStyle/>
          <a:p>
            <a:r>
              <a:rPr lang="hi-IN" sz="3200" b="0" i="0" u="none" strike="noStrike" baseline="0" dirty="0">
                <a:solidFill>
                  <a:schemeClr val="bg1"/>
                </a:solidFill>
                <a:latin typeface="Mangal" panose="02040503050203030202" pitchFamily="18" charset="0"/>
                <a:cs typeface="Mangal" panose="02040503050203030202" pitchFamily="18" charset="0"/>
              </a:rPr>
              <a:t>अय्यूब</a:t>
            </a:r>
            <a:r>
              <a:rPr lang="hi-IN" sz="2800" b="0" i="0" u="none" strike="noStrike" baseline="0" dirty="0">
                <a:solidFill>
                  <a:schemeClr val="bg1"/>
                </a:solidFill>
                <a:latin typeface="Mangal" panose="02040503050203030202" pitchFamily="18" charset="0"/>
                <a:cs typeface="Mangal" panose="02040503050203030202" pitchFamily="18" charset="0"/>
              </a:rPr>
              <a:t> 42:7</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802283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400" b="0" i="0">
                <a:solidFill>
                  <a:srgbClr val="777A7B"/>
                </a:solidFill>
                <a:effectLst/>
                <a:latin typeface="Inter" panose="020B0502030000000004" pitchFamily="34" charset="0"/>
              </a:rPr>
              <a:t>8</a:t>
            </a:r>
            <a:r>
              <a:rPr lang="en-US" sz="3400" b="0" i="0">
                <a:solidFill>
                  <a:srgbClr val="121212"/>
                </a:solidFill>
                <a:effectLst/>
                <a:latin typeface="Inter" panose="020B0502030000000004" pitchFamily="34" charset="0"/>
              </a:rPr>
              <a:t>So now, take seven bulls and seven rams, go to My servant Job, and sacrifice a burnt offering for yourselves. Then My servant Job will pray for you, for I will accept his prayer and not deal with you according to your folly. For you have not spoken accurately about Me, as My servant Job has.”</a:t>
            </a:r>
            <a:endParaRPr lang="en-ZA" sz="3400" dirty="0"/>
          </a:p>
        </p:txBody>
      </p:sp>
      <p:sp>
        <p:nvSpPr>
          <p:cNvPr id="3" name="TextBox 2">
            <a:extLst>
              <a:ext uri="{FF2B5EF4-FFF2-40B4-BE49-F238E27FC236}">
                <a16:creationId xmlns:a16="http://schemas.microsoft.com/office/drawing/2014/main" id="{3AD885B5-38D9-186A-64B8-9D417187F9AE}"/>
              </a:ext>
            </a:extLst>
          </p:cNvPr>
          <p:cNvSpPr txBox="1"/>
          <p:nvPr/>
        </p:nvSpPr>
        <p:spPr>
          <a:xfrm>
            <a:off x="6096000" y="166255"/>
            <a:ext cx="6096000" cy="6558101"/>
          </a:xfrm>
          <a:prstGeom prst="rect">
            <a:avLst/>
          </a:prstGeom>
          <a:noFill/>
        </p:spPr>
        <p:txBody>
          <a:bodyPr wrap="square" rtlCol="0">
            <a:noAutofit/>
          </a:bodyPr>
          <a:lstStyle/>
          <a:p>
            <a:r>
              <a:rPr lang="hi-IN" sz="3200" b="0" i="0" dirty="0">
                <a:solidFill>
                  <a:srgbClr val="777A7B"/>
                </a:solidFill>
                <a:effectLst/>
                <a:latin typeface="Inter" panose="020B0502030000000004" pitchFamily="34" charset="0"/>
              </a:rPr>
              <a:t>8</a:t>
            </a:r>
            <a:r>
              <a:rPr lang="hi-IN" sz="3200" b="0" i="0" dirty="0">
                <a:solidFill>
                  <a:srgbClr val="121212"/>
                </a:solidFill>
                <a:effectLst/>
                <a:latin typeface="Inter" panose="020B0502030000000004" pitchFamily="34" charset="0"/>
              </a:rPr>
              <a:t>इसलिए अब तुम सात बैल और सात मेढ़े छाँटकर मेरे दास अय्यूब के पास जाकर अपने निमित्त होमबलि चढ़ाओ, तब मेरा दास अय्यूब तुम्हारे लिये प्रार्थना करेगा, क्योंकि उसी की प्रार्थना मैं ग्रहण करूँगा; और नहीं, तो मैं तुम से तुम्हारी मूर्खता के योग्य बर्ताव करूँगा, क्योंकि तुम लोगों ने मेरे विषय मेरे दास अय्यूब की सी ठीक बात नहीं कही।”</a:t>
            </a:r>
            <a:endParaRPr lang="en-IN" sz="3200" dirty="0"/>
          </a:p>
        </p:txBody>
      </p:sp>
      <p:pic>
        <p:nvPicPr>
          <p:cNvPr id="38" name="Audio 37">
            <a:hlinkClick r:id="" action="ppaction://media"/>
            <a:extLst>
              <a:ext uri="{FF2B5EF4-FFF2-40B4-BE49-F238E27FC236}">
                <a16:creationId xmlns:a16="http://schemas.microsoft.com/office/drawing/2014/main" id="{3D8CBFCC-F599-9B56-DBE1-CFC7C30D435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095902142"/>
      </p:ext>
    </p:extLst>
  </p:cSld>
  <p:clrMapOvr>
    <a:masterClrMapping/>
  </p:clrMapOvr>
  <mc:AlternateContent xmlns:mc="http://schemas.openxmlformats.org/markup-compatibility/2006" xmlns:p14="http://schemas.microsoft.com/office/powerpoint/2010/main">
    <mc:Choice Requires="p14">
      <p:transition spd="slow" p14:dur="2000" advTm="26432"/>
    </mc:Choice>
    <mc:Fallback xmlns="">
      <p:transition spd="slow" advTm="264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D2939A84-5A08-CE9F-B510-E1C35319BA0C}"/>
              </a:ext>
            </a:extLst>
          </p:cNvPr>
          <p:cNvPicPr>
            <a:picLocks noChangeAspect="1"/>
          </p:cNvPicPr>
          <p:nvPr/>
        </p:nvPicPr>
        <p:blipFill rotWithShape="1">
          <a:blip r:embed="rId2"/>
          <a:srcRect t="46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E4C3E2EC-BFE9-7565-F61B-F1699800FD3C}"/>
              </a:ext>
            </a:extLst>
          </p:cNvPr>
          <p:cNvSpPr txBox="1"/>
          <p:nvPr/>
        </p:nvSpPr>
        <p:spPr>
          <a:xfrm>
            <a:off x="321739" y="389586"/>
            <a:ext cx="3123586" cy="584775"/>
          </a:xfrm>
          <a:prstGeom prst="rect">
            <a:avLst/>
          </a:prstGeom>
          <a:noFill/>
        </p:spPr>
        <p:txBody>
          <a:bodyPr wrap="square" rtlCol="0">
            <a:spAutoFit/>
          </a:bodyPr>
          <a:lstStyle/>
          <a:p>
            <a:r>
              <a:rPr lang="hi-IN" sz="3200" b="0" i="0" u="none" strike="noStrike" baseline="0" dirty="0">
                <a:solidFill>
                  <a:schemeClr val="bg1"/>
                </a:solidFill>
                <a:latin typeface="Mangal" panose="02040503050203030202" pitchFamily="18" charset="0"/>
                <a:cs typeface="Mangal" panose="02040503050203030202" pitchFamily="18" charset="0"/>
              </a:rPr>
              <a:t>अय्यूब</a:t>
            </a:r>
            <a:r>
              <a:rPr lang="hi-IN" sz="2800" b="0" i="0" u="none" strike="noStrike" baseline="0" dirty="0">
                <a:solidFill>
                  <a:schemeClr val="bg1"/>
                </a:solidFill>
                <a:latin typeface="Mangal" panose="02040503050203030202" pitchFamily="18" charset="0"/>
                <a:cs typeface="Mangal" panose="02040503050203030202" pitchFamily="18" charset="0"/>
              </a:rPr>
              <a:t> 42:</a:t>
            </a:r>
            <a:r>
              <a:rPr lang="en-US" sz="2800" b="0" i="0" u="none" strike="noStrike" baseline="0" dirty="0">
                <a:solidFill>
                  <a:schemeClr val="bg1"/>
                </a:solidFill>
                <a:latin typeface="Mangal" panose="02040503050203030202" pitchFamily="18" charset="0"/>
                <a:cs typeface="Mangal" panose="02040503050203030202" pitchFamily="18" charset="0"/>
              </a:rPr>
              <a:t>8</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7186120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9</a:t>
            </a:r>
            <a:r>
              <a:rPr lang="en-US" sz="4000" b="0" i="0">
                <a:solidFill>
                  <a:srgbClr val="121212"/>
                </a:solidFill>
                <a:effectLst/>
                <a:latin typeface="Inter" panose="020B0502030000000004" pitchFamily="34" charset="0"/>
              </a:rPr>
              <a:t>So Eliphaz the Temanite, Bildad the Shuhite, and Zophar the Naamathite went and did as the </a:t>
            </a:r>
            <a:r>
              <a:rPr lang="en-US" sz="4000" b="0" i="0" cap="small">
                <a:solidFill>
                  <a:srgbClr val="121212"/>
                </a:solidFill>
                <a:effectLst/>
                <a:latin typeface="Inter" panose="020B0502030000000004" pitchFamily="34" charset="0"/>
              </a:rPr>
              <a:t>Lord</a:t>
            </a:r>
            <a:r>
              <a:rPr lang="en-US" sz="4000" b="0" i="0">
                <a:solidFill>
                  <a:srgbClr val="121212"/>
                </a:solidFill>
                <a:effectLst/>
                <a:latin typeface="Inter" panose="020B0502030000000004" pitchFamily="34" charset="0"/>
              </a:rPr>
              <a:t> had told them; and the </a:t>
            </a:r>
            <a:r>
              <a:rPr lang="en-US" sz="4000" b="0" i="0" cap="small">
                <a:solidFill>
                  <a:srgbClr val="121212"/>
                </a:solidFill>
                <a:effectLst/>
                <a:latin typeface="Inter" panose="020B0502030000000004" pitchFamily="34" charset="0"/>
              </a:rPr>
              <a:t>Lord</a:t>
            </a:r>
            <a:r>
              <a:rPr lang="en-US" sz="4000" b="0" i="0">
                <a:solidFill>
                  <a:srgbClr val="121212"/>
                </a:solidFill>
                <a:effectLst/>
                <a:latin typeface="Inter" panose="020B0502030000000004" pitchFamily="34" charset="0"/>
              </a:rPr>
              <a:t> accepted Job’s request.</a:t>
            </a:r>
            <a:endParaRPr lang="en-ZA" sz="1600" dirty="0"/>
          </a:p>
        </p:txBody>
      </p:sp>
      <p:sp>
        <p:nvSpPr>
          <p:cNvPr id="5" name="TextBox 4">
            <a:extLst>
              <a:ext uri="{FF2B5EF4-FFF2-40B4-BE49-F238E27FC236}">
                <a16:creationId xmlns:a16="http://schemas.microsoft.com/office/drawing/2014/main" id="{FA6D0809-FD01-AC66-E110-72FD9278AA59}"/>
              </a:ext>
            </a:extLst>
          </p:cNvPr>
          <p:cNvSpPr txBox="1"/>
          <p:nvPr/>
        </p:nvSpPr>
        <p:spPr>
          <a:xfrm>
            <a:off x="6096000" y="166255"/>
            <a:ext cx="6096000" cy="6558101"/>
          </a:xfrm>
          <a:prstGeom prst="rect">
            <a:avLst/>
          </a:prstGeom>
          <a:noFill/>
        </p:spPr>
        <p:txBody>
          <a:bodyPr wrap="square" rtlCol="0">
            <a:noAutofit/>
          </a:bodyPr>
          <a:lstStyle/>
          <a:p>
            <a:r>
              <a:rPr lang="hi-IN" sz="4000" b="0" i="0" dirty="0">
                <a:solidFill>
                  <a:srgbClr val="777A7B"/>
                </a:solidFill>
                <a:effectLst/>
                <a:latin typeface="Inter" panose="020B0502030000000004" pitchFamily="34" charset="0"/>
              </a:rPr>
              <a:t>9</a:t>
            </a:r>
            <a:r>
              <a:rPr lang="hi-IN" sz="4000" b="0" i="0" dirty="0">
                <a:solidFill>
                  <a:srgbClr val="121212"/>
                </a:solidFill>
                <a:effectLst/>
                <a:latin typeface="Inter" panose="020B0502030000000004" pitchFamily="34" charset="0"/>
              </a:rPr>
              <a:t>यह सुन तेमानी एलीपज, शूही बिल्दद और नामाती सोपर ने जाकर यहोवा की आज्ञा के अनुसार किया, और यहोवा ने अय्यूब की प्रार्थना ग्रहण की।</a:t>
            </a:r>
            <a:endParaRPr lang="en-IN" sz="4000" dirty="0"/>
          </a:p>
        </p:txBody>
      </p:sp>
      <p:pic>
        <p:nvPicPr>
          <p:cNvPr id="10" name="Audio 9">
            <a:hlinkClick r:id="" action="ppaction://media"/>
            <a:extLst>
              <a:ext uri="{FF2B5EF4-FFF2-40B4-BE49-F238E27FC236}">
                <a16:creationId xmlns:a16="http://schemas.microsoft.com/office/drawing/2014/main" id="{1DFF79BC-CF9A-AD1C-7F65-69FA8A99880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166098122"/>
      </p:ext>
    </p:extLst>
  </p:cSld>
  <p:clrMapOvr>
    <a:masterClrMapping/>
  </p:clrMapOvr>
  <mc:AlternateContent xmlns:mc="http://schemas.openxmlformats.org/markup-compatibility/2006" xmlns:p14="http://schemas.microsoft.com/office/powerpoint/2010/main">
    <mc:Choice Requires="p14">
      <p:transition spd="slow" p14:dur="2000" advTm="14320"/>
    </mc:Choice>
    <mc:Fallback xmlns="">
      <p:transition spd="slow" advTm="143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5988</TotalTime>
  <Words>981</Words>
  <Application>Microsoft Office PowerPoint</Application>
  <PresentationFormat>Widescreen</PresentationFormat>
  <Paragraphs>48</Paragraphs>
  <Slides>20</Slides>
  <Notes>1</Notes>
  <HiddenSlides>0</HiddenSlides>
  <MMClips>10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20</vt:i4>
      </vt:variant>
    </vt:vector>
  </HeadingPairs>
  <TitlesOfParts>
    <vt:vector size="32" baseType="lpstr">
      <vt:lpstr>Aptos</vt:lpstr>
      <vt:lpstr>Arial</vt:lpstr>
      <vt:lpstr>Calibri</vt:lpstr>
      <vt:lpstr>Calibri Light</vt:lpstr>
      <vt:lpstr>Inter</vt:lpstr>
      <vt:lpstr>Mangal</vt:lpstr>
      <vt:lpstr>PT Serif</vt:lpstr>
      <vt:lpstr>Symbol</vt:lpstr>
      <vt:lpstr>Times New Roman</vt:lpstr>
      <vt:lpstr>TimesNewRomanPS-BoldMT</vt:lpstr>
      <vt:lpstr>TimesNewRomanPSMT</vt:lpstr>
      <vt:lpstr>Office Theme</vt:lpstr>
      <vt:lpstr>29-6</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Vinay Kumar</cp:lastModifiedBy>
  <cp:revision>41</cp:revision>
  <dcterms:created xsi:type="dcterms:W3CDTF">2021-07-20T09:23:46Z</dcterms:created>
  <dcterms:modified xsi:type="dcterms:W3CDTF">2024-08-04T05:22:16Z</dcterms:modified>
</cp:coreProperties>
</file>