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468" r:id="rId2"/>
    <p:sldId id="438" r:id="rId3"/>
    <p:sldId id="439" r:id="rId4"/>
    <p:sldId id="473" r:id="rId5"/>
    <p:sldId id="259" r:id="rId6"/>
    <p:sldId id="441" r:id="rId7"/>
    <p:sldId id="478" r:id="rId8"/>
    <p:sldId id="445" r:id="rId9"/>
    <p:sldId id="479" r:id="rId10"/>
    <p:sldId id="447" r:id="rId11"/>
    <p:sldId id="480" r:id="rId12"/>
    <p:sldId id="449" r:id="rId13"/>
    <p:sldId id="481" r:id="rId14"/>
    <p:sldId id="451" r:id="rId15"/>
    <p:sldId id="482" r:id="rId16"/>
    <p:sldId id="469" r:id="rId17"/>
    <p:sldId id="484" r:id="rId18"/>
    <p:sldId id="474" r:id="rId19"/>
    <p:sldId id="483" r:id="rId20"/>
    <p:sldId id="455" r:id="rId21"/>
    <p:sldId id="485" r:id="rId22"/>
    <p:sldId id="457" r:id="rId23"/>
    <p:sldId id="486" r:id="rId24"/>
    <p:sldId id="459" r:id="rId25"/>
    <p:sldId id="487" r:id="rId26"/>
    <p:sldId id="471" r:id="rId27"/>
    <p:sldId id="488" r:id="rId28"/>
    <p:sldId id="475" r:id="rId29"/>
    <p:sldId id="489" r:id="rId30"/>
    <p:sldId id="463" r:id="rId31"/>
    <p:sldId id="490" r:id="rId32"/>
    <p:sldId id="493" r:id="rId33"/>
    <p:sldId id="492" r:id="rId34"/>
    <p:sldId id="465" r:id="rId35"/>
    <p:sldId id="491" r:id="rId36"/>
    <p:sldId id="47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7B009A-3272-4DC9-8017-B7B61FCC6752}" v="188" dt="2023-12-08T05:02:58.1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04" autoAdjust="0"/>
    <p:restoredTop sz="83852" autoAdjust="0"/>
  </p:normalViewPr>
  <p:slideViewPr>
    <p:cSldViewPr snapToGrid="0">
      <p:cViewPr varScale="1">
        <p:scale>
          <a:sx n="51" d="100"/>
          <a:sy n="51" d="100"/>
        </p:scale>
        <p:origin x="66" y="9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37B009A-3272-4DC9-8017-B7B61FCC6752}"/>
    <pc:docChg chg="modSld">
      <pc:chgData name="Leonie Smith" userId="fed1330f33f5650e" providerId="LiveId" clId="{F37B009A-3272-4DC9-8017-B7B61FCC6752}" dt="2023-12-08T05:02:58.101" v="272"/>
      <pc:docMkLst>
        <pc:docMk/>
      </pc:docMkLst>
      <pc:sldChg chg="addSp delSp modSp mod modTransition modAnim">
        <pc:chgData name="Leonie Smith" userId="fed1330f33f5650e" providerId="LiveId" clId="{F37B009A-3272-4DC9-8017-B7B61FCC6752}" dt="2023-12-05T05:56:14.870" v="31"/>
        <pc:sldMkLst>
          <pc:docMk/>
          <pc:sldMk cId="454763615" sldId="259"/>
        </pc:sldMkLst>
        <pc:picChg chg="add del mod">
          <ac:chgData name="Leonie Smith" userId="fed1330f33f5650e" providerId="LiveId" clId="{F37B009A-3272-4DC9-8017-B7B61FCC6752}" dt="2023-12-05T05:53:28.892" v="6"/>
          <ac:picMkLst>
            <pc:docMk/>
            <pc:sldMk cId="454763615" sldId="259"/>
            <ac:picMk id="6" creationId="{79F70CFA-B070-227C-6F58-936DB8E5390C}"/>
          </ac:picMkLst>
        </pc:picChg>
        <pc:picChg chg="add del mod ord">
          <ac:chgData name="Leonie Smith" userId="fed1330f33f5650e" providerId="LiveId" clId="{F37B009A-3272-4DC9-8017-B7B61FCC6752}" dt="2023-12-05T05:53:34.505" v="7"/>
          <ac:picMkLst>
            <pc:docMk/>
            <pc:sldMk cId="454763615" sldId="259"/>
            <ac:picMk id="9" creationId="{5DAA0986-20E9-9868-0C83-D636B77CE3EF}"/>
          </ac:picMkLst>
        </pc:picChg>
        <pc:picChg chg="add del mod">
          <ac:chgData name="Leonie Smith" userId="fed1330f33f5650e" providerId="LiveId" clId="{F37B009A-3272-4DC9-8017-B7B61FCC6752}" dt="2023-12-05T05:53:35.723" v="9"/>
          <ac:picMkLst>
            <pc:docMk/>
            <pc:sldMk cId="454763615" sldId="259"/>
            <ac:picMk id="10" creationId="{FBA46044-C489-9073-9E55-ABBAAB9819EB}"/>
          </ac:picMkLst>
        </pc:picChg>
        <pc:picChg chg="add del mod ord">
          <ac:chgData name="Leonie Smith" userId="fed1330f33f5650e" providerId="LiveId" clId="{F37B009A-3272-4DC9-8017-B7B61FCC6752}" dt="2023-12-05T05:53:45.326" v="10"/>
          <ac:picMkLst>
            <pc:docMk/>
            <pc:sldMk cId="454763615" sldId="259"/>
            <ac:picMk id="13" creationId="{27E4AEB3-1FF0-79A2-E0F0-39E3FFD766D1}"/>
          </ac:picMkLst>
        </pc:picChg>
        <pc:picChg chg="add del mod">
          <ac:chgData name="Leonie Smith" userId="fed1330f33f5650e" providerId="LiveId" clId="{F37B009A-3272-4DC9-8017-B7B61FCC6752}" dt="2023-12-05T05:53:54.649" v="12"/>
          <ac:picMkLst>
            <pc:docMk/>
            <pc:sldMk cId="454763615" sldId="259"/>
            <ac:picMk id="14" creationId="{8CD5A035-5AAF-E713-82D9-78ECB81EB065}"/>
          </ac:picMkLst>
        </pc:picChg>
        <pc:picChg chg="add del mod ord">
          <ac:chgData name="Leonie Smith" userId="fed1330f33f5650e" providerId="LiveId" clId="{F37B009A-3272-4DC9-8017-B7B61FCC6752}" dt="2023-12-05T05:54:00.359" v="13"/>
          <ac:picMkLst>
            <pc:docMk/>
            <pc:sldMk cId="454763615" sldId="259"/>
            <ac:picMk id="17" creationId="{B7B531C9-8D5B-680A-85B0-091EF21568BB}"/>
          </ac:picMkLst>
        </pc:picChg>
        <pc:picChg chg="add del mod">
          <ac:chgData name="Leonie Smith" userId="fed1330f33f5650e" providerId="LiveId" clId="{F37B009A-3272-4DC9-8017-B7B61FCC6752}" dt="2023-12-05T05:54:01.687" v="15"/>
          <ac:picMkLst>
            <pc:docMk/>
            <pc:sldMk cId="454763615" sldId="259"/>
            <ac:picMk id="18" creationId="{0E02FF72-C225-7E33-992C-35092E358141}"/>
          </ac:picMkLst>
        </pc:picChg>
        <pc:picChg chg="add del mod ord">
          <ac:chgData name="Leonie Smith" userId="fed1330f33f5650e" providerId="LiveId" clId="{F37B009A-3272-4DC9-8017-B7B61FCC6752}" dt="2023-12-05T05:54:18.863" v="16"/>
          <ac:picMkLst>
            <pc:docMk/>
            <pc:sldMk cId="454763615" sldId="259"/>
            <ac:picMk id="21" creationId="{208BC9C7-14D2-E706-F493-EF2093A0E119}"/>
          </ac:picMkLst>
        </pc:picChg>
        <pc:picChg chg="add del mod">
          <ac:chgData name="Leonie Smith" userId="fed1330f33f5650e" providerId="LiveId" clId="{F37B009A-3272-4DC9-8017-B7B61FCC6752}" dt="2023-12-05T05:54:20.763" v="18"/>
          <ac:picMkLst>
            <pc:docMk/>
            <pc:sldMk cId="454763615" sldId="259"/>
            <ac:picMk id="22" creationId="{CA9E1172-5F3F-9DD1-991A-B15BC8E97C25}"/>
          </ac:picMkLst>
        </pc:picChg>
        <pc:picChg chg="add del mod ord">
          <ac:chgData name="Leonie Smith" userId="fed1330f33f5650e" providerId="LiveId" clId="{F37B009A-3272-4DC9-8017-B7B61FCC6752}" dt="2023-12-05T05:54:39.525" v="19"/>
          <ac:picMkLst>
            <pc:docMk/>
            <pc:sldMk cId="454763615" sldId="259"/>
            <ac:picMk id="25" creationId="{BB49DFAF-087D-84AE-C538-3F2BCA0BC3E4}"/>
          </ac:picMkLst>
        </pc:picChg>
        <pc:picChg chg="add del mod">
          <ac:chgData name="Leonie Smith" userId="fed1330f33f5650e" providerId="LiveId" clId="{F37B009A-3272-4DC9-8017-B7B61FCC6752}" dt="2023-12-05T05:54:55.286" v="21"/>
          <ac:picMkLst>
            <pc:docMk/>
            <pc:sldMk cId="454763615" sldId="259"/>
            <ac:picMk id="26" creationId="{F38982C8-92B0-8182-C3C2-ED08384687E3}"/>
          </ac:picMkLst>
        </pc:picChg>
        <pc:picChg chg="add del mod ord">
          <ac:chgData name="Leonie Smith" userId="fed1330f33f5650e" providerId="LiveId" clId="{F37B009A-3272-4DC9-8017-B7B61FCC6752}" dt="2023-12-05T05:55:13.383" v="22"/>
          <ac:picMkLst>
            <pc:docMk/>
            <pc:sldMk cId="454763615" sldId="259"/>
            <ac:picMk id="29" creationId="{B1CBA42C-A553-2000-6073-90585BF5652E}"/>
          </ac:picMkLst>
        </pc:picChg>
        <pc:picChg chg="add del mod">
          <ac:chgData name="Leonie Smith" userId="fed1330f33f5650e" providerId="LiveId" clId="{F37B009A-3272-4DC9-8017-B7B61FCC6752}" dt="2023-12-05T05:55:16.236" v="24"/>
          <ac:picMkLst>
            <pc:docMk/>
            <pc:sldMk cId="454763615" sldId="259"/>
            <ac:picMk id="30" creationId="{08ECF1CC-F699-C738-7345-6BFD522B44FB}"/>
          </ac:picMkLst>
        </pc:picChg>
        <pc:picChg chg="add del mod ord">
          <ac:chgData name="Leonie Smith" userId="fed1330f33f5650e" providerId="LiveId" clId="{F37B009A-3272-4DC9-8017-B7B61FCC6752}" dt="2023-12-05T05:55:20.683" v="25"/>
          <ac:picMkLst>
            <pc:docMk/>
            <pc:sldMk cId="454763615" sldId="259"/>
            <ac:picMk id="33" creationId="{23E41E2C-6E6A-8BFA-0D36-0878A2FB15A2}"/>
          </ac:picMkLst>
        </pc:picChg>
        <pc:picChg chg="add del mod">
          <ac:chgData name="Leonie Smith" userId="fed1330f33f5650e" providerId="LiveId" clId="{F37B009A-3272-4DC9-8017-B7B61FCC6752}" dt="2023-12-05T05:55:38.261" v="27"/>
          <ac:picMkLst>
            <pc:docMk/>
            <pc:sldMk cId="454763615" sldId="259"/>
            <ac:picMk id="34" creationId="{D901E610-9507-17E6-C79F-83E2524D2514}"/>
          </ac:picMkLst>
        </pc:picChg>
        <pc:picChg chg="add del mod ord">
          <ac:chgData name="Leonie Smith" userId="fed1330f33f5650e" providerId="LiveId" clId="{F37B009A-3272-4DC9-8017-B7B61FCC6752}" dt="2023-12-05T05:55:55.243" v="28"/>
          <ac:picMkLst>
            <pc:docMk/>
            <pc:sldMk cId="454763615" sldId="259"/>
            <ac:picMk id="37" creationId="{722DB484-386E-305F-1EB8-535F7B4874D2}"/>
          </ac:picMkLst>
        </pc:picChg>
        <pc:picChg chg="add del mod">
          <ac:chgData name="Leonie Smith" userId="fed1330f33f5650e" providerId="LiveId" clId="{F37B009A-3272-4DC9-8017-B7B61FCC6752}" dt="2023-12-05T05:55:56.410" v="30"/>
          <ac:picMkLst>
            <pc:docMk/>
            <pc:sldMk cId="454763615" sldId="259"/>
            <ac:picMk id="38" creationId="{F2F6007B-AE64-B56F-D925-A915A2EBD0AA}"/>
          </ac:picMkLst>
        </pc:picChg>
        <pc:picChg chg="add del mod ord">
          <ac:chgData name="Leonie Smith" userId="fed1330f33f5650e" providerId="LiveId" clId="{F37B009A-3272-4DC9-8017-B7B61FCC6752}" dt="2023-12-05T05:56:14.870" v="31"/>
          <ac:picMkLst>
            <pc:docMk/>
            <pc:sldMk cId="454763615" sldId="259"/>
            <ac:picMk id="41" creationId="{D9CAA848-6ED4-6058-60DC-75439E3520A4}"/>
          </ac:picMkLst>
        </pc:picChg>
        <pc:picChg chg="add mod">
          <ac:chgData name="Leonie Smith" userId="fed1330f33f5650e" providerId="LiveId" clId="{F37B009A-3272-4DC9-8017-B7B61FCC6752}" dt="2023-12-05T05:56:14.870" v="31"/>
          <ac:picMkLst>
            <pc:docMk/>
            <pc:sldMk cId="454763615" sldId="259"/>
            <ac:picMk id="42" creationId="{86068931-6D5F-EF27-EAAB-04A78EA458BA}"/>
          </ac:picMkLst>
        </pc:picChg>
      </pc:sldChg>
      <pc:sldChg chg="addSp delSp modSp mod modTransition modAnim">
        <pc:chgData name="Leonie Smith" userId="fed1330f33f5650e" providerId="LiveId" clId="{F37B009A-3272-4DC9-8017-B7B61FCC6752}" dt="2023-12-08T05:02:58.101" v="272"/>
        <pc:sldMkLst>
          <pc:docMk/>
          <pc:sldMk cId="3759221820" sldId="439"/>
        </pc:sldMkLst>
        <pc:picChg chg="add del mod ord">
          <ac:chgData name="Leonie Smith" userId="fed1330f33f5650e" providerId="LiveId" clId="{F37B009A-3272-4DC9-8017-B7B61FCC6752}" dt="2023-12-08T05:02:49.161" v="269"/>
          <ac:picMkLst>
            <pc:docMk/>
            <pc:sldMk cId="3759221820" sldId="439"/>
            <ac:picMk id="6" creationId="{BF184721-30BE-D86D-55FC-859F292434B0}"/>
          </ac:picMkLst>
        </pc:picChg>
        <pc:picChg chg="add del mod">
          <ac:chgData name="Leonie Smith" userId="fed1330f33f5650e" providerId="LiveId" clId="{F37B009A-3272-4DC9-8017-B7B61FCC6752}" dt="2023-12-08T05:02:50.411" v="271"/>
          <ac:picMkLst>
            <pc:docMk/>
            <pc:sldMk cId="3759221820" sldId="439"/>
            <ac:picMk id="7" creationId="{25187351-47CA-FCF3-6DA7-11BDD0399E0B}"/>
          </ac:picMkLst>
        </pc:picChg>
        <pc:picChg chg="add del mod">
          <ac:chgData name="Leonie Smith" userId="fed1330f33f5650e" providerId="LiveId" clId="{F37B009A-3272-4DC9-8017-B7B61FCC6752}" dt="2023-12-05T06:54:16.312" v="262"/>
          <ac:picMkLst>
            <pc:docMk/>
            <pc:sldMk cId="3759221820" sldId="439"/>
            <ac:picMk id="8" creationId="{26F1761D-DDDC-AB83-8F97-00D7CBC8AF06}"/>
          </ac:picMkLst>
        </pc:picChg>
        <pc:picChg chg="add del mod ord">
          <ac:chgData name="Leonie Smith" userId="fed1330f33f5650e" providerId="LiveId" clId="{F37B009A-3272-4DC9-8017-B7B61FCC6752}" dt="2023-12-08T05:02:58.101" v="272"/>
          <ac:picMkLst>
            <pc:docMk/>
            <pc:sldMk cId="3759221820" sldId="439"/>
            <ac:picMk id="10" creationId="{D8956F2B-1D37-539B-2798-A39F404D0CD1}"/>
          </ac:picMkLst>
        </pc:picChg>
        <pc:picChg chg="add mod">
          <ac:chgData name="Leonie Smith" userId="fed1330f33f5650e" providerId="LiveId" clId="{F37B009A-3272-4DC9-8017-B7B61FCC6752}" dt="2023-12-08T05:02:58.101" v="272"/>
          <ac:picMkLst>
            <pc:docMk/>
            <pc:sldMk cId="3759221820" sldId="439"/>
            <ac:picMk id="11" creationId="{2705445F-A99C-0726-A1D6-7373CF7BA84E}"/>
          </ac:picMkLst>
        </pc:picChg>
        <pc:picChg chg="add del mod ord">
          <ac:chgData name="Leonie Smith" userId="fed1330f33f5650e" providerId="LiveId" clId="{F37B009A-3272-4DC9-8017-B7B61FCC6752}" dt="2023-12-05T06:54:20.276" v="263"/>
          <ac:picMkLst>
            <pc:docMk/>
            <pc:sldMk cId="3759221820" sldId="439"/>
            <ac:picMk id="11" creationId="{27E09CB9-8735-738E-A021-15C04FAC3465}"/>
          </ac:picMkLst>
        </pc:picChg>
        <pc:picChg chg="add del mod">
          <ac:chgData name="Leonie Smith" userId="fed1330f33f5650e" providerId="LiveId" clId="{F37B009A-3272-4DC9-8017-B7B61FCC6752}" dt="2023-12-05T06:55:06.865" v="265"/>
          <ac:picMkLst>
            <pc:docMk/>
            <pc:sldMk cId="3759221820" sldId="439"/>
            <ac:picMk id="12" creationId="{505BEB88-19C2-5B6B-CB2D-705CCDDFB296}"/>
          </ac:picMkLst>
        </pc:picChg>
        <pc:picChg chg="add del mod ord">
          <ac:chgData name="Leonie Smith" userId="fed1330f33f5650e" providerId="LiveId" clId="{F37B009A-3272-4DC9-8017-B7B61FCC6752}" dt="2023-12-05T06:55:13.375" v="266"/>
          <ac:picMkLst>
            <pc:docMk/>
            <pc:sldMk cId="3759221820" sldId="439"/>
            <ac:picMk id="15" creationId="{5236F27F-270A-71D6-9930-DC625ED70783}"/>
          </ac:picMkLst>
        </pc:picChg>
        <pc:picChg chg="add del mod">
          <ac:chgData name="Leonie Smith" userId="fed1330f33f5650e" providerId="LiveId" clId="{F37B009A-3272-4DC9-8017-B7B61FCC6752}" dt="2023-12-08T05:02:43.965" v="268"/>
          <ac:picMkLst>
            <pc:docMk/>
            <pc:sldMk cId="3759221820" sldId="439"/>
            <ac:picMk id="16" creationId="{52BDA87D-C1BF-F886-5510-B2C16306EFB6}"/>
          </ac:picMkLst>
        </pc:picChg>
      </pc:sldChg>
      <pc:sldChg chg="addSp delSp modSp mod modTransition modAnim">
        <pc:chgData name="Leonie Smith" userId="fed1330f33f5650e" providerId="LiveId" clId="{F37B009A-3272-4DC9-8017-B7B61FCC6752}" dt="2023-12-05T05:42:32.122" v="3"/>
        <pc:sldMkLst>
          <pc:docMk/>
          <pc:sldMk cId="3596600315" sldId="468"/>
        </pc:sldMkLst>
        <pc:picChg chg="add del mod">
          <ac:chgData name="Leonie Smith" userId="fed1330f33f5650e" providerId="LiveId" clId="{F37B009A-3272-4DC9-8017-B7B61FCC6752}" dt="2023-12-05T05:42:25.856" v="2"/>
          <ac:picMkLst>
            <pc:docMk/>
            <pc:sldMk cId="3596600315" sldId="468"/>
            <ac:picMk id="6" creationId="{60E90B40-097C-2F36-0072-17F20C86D230}"/>
          </ac:picMkLst>
        </pc:picChg>
        <pc:picChg chg="add del mod ord">
          <ac:chgData name="Leonie Smith" userId="fed1330f33f5650e" providerId="LiveId" clId="{F37B009A-3272-4DC9-8017-B7B61FCC6752}" dt="2023-12-05T05:42:32.122" v="3"/>
          <ac:picMkLst>
            <pc:docMk/>
            <pc:sldMk cId="3596600315" sldId="468"/>
            <ac:picMk id="10" creationId="{D14C062E-5FF4-6FA1-D9A6-768D6A3AB5B3}"/>
          </ac:picMkLst>
        </pc:picChg>
        <pc:picChg chg="add mod">
          <ac:chgData name="Leonie Smith" userId="fed1330f33f5650e" providerId="LiveId" clId="{F37B009A-3272-4DC9-8017-B7B61FCC6752}" dt="2023-12-05T05:42:32.122" v="3"/>
          <ac:picMkLst>
            <pc:docMk/>
            <pc:sldMk cId="3596600315" sldId="468"/>
            <ac:picMk id="11" creationId="{A686C98B-2F4B-53BE-85A0-B36DE314C0E7}"/>
          </ac:picMkLst>
        </pc:picChg>
      </pc:sldChg>
      <pc:sldChg chg="addSp delSp modSp mod modTransition modAnim">
        <pc:chgData name="Leonie Smith" userId="fed1330f33f5650e" providerId="LiveId" clId="{F37B009A-3272-4DC9-8017-B7B61FCC6752}" dt="2023-12-05T05:58:14.819" v="41"/>
        <pc:sldMkLst>
          <pc:docMk/>
          <pc:sldMk cId="1345527752" sldId="478"/>
        </pc:sldMkLst>
        <pc:picChg chg="add del mod">
          <ac:chgData name="Leonie Smith" userId="fed1330f33f5650e" providerId="LiveId" clId="{F37B009A-3272-4DC9-8017-B7B61FCC6752}" dt="2023-12-05T05:57:26.896" v="34"/>
          <ac:picMkLst>
            <pc:docMk/>
            <pc:sldMk cId="1345527752" sldId="478"/>
            <ac:picMk id="6" creationId="{5AB06FB8-58FB-6C42-EABF-D0472C8017C6}"/>
          </ac:picMkLst>
        </pc:picChg>
        <pc:picChg chg="add del mod ord">
          <ac:chgData name="Leonie Smith" userId="fed1330f33f5650e" providerId="LiveId" clId="{F37B009A-3272-4DC9-8017-B7B61FCC6752}" dt="2023-12-05T05:57:45.240" v="35"/>
          <ac:picMkLst>
            <pc:docMk/>
            <pc:sldMk cId="1345527752" sldId="478"/>
            <ac:picMk id="9" creationId="{D97563DF-7479-41F4-01BA-ABFF30D25D44}"/>
          </ac:picMkLst>
        </pc:picChg>
        <pc:picChg chg="add del mod">
          <ac:chgData name="Leonie Smith" userId="fed1330f33f5650e" providerId="LiveId" clId="{F37B009A-3272-4DC9-8017-B7B61FCC6752}" dt="2023-12-05T05:57:46.916" v="37"/>
          <ac:picMkLst>
            <pc:docMk/>
            <pc:sldMk cId="1345527752" sldId="478"/>
            <ac:picMk id="10" creationId="{0D135B65-0A80-343C-539F-2AE64669DAF7}"/>
          </ac:picMkLst>
        </pc:picChg>
        <pc:picChg chg="add del mod ord">
          <ac:chgData name="Leonie Smith" userId="fed1330f33f5650e" providerId="LiveId" clId="{F37B009A-3272-4DC9-8017-B7B61FCC6752}" dt="2023-12-05T05:57:51.553" v="38"/>
          <ac:picMkLst>
            <pc:docMk/>
            <pc:sldMk cId="1345527752" sldId="478"/>
            <ac:picMk id="13" creationId="{BBACBF3E-1900-C9F2-A0E5-66037BBAD9BE}"/>
          </ac:picMkLst>
        </pc:picChg>
        <pc:picChg chg="add del mod">
          <ac:chgData name="Leonie Smith" userId="fed1330f33f5650e" providerId="LiveId" clId="{F37B009A-3272-4DC9-8017-B7B61FCC6752}" dt="2023-12-05T05:57:52.926" v="40"/>
          <ac:picMkLst>
            <pc:docMk/>
            <pc:sldMk cId="1345527752" sldId="478"/>
            <ac:picMk id="14" creationId="{9FF52545-7303-52CD-D578-89E6EEB00375}"/>
          </ac:picMkLst>
        </pc:picChg>
        <pc:picChg chg="add del mod ord">
          <ac:chgData name="Leonie Smith" userId="fed1330f33f5650e" providerId="LiveId" clId="{F37B009A-3272-4DC9-8017-B7B61FCC6752}" dt="2023-12-05T05:58:14.819" v="41"/>
          <ac:picMkLst>
            <pc:docMk/>
            <pc:sldMk cId="1345527752" sldId="478"/>
            <ac:picMk id="17" creationId="{9C7566F0-3377-09A0-8391-5CDE772823D1}"/>
          </ac:picMkLst>
        </pc:picChg>
        <pc:picChg chg="add mod">
          <ac:chgData name="Leonie Smith" userId="fed1330f33f5650e" providerId="LiveId" clId="{F37B009A-3272-4DC9-8017-B7B61FCC6752}" dt="2023-12-05T05:58:14.819" v="41"/>
          <ac:picMkLst>
            <pc:docMk/>
            <pc:sldMk cId="1345527752" sldId="478"/>
            <ac:picMk id="18" creationId="{C2511E62-C725-B2D1-9350-0F3AEB6C7959}"/>
          </ac:picMkLst>
        </pc:picChg>
      </pc:sldChg>
      <pc:sldChg chg="addSp delSp modSp mod modTransition modAnim">
        <pc:chgData name="Leonie Smith" userId="fed1330f33f5650e" providerId="LiveId" clId="{F37B009A-3272-4DC9-8017-B7B61FCC6752}" dt="2023-12-05T06:06:18.463" v="96"/>
        <pc:sldMkLst>
          <pc:docMk/>
          <pc:sldMk cId="3385915642" sldId="479"/>
        </pc:sldMkLst>
        <pc:picChg chg="add del mod">
          <ac:chgData name="Leonie Smith" userId="fed1330f33f5650e" providerId="LiveId" clId="{F37B009A-3272-4DC9-8017-B7B61FCC6752}" dt="2023-12-05T05:59:36.935" v="44"/>
          <ac:picMkLst>
            <pc:docMk/>
            <pc:sldMk cId="3385915642" sldId="479"/>
            <ac:picMk id="7" creationId="{82DE19E1-E661-E040-97B7-AF2F29F557DF}"/>
          </ac:picMkLst>
        </pc:picChg>
        <pc:picChg chg="add del mod ord">
          <ac:chgData name="Leonie Smith" userId="fed1330f33f5650e" providerId="LiveId" clId="{F37B009A-3272-4DC9-8017-B7B61FCC6752}" dt="2023-12-05T05:59:47.223" v="45"/>
          <ac:picMkLst>
            <pc:docMk/>
            <pc:sldMk cId="3385915642" sldId="479"/>
            <ac:picMk id="10" creationId="{261C0093-428E-C6A1-7178-D44817ECFFC5}"/>
          </ac:picMkLst>
        </pc:picChg>
        <pc:picChg chg="add del mod">
          <ac:chgData name="Leonie Smith" userId="fed1330f33f5650e" providerId="LiveId" clId="{F37B009A-3272-4DC9-8017-B7B61FCC6752}" dt="2023-12-05T05:59:50.222" v="47"/>
          <ac:picMkLst>
            <pc:docMk/>
            <pc:sldMk cId="3385915642" sldId="479"/>
            <ac:picMk id="11" creationId="{18D3EBE6-2EBC-28C2-A733-83A2C5AC4C71}"/>
          </ac:picMkLst>
        </pc:picChg>
        <pc:picChg chg="add del mod ord">
          <ac:chgData name="Leonie Smith" userId="fed1330f33f5650e" providerId="LiveId" clId="{F37B009A-3272-4DC9-8017-B7B61FCC6752}" dt="2023-12-05T06:00:01.907" v="48"/>
          <ac:picMkLst>
            <pc:docMk/>
            <pc:sldMk cId="3385915642" sldId="479"/>
            <ac:picMk id="14" creationId="{47A7BEB7-CA6D-64AC-1416-FA12BAE0C74C}"/>
          </ac:picMkLst>
        </pc:picChg>
        <pc:picChg chg="add del mod">
          <ac:chgData name="Leonie Smith" userId="fed1330f33f5650e" providerId="LiveId" clId="{F37B009A-3272-4DC9-8017-B7B61FCC6752}" dt="2023-12-05T06:00:09.045" v="50"/>
          <ac:picMkLst>
            <pc:docMk/>
            <pc:sldMk cId="3385915642" sldId="479"/>
            <ac:picMk id="15" creationId="{5F543D18-B166-BBE6-B50D-B8E25AEC3C7F}"/>
          </ac:picMkLst>
        </pc:picChg>
        <pc:picChg chg="add del mod ord">
          <ac:chgData name="Leonie Smith" userId="fed1330f33f5650e" providerId="LiveId" clId="{F37B009A-3272-4DC9-8017-B7B61FCC6752}" dt="2023-12-05T06:00:17.419" v="51"/>
          <ac:picMkLst>
            <pc:docMk/>
            <pc:sldMk cId="3385915642" sldId="479"/>
            <ac:picMk id="18" creationId="{03B5FB3F-4DAD-0CE4-B087-2F93C44ED29D}"/>
          </ac:picMkLst>
        </pc:picChg>
        <pc:picChg chg="add del mod">
          <ac:chgData name="Leonie Smith" userId="fed1330f33f5650e" providerId="LiveId" clId="{F37B009A-3272-4DC9-8017-B7B61FCC6752}" dt="2023-12-05T06:00:18.829" v="53"/>
          <ac:picMkLst>
            <pc:docMk/>
            <pc:sldMk cId="3385915642" sldId="479"/>
            <ac:picMk id="19" creationId="{1E0D4FFC-F184-5B10-4A97-7CA2D405323F}"/>
          </ac:picMkLst>
        </pc:picChg>
        <pc:picChg chg="add del mod ord">
          <ac:chgData name="Leonie Smith" userId="fed1330f33f5650e" providerId="LiveId" clId="{F37B009A-3272-4DC9-8017-B7B61FCC6752}" dt="2023-12-05T06:00:32.338" v="54"/>
          <ac:picMkLst>
            <pc:docMk/>
            <pc:sldMk cId="3385915642" sldId="479"/>
            <ac:picMk id="22" creationId="{20C03321-3F43-49E2-74A1-A60645E757C7}"/>
          </ac:picMkLst>
        </pc:picChg>
        <pc:picChg chg="add del mod">
          <ac:chgData name="Leonie Smith" userId="fed1330f33f5650e" providerId="LiveId" clId="{F37B009A-3272-4DC9-8017-B7B61FCC6752}" dt="2023-12-05T06:01:59.797" v="56"/>
          <ac:picMkLst>
            <pc:docMk/>
            <pc:sldMk cId="3385915642" sldId="479"/>
            <ac:picMk id="23" creationId="{F241EEB3-C5A5-46CB-789D-46CC93858114}"/>
          </ac:picMkLst>
        </pc:picChg>
        <pc:picChg chg="add del mod ord">
          <ac:chgData name="Leonie Smith" userId="fed1330f33f5650e" providerId="LiveId" clId="{F37B009A-3272-4DC9-8017-B7B61FCC6752}" dt="2023-12-05T06:02:09.287" v="57"/>
          <ac:picMkLst>
            <pc:docMk/>
            <pc:sldMk cId="3385915642" sldId="479"/>
            <ac:picMk id="27" creationId="{1E3EB964-3DAA-3956-D888-C897107AB5D1}"/>
          </ac:picMkLst>
        </pc:picChg>
        <pc:picChg chg="add del mod">
          <ac:chgData name="Leonie Smith" userId="fed1330f33f5650e" providerId="LiveId" clId="{F37B009A-3272-4DC9-8017-B7B61FCC6752}" dt="2023-12-05T06:02:38.598" v="59"/>
          <ac:picMkLst>
            <pc:docMk/>
            <pc:sldMk cId="3385915642" sldId="479"/>
            <ac:picMk id="28" creationId="{8F2793CE-57C9-7D16-5760-B1EC4E47F375}"/>
          </ac:picMkLst>
        </pc:picChg>
        <pc:picChg chg="add del mod ord">
          <ac:chgData name="Leonie Smith" userId="fed1330f33f5650e" providerId="LiveId" clId="{F37B009A-3272-4DC9-8017-B7B61FCC6752}" dt="2023-12-05T06:02:44.334" v="60"/>
          <ac:picMkLst>
            <pc:docMk/>
            <pc:sldMk cId="3385915642" sldId="479"/>
            <ac:picMk id="32" creationId="{5D748C77-F217-541F-FF53-A0AE92FBC828}"/>
          </ac:picMkLst>
        </pc:picChg>
        <pc:picChg chg="add del mod">
          <ac:chgData name="Leonie Smith" userId="fed1330f33f5650e" providerId="LiveId" clId="{F37B009A-3272-4DC9-8017-B7B61FCC6752}" dt="2023-12-05T06:02:45.674" v="62"/>
          <ac:picMkLst>
            <pc:docMk/>
            <pc:sldMk cId="3385915642" sldId="479"/>
            <ac:picMk id="33" creationId="{75A743EA-AD6F-DCD5-BE1B-C969297C2805}"/>
          </ac:picMkLst>
        </pc:picChg>
        <pc:picChg chg="add del mod ord">
          <ac:chgData name="Leonie Smith" userId="fed1330f33f5650e" providerId="LiveId" clId="{F37B009A-3272-4DC9-8017-B7B61FCC6752}" dt="2023-12-05T06:02:58.620" v="63"/>
          <ac:picMkLst>
            <pc:docMk/>
            <pc:sldMk cId="3385915642" sldId="479"/>
            <ac:picMk id="36" creationId="{C4C55C14-A8F9-F4FB-7EA4-D58324B30A22}"/>
          </ac:picMkLst>
        </pc:picChg>
        <pc:picChg chg="add del mod">
          <ac:chgData name="Leonie Smith" userId="fed1330f33f5650e" providerId="LiveId" clId="{F37B009A-3272-4DC9-8017-B7B61FCC6752}" dt="2023-12-05T06:03:00.122" v="65"/>
          <ac:picMkLst>
            <pc:docMk/>
            <pc:sldMk cId="3385915642" sldId="479"/>
            <ac:picMk id="37" creationId="{BA29C5CB-EBC9-B616-8F05-A55E909FDDF2}"/>
          </ac:picMkLst>
        </pc:picChg>
        <pc:picChg chg="add del mod ord">
          <ac:chgData name="Leonie Smith" userId="fed1330f33f5650e" providerId="LiveId" clId="{F37B009A-3272-4DC9-8017-B7B61FCC6752}" dt="2023-12-05T06:03:08.226" v="66"/>
          <ac:picMkLst>
            <pc:docMk/>
            <pc:sldMk cId="3385915642" sldId="479"/>
            <ac:picMk id="40" creationId="{49E5E539-18CD-0E69-8C92-DD7BE134403C}"/>
          </ac:picMkLst>
        </pc:picChg>
        <pc:picChg chg="add del mod">
          <ac:chgData name="Leonie Smith" userId="fed1330f33f5650e" providerId="LiveId" clId="{F37B009A-3272-4DC9-8017-B7B61FCC6752}" dt="2023-12-05T06:03:09.371" v="68"/>
          <ac:picMkLst>
            <pc:docMk/>
            <pc:sldMk cId="3385915642" sldId="479"/>
            <ac:picMk id="41" creationId="{7D3D54FA-9294-E9FB-3A68-E3A8B7EA1241}"/>
          </ac:picMkLst>
        </pc:picChg>
        <pc:picChg chg="add del mod ord">
          <ac:chgData name="Leonie Smith" userId="fed1330f33f5650e" providerId="LiveId" clId="{F37B009A-3272-4DC9-8017-B7B61FCC6752}" dt="2023-12-05T06:03:18.467" v="69"/>
          <ac:picMkLst>
            <pc:docMk/>
            <pc:sldMk cId="3385915642" sldId="479"/>
            <ac:picMk id="44" creationId="{A4590042-6D13-CE35-C889-FB8174493594}"/>
          </ac:picMkLst>
        </pc:picChg>
        <pc:picChg chg="add del mod">
          <ac:chgData name="Leonie Smith" userId="fed1330f33f5650e" providerId="LiveId" clId="{F37B009A-3272-4DC9-8017-B7B61FCC6752}" dt="2023-12-05T06:03:20.065" v="71"/>
          <ac:picMkLst>
            <pc:docMk/>
            <pc:sldMk cId="3385915642" sldId="479"/>
            <ac:picMk id="45" creationId="{A32BA705-4484-DB4A-6C91-0E0ADEF62857}"/>
          </ac:picMkLst>
        </pc:picChg>
        <pc:picChg chg="add del mod ord">
          <ac:chgData name="Leonie Smith" userId="fed1330f33f5650e" providerId="LiveId" clId="{F37B009A-3272-4DC9-8017-B7B61FCC6752}" dt="2023-12-05T06:03:39.018" v="72"/>
          <ac:picMkLst>
            <pc:docMk/>
            <pc:sldMk cId="3385915642" sldId="479"/>
            <ac:picMk id="48" creationId="{1EBB6580-C67D-72E5-4585-3414B146901B}"/>
          </ac:picMkLst>
        </pc:picChg>
        <pc:picChg chg="add del mod">
          <ac:chgData name="Leonie Smith" userId="fed1330f33f5650e" providerId="LiveId" clId="{F37B009A-3272-4DC9-8017-B7B61FCC6752}" dt="2023-12-05T06:03:50.060" v="74"/>
          <ac:picMkLst>
            <pc:docMk/>
            <pc:sldMk cId="3385915642" sldId="479"/>
            <ac:picMk id="49" creationId="{24ACFDAE-0D50-1C8F-1B12-704D34308697}"/>
          </ac:picMkLst>
        </pc:picChg>
        <pc:picChg chg="add del mod ord">
          <ac:chgData name="Leonie Smith" userId="fed1330f33f5650e" providerId="LiveId" clId="{F37B009A-3272-4DC9-8017-B7B61FCC6752}" dt="2023-12-05T06:03:57.022" v="75"/>
          <ac:picMkLst>
            <pc:docMk/>
            <pc:sldMk cId="3385915642" sldId="479"/>
            <ac:picMk id="52" creationId="{4E4B53AE-B3CA-F7D1-19E5-42BB20642810}"/>
          </ac:picMkLst>
        </pc:picChg>
        <pc:picChg chg="add del mod">
          <ac:chgData name="Leonie Smith" userId="fed1330f33f5650e" providerId="LiveId" clId="{F37B009A-3272-4DC9-8017-B7B61FCC6752}" dt="2023-12-05T06:03:58.310" v="77"/>
          <ac:picMkLst>
            <pc:docMk/>
            <pc:sldMk cId="3385915642" sldId="479"/>
            <ac:picMk id="53" creationId="{BF1E1EAD-FC1A-F227-1F1F-852FE330DD3C}"/>
          </ac:picMkLst>
        </pc:picChg>
        <pc:picChg chg="add del mod ord">
          <ac:chgData name="Leonie Smith" userId="fed1330f33f5650e" providerId="LiveId" clId="{F37B009A-3272-4DC9-8017-B7B61FCC6752}" dt="2023-12-05T06:04:06.871" v="78"/>
          <ac:picMkLst>
            <pc:docMk/>
            <pc:sldMk cId="3385915642" sldId="479"/>
            <ac:picMk id="56" creationId="{A352DF21-2226-8556-4D46-147CB72E4623}"/>
          </ac:picMkLst>
        </pc:picChg>
        <pc:picChg chg="add del mod">
          <ac:chgData name="Leonie Smith" userId="fed1330f33f5650e" providerId="LiveId" clId="{F37B009A-3272-4DC9-8017-B7B61FCC6752}" dt="2023-12-05T06:04:08.140" v="80"/>
          <ac:picMkLst>
            <pc:docMk/>
            <pc:sldMk cId="3385915642" sldId="479"/>
            <ac:picMk id="57" creationId="{B795D810-E868-44DE-ACF2-ABF221235365}"/>
          </ac:picMkLst>
        </pc:picChg>
        <pc:picChg chg="add del mod ord">
          <ac:chgData name="Leonie Smith" userId="fed1330f33f5650e" providerId="LiveId" clId="{F37B009A-3272-4DC9-8017-B7B61FCC6752}" dt="2023-12-05T06:04:13.393" v="81"/>
          <ac:picMkLst>
            <pc:docMk/>
            <pc:sldMk cId="3385915642" sldId="479"/>
            <ac:picMk id="60" creationId="{ABCE9FA7-E776-2005-8313-DCDD9AB1102E}"/>
          </ac:picMkLst>
        </pc:picChg>
        <pc:picChg chg="add del mod">
          <ac:chgData name="Leonie Smith" userId="fed1330f33f5650e" providerId="LiveId" clId="{F37B009A-3272-4DC9-8017-B7B61FCC6752}" dt="2023-12-05T06:04:14.604" v="83"/>
          <ac:picMkLst>
            <pc:docMk/>
            <pc:sldMk cId="3385915642" sldId="479"/>
            <ac:picMk id="61" creationId="{33FE3CBA-177E-63D4-3C23-53786F52C9F9}"/>
          </ac:picMkLst>
        </pc:picChg>
        <pc:picChg chg="add del mod ord">
          <ac:chgData name="Leonie Smith" userId="fed1330f33f5650e" providerId="LiveId" clId="{F37B009A-3272-4DC9-8017-B7B61FCC6752}" dt="2023-12-05T06:04:35.938" v="84"/>
          <ac:picMkLst>
            <pc:docMk/>
            <pc:sldMk cId="3385915642" sldId="479"/>
            <ac:picMk id="64" creationId="{6DC5015D-B21A-8DD4-70FD-233286E64529}"/>
          </ac:picMkLst>
        </pc:picChg>
        <pc:picChg chg="add del mod">
          <ac:chgData name="Leonie Smith" userId="fed1330f33f5650e" providerId="LiveId" clId="{F37B009A-3272-4DC9-8017-B7B61FCC6752}" dt="2023-12-05T06:05:12.529" v="86"/>
          <ac:picMkLst>
            <pc:docMk/>
            <pc:sldMk cId="3385915642" sldId="479"/>
            <ac:picMk id="65" creationId="{7B1F3056-E16C-10D4-E51D-6264A991D773}"/>
          </ac:picMkLst>
        </pc:picChg>
        <pc:picChg chg="add del mod ord">
          <ac:chgData name="Leonie Smith" userId="fed1330f33f5650e" providerId="LiveId" clId="{F37B009A-3272-4DC9-8017-B7B61FCC6752}" dt="2023-12-05T06:05:16.813" v="87"/>
          <ac:picMkLst>
            <pc:docMk/>
            <pc:sldMk cId="3385915642" sldId="479"/>
            <ac:picMk id="70" creationId="{577B0A1D-938D-C837-6336-7EE9B95CF9CB}"/>
          </ac:picMkLst>
        </pc:picChg>
        <pc:picChg chg="add del mod">
          <ac:chgData name="Leonie Smith" userId="fed1330f33f5650e" providerId="LiveId" clId="{F37B009A-3272-4DC9-8017-B7B61FCC6752}" dt="2023-12-05T06:05:18.047" v="89"/>
          <ac:picMkLst>
            <pc:docMk/>
            <pc:sldMk cId="3385915642" sldId="479"/>
            <ac:picMk id="71" creationId="{9CF52DD8-FEA9-5A77-2DDB-B920F78F77BD}"/>
          </ac:picMkLst>
        </pc:picChg>
        <pc:picChg chg="add del mod ord">
          <ac:chgData name="Leonie Smith" userId="fed1330f33f5650e" providerId="LiveId" clId="{F37B009A-3272-4DC9-8017-B7B61FCC6752}" dt="2023-12-05T06:05:33.925" v="90"/>
          <ac:picMkLst>
            <pc:docMk/>
            <pc:sldMk cId="3385915642" sldId="479"/>
            <ac:picMk id="74" creationId="{1ACC5B6E-4D13-ACC0-B786-BA293E0AE2F5}"/>
          </ac:picMkLst>
        </pc:picChg>
        <pc:picChg chg="add del mod">
          <ac:chgData name="Leonie Smith" userId="fed1330f33f5650e" providerId="LiveId" clId="{F37B009A-3272-4DC9-8017-B7B61FCC6752}" dt="2023-12-05T06:05:35.214" v="92"/>
          <ac:picMkLst>
            <pc:docMk/>
            <pc:sldMk cId="3385915642" sldId="479"/>
            <ac:picMk id="75" creationId="{9BD49DBD-B4BA-470E-1654-8D0FF4CEBB9C}"/>
          </ac:picMkLst>
        </pc:picChg>
        <pc:picChg chg="add del mod ord">
          <ac:chgData name="Leonie Smith" userId="fed1330f33f5650e" providerId="LiveId" clId="{F37B009A-3272-4DC9-8017-B7B61FCC6752}" dt="2023-12-05T06:05:56.089" v="93"/>
          <ac:picMkLst>
            <pc:docMk/>
            <pc:sldMk cId="3385915642" sldId="479"/>
            <ac:picMk id="78" creationId="{B4B1A994-4BA1-4BF0-CF7C-14290D9A096F}"/>
          </ac:picMkLst>
        </pc:picChg>
        <pc:picChg chg="add del mod">
          <ac:chgData name="Leonie Smith" userId="fed1330f33f5650e" providerId="LiveId" clId="{F37B009A-3272-4DC9-8017-B7B61FCC6752}" dt="2023-12-05T06:05:57.977" v="95"/>
          <ac:picMkLst>
            <pc:docMk/>
            <pc:sldMk cId="3385915642" sldId="479"/>
            <ac:picMk id="79" creationId="{FB77A4F8-F833-C2EB-F603-2B4A3946A6E9}"/>
          </ac:picMkLst>
        </pc:picChg>
        <pc:picChg chg="add del mod ord">
          <ac:chgData name="Leonie Smith" userId="fed1330f33f5650e" providerId="LiveId" clId="{F37B009A-3272-4DC9-8017-B7B61FCC6752}" dt="2023-12-05T06:06:18.463" v="96"/>
          <ac:picMkLst>
            <pc:docMk/>
            <pc:sldMk cId="3385915642" sldId="479"/>
            <ac:picMk id="82" creationId="{78FB6B76-D78B-390A-1A0D-082DDBFD6C72}"/>
          </ac:picMkLst>
        </pc:picChg>
        <pc:picChg chg="add mod">
          <ac:chgData name="Leonie Smith" userId="fed1330f33f5650e" providerId="LiveId" clId="{F37B009A-3272-4DC9-8017-B7B61FCC6752}" dt="2023-12-05T06:06:18.463" v="96"/>
          <ac:picMkLst>
            <pc:docMk/>
            <pc:sldMk cId="3385915642" sldId="479"/>
            <ac:picMk id="83" creationId="{155F19BE-6148-EB6C-EC51-C1FC698EB722}"/>
          </ac:picMkLst>
        </pc:picChg>
      </pc:sldChg>
      <pc:sldChg chg="addSp delSp modSp mod modTransition modAnim">
        <pc:chgData name="Leonie Smith" userId="fed1330f33f5650e" providerId="LiveId" clId="{F37B009A-3272-4DC9-8017-B7B61FCC6752}" dt="2023-12-05T06:07:53.855" v="106"/>
        <pc:sldMkLst>
          <pc:docMk/>
          <pc:sldMk cId="1213421672" sldId="480"/>
        </pc:sldMkLst>
        <pc:picChg chg="add del mod">
          <ac:chgData name="Leonie Smith" userId="fed1330f33f5650e" providerId="LiveId" clId="{F37B009A-3272-4DC9-8017-B7B61FCC6752}" dt="2023-12-05T06:07:15.247" v="99"/>
          <ac:picMkLst>
            <pc:docMk/>
            <pc:sldMk cId="1213421672" sldId="480"/>
            <ac:picMk id="8" creationId="{9C15CC51-6239-964E-202E-F02E042E0FA8}"/>
          </ac:picMkLst>
        </pc:picChg>
        <pc:picChg chg="add del mod ord">
          <ac:chgData name="Leonie Smith" userId="fed1330f33f5650e" providerId="LiveId" clId="{F37B009A-3272-4DC9-8017-B7B61FCC6752}" dt="2023-12-05T06:07:25.314" v="100"/>
          <ac:picMkLst>
            <pc:docMk/>
            <pc:sldMk cId="1213421672" sldId="480"/>
            <ac:picMk id="12" creationId="{27B53AE9-4C26-5752-E906-5181BA2FFB48}"/>
          </ac:picMkLst>
        </pc:picChg>
        <pc:picChg chg="add del mod">
          <ac:chgData name="Leonie Smith" userId="fed1330f33f5650e" providerId="LiveId" clId="{F37B009A-3272-4DC9-8017-B7B61FCC6752}" dt="2023-12-05T06:07:31.345" v="102"/>
          <ac:picMkLst>
            <pc:docMk/>
            <pc:sldMk cId="1213421672" sldId="480"/>
            <ac:picMk id="13" creationId="{B800286D-AAA8-10C9-80E5-941BB9913303}"/>
          </ac:picMkLst>
        </pc:picChg>
        <pc:picChg chg="add del mod ord">
          <ac:chgData name="Leonie Smith" userId="fed1330f33f5650e" providerId="LiveId" clId="{F37B009A-3272-4DC9-8017-B7B61FCC6752}" dt="2023-12-05T06:07:39.479" v="103"/>
          <ac:picMkLst>
            <pc:docMk/>
            <pc:sldMk cId="1213421672" sldId="480"/>
            <ac:picMk id="17" creationId="{3A39267B-E26D-F1DC-DB64-A902DBDFF413}"/>
          </ac:picMkLst>
        </pc:picChg>
        <pc:picChg chg="add del mod">
          <ac:chgData name="Leonie Smith" userId="fed1330f33f5650e" providerId="LiveId" clId="{F37B009A-3272-4DC9-8017-B7B61FCC6752}" dt="2023-12-05T06:07:44.263" v="105"/>
          <ac:picMkLst>
            <pc:docMk/>
            <pc:sldMk cId="1213421672" sldId="480"/>
            <ac:picMk id="18" creationId="{86408B07-B4BC-932B-8E73-95DCF854AE58}"/>
          </ac:picMkLst>
        </pc:picChg>
        <pc:picChg chg="add del mod ord">
          <ac:chgData name="Leonie Smith" userId="fed1330f33f5650e" providerId="LiveId" clId="{F37B009A-3272-4DC9-8017-B7B61FCC6752}" dt="2023-12-05T06:07:53.855" v="106"/>
          <ac:picMkLst>
            <pc:docMk/>
            <pc:sldMk cId="1213421672" sldId="480"/>
            <ac:picMk id="21" creationId="{5F260550-FD3C-8594-8DE2-A8F9877A77D4}"/>
          </ac:picMkLst>
        </pc:picChg>
        <pc:picChg chg="add mod">
          <ac:chgData name="Leonie Smith" userId="fed1330f33f5650e" providerId="LiveId" clId="{F37B009A-3272-4DC9-8017-B7B61FCC6752}" dt="2023-12-05T06:07:53.855" v="106"/>
          <ac:picMkLst>
            <pc:docMk/>
            <pc:sldMk cId="1213421672" sldId="480"/>
            <ac:picMk id="22" creationId="{D21BF8E8-2498-7B96-2C63-4400168F965C}"/>
          </ac:picMkLst>
        </pc:picChg>
      </pc:sldChg>
      <pc:sldChg chg="addSp delSp modSp mod modTransition modAnim">
        <pc:chgData name="Leonie Smith" userId="fed1330f33f5650e" providerId="LiveId" clId="{F37B009A-3272-4DC9-8017-B7B61FCC6752}" dt="2023-12-05T06:09:58.180" v="116"/>
        <pc:sldMkLst>
          <pc:docMk/>
          <pc:sldMk cId="3253512250" sldId="481"/>
        </pc:sldMkLst>
        <pc:picChg chg="add del mod">
          <ac:chgData name="Leonie Smith" userId="fed1330f33f5650e" providerId="LiveId" clId="{F37B009A-3272-4DC9-8017-B7B61FCC6752}" dt="2023-12-05T06:08:47.106" v="109"/>
          <ac:picMkLst>
            <pc:docMk/>
            <pc:sldMk cId="3253512250" sldId="481"/>
            <ac:picMk id="6" creationId="{3549EAFA-667F-C8CB-AA64-6293108EF1B0}"/>
          </ac:picMkLst>
        </pc:picChg>
        <pc:picChg chg="add del mod ord">
          <ac:chgData name="Leonie Smith" userId="fed1330f33f5650e" providerId="LiveId" clId="{F37B009A-3272-4DC9-8017-B7B61FCC6752}" dt="2023-12-05T06:09:02.422" v="110"/>
          <ac:picMkLst>
            <pc:docMk/>
            <pc:sldMk cId="3253512250" sldId="481"/>
            <ac:picMk id="9" creationId="{CAD9AA46-7451-7284-A36D-523C8C1914CC}"/>
          </ac:picMkLst>
        </pc:picChg>
        <pc:picChg chg="add del mod">
          <ac:chgData name="Leonie Smith" userId="fed1330f33f5650e" providerId="LiveId" clId="{F37B009A-3272-4DC9-8017-B7B61FCC6752}" dt="2023-12-05T06:09:15.283" v="112"/>
          <ac:picMkLst>
            <pc:docMk/>
            <pc:sldMk cId="3253512250" sldId="481"/>
            <ac:picMk id="10" creationId="{23641867-EDA8-F035-A514-F87706F978EF}"/>
          </ac:picMkLst>
        </pc:picChg>
        <pc:picChg chg="add del mod ord">
          <ac:chgData name="Leonie Smith" userId="fed1330f33f5650e" providerId="LiveId" clId="{F37B009A-3272-4DC9-8017-B7B61FCC6752}" dt="2023-12-05T06:09:31.675" v="113"/>
          <ac:picMkLst>
            <pc:docMk/>
            <pc:sldMk cId="3253512250" sldId="481"/>
            <ac:picMk id="13" creationId="{BB6AE23F-CF3B-F7B4-90B7-6C8CF49273D4}"/>
          </ac:picMkLst>
        </pc:picChg>
        <pc:picChg chg="add del mod">
          <ac:chgData name="Leonie Smith" userId="fed1330f33f5650e" providerId="LiveId" clId="{F37B009A-3272-4DC9-8017-B7B61FCC6752}" dt="2023-12-05T06:09:40.971" v="115"/>
          <ac:picMkLst>
            <pc:docMk/>
            <pc:sldMk cId="3253512250" sldId="481"/>
            <ac:picMk id="14" creationId="{2760B73A-68FF-AB8C-E19E-628409F0C41B}"/>
          </ac:picMkLst>
        </pc:picChg>
        <pc:picChg chg="add del mod ord">
          <ac:chgData name="Leonie Smith" userId="fed1330f33f5650e" providerId="LiveId" clId="{F37B009A-3272-4DC9-8017-B7B61FCC6752}" dt="2023-12-05T06:09:58.180" v="116"/>
          <ac:picMkLst>
            <pc:docMk/>
            <pc:sldMk cId="3253512250" sldId="481"/>
            <ac:picMk id="18" creationId="{BE23C353-9A4E-FE4F-A83B-379FB413F717}"/>
          </ac:picMkLst>
        </pc:picChg>
        <pc:picChg chg="add mod">
          <ac:chgData name="Leonie Smith" userId="fed1330f33f5650e" providerId="LiveId" clId="{F37B009A-3272-4DC9-8017-B7B61FCC6752}" dt="2023-12-05T06:09:58.180" v="116"/>
          <ac:picMkLst>
            <pc:docMk/>
            <pc:sldMk cId="3253512250" sldId="481"/>
            <ac:picMk id="19" creationId="{1C12B208-AA26-A5F2-151F-08F450302589}"/>
          </ac:picMkLst>
        </pc:picChg>
      </pc:sldChg>
      <pc:sldChg chg="addSp delSp modSp mod modTransition modAnim">
        <pc:chgData name="Leonie Smith" userId="fed1330f33f5650e" providerId="LiveId" clId="{F37B009A-3272-4DC9-8017-B7B61FCC6752}" dt="2023-12-05T06:11:07.440" v="123"/>
        <pc:sldMkLst>
          <pc:docMk/>
          <pc:sldMk cId="1079175688" sldId="482"/>
        </pc:sldMkLst>
        <pc:picChg chg="add del mod">
          <ac:chgData name="Leonie Smith" userId="fed1330f33f5650e" providerId="LiveId" clId="{F37B009A-3272-4DC9-8017-B7B61FCC6752}" dt="2023-12-05T06:10:41.505" v="119"/>
          <ac:picMkLst>
            <pc:docMk/>
            <pc:sldMk cId="1079175688" sldId="482"/>
            <ac:picMk id="6" creationId="{931AC4EC-3314-6C67-F528-AF5F7C838C29}"/>
          </ac:picMkLst>
        </pc:picChg>
        <pc:picChg chg="add del mod ord">
          <ac:chgData name="Leonie Smith" userId="fed1330f33f5650e" providerId="LiveId" clId="{F37B009A-3272-4DC9-8017-B7B61FCC6752}" dt="2023-12-05T06:10:46.940" v="120"/>
          <ac:picMkLst>
            <pc:docMk/>
            <pc:sldMk cId="1079175688" sldId="482"/>
            <ac:picMk id="9" creationId="{253C2C8E-8E69-0C1D-8FA2-0842D4CBB8F6}"/>
          </ac:picMkLst>
        </pc:picChg>
        <pc:picChg chg="add del mod">
          <ac:chgData name="Leonie Smith" userId="fed1330f33f5650e" providerId="LiveId" clId="{F37B009A-3272-4DC9-8017-B7B61FCC6752}" dt="2023-12-05T06:10:49.214" v="122"/>
          <ac:picMkLst>
            <pc:docMk/>
            <pc:sldMk cId="1079175688" sldId="482"/>
            <ac:picMk id="10" creationId="{F5177451-B5EA-7555-E0AE-C57E36B74E87}"/>
          </ac:picMkLst>
        </pc:picChg>
        <pc:picChg chg="add del mod ord">
          <ac:chgData name="Leonie Smith" userId="fed1330f33f5650e" providerId="LiveId" clId="{F37B009A-3272-4DC9-8017-B7B61FCC6752}" dt="2023-12-05T06:11:07.440" v="123"/>
          <ac:picMkLst>
            <pc:docMk/>
            <pc:sldMk cId="1079175688" sldId="482"/>
            <ac:picMk id="13" creationId="{74230B50-6F80-6061-0007-C71741A1559D}"/>
          </ac:picMkLst>
        </pc:picChg>
        <pc:picChg chg="add mod">
          <ac:chgData name="Leonie Smith" userId="fed1330f33f5650e" providerId="LiveId" clId="{F37B009A-3272-4DC9-8017-B7B61FCC6752}" dt="2023-12-05T06:11:07.440" v="123"/>
          <ac:picMkLst>
            <pc:docMk/>
            <pc:sldMk cId="1079175688" sldId="482"/>
            <ac:picMk id="14" creationId="{56E42C1E-4FDB-C79D-4328-8AF45D8F713B}"/>
          </ac:picMkLst>
        </pc:picChg>
      </pc:sldChg>
      <pc:sldChg chg="addSp delSp modSp mod modTransition modAnim">
        <pc:chgData name="Leonie Smith" userId="fed1330f33f5650e" providerId="LiveId" clId="{F37B009A-3272-4DC9-8017-B7B61FCC6752}" dt="2023-12-05T06:22:16.035" v="152"/>
        <pc:sldMkLst>
          <pc:docMk/>
          <pc:sldMk cId="3302685117" sldId="483"/>
        </pc:sldMkLst>
        <pc:picChg chg="add del mod">
          <ac:chgData name="Leonie Smith" userId="fed1330f33f5650e" providerId="LiveId" clId="{F37B009A-3272-4DC9-8017-B7B61FCC6752}" dt="2023-12-05T06:18:06.179" v="145"/>
          <ac:picMkLst>
            <pc:docMk/>
            <pc:sldMk cId="3302685117" sldId="483"/>
            <ac:picMk id="6" creationId="{83364B28-4676-A66D-887B-881CF0585366}"/>
          </ac:picMkLst>
        </pc:picChg>
        <pc:picChg chg="add del mod ord">
          <ac:chgData name="Leonie Smith" userId="fed1330f33f5650e" providerId="LiveId" clId="{F37B009A-3272-4DC9-8017-B7B61FCC6752}" dt="2023-12-05T06:18:09.973" v="146"/>
          <ac:picMkLst>
            <pc:docMk/>
            <pc:sldMk cId="3302685117" sldId="483"/>
            <ac:picMk id="9" creationId="{C527BE10-68ED-4B8C-DDBE-EC5B11E66DB4}"/>
          </ac:picMkLst>
        </pc:picChg>
        <pc:picChg chg="add del mod">
          <ac:chgData name="Leonie Smith" userId="fed1330f33f5650e" providerId="LiveId" clId="{F37B009A-3272-4DC9-8017-B7B61FCC6752}" dt="2023-12-05T06:21:46.445" v="148"/>
          <ac:picMkLst>
            <pc:docMk/>
            <pc:sldMk cId="3302685117" sldId="483"/>
            <ac:picMk id="10" creationId="{77149140-1B09-C695-661A-11333C39AC3E}"/>
          </ac:picMkLst>
        </pc:picChg>
        <pc:picChg chg="add del mod ord">
          <ac:chgData name="Leonie Smith" userId="fed1330f33f5650e" providerId="LiveId" clId="{F37B009A-3272-4DC9-8017-B7B61FCC6752}" dt="2023-12-05T06:21:52.694" v="149"/>
          <ac:picMkLst>
            <pc:docMk/>
            <pc:sldMk cId="3302685117" sldId="483"/>
            <ac:picMk id="13" creationId="{96AFED06-D837-E7ED-B629-3285C912A4A2}"/>
          </ac:picMkLst>
        </pc:picChg>
        <pc:picChg chg="add del mod">
          <ac:chgData name="Leonie Smith" userId="fed1330f33f5650e" providerId="LiveId" clId="{F37B009A-3272-4DC9-8017-B7B61FCC6752}" dt="2023-12-05T06:21:53.933" v="151"/>
          <ac:picMkLst>
            <pc:docMk/>
            <pc:sldMk cId="3302685117" sldId="483"/>
            <ac:picMk id="14" creationId="{E65B634D-02D2-0467-E1EA-93677F5C707C}"/>
          </ac:picMkLst>
        </pc:picChg>
        <pc:picChg chg="add del mod ord">
          <ac:chgData name="Leonie Smith" userId="fed1330f33f5650e" providerId="LiveId" clId="{F37B009A-3272-4DC9-8017-B7B61FCC6752}" dt="2023-12-05T06:22:16.035" v="152"/>
          <ac:picMkLst>
            <pc:docMk/>
            <pc:sldMk cId="3302685117" sldId="483"/>
            <ac:picMk id="17" creationId="{69637C5B-C232-27EE-907E-7B26531F6FCA}"/>
          </ac:picMkLst>
        </pc:picChg>
        <pc:picChg chg="add mod">
          <ac:chgData name="Leonie Smith" userId="fed1330f33f5650e" providerId="LiveId" clId="{F37B009A-3272-4DC9-8017-B7B61FCC6752}" dt="2023-12-05T06:22:16.035" v="152"/>
          <ac:picMkLst>
            <pc:docMk/>
            <pc:sldMk cId="3302685117" sldId="483"/>
            <ac:picMk id="18" creationId="{8C2175CA-AE0B-44F9-330A-63000CE0774C}"/>
          </ac:picMkLst>
        </pc:picChg>
      </pc:sldChg>
      <pc:sldChg chg="addSp delSp modSp mod modTransition modAnim">
        <pc:chgData name="Leonie Smith" userId="fed1330f33f5650e" providerId="LiveId" clId="{F37B009A-3272-4DC9-8017-B7B61FCC6752}" dt="2023-12-05T06:15:01.022" v="142"/>
        <pc:sldMkLst>
          <pc:docMk/>
          <pc:sldMk cId="3620721974" sldId="484"/>
        </pc:sldMkLst>
        <pc:picChg chg="add del mod">
          <ac:chgData name="Leonie Smith" userId="fed1330f33f5650e" providerId="LiveId" clId="{F37B009A-3272-4DC9-8017-B7B61FCC6752}" dt="2023-12-05T06:12:17.711" v="126"/>
          <ac:picMkLst>
            <pc:docMk/>
            <pc:sldMk cId="3620721974" sldId="484"/>
            <ac:picMk id="6" creationId="{9467A0CC-602C-4126-AD95-1B707956255F}"/>
          </ac:picMkLst>
        </pc:picChg>
        <pc:picChg chg="add del mod ord">
          <ac:chgData name="Leonie Smith" userId="fed1330f33f5650e" providerId="LiveId" clId="{F37B009A-3272-4DC9-8017-B7B61FCC6752}" dt="2023-12-05T06:12:21.998" v="127"/>
          <ac:picMkLst>
            <pc:docMk/>
            <pc:sldMk cId="3620721974" sldId="484"/>
            <ac:picMk id="10" creationId="{4EB5C24A-5735-21D4-7CA6-6CA4BF59D262}"/>
          </ac:picMkLst>
        </pc:picChg>
        <pc:picChg chg="add del mod">
          <ac:chgData name="Leonie Smith" userId="fed1330f33f5650e" providerId="LiveId" clId="{F37B009A-3272-4DC9-8017-B7B61FCC6752}" dt="2023-12-05T06:12:25.937" v="129"/>
          <ac:picMkLst>
            <pc:docMk/>
            <pc:sldMk cId="3620721974" sldId="484"/>
            <ac:picMk id="11" creationId="{07DF649A-AEA9-3826-741A-A0F61B8455D3}"/>
          </ac:picMkLst>
        </pc:picChg>
        <pc:picChg chg="add del mod ord">
          <ac:chgData name="Leonie Smith" userId="fed1330f33f5650e" providerId="LiveId" clId="{F37B009A-3272-4DC9-8017-B7B61FCC6752}" dt="2023-12-05T06:12:34.043" v="130"/>
          <ac:picMkLst>
            <pc:docMk/>
            <pc:sldMk cId="3620721974" sldId="484"/>
            <ac:picMk id="14" creationId="{92A53699-A297-2BE2-A8CA-7376D25DE3A3}"/>
          </ac:picMkLst>
        </pc:picChg>
        <pc:picChg chg="add del mod">
          <ac:chgData name="Leonie Smith" userId="fed1330f33f5650e" providerId="LiveId" clId="{F37B009A-3272-4DC9-8017-B7B61FCC6752}" dt="2023-12-05T06:12:45.002" v="132"/>
          <ac:picMkLst>
            <pc:docMk/>
            <pc:sldMk cId="3620721974" sldId="484"/>
            <ac:picMk id="15" creationId="{F9E357AC-69DD-7B6E-0799-8125B3C70F3B}"/>
          </ac:picMkLst>
        </pc:picChg>
        <pc:picChg chg="add del mod ord">
          <ac:chgData name="Leonie Smith" userId="fed1330f33f5650e" providerId="LiveId" clId="{F37B009A-3272-4DC9-8017-B7B61FCC6752}" dt="2023-12-05T06:12:48.783" v="133"/>
          <ac:picMkLst>
            <pc:docMk/>
            <pc:sldMk cId="3620721974" sldId="484"/>
            <ac:picMk id="18" creationId="{554041E6-B410-3BCE-18AF-EAC48B16F330}"/>
          </ac:picMkLst>
        </pc:picChg>
        <pc:picChg chg="add del mod">
          <ac:chgData name="Leonie Smith" userId="fed1330f33f5650e" providerId="LiveId" clId="{F37B009A-3272-4DC9-8017-B7B61FCC6752}" dt="2023-12-05T06:13:07.693" v="135"/>
          <ac:picMkLst>
            <pc:docMk/>
            <pc:sldMk cId="3620721974" sldId="484"/>
            <ac:picMk id="19" creationId="{C02E6BFF-B5BE-553D-8802-2B6BDF75FBF8}"/>
          </ac:picMkLst>
        </pc:picChg>
        <pc:picChg chg="add del mod ord">
          <ac:chgData name="Leonie Smith" userId="fed1330f33f5650e" providerId="LiveId" clId="{F37B009A-3272-4DC9-8017-B7B61FCC6752}" dt="2023-12-05T06:13:18.313" v="136"/>
          <ac:picMkLst>
            <pc:docMk/>
            <pc:sldMk cId="3620721974" sldId="484"/>
            <ac:picMk id="22" creationId="{780C9562-1315-3990-701C-783DF3DAFA0E}"/>
          </ac:picMkLst>
        </pc:picChg>
        <pc:picChg chg="add del mod">
          <ac:chgData name="Leonie Smith" userId="fed1330f33f5650e" providerId="LiveId" clId="{F37B009A-3272-4DC9-8017-B7B61FCC6752}" dt="2023-12-05T06:13:40.632" v="138"/>
          <ac:picMkLst>
            <pc:docMk/>
            <pc:sldMk cId="3620721974" sldId="484"/>
            <ac:picMk id="23" creationId="{12431D1A-9348-3BC7-FAC6-A8E8AA307854}"/>
          </ac:picMkLst>
        </pc:picChg>
        <pc:picChg chg="add del mod ord">
          <ac:chgData name="Leonie Smith" userId="fed1330f33f5650e" providerId="LiveId" clId="{F37B009A-3272-4DC9-8017-B7B61FCC6752}" dt="2023-12-05T06:13:44.802" v="139"/>
          <ac:picMkLst>
            <pc:docMk/>
            <pc:sldMk cId="3620721974" sldId="484"/>
            <ac:picMk id="27" creationId="{75CB3639-E03A-1C5D-ACEE-54F089FD99B1}"/>
          </ac:picMkLst>
        </pc:picChg>
        <pc:picChg chg="add del mod">
          <ac:chgData name="Leonie Smith" userId="fed1330f33f5650e" providerId="LiveId" clId="{F37B009A-3272-4DC9-8017-B7B61FCC6752}" dt="2023-12-05T06:14:50.189" v="141"/>
          <ac:picMkLst>
            <pc:docMk/>
            <pc:sldMk cId="3620721974" sldId="484"/>
            <ac:picMk id="28" creationId="{B4A797B8-DF9A-1D2D-28F7-3A1D0C01AE40}"/>
          </ac:picMkLst>
        </pc:picChg>
        <pc:picChg chg="add del mod ord">
          <ac:chgData name="Leonie Smith" userId="fed1330f33f5650e" providerId="LiveId" clId="{F37B009A-3272-4DC9-8017-B7B61FCC6752}" dt="2023-12-05T06:15:01.022" v="142"/>
          <ac:picMkLst>
            <pc:docMk/>
            <pc:sldMk cId="3620721974" sldId="484"/>
            <ac:picMk id="31" creationId="{1AB3495D-EB4B-D900-7947-B68A7FD56005}"/>
          </ac:picMkLst>
        </pc:picChg>
        <pc:picChg chg="add mod">
          <ac:chgData name="Leonie Smith" userId="fed1330f33f5650e" providerId="LiveId" clId="{F37B009A-3272-4DC9-8017-B7B61FCC6752}" dt="2023-12-05T06:15:01.022" v="142"/>
          <ac:picMkLst>
            <pc:docMk/>
            <pc:sldMk cId="3620721974" sldId="484"/>
            <ac:picMk id="32" creationId="{0AF7AE0C-3FEF-8139-0E7E-8EE6764DBF79}"/>
          </ac:picMkLst>
        </pc:picChg>
      </pc:sldChg>
      <pc:sldChg chg="addSp delSp modSp mod modTransition modAnim">
        <pc:chgData name="Leonie Smith" userId="fed1330f33f5650e" providerId="LiveId" clId="{F37B009A-3272-4DC9-8017-B7B61FCC6752}" dt="2023-12-05T06:33:36.892" v="186"/>
        <pc:sldMkLst>
          <pc:docMk/>
          <pc:sldMk cId="2649851983" sldId="485"/>
        </pc:sldMkLst>
        <pc:picChg chg="add del mod">
          <ac:chgData name="Leonie Smith" userId="fed1330f33f5650e" providerId="LiveId" clId="{F37B009A-3272-4DC9-8017-B7B61FCC6752}" dt="2023-12-05T06:23:41.968" v="155"/>
          <ac:picMkLst>
            <pc:docMk/>
            <pc:sldMk cId="2649851983" sldId="485"/>
            <ac:picMk id="6" creationId="{6473B011-8E15-9B2D-B621-6027781F1A1B}"/>
          </ac:picMkLst>
        </pc:picChg>
        <pc:picChg chg="add del mod ord">
          <ac:chgData name="Leonie Smith" userId="fed1330f33f5650e" providerId="LiveId" clId="{F37B009A-3272-4DC9-8017-B7B61FCC6752}" dt="2023-12-05T06:23:46.909" v="156"/>
          <ac:picMkLst>
            <pc:docMk/>
            <pc:sldMk cId="2649851983" sldId="485"/>
            <ac:picMk id="9" creationId="{70B619B0-87A8-1C66-ED68-7579D56E1E18}"/>
          </ac:picMkLst>
        </pc:picChg>
        <pc:picChg chg="add del mod">
          <ac:chgData name="Leonie Smith" userId="fed1330f33f5650e" providerId="LiveId" clId="{F37B009A-3272-4DC9-8017-B7B61FCC6752}" dt="2023-12-05T06:23:52.888" v="158"/>
          <ac:picMkLst>
            <pc:docMk/>
            <pc:sldMk cId="2649851983" sldId="485"/>
            <ac:picMk id="10" creationId="{A9D3AAEF-573A-522C-78C9-7060832AE6F8}"/>
          </ac:picMkLst>
        </pc:picChg>
        <pc:picChg chg="add del mod ord">
          <ac:chgData name="Leonie Smith" userId="fed1330f33f5650e" providerId="LiveId" clId="{F37B009A-3272-4DC9-8017-B7B61FCC6752}" dt="2023-12-05T06:23:56.718" v="159"/>
          <ac:picMkLst>
            <pc:docMk/>
            <pc:sldMk cId="2649851983" sldId="485"/>
            <ac:picMk id="13" creationId="{2E83EB4D-6B35-E241-BCF7-D11C4FDE4947}"/>
          </ac:picMkLst>
        </pc:picChg>
        <pc:picChg chg="add del mod">
          <ac:chgData name="Leonie Smith" userId="fed1330f33f5650e" providerId="LiveId" clId="{F37B009A-3272-4DC9-8017-B7B61FCC6752}" dt="2023-12-05T06:23:59.600" v="161"/>
          <ac:picMkLst>
            <pc:docMk/>
            <pc:sldMk cId="2649851983" sldId="485"/>
            <ac:picMk id="14" creationId="{0C2D5BD0-0271-858F-B08F-0FF84444B591}"/>
          </ac:picMkLst>
        </pc:picChg>
        <pc:picChg chg="add del mod ord">
          <ac:chgData name="Leonie Smith" userId="fed1330f33f5650e" providerId="LiveId" clId="{F37B009A-3272-4DC9-8017-B7B61FCC6752}" dt="2023-12-05T06:24:03.735" v="162"/>
          <ac:picMkLst>
            <pc:docMk/>
            <pc:sldMk cId="2649851983" sldId="485"/>
            <ac:picMk id="17" creationId="{68E01349-9E5B-E85D-C290-CCC66447764C}"/>
          </ac:picMkLst>
        </pc:picChg>
        <pc:picChg chg="add del mod">
          <ac:chgData name="Leonie Smith" userId="fed1330f33f5650e" providerId="LiveId" clId="{F37B009A-3272-4DC9-8017-B7B61FCC6752}" dt="2023-12-05T06:24:08.864" v="164"/>
          <ac:picMkLst>
            <pc:docMk/>
            <pc:sldMk cId="2649851983" sldId="485"/>
            <ac:picMk id="18" creationId="{61C5FADF-C4A8-7D13-B8CE-9E88675BC911}"/>
          </ac:picMkLst>
        </pc:picChg>
        <pc:picChg chg="add del mod ord">
          <ac:chgData name="Leonie Smith" userId="fed1330f33f5650e" providerId="LiveId" clId="{F37B009A-3272-4DC9-8017-B7B61FCC6752}" dt="2023-12-05T06:24:14.109" v="165"/>
          <ac:picMkLst>
            <pc:docMk/>
            <pc:sldMk cId="2649851983" sldId="485"/>
            <ac:picMk id="21" creationId="{3E1E7227-A6EE-A712-56BD-0676AFB27CA6}"/>
          </ac:picMkLst>
        </pc:picChg>
        <pc:picChg chg="add del mod">
          <ac:chgData name="Leonie Smith" userId="fed1330f33f5650e" providerId="LiveId" clId="{F37B009A-3272-4DC9-8017-B7B61FCC6752}" dt="2023-12-05T06:24:46.498" v="167"/>
          <ac:picMkLst>
            <pc:docMk/>
            <pc:sldMk cId="2649851983" sldId="485"/>
            <ac:picMk id="22" creationId="{729C460C-F124-FB15-692C-A9D8539550BC}"/>
          </ac:picMkLst>
        </pc:picChg>
        <pc:picChg chg="add del mod ord">
          <ac:chgData name="Leonie Smith" userId="fed1330f33f5650e" providerId="LiveId" clId="{F37B009A-3272-4DC9-8017-B7B61FCC6752}" dt="2023-12-05T06:24:50.634" v="168"/>
          <ac:picMkLst>
            <pc:docMk/>
            <pc:sldMk cId="2649851983" sldId="485"/>
            <ac:picMk id="25" creationId="{62B3D526-BD16-BB63-9247-D4609F443C85}"/>
          </ac:picMkLst>
        </pc:picChg>
        <pc:picChg chg="add del mod">
          <ac:chgData name="Leonie Smith" userId="fed1330f33f5650e" providerId="LiveId" clId="{F37B009A-3272-4DC9-8017-B7B61FCC6752}" dt="2023-12-05T06:31:30.083" v="170"/>
          <ac:picMkLst>
            <pc:docMk/>
            <pc:sldMk cId="2649851983" sldId="485"/>
            <ac:picMk id="26" creationId="{CEDE6EAE-3EBF-5AE1-8C57-DFDA53FDC6DA}"/>
          </ac:picMkLst>
        </pc:picChg>
        <pc:picChg chg="add del mod ord">
          <ac:chgData name="Leonie Smith" userId="fed1330f33f5650e" providerId="LiveId" clId="{F37B009A-3272-4DC9-8017-B7B61FCC6752}" dt="2023-12-05T06:31:50.279" v="171"/>
          <ac:picMkLst>
            <pc:docMk/>
            <pc:sldMk cId="2649851983" sldId="485"/>
            <ac:picMk id="30" creationId="{0AEE53AC-BBEF-BA94-B865-7C51575E8AD4}"/>
          </ac:picMkLst>
        </pc:picChg>
        <pc:picChg chg="add del mod">
          <ac:chgData name="Leonie Smith" userId="fed1330f33f5650e" providerId="LiveId" clId="{F37B009A-3272-4DC9-8017-B7B61FCC6752}" dt="2023-12-05T06:31:51.687" v="173"/>
          <ac:picMkLst>
            <pc:docMk/>
            <pc:sldMk cId="2649851983" sldId="485"/>
            <ac:picMk id="31" creationId="{78988B52-6749-0C8A-7761-B21F30DDEC8D}"/>
          </ac:picMkLst>
        </pc:picChg>
        <pc:picChg chg="add del mod ord">
          <ac:chgData name="Leonie Smith" userId="fed1330f33f5650e" providerId="LiveId" clId="{F37B009A-3272-4DC9-8017-B7B61FCC6752}" dt="2023-12-05T06:31:57.662" v="174"/>
          <ac:picMkLst>
            <pc:docMk/>
            <pc:sldMk cId="2649851983" sldId="485"/>
            <ac:picMk id="34" creationId="{513D0873-4A7B-6754-4F34-3FA27E1AF915}"/>
          </ac:picMkLst>
        </pc:picChg>
        <pc:picChg chg="add del mod">
          <ac:chgData name="Leonie Smith" userId="fed1330f33f5650e" providerId="LiveId" clId="{F37B009A-3272-4DC9-8017-B7B61FCC6752}" dt="2023-12-05T06:31:58.969" v="176"/>
          <ac:picMkLst>
            <pc:docMk/>
            <pc:sldMk cId="2649851983" sldId="485"/>
            <ac:picMk id="35" creationId="{FA8D0339-CD9B-940F-6C10-1FF6E4CB81B0}"/>
          </ac:picMkLst>
        </pc:picChg>
        <pc:picChg chg="add del mod ord">
          <ac:chgData name="Leonie Smith" userId="fed1330f33f5650e" providerId="LiveId" clId="{F37B009A-3272-4DC9-8017-B7B61FCC6752}" dt="2023-12-05T06:32:05.170" v="177"/>
          <ac:picMkLst>
            <pc:docMk/>
            <pc:sldMk cId="2649851983" sldId="485"/>
            <ac:picMk id="38" creationId="{620CA050-BD36-0F13-7507-62AB408F6FE4}"/>
          </ac:picMkLst>
        </pc:picChg>
        <pc:picChg chg="add del mod">
          <ac:chgData name="Leonie Smith" userId="fed1330f33f5650e" providerId="LiveId" clId="{F37B009A-3272-4DC9-8017-B7B61FCC6752}" dt="2023-12-05T06:32:06.700" v="179"/>
          <ac:picMkLst>
            <pc:docMk/>
            <pc:sldMk cId="2649851983" sldId="485"/>
            <ac:picMk id="39" creationId="{4C7A793B-64C2-6F29-8733-54050263C0EB}"/>
          </ac:picMkLst>
        </pc:picChg>
        <pc:picChg chg="add del mod ord">
          <ac:chgData name="Leonie Smith" userId="fed1330f33f5650e" providerId="LiveId" clId="{F37B009A-3272-4DC9-8017-B7B61FCC6752}" dt="2023-12-05T06:32:21.915" v="180"/>
          <ac:picMkLst>
            <pc:docMk/>
            <pc:sldMk cId="2649851983" sldId="485"/>
            <ac:picMk id="42" creationId="{FD4D2323-F57A-C702-D327-B580CBE84FC0}"/>
          </ac:picMkLst>
        </pc:picChg>
        <pc:picChg chg="add del mod">
          <ac:chgData name="Leonie Smith" userId="fed1330f33f5650e" providerId="LiveId" clId="{F37B009A-3272-4DC9-8017-B7B61FCC6752}" dt="2023-12-05T06:32:23.151" v="182"/>
          <ac:picMkLst>
            <pc:docMk/>
            <pc:sldMk cId="2649851983" sldId="485"/>
            <ac:picMk id="43" creationId="{D5E9F7B0-FB9A-910E-5DA3-0822B59C1B40}"/>
          </ac:picMkLst>
        </pc:picChg>
        <pc:picChg chg="add del mod ord">
          <ac:chgData name="Leonie Smith" userId="fed1330f33f5650e" providerId="LiveId" clId="{F37B009A-3272-4DC9-8017-B7B61FCC6752}" dt="2023-12-05T06:32:32.373" v="183"/>
          <ac:picMkLst>
            <pc:docMk/>
            <pc:sldMk cId="2649851983" sldId="485"/>
            <ac:picMk id="46" creationId="{15858099-D67F-D7F0-A441-415FEA1B8CEA}"/>
          </ac:picMkLst>
        </pc:picChg>
        <pc:picChg chg="add del mod">
          <ac:chgData name="Leonie Smith" userId="fed1330f33f5650e" providerId="LiveId" clId="{F37B009A-3272-4DC9-8017-B7B61FCC6752}" dt="2023-12-05T06:33:16.961" v="185"/>
          <ac:picMkLst>
            <pc:docMk/>
            <pc:sldMk cId="2649851983" sldId="485"/>
            <ac:picMk id="47" creationId="{1297FAF1-CBF2-B6C9-F94D-5EE5CBE50D49}"/>
          </ac:picMkLst>
        </pc:picChg>
        <pc:picChg chg="add del mod ord">
          <ac:chgData name="Leonie Smith" userId="fed1330f33f5650e" providerId="LiveId" clId="{F37B009A-3272-4DC9-8017-B7B61FCC6752}" dt="2023-12-05T06:33:36.892" v="186"/>
          <ac:picMkLst>
            <pc:docMk/>
            <pc:sldMk cId="2649851983" sldId="485"/>
            <ac:picMk id="50" creationId="{931E44A6-3224-AED4-B818-EA56D6D3E93B}"/>
          </ac:picMkLst>
        </pc:picChg>
        <pc:picChg chg="add mod">
          <ac:chgData name="Leonie Smith" userId="fed1330f33f5650e" providerId="LiveId" clId="{F37B009A-3272-4DC9-8017-B7B61FCC6752}" dt="2023-12-05T06:33:36.892" v="186"/>
          <ac:picMkLst>
            <pc:docMk/>
            <pc:sldMk cId="2649851983" sldId="485"/>
            <ac:picMk id="51" creationId="{5BFA95C9-0357-0711-8F1D-08964EE9AFFF}"/>
          </ac:picMkLst>
        </pc:picChg>
      </pc:sldChg>
      <pc:sldChg chg="addSp modSp">
        <pc:chgData name="Leonie Smith" userId="fed1330f33f5650e" providerId="LiveId" clId="{F37B009A-3272-4DC9-8017-B7B61FCC6752}" dt="2023-12-05T06:34:30.550" v="187"/>
        <pc:sldMkLst>
          <pc:docMk/>
          <pc:sldMk cId="2148484738" sldId="486"/>
        </pc:sldMkLst>
        <pc:picChg chg="add mod">
          <ac:chgData name="Leonie Smith" userId="fed1330f33f5650e" providerId="LiveId" clId="{F37B009A-3272-4DC9-8017-B7B61FCC6752}" dt="2023-12-05T06:34:30.550" v="187"/>
          <ac:picMkLst>
            <pc:docMk/>
            <pc:sldMk cId="2148484738" sldId="486"/>
            <ac:picMk id="8" creationId="{9362CBEC-D9AE-A5A4-AB50-68B7D94E0348}"/>
          </ac:picMkLst>
        </pc:picChg>
      </pc:sldChg>
      <pc:sldChg chg="addSp delSp modSp mod modTransition modAnim">
        <pc:chgData name="Leonie Smith" userId="fed1330f33f5650e" providerId="LiveId" clId="{F37B009A-3272-4DC9-8017-B7B61FCC6752}" dt="2023-12-05T06:36:37.414" v="200"/>
        <pc:sldMkLst>
          <pc:docMk/>
          <pc:sldMk cId="490489254" sldId="487"/>
        </pc:sldMkLst>
        <pc:picChg chg="add del mod">
          <ac:chgData name="Leonie Smith" userId="fed1330f33f5650e" providerId="LiveId" clId="{F37B009A-3272-4DC9-8017-B7B61FCC6752}" dt="2023-12-05T06:35:31.879" v="190"/>
          <ac:picMkLst>
            <pc:docMk/>
            <pc:sldMk cId="490489254" sldId="487"/>
            <ac:picMk id="6" creationId="{5CE8C749-63C7-8358-37D1-4FEEF928A6DE}"/>
          </ac:picMkLst>
        </pc:picChg>
        <pc:picChg chg="add del mod ord">
          <ac:chgData name="Leonie Smith" userId="fed1330f33f5650e" providerId="LiveId" clId="{F37B009A-3272-4DC9-8017-B7B61FCC6752}" dt="2023-12-05T06:35:47.771" v="191"/>
          <ac:picMkLst>
            <pc:docMk/>
            <pc:sldMk cId="490489254" sldId="487"/>
            <ac:picMk id="10" creationId="{D6A1009F-2F1B-B36B-8A8E-CCAD719AA1FC}"/>
          </ac:picMkLst>
        </pc:picChg>
        <pc:picChg chg="add del mod">
          <ac:chgData name="Leonie Smith" userId="fed1330f33f5650e" providerId="LiveId" clId="{F37B009A-3272-4DC9-8017-B7B61FCC6752}" dt="2023-12-05T06:35:55.647" v="193"/>
          <ac:picMkLst>
            <pc:docMk/>
            <pc:sldMk cId="490489254" sldId="487"/>
            <ac:picMk id="11" creationId="{7C16C289-051B-597C-FFA2-C0874819FAF1}"/>
          </ac:picMkLst>
        </pc:picChg>
        <pc:picChg chg="add del mod ord">
          <ac:chgData name="Leonie Smith" userId="fed1330f33f5650e" providerId="LiveId" clId="{F37B009A-3272-4DC9-8017-B7B61FCC6752}" dt="2023-12-05T06:36:00.723" v="194"/>
          <ac:picMkLst>
            <pc:docMk/>
            <pc:sldMk cId="490489254" sldId="487"/>
            <ac:picMk id="14" creationId="{665B86E0-5E5D-4F0B-0714-48B622FCBEFD}"/>
          </ac:picMkLst>
        </pc:picChg>
        <pc:picChg chg="add del mod">
          <ac:chgData name="Leonie Smith" userId="fed1330f33f5650e" providerId="LiveId" clId="{F37B009A-3272-4DC9-8017-B7B61FCC6752}" dt="2023-12-05T06:36:05.125" v="196"/>
          <ac:picMkLst>
            <pc:docMk/>
            <pc:sldMk cId="490489254" sldId="487"/>
            <ac:picMk id="15" creationId="{2C3F91A1-7F27-E2DA-92AC-0EDC21932B2E}"/>
          </ac:picMkLst>
        </pc:picChg>
        <pc:picChg chg="add del mod ord">
          <ac:chgData name="Leonie Smith" userId="fed1330f33f5650e" providerId="LiveId" clId="{F37B009A-3272-4DC9-8017-B7B61FCC6752}" dt="2023-12-05T06:36:18.739" v="197"/>
          <ac:picMkLst>
            <pc:docMk/>
            <pc:sldMk cId="490489254" sldId="487"/>
            <ac:picMk id="18" creationId="{725E23BE-4803-D45D-1B35-C28CA2D16C8B}"/>
          </ac:picMkLst>
        </pc:picChg>
        <pc:picChg chg="add del mod">
          <ac:chgData name="Leonie Smith" userId="fed1330f33f5650e" providerId="LiveId" clId="{F37B009A-3272-4DC9-8017-B7B61FCC6752}" dt="2023-12-05T06:36:19.989" v="199"/>
          <ac:picMkLst>
            <pc:docMk/>
            <pc:sldMk cId="490489254" sldId="487"/>
            <ac:picMk id="19" creationId="{08105A91-A89F-0B7E-73BC-8A8824161EC2}"/>
          </ac:picMkLst>
        </pc:picChg>
        <pc:picChg chg="add del mod ord">
          <ac:chgData name="Leonie Smith" userId="fed1330f33f5650e" providerId="LiveId" clId="{F37B009A-3272-4DC9-8017-B7B61FCC6752}" dt="2023-12-05T06:36:37.414" v="200"/>
          <ac:picMkLst>
            <pc:docMk/>
            <pc:sldMk cId="490489254" sldId="487"/>
            <ac:picMk id="22" creationId="{42475929-F63F-DEF5-AD0E-4C6C03F2BC6A}"/>
          </ac:picMkLst>
        </pc:picChg>
        <pc:picChg chg="add mod">
          <ac:chgData name="Leonie Smith" userId="fed1330f33f5650e" providerId="LiveId" clId="{F37B009A-3272-4DC9-8017-B7B61FCC6752}" dt="2023-12-05T06:36:37.414" v="200"/>
          <ac:picMkLst>
            <pc:docMk/>
            <pc:sldMk cId="490489254" sldId="487"/>
            <ac:picMk id="23" creationId="{D76AFEC0-9A13-C6A3-97BC-70ADCA75455F}"/>
          </ac:picMkLst>
        </pc:picChg>
      </pc:sldChg>
      <pc:sldChg chg="addSp delSp modSp mod modTransition modAnim">
        <pc:chgData name="Leonie Smith" userId="fed1330f33f5650e" providerId="LiveId" clId="{F37B009A-3272-4DC9-8017-B7B61FCC6752}" dt="2023-12-05T06:39:33.870" v="210"/>
        <pc:sldMkLst>
          <pc:docMk/>
          <pc:sldMk cId="3246069093" sldId="488"/>
        </pc:sldMkLst>
        <pc:picChg chg="add del mod">
          <ac:chgData name="Leonie Smith" userId="fed1330f33f5650e" providerId="LiveId" clId="{F37B009A-3272-4DC9-8017-B7B61FCC6752}" dt="2023-12-05T06:38:36.644" v="203"/>
          <ac:picMkLst>
            <pc:docMk/>
            <pc:sldMk cId="3246069093" sldId="488"/>
            <ac:picMk id="6" creationId="{20450654-E097-759A-A8EB-EA41ADEA914C}"/>
          </ac:picMkLst>
        </pc:picChg>
        <pc:picChg chg="add del mod ord">
          <ac:chgData name="Leonie Smith" userId="fed1330f33f5650e" providerId="LiveId" clId="{F37B009A-3272-4DC9-8017-B7B61FCC6752}" dt="2023-12-05T06:38:43.112" v="204"/>
          <ac:picMkLst>
            <pc:docMk/>
            <pc:sldMk cId="3246069093" sldId="488"/>
            <ac:picMk id="11" creationId="{C3ADE130-7150-4B9A-C3C2-225445642EA5}"/>
          </ac:picMkLst>
        </pc:picChg>
        <pc:picChg chg="add del mod">
          <ac:chgData name="Leonie Smith" userId="fed1330f33f5650e" providerId="LiveId" clId="{F37B009A-3272-4DC9-8017-B7B61FCC6752}" dt="2023-12-05T06:38:44.609" v="206"/>
          <ac:picMkLst>
            <pc:docMk/>
            <pc:sldMk cId="3246069093" sldId="488"/>
            <ac:picMk id="12" creationId="{A92A3653-3C89-9F84-FC04-F05095ACE4F4}"/>
          </ac:picMkLst>
        </pc:picChg>
        <pc:picChg chg="add del mod ord">
          <ac:chgData name="Leonie Smith" userId="fed1330f33f5650e" providerId="LiveId" clId="{F37B009A-3272-4DC9-8017-B7B61FCC6752}" dt="2023-12-05T06:39:02.288" v="207"/>
          <ac:picMkLst>
            <pc:docMk/>
            <pc:sldMk cId="3246069093" sldId="488"/>
            <ac:picMk id="15" creationId="{167A71C0-2B1C-8328-DB12-7129D3EEAF9C}"/>
          </ac:picMkLst>
        </pc:picChg>
        <pc:picChg chg="add del mod">
          <ac:chgData name="Leonie Smith" userId="fed1330f33f5650e" providerId="LiveId" clId="{F37B009A-3272-4DC9-8017-B7B61FCC6752}" dt="2023-12-05T06:39:16.784" v="209"/>
          <ac:picMkLst>
            <pc:docMk/>
            <pc:sldMk cId="3246069093" sldId="488"/>
            <ac:picMk id="16" creationId="{0F759BFA-1A9A-9912-99C9-353600AC1A5B}"/>
          </ac:picMkLst>
        </pc:picChg>
        <pc:picChg chg="add del mod ord">
          <ac:chgData name="Leonie Smith" userId="fed1330f33f5650e" providerId="LiveId" clId="{F37B009A-3272-4DC9-8017-B7B61FCC6752}" dt="2023-12-05T06:39:33.870" v="210"/>
          <ac:picMkLst>
            <pc:docMk/>
            <pc:sldMk cId="3246069093" sldId="488"/>
            <ac:picMk id="20" creationId="{6B003630-DAD6-289C-6FCE-62054E301F8A}"/>
          </ac:picMkLst>
        </pc:picChg>
        <pc:picChg chg="add mod">
          <ac:chgData name="Leonie Smith" userId="fed1330f33f5650e" providerId="LiveId" clId="{F37B009A-3272-4DC9-8017-B7B61FCC6752}" dt="2023-12-05T06:39:33.870" v="210"/>
          <ac:picMkLst>
            <pc:docMk/>
            <pc:sldMk cId="3246069093" sldId="488"/>
            <ac:picMk id="21" creationId="{94093A9A-4BEA-0B4E-AD84-FF8FABDD2EF4}"/>
          </ac:picMkLst>
        </pc:picChg>
      </pc:sldChg>
      <pc:sldChg chg="addSp delSp modSp mod modTransition modAnim">
        <pc:chgData name="Leonie Smith" userId="fed1330f33f5650e" providerId="LiveId" clId="{F37B009A-3272-4DC9-8017-B7B61FCC6752}" dt="2023-12-05T06:45:20.535" v="235"/>
        <pc:sldMkLst>
          <pc:docMk/>
          <pc:sldMk cId="2155434269" sldId="489"/>
        </pc:sldMkLst>
        <pc:picChg chg="add del mod">
          <ac:chgData name="Leonie Smith" userId="fed1330f33f5650e" providerId="LiveId" clId="{F37B009A-3272-4DC9-8017-B7B61FCC6752}" dt="2023-12-05T06:40:29.889" v="213"/>
          <ac:picMkLst>
            <pc:docMk/>
            <pc:sldMk cId="2155434269" sldId="489"/>
            <ac:picMk id="6" creationId="{80934827-A203-1D8A-B770-5247592AA938}"/>
          </ac:picMkLst>
        </pc:picChg>
        <pc:picChg chg="add del mod ord">
          <ac:chgData name="Leonie Smith" userId="fed1330f33f5650e" providerId="LiveId" clId="{F37B009A-3272-4DC9-8017-B7B61FCC6752}" dt="2023-12-05T06:40:33.559" v="214"/>
          <ac:picMkLst>
            <pc:docMk/>
            <pc:sldMk cId="2155434269" sldId="489"/>
            <ac:picMk id="9" creationId="{E44E23F2-66E9-987E-A482-D2F16A65108C}"/>
          </ac:picMkLst>
        </pc:picChg>
        <pc:picChg chg="add del mod">
          <ac:chgData name="Leonie Smith" userId="fed1330f33f5650e" providerId="LiveId" clId="{F37B009A-3272-4DC9-8017-B7B61FCC6752}" dt="2023-12-05T06:40:37.155" v="216"/>
          <ac:picMkLst>
            <pc:docMk/>
            <pc:sldMk cId="2155434269" sldId="489"/>
            <ac:picMk id="10" creationId="{0F7751A5-D5A9-67B5-3F73-79F8FE0FB9C4}"/>
          </ac:picMkLst>
        </pc:picChg>
        <pc:picChg chg="add del mod ord">
          <ac:chgData name="Leonie Smith" userId="fed1330f33f5650e" providerId="LiveId" clId="{F37B009A-3272-4DC9-8017-B7B61FCC6752}" dt="2023-12-05T06:40:44.479" v="217"/>
          <ac:picMkLst>
            <pc:docMk/>
            <pc:sldMk cId="2155434269" sldId="489"/>
            <ac:picMk id="13" creationId="{D0710026-11EB-6C69-6F14-94AD4163F59C}"/>
          </ac:picMkLst>
        </pc:picChg>
        <pc:picChg chg="add del mod">
          <ac:chgData name="Leonie Smith" userId="fed1330f33f5650e" providerId="LiveId" clId="{F37B009A-3272-4DC9-8017-B7B61FCC6752}" dt="2023-12-05T06:40:48.380" v="219"/>
          <ac:picMkLst>
            <pc:docMk/>
            <pc:sldMk cId="2155434269" sldId="489"/>
            <ac:picMk id="14" creationId="{86EF9958-6B7A-B564-C9EB-7716EC03B11D}"/>
          </ac:picMkLst>
        </pc:picChg>
        <pc:picChg chg="add del mod ord">
          <ac:chgData name="Leonie Smith" userId="fed1330f33f5650e" providerId="LiveId" clId="{F37B009A-3272-4DC9-8017-B7B61FCC6752}" dt="2023-12-05T06:40:52.334" v="220"/>
          <ac:picMkLst>
            <pc:docMk/>
            <pc:sldMk cId="2155434269" sldId="489"/>
            <ac:picMk id="17" creationId="{582275C4-1D33-6D8E-3A98-50CDE243D14B}"/>
          </ac:picMkLst>
        </pc:picChg>
        <pc:picChg chg="add del mod">
          <ac:chgData name="Leonie Smith" userId="fed1330f33f5650e" providerId="LiveId" clId="{F37B009A-3272-4DC9-8017-B7B61FCC6752}" dt="2023-12-05T06:41:04.374" v="222"/>
          <ac:picMkLst>
            <pc:docMk/>
            <pc:sldMk cId="2155434269" sldId="489"/>
            <ac:picMk id="18" creationId="{9C9B61DF-F39C-1746-57F1-06E4F705889D}"/>
          </ac:picMkLst>
        </pc:picChg>
        <pc:picChg chg="add del mod ord">
          <ac:chgData name="Leonie Smith" userId="fed1330f33f5650e" providerId="LiveId" clId="{F37B009A-3272-4DC9-8017-B7B61FCC6752}" dt="2023-12-05T06:41:10.759" v="223"/>
          <ac:picMkLst>
            <pc:docMk/>
            <pc:sldMk cId="2155434269" sldId="489"/>
            <ac:picMk id="21" creationId="{B0825BD3-C9DD-511F-5695-A29B1DE351B0}"/>
          </ac:picMkLst>
        </pc:picChg>
        <pc:picChg chg="add del mod">
          <ac:chgData name="Leonie Smith" userId="fed1330f33f5650e" providerId="LiveId" clId="{F37B009A-3272-4DC9-8017-B7B61FCC6752}" dt="2023-12-05T06:41:14.810" v="225"/>
          <ac:picMkLst>
            <pc:docMk/>
            <pc:sldMk cId="2155434269" sldId="489"/>
            <ac:picMk id="22" creationId="{63D7EBF1-9D4A-DEDE-5C85-AFF7CE77D3C7}"/>
          </ac:picMkLst>
        </pc:picChg>
        <pc:picChg chg="add del mod ord">
          <ac:chgData name="Leonie Smith" userId="fed1330f33f5650e" providerId="LiveId" clId="{F37B009A-3272-4DC9-8017-B7B61FCC6752}" dt="2023-12-05T06:41:19.054" v="226"/>
          <ac:picMkLst>
            <pc:docMk/>
            <pc:sldMk cId="2155434269" sldId="489"/>
            <ac:picMk id="25" creationId="{441B0080-A8E9-8F6A-E00E-EE7A965017CE}"/>
          </ac:picMkLst>
        </pc:picChg>
        <pc:picChg chg="add del mod">
          <ac:chgData name="Leonie Smith" userId="fed1330f33f5650e" providerId="LiveId" clId="{F37B009A-3272-4DC9-8017-B7B61FCC6752}" dt="2023-12-05T06:42:07.191" v="228"/>
          <ac:picMkLst>
            <pc:docMk/>
            <pc:sldMk cId="2155434269" sldId="489"/>
            <ac:picMk id="26" creationId="{BAC24F5C-EEEA-84DE-7A2B-75D696CBAC05}"/>
          </ac:picMkLst>
        </pc:picChg>
        <pc:picChg chg="add del mod ord">
          <ac:chgData name="Leonie Smith" userId="fed1330f33f5650e" providerId="LiveId" clId="{F37B009A-3272-4DC9-8017-B7B61FCC6752}" dt="2023-12-05T06:42:11.202" v="229"/>
          <ac:picMkLst>
            <pc:docMk/>
            <pc:sldMk cId="2155434269" sldId="489"/>
            <ac:picMk id="30" creationId="{CE76F1F4-4CB5-E0E3-0B8D-B0F1B50E1513}"/>
          </ac:picMkLst>
        </pc:picChg>
        <pc:picChg chg="add del mod">
          <ac:chgData name="Leonie Smith" userId="fed1330f33f5650e" providerId="LiveId" clId="{F37B009A-3272-4DC9-8017-B7B61FCC6752}" dt="2023-12-05T06:45:01.459" v="231"/>
          <ac:picMkLst>
            <pc:docMk/>
            <pc:sldMk cId="2155434269" sldId="489"/>
            <ac:picMk id="31" creationId="{FB8BB887-A55E-0EEC-2095-7B7892B1B96C}"/>
          </ac:picMkLst>
        </pc:picChg>
        <pc:picChg chg="add del mod ord">
          <ac:chgData name="Leonie Smith" userId="fed1330f33f5650e" providerId="LiveId" clId="{F37B009A-3272-4DC9-8017-B7B61FCC6752}" dt="2023-12-05T06:45:08.748" v="232"/>
          <ac:picMkLst>
            <pc:docMk/>
            <pc:sldMk cId="2155434269" sldId="489"/>
            <ac:picMk id="35" creationId="{187DCBB6-4D1C-EF0A-F1D1-F8856CEEE998}"/>
          </ac:picMkLst>
        </pc:picChg>
        <pc:picChg chg="add del mod">
          <ac:chgData name="Leonie Smith" userId="fed1330f33f5650e" providerId="LiveId" clId="{F37B009A-3272-4DC9-8017-B7B61FCC6752}" dt="2023-12-05T06:45:09.803" v="234"/>
          <ac:picMkLst>
            <pc:docMk/>
            <pc:sldMk cId="2155434269" sldId="489"/>
            <ac:picMk id="36" creationId="{2B3DC6E8-E113-4707-806C-79BA2283E7B8}"/>
          </ac:picMkLst>
        </pc:picChg>
        <pc:picChg chg="add del mod ord">
          <ac:chgData name="Leonie Smith" userId="fed1330f33f5650e" providerId="LiveId" clId="{F37B009A-3272-4DC9-8017-B7B61FCC6752}" dt="2023-12-05T06:45:20.535" v="235"/>
          <ac:picMkLst>
            <pc:docMk/>
            <pc:sldMk cId="2155434269" sldId="489"/>
            <ac:picMk id="39" creationId="{FCA06AE5-ADE0-2619-3CB6-66644A36EB7E}"/>
          </ac:picMkLst>
        </pc:picChg>
        <pc:picChg chg="add mod">
          <ac:chgData name="Leonie Smith" userId="fed1330f33f5650e" providerId="LiveId" clId="{F37B009A-3272-4DC9-8017-B7B61FCC6752}" dt="2023-12-05T06:45:20.535" v="235"/>
          <ac:picMkLst>
            <pc:docMk/>
            <pc:sldMk cId="2155434269" sldId="489"/>
            <ac:picMk id="40" creationId="{E754E5FC-671C-844C-E10A-63E3B70AC82D}"/>
          </ac:picMkLst>
        </pc:picChg>
      </pc:sldChg>
      <pc:sldChg chg="addSp delSp modSp mod modTransition modAnim">
        <pc:chgData name="Leonie Smith" userId="fed1330f33f5650e" providerId="LiveId" clId="{F37B009A-3272-4DC9-8017-B7B61FCC6752}" dt="2023-12-05T06:46:47.786" v="239"/>
        <pc:sldMkLst>
          <pc:docMk/>
          <pc:sldMk cId="3329681453" sldId="490"/>
        </pc:sldMkLst>
        <pc:picChg chg="add del mod">
          <ac:chgData name="Leonie Smith" userId="fed1330f33f5650e" providerId="LiveId" clId="{F37B009A-3272-4DC9-8017-B7B61FCC6752}" dt="2023-12-05T06:46:29.644" v="238"/>
          <ac:picMkLst>
            <pc:docMk/>
            <pc:sldMk cId="3329681453" sldId="490"/>
            <ac:picMk id="6" creationId="{183A811B-AF14-5666-3E80-F64940710ACC}"/>
          </ac:picMkLst>
        </pc:picChg>
        <pc:picChg chg="add del mod ord">
          <ac:chgData name="Leonie Smith" userId="fed1330f33f5650e" providerId="LiveId" clId="{F37B009A-3272-4DC9-8017-B7B61FCC6752}" dt="2023-12-05T06:46:47.786" v="239"/>
          <ac:picMkLst>
            <pc:docMk/>
            <pc:sldMk cId="3329681453" sldId="490"/>
            <ac:picMk id="9" creationId="{924B7BED-5A2A-1CB3-D3F8-9048B3B66A4F}"/>
          </ac:picMkLst>
        </pc:picChg>
        <pc:picChg chg="add mod">
          <ac:chgData name="Leonie Smith" userId="fed1330f33f5650e" providerId="LiveId" clId="{F37B009A-3272-4DC9-8017-B7B61FCC6752}" dt="2023-12-05T06:46:47.786" v="239"/>
          <ac:picMkLst>
            <pc:docMk/>
            <pc:sldMk cId="3329681453" sldId="490"/>
            <ac:picMk id="10" creationId="{A3B2008B-F0E9-82E7-2069-E34E8DD47517}"/>
          </ac:picMkLst>
        </pc:picChg>
      </pc:sldChg>
      <pc:sldChg chg="addSp delSp modSp mod modTransition modAnim">
        <pc:chgData name="Leonie Smith" userId="fed1330f33f5650e" providerId="LiveId" clId="{F37B009A-3272-4DC9-8017-B7B61FCC6752}" dt="2023-12-05T06:52:47.210" v="259"/>
        <pc:sldMkLst>
          <pc:docMk/>
          <pc:sldMk cId="2547200629" sldId="491"/>
        </pc:sldMkLst>
        <pc:picChg chg="add del mod">
          <ac:chgData name="Leonie Smith" userId="fed1330f33f5650e" providerId="LiveId" clId="{F37B009A-3272-4DC9-8017-B7B61FCC6752}" dt="2023-12-05T06:48:50.596" v="243"/>
          <ac:picMkLst>
            <pc:docMk/>
            <pc:sldMk cId="2547200629" sldId="491"/>
            <ac:picMk id="6" creationId="{4320022E-32C8-D764-87D6-6978EC967BDC}"/>
          </ac:picMkLst>
        </pc:picChg>
        <pc:picChg chg="add del mod ord">
          <ac:chgData name="Leonie Smith" userId="fed1330f33f5650e" providerId="LiveId" clId="{F37B009A-3272-4DC9-8017-B7B61FCC6752}" dt="2023-12-05T06:48:56.357" v="244"/>
          <ac:picMkLst>
            <pc:docMk/>
            <pc:sldMk cId="2547200629" sldId="491"/>
            <ac:picMk id="9" creationId="{25B380DC-8602-05A6-02CE-480C40C3E50D}"/>
          </ac:picMkLst>
        </pc:picChg>
        <pc:picChg chg="add del mod">
          <ac:chgData name="Leonie Smith" userId="fed1330f33f5650e" providerId="LiveId" clId="{F37B009A-3272-4DC9-8017-B7B61FCC6752}" dt="2023-12-05T06:49:03.990" v="246"/>
          <ac:picMkLst>
            <pc:docMk/>
            <pc:sldMk cId="2547200629" sldId="491"/>
            <ac:picMk id="10" creationId="{5F8A1A27-B423-CB2C-8D5F-C79143C76623}"/>
          </ac:picMkLst>
        </pc:picChg>
        <pc:picChg chg="add del mod ord">
          <ac:chgData name="Leonie Smith" userId="fed1330f33f5650e" providerId="LiveId" clId="{F37B009A-3272-4DC9-8017-B7B61FCC6752}" dt="2023-12-05T06:49:08.049" v="247"/>
          <ac:picMkLst>
            <pc:docMk/>
            <pc:sldMk cId="2547200629" sldId="491"/>
            <ac:picMk id="13" creationId="{D1E561C3-44BC-CF31-15F3-A8D22822831D}"/>
          </ac:picMkLst>
        </pc:picChg>
        <pc:picChg chg="add del mod">
          <ac:chgData name="Leonie Smith" userId="fed1330f33f5650e" providerId="LiveId" clId="{F37B009A-3272-4DC9-8017-B7B61FCC6752}" dt="2023-12-05T06:49:51.701" v="249"/>
          <ac:picMkLst>
            <pc:docMk/>
            <pc:sldMk cId="2547200629" sldId="491"/>
            <ac:picMk id="14" creationId="{B97B42B3-AE27-6F7F-3738-16E7EDF0400E}"/>
          </ac:picMkLst>
        </pc:picChg>
        <pc:picChg chg="add del mod ord">
          <ac:chgData name="Leonie Smith" userId="fed1330f33f5650e" providerId="LiveId" clId="{F37B009A-3272-4DC9-8017-B7B61FCC6752}" dt="2023-12-05T06:49:57.462" v="250"/>
          <ac:picMkLst>
            <pc:docMk/>
            <pc:sldMk cId="2547200629" sldId="491"/>
            <ac:picMk id="18" creationId="{BE5C548B-1C28-015F-5D2D-45FEBC6CA24B}"/>
          </ac:picMkLst>
        </pc:picChg>
        <pc:picChg chg="add del mod">
          <ac:chgData name="Leonie Smith" userId="fed1330f33f5650e" providerId="LiveId" clId="{F37B009A-3272-4DC9-8017-B7B61FCC6752}" dt="2023-12-05T06:50:01.313" v="252"/>
          <ac:picMkLst>
            <pc:docMk/>
            <pc:sldMk cId="2547200629" sldId="491"/>
            <ac:picMk id="19" creationId="{05BF1691-B34E-7AD7-6562-4E48C7549EFE}"/>
          </ac:picMkLst>
        </pc:picChg>
        <pc:picChg chg="add del mod ord">
          <ac:chgData name="Leonie Smith" userId="fed1330f33f5650e" providerId="LiveId" clId="{F37B009A-3272-4DC9-8017-B7B61FCC6752}" dt="2023-12-05T06:50:05.268" v="253"/>
          <ac:picMkLst>
            <pc:docMk/>
            <pc:sldMk cId="2547200629" sldId="491"/>
            <ac:picMk id="22" creationId="{5C084FB1-29C2-194E-6D0B-B1BEDA68F030}"/>
          </ac:picMkLst>
        </pc:picChg>
        <pc:picChg chg="add del mod">
          <ac:chgData name="Leonie Smith" userId="fed1330f33f5650e" providerId="LiveId" clId="{F37B009A-3272-4DC9-8017-B7B61FCC6752}" dt="2023-12-05T06:52:05.999" v="255"/>
          <ac:picMkLst>
            <pc:docMk/>
            <pc:sldMk cId="2547200629" sldId="491"/>
            <ac:picMk id="23" creationId="{002CA6BB-B9C0-0BBE-5DA6-688CD8321616}"/>
          </ac:picMkLst>
        </pc:picChg>
        <pc:picChg chg="add del mod ord">
          <ac:chgData name="Leonie Smith" userId="fed1330f33f5650e" providerId="LiveId" clId="{F37B009A-3272-4DC9-8017-B7B61FCC6752}" dt="2023-12-05T06:52:10.157" v="256"/>
          <ac:picMkLst>
            <pc:docMk/>
            <pc:sldMk cId="2547200629" sldId="491"/>
            <ac:picMk id="26" creationId="{C08C2FBA-1A4A-AAA3-F91C-ECD816C728D1}"/>
          </ac:picMkLst>
        </pc:picChg>
        <pc:picChg chg="add del mod">
          <ac:chgData name="Leonie Smith" userId="fed1330f33f5650e" providerId="LiveId" clId="{F37B009A-3272-4DC9-8017-B7B61FCC6752}" dt="2023-12-05T06:52:29.190" v="258"/>
          <ac:picMkLst>
            <pc:docMk/>
            <pc:sldMk cId="2547200629" sldId="491"/>
            <ac:picMk id="27" creationId="{46789647-3C5C-5987-9AC5-868E8566143D}"/>
          </ac:picMkLst>
        </pc:picChg>
        <pc:picChg chg="add del mod ord">
          <ac:chgData name="Leonie Smith" userId="fed1330f33f5650e" providerId="LiveId" clId="{F37B009A-3272-4DC9-8017-B7B61FCC6752}" dt="2023-12-05T06:52:47.210" v="259"/>
          <ac:picMkLst>
            <pc:docMk/>
            <pc:sldMk cId="2547200629" sldId="491"/>
            <ac:picMk id="30" creationId="{0A35357B-F718-2C1C-B180-7CF91FE81C9B}"/>
          </ac:picMkLst>
        </pc:picChg>
        <pc:picChg chg="add mod">
          <ac:chgData name="Leonie Smith" userId="fed1330f33f5650e" providerId="LiveId" clId="{F37B009A-3272-4DC9-8017-B7B61FCC6752}" dt="2023-12-05T06:52:47.210" v="259"/>
          <ac:picMkLst>
            <pc:docMk/>
            <pc:sldMk cId="2547200629" sldId="491"/>
            <ac:picMk id="31" creationId="{7BBBAF08-425F-9419-B88E-41506D75B132}"/>
          </ac:picMkLst>
        </pc:picChg>
      </pc:sldChg>
      <pc:sldChg chg="addSp modSp">
        <pc:chgData name="Leonie Smith" userId="fed1330f33f5650e" providerId="LiveId" clId="{F37B009A-3272-4DC9-8017-B7B61FCC6752}" dt="2023-12-05T06:47:26.551" v="240"/>
        <pc:sldMkLst>
          <pc:docMk/>
          <pc:sldMk cId="3080113377" sldId="492"/>
        </pc:sldMkLst>
        <pc:picChg chg="add mod">
          <ac:chgData name="Leonie Smith" userId="fed1330f33f5650e" providerId="LiveId" clId="{F37B009A-3272-4DC9-8017-B7B61FCC6752}" dt="2023-12-05T06:47:26.551" v="240"/>
          <ac:picMkLst>
            <pc:docMk/>
            <pc:sldMk cId="3080113377" sldId="492"/>
            <ac:picMk id="6" creationId="{2055A57C-1603-9807-D1EB-C8B499969809}"/>
          </ac:picMkLst>
        </pc:picChg>
      </pc:sldChg>
    </pc:docChg>
  </pc:docChgLst>
  <pc:docChgLst>
    <pc:chgData name="Leonie Smith" userId="fed1330f33f5650e" providerId="LiveId" clId="{9E4369A5-9848-450D-A999-213D71B7FD4D}"/>
    <pc:docChg chg="custSel addSld delSld modSld">
      <pc:chgData name="Leonie Smith" userId="fed1330f33f5650e" providerId="LiveId" clId="{9E4369A5-9848-450D-A999-213D71B7FD4D}" dt="2023-01-13T07:31:23.385" v="294"/>
      <pc:docMkLst>
        <pc:docMk/>
      </pc:docMkLst>
      <pc:sldChg chg="addSp delSp modSp add mod">
        <pc:chgData name="Leonie Smith" userId="fed1330f33f5650e" providerId="LiveId" clId="{9E4369A5-9848-450D-A999-213D71B7FD4D}" dt="2023-01-13T07:31:21.648" v="293"/>
        <pc:sldMkLst>
          <pc:docMk/>
          <pc:sldMk cId="454763615" sldId="259"/>
        </pc:sldMkLst>
        <pc:spChg chg="add mod">
          <ac:chgData name="Leonie Smith" userId="fed1330f33f5650e" providerId="LiveId" clId="{9E4369A5-9848-450D-A999-213D71B7FD4D}" dt="2023-01-13T07:31:21.648" v="293"/>
          <ac:spMkLst>
            <pc:docMk/>
            <pc:sldMk cId="454763615" sldId="259"/>
            <ac:spMk id="2" creationId="{95FF896C-4DCD-1DC4-BF58-7C5D7C5E8968}"/>
          </ac:spMkLst>
        </pc:spChg>
        <pc:spChg chg="del">
          <ac:chgData name="Leonie Smith" userId="fed1330f33f5650e" providerId="LiveId" clId="{9E4369A5-9848-450D-A999-213D71B7FD4D}" dt="2023-01-13T07:29:56.849" v="262" actId="21"/>
          <ac:spMkLst>
            <pc:docMk/>
            <pc:sldMk cId="454763615" sldId="259"/>
            <ac:spMk id="3" creationId="{A58184BD-88F1-BA02-40C1-D8403D0EEC0D}"/>
          </ac:spMkLst>
        </pc:spChg>
        <pc:spChg chg="mod">
          <ac:chgData name="Leonie Smith" userId="fed1330f33f5650e" providerId="LiveId" clId="{9E4369A5-9848-450D-A999-213D71B7FD4D}" dt="2023-01-08T09:08:29.694" v="25" actId="404"/>
          <ac:spMkLst>
            <pc:docMk/>
            <pc:sldMk cId="454763615" sldId="259"/>
            <ac:spMk id="4" creationId="{EE2AC625-9141-A801-F431-DD5F79396320}"/>
          </ac:spMkLst>
        </pc:spChg>
      </pc:sldChg>
      <pc:sldChg chg="addSp modSp mod">
        <pc:chgData name="Leonie Smith" userId="fed1330f33f5650e" providerId="LiveId" clId="{9E4369A5-9848-450D-A999-213D71B7FD4D}" dt="2023-01-09T09:18:17.086" v="198" actId="113"/>
        <pc:sldMkLst>
          <pc:docMk/>
          <pc:sldMk cId="3261377596" sldId="438"/>
        </pc:sldMkLst>
        <pc:spChg chg="add mod">
          <ac:chgData name="Leonie Smith" userId="fed1330f33f5650e" providerId="LiveId" clId="{9E4369A5-9848-450D-A999-213D71B7FD4D}" dt="2023-01-09T09:18:17.086" v="198" actId="113"/>
          <ac:spMkLst>
            <pc:docMk/>
            <pc:sldMk cId="3261377596" sldId="438"/>
            <ac:spMk id="2" creationId="{69DB55B4-4A27-8412-26D8-DCBBD1840847}"/>
          </ac:spMkLst>
        </pc:spChg>
      </pc:sldChg>
      <pc:sldChg chg="addSp delSp modSp mod">
        <pc:chgData name="Leonie Smith" userId="fed1330f33f5650e" providerId="LiveId" clId="{9E4369A5-9848-450D-A999-213D71B7FD4D}" dt="2023-01-13T07:31:23.385" v="294"/>
        <pc:sldMkLst>
          <pc:docMk/>
          <pc:sldMk cId="3759221820" sldId="439"/>
        </pc:sldMkLst>
        <pc:spChg chg="add mod">
          <ac:chgData name="Leonie Smith" userId="fed1330f33f5650e" providerId="LiveId" clId="{9E4369A5-9848-450D-A999-213D71B7FD4D}" dt="2023-01-13T07:31:23.385" v="294"/>
          <ac:spMkLst>
            <pc:docMk/>
            <pc:sldMk cId="3759221820" sldId="439"/>
            <ac:spMk id="2" creationId="{6F43244B-310E-1C4C-D55B-55B1AED26194}"/>
          </ac:spMkLst>
        </pc:spChg>
        <pc:spChg chg="mod">
          <ac:chgData name="Leonie Smith" userId="fed1330f33f5650e" providerId="LiveId" clId="{9E4369A5-9848-450D-A999-213D71B7FD4D}" dt="2023-01-09T09:15:39.533" v="176" actId="21"/>
          <ac:spMkLst>
            <pc:docMk/>
            <pc:sldMk cId="3759221820" sldId="439"/>
            <ac:spMk id="4" creationId="{9A13E2D8-2F59-44C1-B1D2-79C300C26DD4}"/>
          </ac:spMkLst>
        </pc:spChg>
        <pc:spChg chg="del mod">
          <ac:chgData name="Leonie Smith" userId="fed1330f33f5650e" providerId="LiveId" clId="{9E4369A5-9848-450D-A999-213D71B7FD4D}" dt="2023-01-13T07:29:52.452" v="261" actId="21"/>
          <ac:spMkLst>
            <pc:docMk/>
            <pc:sldMk cId="3759221820" sldId="439"/>
            <ac:spMk id="6" creationId="{416C064E-628E-47C0-A712-DB178FE9901E}"/>
          </ac:spMkLst>
        </pc:spChg>
      </pc:sldChg>
      <pc:sldChg chg="del">
        <pc:chgData name="Leonie Smith" userId="fed1330f33f5650e" providerId="LiveId" clId="{9E4369A5-9848-450D-A999-213D71B7FD4D}" dt="2023-01-08T09:08:45.828" v="26" actId="2696"/>
        <pc:sldMkLst>
          <pc:docMk/>
          <pc:sldMk cId="923867738" sldId="440"/>
        </pc:sldMkLst>
      </pc:sldChg>
      <pc:sldChg chg="addSp modSp mod">
        <pc:chgData name="Leonie Smith" userId="fed1330f33f5650e" providerId="LiveId" clId="{9E4369A5-9848-450D-A999-213D71B7FD4D}" dt="2023-01-09T09:19:12.430" v="201" actId="20577"/>
        <pc:sldMkLst>
          <pc:docMk/>
          <pc:sldMk cId="3676245138" sldId="441"/>
        </pc:sldMkLst>
        <pc:spChg chg="add mod">
          <ac:chgData name="Leonie Smith" userId="fed1330f33f5650e" providerId="LiveId" clId="{9E4369A5-9848-450D-A999-213D71B7FD4D}" dt="2023-01-09T09:19:12.430" v="201" actId="20577"/>
          <ac:spMkLst>
            <pc:docMk/>
            <pc:sldMk cId="3676245138" sldId="441"/>
            <ac:spMk id="2" creationId="{E3053709-0927-28DF-3DE9-2F1D5DB2D837}"/>
          </ac:spMkLst>
        </pc:spChg>
      </pc:sldChg>
      <pc:sldChg chg="del">
        <pc:chgData name="Leonie Smith" userId="fed1330f33f5650e" providerId="LiveId" clId="{9E4369A5-9848-450D-A999-213D71B7FD4D}" dt="2023-01-08T09:09:29.072" v="42" actId="2696"/>
        <pc:sldMkLst>
          <pc:docMk/>
          <pc:sldMk cId="2180228365" sldId="442"/>
        </pc:sldMkLst>
      </pc:sldChg>
      <pc:sldChg chg="addSp modSp mod">
        <pc:chgData name="Leonie Smith" userId="fed1330f33f5650e" providerId="LiveId" clId="{9E4369A5-9848-450D-A999-213D71B7FD4D}" dt="2023-01-09T09:20:06.519" v="220" actId="20577"/>
        <pc:sldMkLst>
          <pc:docMk/>
          <pc:sldMk cId="2166098122" sldId="445"/>
        </pc:sldMkLst>
        <pc:spChg chg="add mod">
          <ac:chgData name="Leonie Smith" userId="fed1330f33f5650e" providerId="LiveId" clId="{9E4369A5-9848-450D-A999-213D71B7FD4D}" dt="2023-01-09T09:20:06.519" v="220" actId="20577"/>
          <ac:spMkLst>
            <pc:docMk/>
            <pc:sldMk cId="2166098122" sldId="445"/>
            <ac:spMk id="2" creationId="{2B9AAB7E-1D79-C8D7-E56D-752ABA407ABB}"/>
          </ac:spMkLst>
        </pc:spChg>
      </pc:sldChg>
      <pc:sldChg chg="del">
        <pc:chgData name="Leonie Smith" userId="fed1330f33f5650e" providerId="LiveId" clId="{9E4369A5-9848-450D-A999-213D71B7FD4D}" dt="2023-01-08T09:12:16.073" v="50" actId="2696"/>
        <pc:sldMkLst>
          <pc:docMk/>
          <pc:sldMk cId="665805102" sldId="446"/>
        </pc:sldMkLst>
      </pc:sldChg>
      <pc:sldChg chg="addSp modSp mod">
        <pc:chgData name="Leonie Smith" userId="fed1330f33f5650e" providerId="LiveId" clId="{9E4369A5-9848-450D-A999-213D71B7FD4D}" dt="2023-01-09T09:20:18.447" v="223" actId="20577"/>
        <pc:sldMkLst>
          <pc:docMk/>
          <pc:sldMk cId="2422728137" sldId="447"/>
        </pc:sldMkLst>
        <pc:spChg chg="add mod">
          <ac:chgData name="Leonie Smith" userId="fed1330f33f5650e" providerId="LiveId" clId="{9E4369A5-9848-450D-A999-213D71B7FD4D}" dt="2023-01-09T09:20:18.447" v="223" actId="20577"/>
          <ac:spMkLst>
            <pc:docMk/>
            <pc:sldMk cId="2422728137" sldId="447"/>
            <ac:spMk id="2" creationId="{02A13FB3-9BA8-A4DF-655F-553015BCA423}"/>
          </ac:spMkLst>
        </pc:spChg>
        <pc:picChg chg="mod">
          <ac:chgData name="Leonie Smith" userId="fed1330f33f5650e" providerId="LiveId" clId="{9E4369A5-9848-450D-A999-213D71B7FD4D}" dt="2023-01-09T09:19:22.827" v="204" actId="14100"/>
          <ac:picMkLst>
            <pc:docMk/>
            <pc:sldMk cId="2422728137" sldId="447"/>
            <ac:picMk id="3" creationId="{BF1485A4-4CA4-2A3C-3F13-F8E7B5E7E042}"/>
          </ac:picMkLst>
        </pc:picChg>
      </pc:sldChg>
      <pc:sldChg chg="del">
        <pc:chgData name="Leonie Smith" userId="fed1330f33f5650e" providerId="LiveId" clId="{9E4369A5-9848-450D-A999-213D71B7FD4D}" dt="2023-01-08T09:12:33.994" v="59" actId="2696"/>
        <pc:sldMkLst>
          <pc:docMk/>
          <pc:sldMk cId="843663555" sldId="448"/>
        </pc:sldMkLst>
      </pc:sldChg>
      <pc:sldChg chg="addSp modSp mod">
        <pc:chgData name="Leonie Smith" userId="fed1330f33f5650e" providerId="LiveId" clId="{9E4369A5-9848-450D-A999-213D71B7FD4D}" dt="2023-01-09T09:20:24.985" v="225" actId="20577"/>
        <pc:sldMkLst>
          <pc:docMk/>
          <pc:sldMk cId="4160448636" sldId="449"/>
        </pc:sldMkLst>
        <pc:spChg chg="add mod">
          <ac:chgData name="Leonie Smith" userId="fed1330f33f5650e" providerId="LiveId" clId="{9E4369A5-9848-450D-A999-213D71B7FD4D}" dt="2023-01-09T09:20:24.985" v="225" actId="20577"/>
          <ac:spMkLst>
            <pc:docMk/>
            <pc:sldMk cId="4160448636" sldId="449"/>
            <ac:spMk id="2" creationId="{DE8F8C3B-C38F-A7C2-2ADA-053F168790B0}"/>
          </ac:spMkLst>
        </pc:spChg>
      </pc:sldChg>
      <pc:sldChg chg="del">
        <pc:chgData name="Leonie Smith" userId="fed1330f33f5650e" providerId="LiveId" clId="{9E4369A5-9848-450D-A999-213D71B7FD4D}" dt="2023-01-08T09:12:49.825" v="69" actId="2696"/>
        <pc:sldMkLst>
          <pc:docMk/>
          <pc:sldMk cId="538051216" sldId="450"/>
        </pc:sldMkLst>
      </pc:sldChg>
      <pc:sldChg chg="addSp modSp mod">
        <pc:chgData name="Leonie Smith" userId="fed1330f33f5650e" providerId="LiveId" clId="{9E4369A5-9848-450D-A999-213D71B7FD4D}" dt="2023-01-09T09:20:31.995" v="230" actId="20577"/>
        <pc:sldMkLst>
          <pc:docMk/>
          <pc:sldMk cId="3386340796" sldId="451"/>
        </pc:sldMkLst>
        <pc:spChg chg="add mod">
          <ac:chgData name="Leonie Smith" userId="fed1330f33f5650e" providerId="LiveId" clId="{9E4369A5-9848-450D-A999-213D71B7FD4D}" dt="2023-01-09T09:20:31.995" v="230" actId="20577"/>
          <ac:spMkLst>
            <pc:docMk/>
            <pc:sldMk cId="3386340796" sldId="451"/>
            <ac:spMk id="2" creationId="{29F5F01C-2912-152F-D8CA-342BE9C6B7FF}"/>
          </ac:spMkLst>
        </pc:spChg>
      </pc:sldChg>
      <pc:sldChg chg="del">
        <pc:chgData name="Leonie Smith" userId="fed1330f33f5650e" providerId="LiveId" clId="{9E4369A5-9848-450D-A999-213D71B7FD4D}" dt="2023-01-08T09:13:17.594" v="78" actId="2696"/>
        <pc:sldMkLst>
          <pc:docMk/>
          <pc:sldMk cId="4002949039" sldId="452"/>
        </pc:sldMkLst>
      </pc:sldChg>
      <pc:sldChg chg="del">
        <pc:chgData name="Leonie Smith" userId="fed1330f33f5650e" providerId="LiveId" clId="{9E4369A5-9848-450D-A999-213D71B7FD4D}" dt="2023-01-08T09:13:57.268" v="96" actId="2696"/>
        <pc:sldMkLst>
          <pc:docMk/>
          <pc:sldMk cId="283334129" sldId="453"/>
        </pc:sldMkLst>
      </pc:sldChg>
      <pc:sldChg chg="del">
        <pc:chgData name="Leonie Smith" userId="fed1330f33f5650e" providerId="LiveId" clId="{9E4369A5-9848-450D-A999-213D71B7FD4D}" dt="2023-01-08T09:13:54.202" v="95" actId="2696"/>
        <pc:sldMkLst>
          <pc:docMk/>
          <pc:sldMk cId="2511564658" sldId="454"/>
        </pc:sldMkLst>
      </pc:sldChg>
      <pc:sldChg chg="addSp modSp mod">
        <pc:chgData name="Leonie Smith" userId="fed1330f33f5650e" providerId="LiveId" clId="{9E4369A5-9848-450D-A999-213D71B7FD4D}" dt="2023-01-09T09:21:04.045" v="240" actId="1076"/>
        <pc:sldMkLst>
          <pc:docMk/>
          <pc:sldMk cId="1799939013" sldId="455"/>
        </pc:sldMkLst>
        <pc:spChg chg="add mod">
          <ac:chgData name="Leonie Smith" userId="fed1330f33f5650e" providerId="LiveId" clId="{9E4369A5-9848-450D-A999-213D71B7FD4D}" dt="2023-01-09T09:21:04.045" v="240" actId="1076"/>
          <ac:spMkLst>
            <pc:docMk/>
            <pc:sldMk cId="1799939013" sldId="455"/>
            <ac:spMk id="2" creationId="{8CE1A4EF-0C3B-4004-9652-117FEE3834A9}"/>
          </ac:spMkLst>
        </pc:spChg>
      </pc:sldChg>
      <pc:sldChg chg="del">
        <pc:chgData name="Leonie Smith" userId="fed1330f33f5650e" providerId="LiveId" clId="{9E4369A5-9848-450D-A999-213D71B7FD4D}" dt="2023-01-08T09:14:19.088" v="106" actId="2696"/>
        <pc:sldMkLst>
          <pc:docMk/>
          <pc:sldMk cId="4049696417" sldId="456"/>
        </pc:sldMkLst>
      </pc:sldChg>
      <pc:sldChg chg="addSp modSp mod">
        <pc:chgData name="Leonie Smith" userId="fed1330f33f5650e" providerId="LiveId" clId="{9E4369A5-9848-450D-A999-213D71B7FD4D}" dt="2023-01-09T09:21:12.797" v="242" actId="20577"/>
        <pc:sldMkLst>
          <pc:docMk/>
          <pc:sldMk cId="2618424304" sldId="457"/>
        </pc:sldMkLst>
        <pc:spChg chg="add mod">
          <ac:chgData name="Leonie Smith" userId="fed1330f33f5650e" providerId="LiveId" clId="{9E4369A5-9848-450D-A999-213D71B7FD4D}" dt="2023-01-09T09:21:12.797" v="242" actId="20577"/>
          <ac:spMkLst>
            <pc:docMk/>
            <pc:sldMk cId="2618424304" sldId="457"/>
            <ac:spMk id="2" creationId="{DD215FAC-4591-A34D-9305-500A01059ED2}"/>
          </ac:spMkLst>
        </pc:spChg>
      </pc:sldChg>
      <pc:sldChg chg="del">
        <pc:chgData name="Leonie Smith" userId="fed1330f33f5650e" providerId="LiveId" clId="{9E4369A5-9848-450D-A999-213D71B7FD4D}" dt="2023-01-08T09:14:36.408" v="116" actId="2696"/>
        <pc:sldMkLst>
          <pc:docMk/>
          <pc:sldMk cId="2789980734" sldId="458"/>
        </pc:sldMkLst>
      </pc:sldChg>
      <pc:sldChg chg="addSp modSp mod">
        <pc:chgData name="Leonie Smith" userId="fed1330f33f5650e" providerId="LiveId" clId="{9E4369A5-9848-450D-A999-213D71B7FD4D}" dt="2023-01-09T09:21:20.106" v="244" actId="20577"/>
        <pc:sldMkLst>
          <pc:docMk/>
          <pc:sldMk cId="783514268" sldId="459"/>
        </pc:sldMkLst>
        <pc:spChg chg="add mod">
          <ac:chgData name="Leonie Smith" userId="fed1330f33f5650e" providerId="LiveId" clId="{9E4369A5-9848-450D-A999-213D71B7FD4D}" dt="2023-01-09T09:21:20.106" v="244" actId="20577"/>
          <ac:spMkLst>
            <pc:docMk/>
            <pc:sldMk cId="783514268" sldId="459"/>
            <ac:spMk id="2" creationId="{4E8D152C-04F9-125D-D2AB-F8ADD3B129CD}"/>
          </ac:spMkLst>
        </pc:spChg>
      </pc:sldChg>
      <pc:sldChg chg="del">
        <pc:chgData name="Leonie Smith" userId="fed1330f33f5650e" providerId="LiveId" clId="{9E4369A5-9848-450D-A999-213D71B7FD4D}" dt="2023-01-08T09:14:52.056" v="126" actId="2696"/>
        <pc:sldMkLst>
          <pc:docMk/>
          <pc:sldMk cId="2691432836" sldId="460"/>
        </pc:sldMkLst>
      </pc:sldChg>
      <pc:sldChg chg="del">
        <pc:chgData name="Leonie Smith" userId="fed1330f33f5650e" providerId="LiveId" clId="{9E4369A5-9848-450D-A999-213D71B7FD4D}" dt="2023-01-08T09:15:07.321" v="135" actId="2696"/>
        <pc:sldMkLst>
          <pc:docMk/>
          <pc:sldMk cId="3868250199" sldId="461"/>
        </pc:sldMkLst>
      </pc:sldChg>
      <pc:sldChg chg="del">
        <pc:chgData name="Leonie Smith" userId="fed1330f33f5650e" providerId="LiveId" clId="{9E4369A5-9848-450D-A999-213D71B7FD4D}" dt="2023-01-08T09:15:30.697" v="145" actId="2696"/>
        <pc:sldMkLst>
          <pc:docMk/>
          <pc:sldMk cId="3941201962" sldId="462"/>
        </pc:sldMkLst>
      </pc:sldChg>
      <pc:sldChg chg="addSp modSp mod">
        <pc:chgData name="Leonie Smith" userId="fed1330f33f5650e" providerId="LiveId" clId="{9E4369A5-9848-450D-A999-213D71B7FD4D}" dt="2023-01-09T09:21:39.934" v="250" actId="20577"/>
        <pc:sldMkLst>
          <pc:docMk/>
          <pc:sldMk cId="2982327576" sldId="463"/>
        </pc:sldMkLst>
        <pc:spChg chg="add mod">
          <ac:chgData name="Leonie Smith" userId="fed1330f33f5650e" providerId="LiveId" clId="{9E4369A5-9848-450D-A999-213D71B7FD4D}" dt="2023-01-09T09:21:39.934" v="250" actId="20577"/>
          <ac:spMkLst>
            <pc:docMk/>
            <pc:sldMk cId="2982327576" sldId="463"/>
            <ac:spMk id="2" creationId="{1BCD6B01-03C5-E0FB-4FCA-31338E36F9D5}"/>
          </ac:spMkLst>
        </pc:spChg>
      </pc:sldChg>
      <pc:sldChg chg="del">
        <pc:chgData name="Leonie Smith" userId="fed1330f33f5650e" providerId="LiveId" clId="{9E4369A5-9848-450D-A999-213D71B7FD4D}" dt="2023-01-08T09:15:57.234" v="153" actId="2696"/>
        <pc:sldMkLst>
          <pc:docMk/>
          <pc:sldMk cId="3471468068" sldId="464"/>
        </pc:sldMkLst>
      </pc:sldChg>
      <pc:sldChg chg="addSp delSp modSp mod">
        <pc:chgData name="Leonie Smith" userId="fed1330f33f5650e" providerId="LiveId" clId="{9E4369A5-9848-450D-A999-213D71B7FD4D}" dt="2023-01-09T09:21:51.083" v="254" actId="20577"/>
        <pc:sldMkLst>
          <pc:docMk/>
          <pc:sldMk cId="3894174290" sldId="465"/>
        </pc:sldMkLst>
        <pc:spChg chg="add mod">
          <ac:chgData name="Leonie Smith" userId="fed1330f33f5650e" providerId="LiveId" clId="{9E4369A5-9848-450D-A999-213D71B7FD4D}" dt="2023-01-09T09:21:51.083" v="254" actId="20577"/>
          <ac:spMkLst>
            <pc:docMk/>
            <pc:sldMk cId="3894174290" sldId="465"/>
            <ac:spMk id="2" creationId="{DF9FDD19-FA2A-01B4-EF1C-BA371324D4AE}"/>
          </ac:spMkLst>
        </pc:spChg>
        <pc:spChg chg="del mod">
          <ac:chgData name="Leonie Smith" userId="fed1330f33f5650e" providerId="LiveId" clId="{9E4369A5-9848-450D-A999-213D71B7FD4D}" dt="2023-01-08T09:16:37.654" v="156" actId="21"/>
          <ac:spMkLst>
            <pc:docMk/>
            <pc:sldMk cId="3894174290" sldId="465"/>
            <ac:spMk id="4" creationId="{9A13E2D8-2F59-44C1-B1D2-79C300C26DD4}"/>
          </ac:spMkLst>
        </pc:spChg>
        <pc:spChg chg="del">
          <ac:chgData name="Leonie Smith" userId="fed1330f33f5650e" providerId="LiveId" clId="{9E4369A5-9848-450D-A999-213D71B7FD4D}" dt="2023-01-08T09:16:39.461" v="157" actId="21"/>
          <ac:spMkLst>
            <pc:docMk/>
            <pc:sldMk cId="3894174290" sldId="465"/>
            <ac:spMk id="6" creationId="{416C064E-628E-47C0-A712-DB178FE9901E}"/>
          </ac:spMkLst>
        </pc:spChg>
        <pc:picChg chg="mod">
          <ac:chgData name="Leonie Smith" userId="fed1330f33f5650e" providerId="LiveId" clId="{9E4369A5-9848-450D-A999-213D71B7FD4D}" dt="2023-01-08T09:17:28.762" v="161" actId="14100"/>
          <ac:picMkLst>
            <pc:docMk/>
            <pc:sldMk cId="3894174290" sldId="465"/>
            <ac:picMk id="3" creationId="{37460A5A-76F8-5864-CDD3-FFB4DD730303}"/>
          </ac:picMkLst>
        </pc:picChg>
      </pc:sldChg>
      <pc:sldChg chg="del">
        <pc:chgData name="Leonie Smith" userId="fed1330f33f5650e" providerId="LiveId" clId="{9E4369A5-9848-450D-A999-213D71B7FD4D}" dt="2023-01-08T09:18:33.433" v="175" actId="2696"/>
        <pc:sldMkLst>
          <pc:docMk/>
          <pc:sldMk cId="581074576" sldId="466"/>
        </pc:sldMkLst>
      </pc:sldChg>
      <pc:sldChg chg="modSp mod">
        <pc:chgData name="Leonie Smith" userId="fed1330f33f5650e" providerId="LiveId" clId="{9E4369A5-9848-450D-A999-213D71B7FD4D}" dt="2023-01-13T07:24:13.669" v="260"/>
        <pc:sldMkLst>
          <pc:docMk/>
          <pc:sldMk cId="3596600315" sldId="468"/>
        </pc:sldMkLst>
        <pc:spChg chg="mod">
          <ac:chgData name="Leonie Smith" userId="fed1330f33f5650e" providerId="LiveId" clId="{9E4369A5-9848-450D-A999-213D71B7FD4D}" dt="2023-01-13T07:24:13.669" v="260"/>
          <ac:spMkLst>
            <pc:docMk/>
            <pc:sldMk cId="3596600315" sldId="468"/>
            <ac:spMk id="3" creationId="{0162BEE1-134B-8B70-2BB8-9226F1DF1614}"/>
          </ac:spMkLst>
        </pc:spChg>
      </pc:sldChg>
      <pc:sldChg chg="addSp modSp mod">
        <pc:chgData name="Leonie Smith" userId="fed1330f33f5650e" providerId="LiveId" clId="{9E4369A5-9848-450D-A999-213D71B7FD4D}" dt="2023-01-09T09:20:39.322" v="232" actId="20577"/>
        <pc:sldMkLst>
          <pc:docMk/>
          <pc:sldMk cId="3711344993" sldId="469"/>
        </pc:sldMkLst>
        <pc:spChg chg="add mod">
          <ac:chgData name="Leonie Smith" userId="fed1330f33f5650e" providerId="LiveId" clId="{9E4369A5-9848-450D-A999-213D71B7FD4D}" dt="2023-01-09T09:20:39.322" v="232" actId="20577"/>
          <ac:spMkLst>
            <pc:docMk/>
            <pc:sldMk cId="3711344993" sldId="469"/>
            <ac:spMk id="2" creationId="{A1918CD7-5AB4-DC64-93A9-3A75B489335E}"/>
          </ac:spMkLst>
        </pc:spChg>
      </pc:sldChg>
      <pc:sldChg chg="addSp modSp mod">
        <pc:chgData name="Leonie Smith" userId="fed1330f33f5650e" providerId="LiveId" clId="{9E4369A5-9848-450D-A999-213D71B7FD4D}" dt="2023-01-09T09:21:27.781" v="246" actId="20577"/>
        <pc:sldMkLst>
          <pc:docMk/>
          <pc:sldMk cId="2727925611" sldId="471"/>
        </pc:sldMkLst>
        <pc:spChg chg="add mod">
          <ac:chgData name="Leonie Smith" userId="fed1330f33f5650e" providerId="LiveId" clId="{9E4369A5-9848-450D-A999-213D71B7FD4D}" dt="2023-01-09T09:21:27.781" v="246" actId="20577"/>
          <ac:spMkLst>
            <pc:docMk/>
            <pc:sldMk cId="2727925611" sldId="471"/>
            <ac:spMk id="2" creationId="{2F587550-C590-761D-D0F9-19DC87AAF64B}"/>
          </ac:spMkLst>
        </pc:spChg>
      </pc:sldChg>
      <pc:sldChg chg="addSp modSp mod">
        <pc:chgData name="Leonie Smith" userId="fed1330f33f5650e" providerId="LiveId" clId="{9E4369A5-9848-450D-A999-213D71B7FD4D}" dt="2023-01-09T09:18:05.824" v="197" actId="113"/>
        <pc:sldMkLst>
          <pc:docMk/>
          <pc:sldMk cId="796980165" sldId="473"/>
        </pc:sldMkLst>
        <pc:spChg chg="add mod">
          <ac:chgData name="Leonie Smith" userId="fed1330f33f5650e" providerId="LiveId" clId="{9E4369A5-9848-450D-A999-213D71B7FD4D}" dt="2023-01-09T09:18:05.824" v="197" actId="113"/>
          <ac:spMkLst>
            <pc:docMk/>
            <pc:sldMk cId="796980165" sldId="473"/>
            <ac:spMk id="2" creationId="{ED21F747-07F5-2AED-E9E4-068F7FBA28F8}"/>
          </ac:spMkLst>
        </pc:spChg>
      </pc:sldChg>
      <pc:sldChg chg="addSp modSp mod">
        <pc:chgData name="Leonie Smith" userId="fed1330f33f5650e" providerId="LiveId" clId="{9E4369A5-9848-450D-A999-213D71B7FD4D}" dt="2023-01-09T09:20:44.248" v="234" actId="20577"/>
        <pc:sldMkLst>
          <pc:docMk/>
          <pc:sldMk cId="2784001604" sldId="474"/>
        </pc:sldMkLst>
        <pc:spChg chg="add mod">
          <ac:chgData name="Leonie Smith" userId="fed1330f33f5650e" providerId="LiveId" clId="{9E4369A5-9848-450D-A999-213D71B7FD4D}" dt="2023-01-09T09:20:44.248" v="234" actId="20577"/>
          <ac:spMkLst>
            <pc:docMk/>
            <pc:sldMk cId="2784001604" sldId="474"/>
            <ac:spMk id="2" creationId="{4C6ACE19-D594-D711-DBC6-AE1C911E84C7}"/>
          </ac:spMkLst>
        </pc:spChg>
      </pc:sldChg>
      <pc:sldChg chg="addSp modSp mod">
        <pc:chgData name="Leonie Smith" userId="fed1330f33f5650e" providerId="LiveId" clId="{9E4369A5-9848-450D-A999-213D71B7FD4D}" dt="2023-01-09T09:21:34.001" v="248" actId="20577"/>
        <pc:sldMkLst>
          <pc:docMk/>
          <pc:sldMk cId="4000179053" sldId="475"/>
        </pc:sldMkLst>
        <pc:spChg chg="add mod">
          <ac:chgData name="Leonie Smith" userId="fed1330f33f5650e" providerId="LiveId" clId="{9E4369A5-9848-450D-A999-213D71B7FD4D}" dt="2023-01-09T09:21:34.001" v="248" actId="20577"/>
          <ac:spMkLst>
            <pc:docMk/>
            <pc:sldMk cId="4000179053" sldId="475"/>
            <ac:spMk id="2" creationId="{F4C91592-DF6D-40EE-619A-0769E552D6AA}"/>
          </ac:spMkLst>
        </pc:spChg>
      </pc:sldChg>
      <pc:sldChg chg="addSp modSp mod">
        <pc:chgData name="Leonie Smith" userId="fed1330f33f5650e" providerId="LiveId" clId="{9E4369A5-9848-450D-A999-213D71B7FD4D}" dt="2023-01-09T09:21:59.309" v="259" actId="20577"/>
        <pc:sldMkLst>
          <pc:docMk/>
          <pc:sldMk cId="773482891" sldId="476"/>
        </pc:sldMkLst>
        <pc:spChg chg="add mod">
          <ac:chgData name="Leonie Smith" userId="fed1330f33f5650e" providerId="LiveId" clId="{9E4369A5-9848-450D-A999-213D71B7FD4D}" dt="2023-01-09T09:21:59.309" v="259" actId="20577"/>
          <ac:spMkLst>
            <pc:docMk/>
            <pc:sldMk cId="773482891" sldId="476"/>
            <ac:spMk id="2" creationId="{C416D2C6-92C1-6CFA-04F6-EC3EB8B16C53}"/>
          </ac:spMkLst>
        </pc:spChg>
      </pc:sldChg>
      <pc:sldChg chg="add del">
        <pc:chgData name="Leonie Smith" userId="fed1330f33f5650e" providerId="LiveId" clId="{9E4369A5-9848-450D-A999-213D71B7FD4D}" dt="2023-01-08T09:08:50.777" v="27" actId="2696"/>
        <pc:sldMkLst>
          <pc:docMk/>
          <pc:sldMk cId="1498088479" sldId="477"/>
        </pc:sldMkLst>
      </pc:sldChg>
      <pc:sldChg chg="addSp delSp modSp add mod">
        <pc:chgData name="Leonie Smith" userId="fed1330f33f5650e" providerId="LiveId" clId="{9E4369A5-9848-450D-A999-213D71B7FD4D}" dt="2023-01-13T07:31:20.376" v="292"/>
        <pc:sldMkLst>
          <pc:docMk/>
          <pc:sldMk cId="1345527752" sldId="478"/>
        </pc:sldMkLst>
        <pc:spChg chg="add mod">
          <ac:chgData name="Leonie Smith" userId="fed1330f33f5650e" providerId="LiveId" clId="{9E4369A5-9848-450D-A999-213D71B7FD4D}" dt="2023-01-13T07:31:20.376" v="292"/>
          <ac:spMkLst>
            <pc:docMk/>
            <pc:sldMk cId="1345527752" sldId="478"/>
            <ac:spMk id="2" creationId="{2C2DA327-CC60-4975-98ED-7417C1379272}"/>
          </ac:spMkLst>
        </pc:spChg>
        <pc:spChg chg="del">
          <ac:chgData name="Leonie Smith" userId="fed1330f33f5650e" providerId="LiveId" clId="{9E4369A5-9848-450D-A999-213D71B7FD4D}" dt="2023-01-13T07:30:00.057" v="263" actId="21"/>
          <ac:spMkLst>
            <pc:docMk/>
            <pc:sldMk cId="1345527752" sldId="478"/>
            <ac:spMk id="3" creationId="{A58184BD-88F1-BA02-40C1-D8403D0EEC0D}"/>
          </ac:spMkLst>
        </pc:spChg>
        <pc:spChg chg="mod">
          <ac:chgData name="Leonie Smith" userId="fed1330f33f5650e" providerId="LiveId" clId="{9E4369A5-9848-450D-A999-213D71B7FD4D}" dt="2023-01-08T09:09:24.769" v="41" actId="404"/>
          <ac:spMkLst>
            <pc:docMk/>
            <pc:sldMk cId="1345527752" sldId="478"/>
            <ac:spMk id="4" creationId="{EE2AC625-9141-A801-F431-DD5F79396320}"/>
          </ac:spMkLst>
        </pc:spChg>
      </pc:sldChg>
      <pc:sldChg chg="addSp delSp modSp add mod">
        <pc:chgData name="Leonie Smith" userId="fed1330f33f5650e" providerId="LiveId" clId="{9E4369A5-9848-450D-A999-213D71B7FD4D}" dt="2023-01-13T07:31:18.598" v="291"/>
        <pc:sldMkLst>
          <pc:docMk/>
          <pc:sldMk cId="3385915642" sldId="479"/>
        </pc:sldMkLst>
        <pc:spChg chg="add mod">
          <ac:chgData name="Leonie Smith" userId="fed1330f33f5650e" providerId="LiveId" clId="{9E4369A5-9848-450D-A999-213D71B7FD4D}" dt="2023-01-13T07:31:18.598" v="291"/>
          <ac:spMkLst>
            <pc:docMk/>
            <pc:sldMk cId="3385915642" sldId="479"/>
            <ac:spMk id="2" creationId="{94A4571B-F326-1678-FD07-360A763B4286}"/>
          </ac:spMkLst>
        </pc:spChg>
        <pc:spChg chg="del">
          <ac:chgData name="Leonie Smith" userId="fed1330f33f5650e" providerId="LiveId" clId="{9E4369A5-9848-450D-A999-213D71B7FD4D}" dt="2023-01-13T07:30:04.513" v="264" actId="21"/>
          <ac:spMkLst>
            <pc:docMk/>
            <pc:sldMk cId="3385915642" sldId="479"/>
            <ac:spMk id="3" creationId="{A58184BD-88F1-BA02-40C1-D8403D0EEC0D}"/>
          </ac:spMkLst>
        </pc:spChg>
        <pc:spChg chg="mod">
          <ac:chgData name="Leonie Smith" userId="fed1330f33f5650e" providerId="LiveId" clId="{9E4369A5-9848-450D-A999-213D71B7FD4D}" dt="2023-01-08T09:09:45.196" v="49" actId="403"/>
          <ac:spMkLst>
            <pc:docMk/>
            <pc:sldMk cId="3385915642" sldId="479"/>
            <ac:spMk id="4" creationId="{EE2AC625-9141-A801-F431-DD5F79396320}"/>
          </ac:spMkLst>
        </pc:spChg>
      </pc:sldChg>
      <pc:sldChg chg="addSp delSp modSp add mod">
        <pc:chgData name="Leonie Smith" userId="fed1330f33f5650e" providerId="LiveId" clId="{9E4369A5-9848-450D-A999-213D71B7FD4D}" dt="2023-01-13T07:31:17.035" v="290"/>
        <pc:sldMkLst>
          <pc:docMk/>
          <pc:sldMk cId="1213421672" sldId="480"/>
        </pc:sldMkLst>
        <pc:spChg chg="add mod">
          <ac:chgData name="Leonie Smith" userId="fed1330f33f5650e" providerId="LiveId" clId="{9E4369A5-9848-450D-A999-213D71B7FD4D}" dt="2023-01-13T07:31:17.035" v="290"/>
          <ac:spMkLst>
            <pc:docMk/>
            <pc:sldMk cId="1213421672" sldId="480"/>
            <ac:spMk id="2" creationId="{25AB74F1-729C-8F49-E8D7-0B2613BA1D20}"/>
          </ac:spMkLst>
        </pc:spChg>
        <pc:spChg chg="del">
          <ac:chgData name="Leonie Smith" userId="fed1330f33f5650e" providerId="LiveId" clId="{9E4369A5-9848-450D-A999-213D71B7FD4D}" dt="2023-01-13T07:30:06.866" v="265" actId="21"/>
          <ac:spMkLst>
            <pc:docMk/>
            <pc:sldMk cId="1213421672" sldId="480"/>
            <ac:spMk id="3" creationId="{A58184BD-88F1-BA02-40C1-D8403D0EEC0D}"/>
          </ac:spMkLst>
        </pc:spChg>
        <pc:spChg chg="mod">
          <ac:chgData name="Leonie Smith" userId="fed1330f33f5650e" providerId="LiveId" clId="{9E4369A5-9848-450D-A999-213D71B7FD4D}" dt="2023-01-08T09:12:29.965" v="58" actId="403"/>
          <ac:spMkLst>
            <pc:docMk/>
            <pc:sldMk cId="1213421672" sldId="480"/>
            <ac:spMk id="4" creationId="{EE2AC625-9141-A801-F431-DD5F79396320}"/>
          </ac:spMkLst>
        </pc:spChg>
      </pc:sldChg>
      <pc:sldChg chg="addSp modSp add mod">
        <pc:chgData name="Leonie Smith" userId="fed1330f33f5650e" providerId="LiveId" clId="{9E4369A5-9848-450D-A999-213D71B7FD4D}" dt="2023-01-13T07:31:15.742" v="289"/>
        <pc:sldMkLst>
          <pc:docMk/>
          <pc:sldMk cId="3253512250" sldId="481"/>
        </pc:sldMkLst>
        <pc:spChg chg="add mod">
          <ac:chgData name="Leonie Smith" userId="fed1330f33f5650e" providerId="LiveId" clId="{9E4369A5-9848-450D-A999-213D71B7FD4D}" dt="2023-01-13T07:31:15.742" v="289"/>
          <ac:spMkLst>
            <pc:docMk/>
            <pc:sldMk cId="3253512250" sldId="481"/>
            <ac:spMk id="2" creationId="{5B20F51B-F634-852B-AFA5-44217C1CAADF}"/>
          </ac:spMkLst>
        </pc:spChg>
        <pc:spChg chg="mod">
          <ac:chgData name="Leonie Smith" userId="fed1330f33f5650e" providerId="LiveId" clId="{9E4369A5-9848-450D-A999-213D71B7FD4D}" dt="2023-01-13T07:30:09.505" v="266" actId="20577"/>
          <ac:spMkLst>
            <pc:docMk/>
            <pc:sldMk cId="3253512250" sldId="481"/>
            <ac:spMk id="3" creationId="{A58184BD-88F1-BA02-40C1-D8403D0EEC0D}"/>
          </ac:spMkLst>
        </pc:spChg>
        <pc:spChg chg="mod">
          <ac:chgData name="Leonie Smith" userId="fed1330f33f5650e" providerId="LiveId" clId="{9E4369A5-9848-450D-A999-213D71B7FD4D}" dt="2023-01-08T09:12:46.673" v="68" actId="403"/>
          <ac:spMkLst>
            <pc:docMk/>
            <pc:sldMk cId="3253512250" sldId="481"/>
            <ac:spMk id="4" creationId="{EE2AC625-9141-A801-F431-DD5F79396320}"/>
          </ac:spMkLst>
        </pc:spChg>
      </pc:sldChg>
      <pc:sldChg chg="addSp delSp modSp add mod">
        <pc:chgData name="Leonie Smith" userId="fed1330f33f5650e" providerId="LiveId" clId="{9E4369A5-9848-450D-A999-213D71B7FD4D}" dt="2023-01-13T07:31:14.419" v="288"/>
        <pc:sldMkLst>
          <pc:docMk/>
          <pc:sldMk cId="1079175688" sldId="482"/>
        </pc:sldMkLst>
        <pc:spChg chg="add mod">
          <ac:chgData name="Leonie Smith" userId="fed1330f33f5650e" providerId="LiveId" clId="{9E4369A5-9848-450D-A999-213D71B7FD4D}" dt="2023-01-13T07:31:14.419" v="288"/>
          <ac:spMkLst>
            <pc:docMk/>
            <pc:sldMk cId="1079175688" sldId="482"/>
            <ac:spMk id="2" creationId="{406B13B3-2FF4-AF64-970A-1857856BBCB3}"/>
          </ac:spMkLst>
        </pc:spChg>
        <pc:spChg chg="del">
          <ac:chgData name="Leonie Smith" userId="fed1330f33f5650e" providerId="LiveId" clId="{9E4369A5-9848-450D-A999-213D71B7FD4D}" dt="2023-01-13T07:30:13.147" v="267" actId="21"/>
          <ac:spMkLst>
            <pc:docMk/>
            <pc:sldMk cId="1079175688" sldId="482"/>
            <ac:spMk id="3" creationId="{A58184BD-88F1-BA02-40C1-D8403D0EEC0D}"/>
          </ac:spMkLst>
        </pc:spChg>
        <pc:spChg chg="mod">
          <ac:chgData name="Leonie Smith" userId="fed1330f33f5650e" providerId="LiveId" clId="{9E4369A5-9848-450D-A999-213D71B7FD4D}" dt="2023-01-08T09:13:12.858" v="77" actId="403"/>
          <ac:spMkLst>
            <pc:docMk/>
            <pc:sldMk cId="1079175688" sldId="482"/>
            <ac:spMk id="4" creationId="{EE2AC625-9141-A801-F431-DD5F79396320}"/>
          </ac:spMkLst>
        </pc:spChg>
      </pc:sldChg>
      <pc:sldChg chg="addSp delSp modSp add mod">
        <pc:chgData name="Leonie Smith" userId="fed1330f33f5650e" providerId="LiveId" clId="{9E4369A5-9848-450D-A999-213D71B7FD4D}" dt="2023-01-13T07:31:11.718" v="286"/>
        <pc:sldMkLst>
          <pc:docMk/>
          <pc:sldMk cId="3302685117" sldId="483"/>
        </pc:sldMkLst>
        <pc:spChg chg="add mod">
          <ac:chgData name="Leonie Smith" userId="fed1330f33f5650e" providerId="LiveId" clId="{9E4369A5-9848-450D-A999-213D71B7FD4D}" dt="2023-01-13T07:31:11.718" v="286"/>
          <ac:spMkLst>
            <pc:docMk/>
            <pc:sldMk cId="3302685117" sldId="483"/>
            <ac:spMk id="2" creationId="{278A100D-C9B8-CDBA-6240-0C8237EB1D3E}"/>
          </ac:spMkLst>
        </pc:spChg>
        <pc:spChg chg="del">
          <ac:chgData name="Leonie Smith" userId="fed1330f33f5650e" providerId="LiveId" clId="{9E4369A5-9848-450D-A999-213D71B7FD4D}" dt="2023-01-13T07:30:18.570" v="269" actId="21"/>
          <ac:spMkLst>
            <pc:docMk/>
            <pc:sldMk cId="3302685117" sldId="483"/>
            <ac:spMk id="3" creationId="{A58184BD-88F1-BA02-40C1-D8403D0EEC0D}"/>
          </ac:spMkLst>
        </pc:spChg>
        <pc:spChg chg="mod">
          <ac:chgData name="Leonie Smith" userId="fed1330f33f5650e" providerId="LiveId" clId="{9E4369A5-9848-450D-A999-213D71B7FD4D}" dt="2023-01-08T09:13:46.069" v="94" actId="403"/>
          <ac:spMkLst>
            <pc:docMk/>
            <pc:sldMk cId="3302685117" sldId="483"/>
            <ac:spMk id="4" creationId="{EE2AC625-9141-A801-F431-DD5F79396320}"/>
          </ac:spMkLst>
        </pc:spChg>
      </pc:sldChg>
      <pc:sldChg chg="addSp delSp modSp add mod">
        <pc:chgData name="Leonie Smith" userId="fed1330f33f5650e" providerId="LiveId" clId="{9E4369A5-9848-450D-A999-213D71B7FD4D}" dt="2023-01-13T07:31:13.135" v="287"/>
        <pc:sldMkLst>
          <pc:docMk/>
          <pc:sldMk cId="3620721974" sldId="484"/>
        </pc:sldMkLst>
        <pc:spChg chg="add mod">
          <ac:chgData name="Leonie Smith" userId="fed1330f33f5650e" providerId="LiveId" clId="{9E4369A5-9848-450D-A999-213D71B7FD4D}" dt="2023-01-13T07:31:13.135" v="287"/>
          <ac:spMkLst>
            <pc:docMk/>
            <pc:sldMk cId="3620721974" sldId="484"/>
            <ac:spMk id="2" creationId="{F8E039B9-23BB-7E0B-193F-2450E1E412CA}"/>
          </ac:spMkLst>
        </pc:spChg>
        <pc:spChg chg="del">
          <ac:chgData name="Leonie Smith" userId="fed1330f33f5650e" providerId="LiveId" clId="{9E4369A5-9848-450D-A999-213D71B7FD4D}" dt="2023-01-13T07:30:15.627" v="268" actId="21"/>
          <ac:spMkLst>
            <pc:docMk/>
            <pc:sldMk cId="3620721974" sldId="484"/>
            <ac:spMk id="3" creationId="{A58184BD-88F1-BA02-40C1-D8403D0EEC0D}"/>
          </ac:spMkLst>
        </pc:spChg>
        <pc:spChg chg="mod">
          <ac:chgData name="Leonie Smith" userId="fed1330f33f5650e" providerId="LiveId" clId="{9E4369A5-9848-450D-A999-213D71B7FD4D}" dt="2023-01-08T09:13:31.539" v="87" actId="403"/>
          <ac:spMkLst>
            <pc:docMk/>
            <pc:sldMk cId="3620721974" sldId="484"/>
            <ac:spMk id="4" creationId="{EE2AC625-9141-A801-F431-DD5F79396320}"/>
          </ac:spMkLst>
        </pc:spChg>
      </pc:sldChg>
      <pc:sldChg chg="addSp delSp modSp add mod">
        <pc:chgData name="Leonie Smith" userId="fed1330f33f5650e" providerId="LiveId" clId="{9E4369A5-9848-450D-A999-213D71B7FD4D}" dt="2023-01-13T07:31:10.438" v="285"/>
        <pc:sldMkLst>
          <pc:docMk/>
          <pc:sldMk cId="2649851983" sldId="485"/>
        </pc:sldMkLst>
        <pc:spChg chg="add mod">
          <ac:chgData name="Leonie Smith" userId="fed1330f33f5650e" providerId="LiveId" clId="{9E4369A5-9848-450D-A999-213D71B7FD4D}" dt="2023-01-13T07:31:10.438" v="285"/>
          <ac:spMkLst>
            <pc:docMk/>
            <pc:sldMk cId="2649851983" sldId="485"/>
            <ac:spMk id="2" creationId="{C6495ED8-5D30-E8F7-B027-DAF5CC3651DA}"/>
          </ac:spMkLst>
        </pc:spChg>
        <pc:spChg chg="del">
          <ac:chgData name="Leonie Smith" userId="fed1330f33f5650e" providerId="LiveId" clId="{9E4369A5-9848-450D-A999-213D71B7FD4D}" dt="2023-01-13T07:30:21.230" v="270" actId="21"/>
          <ac:spMkLst>
            <pc:docMk/>
            <pc:sldMk cId="2649851983" sldId="485"/>
            <ac:spMk id="3" creationId="{A58184BD-88F1-BA02-40C1-D8403D0EEC0D}"/>
          </ac:spMkLst>
        </pc:spChg>
        <pc:spChg chg="mod">
          <ac:chgData name="Leonie Smith" userId="fed1330f33f5650e" providerId="LiveId" clId="{9E4369A5-9848-450D-A999-213D71B7FD4D}" dt="2023-01-08T09:14:16.111" v="105" actId="404"/>
          <ac:spMkLst>
            <pc:docMk/>
            <pc:sldMk cId="2649851983" sldId="485"/>
            <ac:spMk id="4" creationId="{EE2AC625-9141-A801-F431-DD5F79396320}"/>
          </ac:spMkLst>
        </pc:spChg>
      </pc:sldChg>
      <pc:sldChg chg="addSp delSp modSp add mod">
        <pc:chgData name="Leonie Smith" userId="fed1330f33f5650e" providerId="LiveId" clId="{9E4369A5-9848-450D-A999-213D71B7FD4D}" dt="2023-01-13T07:31:09.126" v="284"/>
        <pc:sldMkLst>
          <pc:docMk/>
          <pc:sldMk cId="2148484738" sldId="486"/>
        </pc:sldMkLst>
        <pc:spChg chg="add mod">
          <ac:chgData name="Leonie Smith" userId="fed1330f33f5650e" providerId="LiveId" clId="{9E4369A5-9848-450D-A999-213D71B7FD4D}" dt="2023-01-13T07:31:09.126" v="284"/>
          <ac:spMkLst>
            <pc:docMk/>
            <pc:sldMk cId="2148484738" sldId="486"/>
            <ac:spMk id="2" creationId="{9772ED89-DAF2-799B-CAE2-A1297AF18EED}"/>
          </ac:spMkLst>
        </pc:spChg>
        <pc:spChg chg="del">
          <ac:chgData name="Leonie Smith" userId="fed1330f33f5650e" providerId="LiveId" clId="{9E4369A5-9848-450D-A999-213D71B7FD4D}" dt="2023-01-13T07:30:23.839" v="271" actId="21"/>
          <ac:spMkLst>
            <pc:docMk/>
            <pc:sldMk cId="2148484738" sldId="486"/>
            <ac:spMk id="3" creationId="{A58184BD-88F1-BA02-40C1-D8403D0EEC0D}"/>
          </ac:spMkLst>
        </pc:spChg>
        <pc:spChg chg="mod">
          <ac:chgData name="Leonie Smith" userId="fed1330f33f5650e" providerId="LiveId" clId="{9E4369A5-9848-450D-A999-213D71B7FD4D}" dt="2023-01-08T09:14:32.015" v="115" actId="403"/>
          <ac:spMkLst>
            <pc:docMk/>
            <pc:sldMk cId="2148484738" sldId="486"/>
            <ac:spMk id="4" creationId="{EE2AC625-9141-A801-F431-DD5F79396320}"/>
          </ac:spMkLst>
        </pc:spChg>
      </pc:sldChg>
      <pc:sldChg chg="addSp delSp modSp add mod">
        <pc:chgData name="Leonie Smith" userId="fed1330f33f5650e" providerId="LiveId" clId="{9E4369A5-9848-450D-A999-213D71B7FD4D}" dt="2023-01-13T07:31:07.839" v="283"/>
        <pc:sldMkLst>
          <pc:docMk/>
          <pc:sldMk cId="490489254" sldId="487"/>
        </pc:sldMkLst>
        <pc:spChg chg="add mod">
          <ac:chgData name="Leonie Smith" userId="fed1330f33f5650e" providerId="LiveId" clId="{9E4369A5-9848-450D-A999-213D71B7FD4D}" dt="2023-01-13T07:31:07.839" v="283"/>
          <ac:spMkLst>
            <pc:docMk/>
            <pc:sldMk cId="490489254" sldId="487"/>
            <ac:spMk id="2" creationId="{7C081D74-C8CD-F3B5-DF95-7725E7977C31}"/>
          </ac:spMkLst>
        </pc:spChg>
        <pc:spChg chg="del">
          <ac:chgData name="Leonie Smith" userId="fed1330f33f5650e" providerId="LiveId" clId="{9E4369A5-9848-450D-A999-213D71B7FD4D}" dt="2023-01-13T07:30:26.392" v="272" actId="21"/>
          <ac:spMkLst>
            <pc:docMk/>
            <pc:sldMk cId="490489254" sldId="487"/>
            <ac:spMk id="3" creationId="{A58184BD-88F1-BA02-40C1-D8403D0EEC0D}"/>
          </ac:spMkLst>
        </pc:spChg>
        <pc:spChg chg="mod">
          <ac:chgData name="Leonie Smith" userId="fed1330f33f5650e" providerId="LiveId" clId="{9E4369A5-9848-450D-A999-213D71B7FD4D}" dt="2023-01-08T09:14:48.903" v="125" actId="403"/>
          <ac:spMkLst>
            <pc:docMk/>
            <pc:sldMk cId="490489254" sldId="487"/>
            <ac:spMk id="4" creationId="{EE2AC625-9141-A801-F431-DD5F79396320}"/>
          </ac:spMkLst>
        </pc:spChg>
      </pc:sldChg>
      <pc:sldChg chg="addSp delSp modSp add mod">
        <pc:chgData name="Leonie Smith" userId="fed1330f33f5650e" providerId="LiveId" clId="{9E4369A5-9848-450D-A999-213D71B7FD4D}" dt="2023-01-13T07:31:06.561" v="282"/>
        <pc:sldMkLst>
          <pc:docMk/>
          <pc:sldMk cId="3246069093" sldId="488"/>
        </pc:sldMkLst>
        <pc:spChg chg="add mod">
          <ac:chgData name="Leonie Smith" userId="fed1330f33f5650e" providerId="LiveId" clId="{9E4369A5-9848-450D-A999-213D71B7FD4D}" dt="2023-01-13T07:31:06.561" v="282"/>
          <ac:spMkLst>
            <pc:docMk/>
            <pc:sldMk cId="3246069093" sldId="488"/>
            <ac:spMk id="2" creationId="{C3165568-062C-03B2-B045-68DC957761AD}"/>
          </ac:spMkLst>
        </pc:spChg>
        <pc:spChg chg="del">
          <ac:chgData name="Leonie Smith" userId="fed1330f33f5650e" providerId="LiveId" clId="{9E4369A5-9848-450D-A999-213D71B7FD4D}" dt="2023-01-13T07:30:30.514" v="273" actId="21"/>
          <ac:spMkLst>
            <pc:docMk/>
            <pc:sldMk cId="3246069093" sldId="488"/>
            <ac:spMk id="3" creationId="{A58184BD-88F1-BA02-40C1-D8403D0EEC0D}"/>
          </ac:spMkLst>
        </pc:spChg>
        <pc:spChg chg="mod">
          <ac:chgData name="Leonie Smith" userId="fed1330f33f5650e" providerId="LiveId" clId="{9E4369A5-9848-450D-A999-213D71B7FD4D}" dt="2023-01-08T09:15:05.377" v="134" actId="403"/>
          <ac:spMkLst>
            <pc:docMk/>
            <pc:sldMk cId="3246069093" sldId="488"/>
            <ac:spMk id="4" creationId="{EE2AC625-9141-A801-F431-DD5F79396320}"/>
          </ac:spMkLst>
        </pc:spChg>
      </pc:sldChg>
      <pc:sldChg chg="addSp delSp modSp add mod">
        <pc:chgData name="Leonie Smith" userId="fed1330f33f5650e" providerId="LiveId" clId="{9E4369A5-9848-450D-A999-213D71B7FD4D}" dt="2023-01-13T07:31:05.211" v="281"/>
        <pc:sldMkLst>
          <pc:docMk/>
          <pc:sldMk cId="2155434269" sldId="489"/>
        </pc:sldMkLst>
        <pc:spChg chg="add mod">
          <ac:chgData name="Leonie Smith" userId="fed1330f33f5650e" providerId="LiveId" clId="{9E4369A5-9848-450D-A999-213D71B7FD4D}" dt="2023-01-13T07:31:05.211" v="281"/>
          <ac:spMkLst>
            <pc:docMk/>
            <pc:sldMk cId="2155434269" sldId="489"/>
            <ac:spMk id="2" creationId="{1E266308-8DDC-3AD1-5699-AB660733C7D8}"/>
          </ac:spMkLst>
        </pc:spChg>
        <pc:spChg chg="del">
          <ac:chgData name="Leonie Smith" userId="fed1330f33f5650e" providerId="LiveId" clId="{9E4369A5-9848-450D-A999-213D71B7FD4D}" dt="2023-01-13T07:30:32.969" v="274" actId="21"/>
          <ac:spMkLst>
            <pc:docMk/>
            <pc:sldMk cId="2155434269" sldId="489"/>
            <ac:spMk id="3" creationId="{A58184BD-88F1-BA02-40C1-D8403D0EEC0D}"/>
          </ac:spMkLst>
        </pc:spChg>
        <pc:spChg chg="mod">
          <ac:chgData name="Leonie Smith" userId="fed1330f33f5650e" providerId="LiveId" clId="{9E4369A5-9848-450D-A999-213D71B7FD4D}" dt="2023-01-08T09:15:23.051" v="144" actId="403"/>
          <ac:spMkLst>
            <pc:docMk/>
            <pc:sldMk cId="2155434269" sldId="489"/>
            <ac:spMk id="4" creationId="{EE2AC625-9141-A801-F431-DD5F79396320}"/>
          </ac:spMkLst>
        </pc:spChg>
      </pc:sldChg>
      <pc:sldChg chg="addSp delSp modSp add mod">
        <pc:chgData name="Leonie Smith" userId="fed1330f33f5650e" providerId="LiveId" clId="{9E4369A5-9848-450D-A999-213D71B7FD4D}" dt="2023-01-13T07:31:03.851" v="280"/>
        <pc:sldMkLst>
          <pc:docMk/>
          <pc:sldMk cId="3329681453" sldId="490"/>
        </pc:sldMkLst>
        <pc:spChg chg="add mod">
          <ac:chgData name="Leonie Smith" userId="fed1330f33f5650e" providerId="LiveId" clId="{9E4369A5-9848-450D-A999-213D71B7FD4D}" dt="2023-01-13T07:31:03.851" v="280"/>
          <ac:spMkLst>
            <pc:docMk/>
            <pc:sldMk cId="3329681453" sldId="490"/>
            <ac:spMk id="2" creationId="{DEF7158A-BB2D-3F23-AC69-565AB98E35B8}"/>
          </ac:spMkLst>
        </pc:spChg>
        <pc:spChg chg="del">
          <ac:chgData name="Leonie Smith" userId="fed1330f33f5650e" providerId="LiveId" clId="{9E4369A5-9848-450D-A999-213D71B7FD4D}" dt="2023-01-13T07:30:35.553" v="275" actId="21"/>
          <ac:spMkLst>
            <pc:docMk/>
            <pc:sldMk cId="3329681453" sldId="490"/>
            <ac:spMk id="3" creationId="{A58184BD-88F1-BA02-40C1-D8403D0EEC0D}"/>
          </ac:spMkLst>
        </pc:spChg>
        <pc:spChg chg="mod">
          <ac:chgData name="Leonie Smith" userId="fed1330f33f5650e" providerId="LiveId" clId="{9E4369A5-9848-450D-A999-213D71B7FD4D}" dt="2023-01-08T09:17:57.624" v="164" actId="403"/>
          <ac:spMkLst>
            <pc:docMk/>
            <pc:sldMk cId="3329681453" sldId="490"/>
            <ac:spMk id="4" creationId="{EE2AC625-9141-A801-F431-DD5F79396320}"/>
          </ac:spMkLst>
        </pc:spChg>
      </pc:sldChg>
      <pc:sldChg chg="addSp delSp modSp add mod">
        <pc:chgData name="Leonie Smith" userId="fed1330f33f5650e" providerId="LiveId" clId="{9E4369A5-9848-450D-A999-213D71B7FD4D}" dt="2023-01-13T07:30:59.881" v="278"/>
        <pc:sldMkLst>
          <pc:docMk/>
          <pc:sldMk cId="2547200629" sldId="491"/>
        </pc:sldMkLst>
        <pc:spChg chg="add mod">
          <ac:chgData name="Leonie Smith" userId="fed1330f33f5650e" providerId="LiveId" clId="{9E4369A5-9848-450D-A999-213D71B7FD4D}" dt="2023-01-13T07:30:59.881" v="278"/>
          <ac:spMkLst>
            <pc:docMk/>
            <pc:sldMk cId="2547200629" sldId="491"/>
            <ac:spMk id="2" creationId="{0BE7EE9B-E31C-77C8-640E-6CB837545EBE}"/>
          </ac:spMkLst>
        </pc:spChg>
        <pc:spChg chg="del">
          <ac:chgData name="Leonie Smith" userId="fed1330f33f5650e" providerId="LiveId" clId="{9E4369A5-9848-450D-A999-213D71B7FD4D}" dt="2023-01-13T07:30:41.272" v="277" actId="21"/>
          <ac:spMkLst>
            <pc:docMk/>
            <pc:sldMk cId="2547200629" sldId="491"/>
            <ac:spMk id="3" creationId="{A58184BD-88F1-BA02-40C1-D8403D0EEC0D}"/>
          </ac:spMkLst>
        </pc:spChg>
        <pc:spChg chg="mod">
          <ac:chgData name="Leonie Smith" userId="fed1330f33f5650e" providerId="LiveId" clId="{9E4369A5-9848-450D-A999-213D71B7FD4D}" dt="2023-01-08T09:18:28.578" v="174" actId="404"/>
          <ac:spMkLst>
            <pc:docMk/>
            <pc:sldMk cId="2547200629" sldId="491"/>
            <ac:spMk id="4" creationId="{EE2AC625-9141-A801-F431-DD5F79396320}"/>
          </ac:spMkLst>
        </pc:spChg>
      </pc:sldChg>
      <pc:sldChg chg="addSp delSp modSp add mod">
        <pc:chgData name="Leonie Smith" userId="fed1330f33f5650e" providerId="LiveId" clId="{9E4369A5-9848-450D-A999-213D71B7FD4D}" dt="2023-01-13T07:31:02.388" v="279"/>
        <pc:sldMkLst>
          <pc:docMk/>
          <pc:sldMk cId="3080113377" sldId="492"/>
        </pc:sldMkLst>
        <pc:spChg chg="add mod">
          <ac:chgData name="Leonie Smith" userId="fed1330f33f5650e" providerId="LiveId" clId="{9E4369A5-9848-450D-A999-213D71B7FD4D}" dt="2023-01-13T07:31:02.388" v="279"/>
          <ac:spMkLst>
            <pc:docMk/>
            <pc:sldMk cId="3080113377" sldId="492"/>
            <ac:spMk id="2" creationId="{67BA55C0-0634-8F8C-29AC-5EFF973AF2DC}"/>
          </ac:spMkLst>
        </pc:spChg>
        <pc:spChg chg="del">
          <ac:chgData name="Leonie Smith" userId="fed1330f33f5650e" providerId="LiveId" clId="{9E4369A5-9848-450D-A999-213D71B7FD4D}" dt="2023-01-13T07:30:38.118" v="276" actId="21"/>
          <ac:spMkLst>
            <pc:docMk/>
            <pc:sldMk cId="3080113377" sldId="492"/>
            <ac:spMk id="3" creationId="{A58184BD-88F1-BA02-40C1-D8403D0EEC0D}"/>
          </ac:spMkLst>
        </pc:spChg>
        <pc:spChg chg="mod">
          <ac:chgData name="Leonie Smith" userId="fed1330f33f5650e" providerId="LiveId" clId="{9E4369A5-9848-450D-A999-213D71B7FD4D}" dt="2023-01-08T09:18:04.441" v="165" actId="21"/>
          <ac:spMkLst>
            <pc:docMk/>
            <pc:sldMk cId="3080113377" sldId="492"/>
            <ac:spMk id="4" creationId="{EE2AC625-9141-A801-F431-DD5F79396320}"/>
          </ac:spMkLst>
        </pc:spChg>
      </pc:sldChg>
      <pc:sldChg chg="addSp delSp modSp add mod setBg delDesignElem">
        <pc:chgData name="Leonie Smith" userId="fed1330f33f5650e" providerId="LiveId" clId="{9E4369A5-9848-450D-A999-213D71B7FD4D}" dt="2023-01-09T09:21:45.289" v="252" actId="20577"/>
        <pc:sldMkLst>
          <pc:docMk/>
          <pc:sldMk cId="1558924801" sldId="493"/>
        </pc:sldMkLst>
        <pc:spChg chg="add mod">
          <ac:chgData name="Leonie Smith" userId="fed1330f33f5650e" providerId="LiveId" clId="{9E4369A5-9848-450D-A999-213D71B7FD4D}" dt="2023-01-09T09:21:45.289" v="252" actId="20577"/>
          <ac:spMkLst>
            <pc:docMk/>
            <pc:sldMk cId="1558924801" sldId="493"/>
            <ac:spMk id="2" creationId="{1BC93550-5886-E3D3-C1AB-D8283FF26829}"/>
          </ac:spMkLst>
        </pc:spChg>
        <pc:spChg chg="del">
          <ac:chgData name="Leonie Smith" userId="fed1330f33f5650e" providerId="LiveId" clId="{9E4369A5-9848-450D-A999-213D71B7FD4D}" dt="2023-01-08T09:17:18.326" v="160"/>
          <ac:spMkLst>
            <pc:docMk/>
            <pc:sldMk cId="1558924801" sldId="493"/>
            <ac:spMk id="11" creationId="{42A4FC2C-047E-45A5-965D-8E1E3BF09BC6}"/>
          </ac:spMkLst>
        </pc:spChg>
      </pc:sldChg>
    </pc:docChg>
  </pc:docChgLst>
  <pc:docChgLst>
    <pc:chgData name="Leonie Smith" userId="fed1330f33f5650e" providerId="LiveId" clId="{C1AE72F8-B2C2-4F33-9699-FFA0757C9EFF}"/>
    <pc:docChg chg="undo redo custSel addSld delSld modSld">
      <pc:chgData name="Leonie Smith" userId="fed1330f33f5650e" providerId="LiveId" clId="{C1AE72F8-B2C2-4F33-9699-FFA0757C9EFF}" dt="2022-06-07T06:53:49.239" v="419"/>
      <pc:docMkLst>
        <pc:docMk/>
      </pc:docMkLst>
      <pc:sldChg chg="addSp modSp mod">
        <pc:chgData name="Leonie Smith" userId="fed1330f33f5650e" providerId="LiveId" clId="{C1AE72F8-B2C2-4F33-9699-FFA0757C9EFF}" dt="2022-06-07T04:41:39.485" v="374" actId="1076"/>
        <pc:sldMkLst>
          <pc:docMk/>
          <pc:sldMk cId="3261377596" sldId="438"/>
        </pc:sldMkLst>
        <pc:picChg chg="add mod">
          <ac:chgData name="Leonie Smith" userId="fed1330f33f5650e" providerId="LiveId" clId="{C1AE72F8-B2C2-4F33-9699-FFA0757C9EFF}" dt="2022-06-07T04:41:39.485" v="374" actId="1076"/>
          <ac:picMkLst>
            <pc:docMk/>
            <pc:sldMk cId="3261377596" sldId="438"/>
            <ac:picMk id="3" creationId="{959EA1E1-6BE9-816D-2A75-37C02D085A02}"/>
          </ac:picMkLst>
        </pc:picChg>
      </pc:sldChg>
      <pc:sldChg chg="modSp mod">
        <pc:chgData name="Leonie Smith" userId="fed1330f33f5650e" providerId="LiveId" clId="{C1AE72F8-B2C2-4F33-9699-FFA0757C9EFF}" dt="2022-06-07T04:31:57.557" v="159" actId="403"/>
        <pc:sldMkLst>
          <pc:docMk/>
          <pc:sldMk cId="3759221820" sldId="439"/>
        </pc:sldMkLst>
        <pc:spChg chg="mod">
          <ac:chgData name="Leonie Smith" userId="fed1330f33f5650e" providerId="LiveId" clId="{C1AE72F8-B2C2-4F33-9699-FFA0757C9EFF}" dt="2022-06-07T04:00:44.631" v="13" actId="403"/>
          <ac:spMkLst>
            <pc:docMk/>
            <pc:sldMk cId="3759221820" sldId="439"/>
            <ac:spMk id="4" creationId="{9A13E2D8-2F59-44C1-B1D2-79C300C26DD4}"/>
          </ac:spMkLst>
        </pc:spChg>
        <pc:spChg chg="mod">
          <ac:chgData name="Leonie Smith" userId="fed1330f33f5650e" providerId="LiveId" clId="{C1AE72F8-B2C2-4F33-9699-FFA0757C9EFF}" dt="2022-06-07T04:31:57.557" v="159" actId="403"/>
          <ac:spMkLst>
            <pc:docMk/>
            <pc:sldMk cId="3759221820" sldId="439"/>
            <ac:spMk id="6" creationId="{416C064E-628E-47C0-A712-DB178FE9901E}"/>
          </ac:spMkLst>
        </pc:spChg>
      </pc:sldChg>
      <pc:sldChg chg="modSp mod">
        <pc:chgData name="Leonie Smith" userId="fed1330f33f5650e" providerId="LiveId" clId="{C1AE72F8-B2C2-4F33-9699-FFA0757C9EFF}" dt="2022-06-07T04:32:28.227" v="172" actId="404"/>
        <pc:sldMkLst>
          <pc:docMk/>
          <pc:sldMk cId="923867738" sldId="440"/>
        </pc:sldMkLst>
        <pc:spChg chg="mod">
          <ac:chgData name="Leonie Smith" userId="fed1330f33f5650e" providerId="LiveId" clId="{C1AE72F8-B2C2-4F33-9699-FFA0757C9EFF}" dt="2022-06-07T04:18:47.976" v="20" actId="403"/>
          <ac:spMkLst>
            <pc:docMk/>
            <pc:sldMk cId="923867738" sldId="440"/>
            <ac:spMk id="4" creationId="{9A13E2D8-2F59-44C1-B1D2-79C300C26DD4}"/>
          </ac:spMkLst>
        </pc:spChg>
        <pc:spChg chg="mod">
          <ac:chgData name="Leonie Smith" userId="fed1330f33f5650e" providerId="LiveId" clId="{C1AE72F8-B2C2-4F33-9699-FFA0757C9EFF}" dt="2022-06-07T04:32:28.227" v="172" actId="404"/>
          <ac:spMkLst>
            <pc:docMk/>
            <pc:sldMk cId="923867738" sldId="440"/>
            <ac:spMk id="6" creationId="{416C064E-628E-47C0-A712-DB178FE9901E}"/>
          </ac:spMkLst>
        </pc:spChg>
      </pc:sldChg>
      <pc:sldChg chg="addSp modSp mod">
        <pc:chgData name="Leonie Smith" userId="fed1330f33f5650e" providerId="LiveId" clId="{C1AE72F8-B2C2-4F33-9699-FFA0757C9EFF}" dt="2022-06-07T04:42:41.510" v="378" actId="14100"/>
        <pc:sldMkLst>
          <pc:docMk/>
          <pc:sldMk cId="3676245138" sldId="441"/>
        </pc:sldMkLst>
        <pc:picChg chg="add mod">
          <ac:chgData name="Leonie Smith" userId="fed1330f33f5650e" providerId="LiveId" clId="{C1AE72F8-B2C2-4F33-9699-FFA0757C9EFF}" dt="2022-06-07T04:42:41.510" v="378" actId="14100"/>
          <ac:picMkLst>
            <pc:docMk/>
            <pc:sldMk cId="3676245138" sldId="441"/>
            <ac:picMk id="3" creationId="{3704A11A-8A93-BFA5-F8E0-105841B6B8C6}"/>
          </ac:picMkLst>
        </pc:picChg>
      </pc:sldChg>
      <pc:sldChg chg="modSp mod">
        <pc:chgData name="Leonie Smith" userId="fed1330f33f5650e" providerId="LiveId" clId="{C1AE72F8-B2C2-4F33-9699-FFA0757C9EFF}" dt="2022-06-07T04:32:41.580" v="183" actId="403"/>
        <pc:sldMkLst>
          <pc:docMk/>
          <pc:sldMk cId="2180228365" sldId="442"/>
        </pc:sldMkLst>
        <pc:spChg chg="mod">
          <ac:chgData name="Leonie Smith" userId="fed1330f33f5650e" providerId="LiveId" clId="{C1AE72F8-B2C2-4F33-9699-FFA0757C9EFF}" dt="2022-06-07T04:21:10.612" v="52" actId="403"/>
          <ac:spMkLst>
            <pc:docMk/>
            <pc:sldMk cId="2180228365" sldId="442"/>
            <ac:spMk id="4" creationId="{9A13E2D8-2F59-44C1-B1D2-79C300C26DD4}"/>
          </ac:spMkLst>
        </pc:spChg>
        <pc:spChg chg="mod">
          <ac:chgData name="Leonie Smith" userId="fed1330f33f5650e" providerId="LiveId" clId="{C1AE72F8-B2C2-4F33-9699-FFA0757C9EFF}" dt="2022-06-07T04:32:41.580" v="183" actId="403"/>
          <ac:spMkLst>
            <pc:docMk/>
            <pc:sldMk cId="2180228365" sldId="442"/>
            <ac:spMk id="6" creationId="{416C064E-628E-47C0-A712-DB178FE9901E}"/>
          </ac:spMkLst>
        </pc:spChg>
      </pc:sldChg>
      <pc:sldChg chg="del">
        <pc:chgData name="Leonie Smith" userId="fed1330f33f5650e" providerId="LiveId" clId="{C1AE72F8-B2C2-4F33-9699-FFA0757C9EFF}" dt="2022-06-07T04:21:13.670" v="53" actId="47"/>
        <pc:sldMkLst>
          <pc:docMk/>
          <pc:sldMk cId="3095902142" sldId="443"/>
        </pc:sldMkLst>
      </pc:sldChg>
      <pc:sldChg chg="modSp del mod">
        <pc:chgData name="Leonie Smith" userId="fed1330f33f5650e" providerId="LiveId" clId="{C1AE72F8-B2C2-4F33-9699-FFA0757C9EFF}" dt="2022-06-07T04:21:13.967" v="54" actId="47"/>
        <pc:sldMkLst>
          <pc:docMk/>
          <pc:sldMk cId="1718612039" sldId="444"/>
        </pc:sldMkLst>
        <pc:spChg chg="mod">
          <ac:chgData name="Leonie Smith" userId="fed1330f33f5650e" providerId="LiveId" clId="{C1AE72F8-B2C2-4F33-9699-FFA0757C9EFF}" dt="2022-06-07T04:20:53.267" v="46" actId="21"/>
          <ac:spMkLst>
            <pc:docMk/>
            <pc:sldMk cId="1718612039" sldId="444"/>
            <ac:spMk id="4" creationId="{9A13E2D8-2F59-44C1-B1D2-79C300C26DD4}"/>
          </ac:spMkLst>
        </pc:spChg>
      </pc:sldChg>
      <pc:sldChg chg="addSp modSp mod">
        <pc:chgData name="Leonie Smith" userId="fed1330f33f5650e" providerId="LiveId" clId="{C1AE72F8-B2C2-4F33-9699-FFA0757C9EFF}" dt="2022-06-07T04:43:20.849" v="381" actId="14100"/>
        <pc:sldMkLst>
          <pc:docMk/>
          <pc:sldMk cId="2166098122" sldId="445"/>
        </pc:sldMkLst>
        <pc:picChg chg="add mod">
          <ac:chgData name="Leonie Smith" userId="fed1330f33f5650e" providerId="LiveId" clId="{C1AE72F8-B2C2-4F33-9699-FFA0757C9EFF}" dt="2022-06-07T04:43:20.849" v="381" actId="14100"/>
          <ac:picMkLst>
            <pc:docMk/>
            <pc:sldMk cId="2166098122" sldId="445"/>
            <ac:picMk id="3" creationId="{9CC641B5-D69C-9C56-2D72-B90FA1230CF6}"/>
          </ac:picMkLst>
        </pc:picChg>
      </pc:sldChg>
      <pc:sldChg chg="modSp mod">
        <pc:chgData name="Leonie Smith" userId="fed1330f33f5650e" providerId="LiveId" clId="{C1AE72F8-B2C2-4F33-9699-FFA0757C9EFF}" dt="2022-06-07T04:32:54.838" v="193" actId="403"/>
        <pc:sldMkLst>
          <pc:docMk/>
          <pc:sldMk cId="665805102" sldId="446"/>
        </pc:sldMkLst>
        <pc:spChg chg="mod">
          <ac:chgData name="Leonie Smith" userId="fed1330f33f5650e" providerId="LiveId" clId="{C1AE72F8-B2C2-4F33-9699-FFA0757C9EFF}" dt="2022-06-07T04:20:41.867" v="45" actId="403"/>
          <ac:spMkLst>
            <pc:docMk/>
            <pc:sldMk cId="665805102" sldId="446"/>
            <ac:spMk id="4" creationId="{9A13E2D8-2F59-44C1-B1D2-79C300C26DD4}"/>
          </ac:spMkLst>
        </pc:spChg>
        <pc:spChg chg="mod">
          <ac:chgData name="Leonie Smith" userId="fed1330f33f5650e" providerId="LiveId" clId="{C1AE72F8-B2C2-4F33-9699-FFA0757C9EFF}" dt="2022-06-07T04:32:54.838" v="193" actId="403"/>
          <ac:spMkLst>
            <pc:docMk/>
            <pc:sldMk cId="665805102" sldId="446"/>
            <ac:spMk id="6" creationId="{416C064E-628E-47C0-A712-DB178FE9901E}"/>
          </ac:spMkLst>
        </pc:spChg>
      </pc:sldChg>
      <pc:sldChg chg="addSp modSp mod">
        <pc:chgData name="Leonie Smith" userId="fed1330f33f5650e" providerId="LiveId" clId="{C1AE72F8-B2C2-4F33-9699-FFA0757C9EFF}" dt="2022-06-07T04:44:05.036" v="384" actId="14100"/>
        <pc:sldMkLst>
          <pc:docMk/>
          <pc:sldMk cId="2422728137" sldId="447"/>
        </pc:sldMkLst>
        <pc:picChg chg="add mod">
          <ac:chgData name="Leonie Smith" userId="fed1330f33f5650e" providerId="LiveId" clId="{C1AE72F8-B2C2-4F33-9699-FFA0757C9EFF}" dt="2022-06-07T04:44:05.036" v="384" actId="14100"/>
          <ac:picMkLst>
            <pc:docMk/>
            <pc:sldMk cId="2422728137" sldId="447"/>
            <ac:picMk id="3" creationId="{BF1485A4-4CA4-2A3C-3F13-F8E7B5E7E042}"/>
          </ac:picMkLst>
        </pc:picChg>
      </pc:sldChg>
      <pc:sldChg chg="modSp mod">
        <pc:chgData name="Leonie Smith" userId="fed1330f33f5650e" providerId="LiveId" clId="{C1AE72F8-B2C2-4F33-9699-FFA0757C9EFF}" dt="2022-06-07T04:33:09.765" v="204" actId="403"/>
        <pc:sldMkLst>
          <pc:docMk/>
          <pc:sldMk cId="843663555" sldId="448"/>
        </pc:sldMkLst>
        <pc:spChg chg="mod">
          <ac:chgData name="Leonie Smith" userId="fed1330f33f5650e" providerId="LiveId" clId="{C1AE72F8-B2C2-4F33-9699-FFA0757C9EFF}" dt="2022-06-07T04:22:35.113" v="60" actId="403"/>
          <ac:spMkLst>
            <pc:docMk/>
            <pc:sldMk cId="843663555" sldId="448"/>
            <ac:spMk id="4" creationId="{9A13E2D8-2F59-44C1-B1D2-79C300C26DD4}"/>
          </ac:spMkLst>
        </pc:spChg>
        <pc:spChg chg="mod">
          <ac:chgData name="Leonie Smith" userId="fed1330f33f5650e" providerId="LiveId" clId="{C1AE72F8-B2C2-4F33-9699-FFA0757C9EFF}" dt="2022-06-07T04:33:09.765" v="204" actId="403"/>
          <ac:spMkLst>
            <pc:docMk/>
            <pc:sldMk cId="843663555" sldId="448"/>
            <ac:spMk id="6" creationId="{416C064E-628E-47C0-A712-DB178FE9901E}"/>
          </ac:spMkLst>
        </pc:spChg>
      </pc:sldChg>
      <pc:sldChg chg="addSp modSp mod setBg">
        <pc:chgData name="Leonie Smith" userId="fed1330f33f5650e" providerId="LiveId" clId="{C1AE72F8-B2C2-4F33-9699-FFA0757C9EFF}" dt="2022-06-07T04:44:47.560" v="386" actId="26606"/>
        <pc:sldMkLst>
          <pc:docMk/>
          <pc:sldMk cId="4160448636" sldId="449"/>
        </pc:sldMkLst>
        <pc:spChg chg="add">
          <ac:chgData name="Leonie Smith" userId="fed1330f33f5650e" providerId="LiveId" clId="{C1AE72F8-B2C2-4F33-9699-FFA0757C9EFF}" dt="2022-06-07T04:44:47.560" v="386" actId="26606"/>
          <ac:spMkLst>
            <pc:docMk/>
            <pc:sldMk cId="4160448636" sldId="449"/>
            <ac:spMk id="11" creationId="{42A4FC2C-047E-45A5-965D-8E1E3BF09BC6}"/>
          </ac:spMkLst>
        </pc:spChg>
        <pc:picChg chg="add mod ord">
          <ac:chgData name="Leonie Smith" userId="fed1330f33f5650e" providerId="LiveId" clId="{C1AE72F8-B2C2-4F33-9699-FFA0757C9EFF}" dt="2022-06-07T04:44:47.560" v="386" actId="26606"/>
          <ac:picMkLst>
            <pc:docMk/>
            <pc:sldMk cId="4160448636" sldId="449"/>
            <ac:picMk id="3" creationId="{C5B40EE8-8D1F-F533-5D9B-8878D819A788}"/>
          </ac:picMkLst>
        </pc:picChg>
      </pc:sldChg>
      <pc:sldChg chg="modSp mod">
        <pc:chgData name="Leonie Smith" userId="fed1330f33f5650e" providerId="LiveId" clId="{C1AE72F8-B2C2-4F33-9699-FFA0757C9EFF}" dt="2022-06-07T04:33:26.714" v="217" actId="404"/>
        <pc:sldMkLst>
          <pc:docMk/>
          <pc:sldMk cId="538051216" sldId="450"/>
        </pc:sldMkLst>
        <pc:spChg chg="mod">
          <ac:chgData name="Leonie Smith" userId="fed1330f33f5650e" providerId="LiveId" clId="{C1AE72F8-B2C2-4F33-9699-FFA0757C9EFF}" dt="2022-06-07T04:23:45.584" v="73" actId="403"/>
          <ac:spMkLst>
            <pc:docMk/>
            <pc:sldMk cId="538051216" sldId="450"/>
            <ac:spMk id="4" creationId="{9A13E2D8-2F59-44C1-B1D2-79C300C26DD4}"/>
          </ac:spMkLst>
        </pc:spChg>
        <pc:spChg chg="mod">
          <ac:chgData name="Leonie Smith" userId="fed1330f33f5650e" providerId="LiveId" clId="{C1AE72F8-B2C2-4F33-9699-FFA0757C9EFF}" dt="2022-06-07T04:33:26.714" v="217" actId="404"/>
          <ac:spMkLst>
            <pc:docMk/>
            <pc:sldMk cId="538051216" sldId="450"/>
            <ac:spMk id="6" creationId="{416C064E-628E-47C0-A712-DB178FE9901E}"/>
          </ac:spMkLst>
        </pc:spChg>
      </pc:sldChg>
      <pc:sldChg chg="addSp delSp modSp mod setBg">
        <pc:chgData name="Leonie Smith" userId="fed1330f33f5650e" providerId="LiveId" clId="{C1AE72F8-B2C2-4F33-9699-FFA0757C9EFF}" dt="2022-06-07T04:45:53.774" v="392" actId="26606"/>
        <pc:sldMkLst>
          <pc:docMk/>
          <pc:sldMk cId="3386340796" sldId="451"/>
        </pc:sldMkLst>
        <pc:spChg chg="add">
          <ac:chgData name="Leonie Smith" userId="fed1330f33f5650e" providerId="LiveId" clId="{C1AE72F8-B2C2-4F33-9699-FFA0757C9EFF}" dt="2022-06-07T04:45:53.774" v="392" actId="26606"/>
          <ac:spMkLst>
            <pc:docMk/>
            <pc:sldMk cId="3386340796" sldId="451"/>
            <ac:spMk id="12" creationId="{42A4FC2C-047E-45A5-965D-8E1E3BF09BC6}"/>
          </ac:spMkLst>
        </pc:spChg>
        <pc:picChg chg="add del mod">
          <ac:chgData name="Leonie Smith" userId="fed1330f33f5650e" providerId="LiveId" clId="{C1AE72F8-B2C2-4F33-9699-FFA0757C9EFF}" dt="2022-06-07T04:45:35.733" v="390" actId="478"/>
          <ac:picMkLst>
            <pc:docMk/>
            <pc:sldMk cId="3386340796" sldId="451"/>
            <ac:picMk id="3" creationId="{CD9EF48A-47C3-0A93-FD7E-4F7D3135AAAE}"/>
          </ac:picMkLst>
        </pc:picChg>
        <pc:picChg chg="add mod ord">
          <ac:chgData name="Leonie Smith" userId="fed1330f33f5650e" providerId="LiveId" clId="{C1AE72F8-B2C2-4F33-9699-FFA0757C9EFF}" dt="2022-06-07T04:45:53.774" v="392" actId="26606"/>
          <ac:picMkLst>
            <pc:docMk/>
            <pc:sldMk cId="3386340796" sldId="451"/>
            <ac:picMk id="7" creationId="{5F483154-71EB-5A3F-C826-B4E653CE1D6F}"/>
          </ac:picMkLst>
        </pc:picChg>
      </pc:sldChg>
      <pc:sldChg chg="modSp mod">
        <pc:chgData name="Leonie Smith" userId="fed1330f33f5650e" providerId="LiveId" clId="{C1AE72F8-B2C2-4F33-9699-FFA0757C9EFF}" dt="2022-06-07T04:34:42.011" v="249" actId="21"/>
        <pc:sldMkLst>
          <pc:docMk/>
          <pc:sldMk cId="4002949039" sldId="452"/>
        </pc:sldMkLst>
        <pc:spChg chg="mod">
          <ac:chgData name="Leonie Smith" userId="fed1330f33f5650e" providerId="LiveId" clId="{C1AE72F8-B2C2-4F33-9699-FFA0757C9EFF}" dt="2022-06-07T04:34:42.011" v="249" actId="21"/>
          <ac:spMkLst>
            <pc:docMk/>
            <pc:sldMk cId="4002949039" sldId="452"/>
            <ac:spMk id="4" creationId="{9A13E2D8-2F59-44C1-B1D2-79C300C26DD4}"/>
          </ac:spMkLst>
        </pc:spChg>
        <pc:spChg chg="mod">
          <ac:chgData name="Leonie Smith" userId="fed1330f33f5650e" providerId="LiveId" clId="{C1AE72F8-B2C2-4F33-9699-FFA0757C9EFF}" dt="2022-06-07T04:34:23.242" v="236" actId="21"/>
          <ac:spMkLst>
            <pc:docMk/>
            <pc:sldMk cId="4002949039" sldId="452"/>
            <ac:spMk id="6" creationId="{416C064E-628E-47C0-A712-DB178FE9901E}"/>
          </ac:spMkLst>
        </pc:spChg>
      </pc:sldChg>
      <pc:sldChg chg="modSp mod">
        <pc:chgData name="Leonie Smith" userId="fed1330f33f5650e" providerId="LiveId" clId="{C1AE72F8-B2C2-4F33-9699-FFA0757C9EFF}" dt="2022-06-07T04:34:51.623" v="257" actId="403"/>
        <pc:sldMkLst>
          <pc:docMk/>
          <pc:sldMk cId="283334129" sldId="453"/>
        </pc:sldMkLst>
        <pc:spChg chg="mod">
          <ac:chgData name="Leonie Smith" userId="fed1330f33f5650e" providerId="LiveId" clId="{C1AE72F8-B2C2-4F33-9699-FFA0757C9EFF}" dt="2022-06-07T04:34:51.623" v="257" actId="403"/>
          <ac:spMkLst>
            <pc:docMk/>
            <pc:sldMk cId="283334129" sldId="453"/>
            <ac:spMk id="4" creationId="{9A13E2D8-2F59-44C1-B1D2-79C300C26DD4}"/>
          </ac:spMkLst>
        </pc:spChg>
        <pc:spChg chg="mod">
          <ac:chgData name="Leonie Smith" userId="fed1330f33f5650e" providerId="LiveId" clId="{C1AE72F8-B2C2-4F33-9699-FFA0757C9EFF}" dt="2022-06-07T04:34:33.132" v="248" actId="403"/>
          <ac:spMkLst>
            <pc:docMk/>
            <pc:sldMk cId="283334129" sldId="453"/>
            <ac:spMk id="6" creationId="{416C064E-628E-47C0-A712-DB178FE9901E}"/>
          </ac:spMkLst>
        </pc:spChg>
      </pc:sldChg>
      <pc:sldChg chg="modSp mod">
        <pc:chgData name="Leonie Smith" userId="fed1330f33f5650e" providerId="LiveId" clId="{C1AE72F8-B2C2-4F33-9699-FFA0757C9EFF}" dt="2022-06-07T04:35:15.802" v="269" actId="403"/>
        <pc:sldMkLst>
          <pc:docMk/>
          <pc:sldMk cId="2511564658" sldId="454"/>
        </pc:sldMkLst>
        <pc:spChg chg="mod">
          <ac:chgData name="Leonie Smith" userId="fed1330f33f5650e" providerId="LiveId" clId="{C1AE72F8-B2C2-4F33-9699-FFA0757C9EFF}" dt="2022-06-07T04:25:17.095" v="96" actId="403"/>
          <ac:spMkLst>
            <pc:docMk/>
            <pc:sldMk cId="2511564658" sldId="454"/>
            <ac:spMk id="4" creationId="{9A13E2D8-2F59-44C1-B1D2-79C300C26DD4}"/>
          </ac:spMkLst>
        </pc:spChg>
        <pc:spChg chg="mod">
          <ac:chgData name="Leonie Smith" userId="fed1330f33f5650e" providerId="LiveId" clId="{C1AE72F8-B2C2-4F33-9699-FFA0757C9EFF}" dt="2022-06-07T04:35:15.802" v="269" actId="403"/>
          <ac:spMkLst>
            <pc:docMk/>
            <pc:sldMk cId="2511564658" sldId="454"/>
            <ac:spMk id="6" creationId="{416C064E-628E-47C0-A712-DB178FE9901E}"/>
          </ac:spMkLst>
        </pc:spChg>
      </pc:sldChg>
      <pc:sldChg chg="addSp modSp mod">
        <pc:chgData name="Leonie Smith" userId="fed1330f33f5650e" providerId="LiveId" clId="{C1AE72F8-B2C2-4F33-9699-FFA0757C9EFF}" dt="2022-06-07T04:48:34.732" v="401" actId="14100"/>
        <pc:sldMkLst>
          <pc:docMk/>
          <pc:sldMk cId="1799939013" sldId="455"/>
        </pc:sldMkLst>
        <pc:picChg chg="add mod">
          <ac:chgData name="Leonie Smith" userId="fed1330f33f5650e" providerId="LiveId" clId="{C1AE72F8-B2C2-4F33-9699-FFA0757C9EFF}" dt="2022-06-07T04:48:34.732" v="401" actId="14100"/>
          <ac:picMkLst>
            <pc:docMk/>
            <pc:sldMk cId="1799939013" sldId="455"/>
            <ac:picMk id="3" creationId="{C4FEB6FD-2F1F-A67B-2A2B-F96DF68D0F3C}"/>
          </ac:picMkLst>
        </pc:picChg>
      </pc:sldChg>
      <pc:sldChg chg="modSp mod">
        <pc:chgData name="Leonie Smith" userId="fed1330f33f5650e" providerId="LiveId" clId="{C1AE72F8-B2C2-4F33-9699-FFA0757C9EFF}" dt="2022-06-07T04:35:31.866" v="280" actId="404"/>
        <pc:sldMkLst>
          <pc:docMk/>
          <pc:sldMk cId="4049696417" sldId="456"/>
        </pc:sldMkLst>
        <pc:spChg chg="mod">
          <ac:chgData name="Leonie Smith" userId="fed1330f33f5650e" providerId="LiveId" clId="{C1AE72F8-B2C2-4F33-9699-FFA0757C9EFF}" dt="2022-06-07T04:25:38.511" v="102" actId="403"/>
          <ac:spMkLst>
            <pc:docMk/>
            <pc:sldMk cId="4049696417" sldId="456"/>
            <ac:spMk id="4" creationId="{9A13E2D8-2F59-44C1-B1D2-79C300C26DD4}"/>
          </ac:spMkLst>
        </pc:spChg>
        <pc:spChg chg="mod">
          <ac:chgData name="Leonie Smith" userId="fed1330f33f5650e" providerId="LiveId" clId="{C1AE72F8-B2C2-4F33-9699-FFA0757C9EFF}" dt="2022-06-07T04:35:31.866" v="280" actId="404"/>
          <ac:spMkLst>
            <pc:docMk/>
            <pc:sldMk cId="4049696417" sldId="456"/>
            <ac:spMk id="6" creationId="{416C064E-628E-47C0-A712-DB178FE9901E}"/>
          </ac:spMkLst>
        </pc:spChg>
      </pc:sldChg>
      <pc:sldChg chg="addSp modSp mod setBg">
        <pc:chgData name="Leonie Smith" userId="fed1330f33f5650e" providerId="LiveId" clId="{C1AE72F8-B2C2-4F33-9699-FFA0757C9EFF}" dt="2022-06-07T04:51:39.422" v="403" actId="26606"/>
        <pc:sldMkLst>
          <pc:docMk/>
          <pc:sldMk cId="2618424304" sldId="457"/>
        </pc:sldMkLst>
        <pc:spChg chg="add">
          <ac:chgData name="Leonie Smith" userId="fed1330f33f5650e" providerId="LiveId" clId="{C1AE72F8-B2C2-4F33-9699-FFA0757C9EFF}" dt="2022-06-07T04:51:39.422" v="403" actId="26606"/>
          <ac:spMkLst>
            <pc:docMk/>
            <pc:sldMk cId="2618424304" sldId="457"/>
            <ac:spMk id="11" creationId="{42A4FC2C-047E-45A5-965D-8E1E3BF09BC6}"/>
          </ac:spMkLst>
        </pc:spChg>
        <pc:picChg chg="add mod ord">
          <ac:chgData name="Leonie Smith" userId="fed1330f33f5650e" providerId="LiveId" clId="{C1AE72F8-B2C2-4F33-9699-FFA0757C9EFF}" dt="2022-06-07T04:51:39.422" v="403" actId="26606"/>
          <ac:picMkLst>
            <pc:docMk/>
            <pc:sldMk cId="2618424304" sldId="457"/>
            <ac:picMk id="3" creationId="{4DB491DF-95DE-2A48-DC73-E066E25C7C64}"/>
          </ac:picMkLst>
        </pc:picChg>
      </pc:sldChg>
      <pc:sldChg chg="modSp mod">
        <pc:chgData name="Leonie Smith" userId="fed1330f33f5650e" providerId="LiveId" clId="{C1AE72F8-B2C2-4F33-9699-FFA0757C9EFF}" dt="2022-06-07T04:35:46.989" v="292" actId="403"/>
        <pc:sldMkLst>
          <pc:docMk/>
          <pc:sldMk cId="2789980734" sldId="458"/>
        </pc:sldMkLst>
        <pc:spChg chg="mod">
          <ac:chgData name="Leonie Smith" userId="fed1330f33f5650e" providerId="LiveId" clId="{C1AE72F8-B2C2-4F33-9699-FFA0757C9EFF}" dt="2022-06-07T04:26:00.878" v="109" actId="403"/>
          <ac:spMkLst>
            <pc:docMk/>
            <pc:sldMk cId="2789980734" sldId="458"/>
            <ac:spMk id="4" creationId="{9A13E2D8-2F59-44C1-B1D2-79C300C26DD4}"/>
          </ac:spMkLst>
        </pc:spChg>
        <pc:spChg chg="mod">
          <ac:chgData name="Leonie Smith" userId="fed1330f33f5650e" providerId="LiveId" clId="{C1AE72F8-B2C2-4F33-9699-FFA0757C9EFF}" dt="2022-06-07T04:35:46.989" v="292" actId="403"/>
          <ac:spMkLst>
            <pc:docMk/>
            <pc:sldMk cId="2789980734" sldId="458"/>
            <ac:spMk id="6" creationId="{416C064E-628E-47C0-A712-DB178FE9901E}"/>
          </ac:spMkLst>
        </pc:spChg>
      </pc:sldChg>
      <pc:sldChg chg="addSp modSp mod setBg">
        <pc:chgData name="Leonie Smith" userId="fed1330f33f5650e" providerId="LiveId" clId="{C1AE72F8-B2C2-4F33-9699-FFA0757C9EFF}" dt="2022-06-07T04:52:04.261" v="405" actId="26606"/>
        <pc:sldMkLst>
          <pc:docMk/>
          <pc:sldMk cId="783514268" sldId="459"/>
        </pc:sldMkLst>
        <pc:spChg chg="add">
          <ac:chgData name="Leonie Smith" userId="fed1330f33f5650e" providerId="LiveId" clId="{C1AE72F8-B2C2-4F33-9699-FFA0757C9EFF}" dt="2022-06-07T04:52:04.261" v="405" actId="26606"/>
          <ac:spMkLst>
            <pc:docMk/>
            <pc:sldMk cId="783514268" sldId="459"/>
            <ac:spMk id="11" creationId="{42A4FC2C-047E-45A5-965D-8E1E3BF09BC6}"/>
          </ac:spMkLst>
        </pc:spChg>
        <pc:picChg chg="add mod ord">
          <ac:chgData name="Leonie Smith" userId="fed1330f33f5650e" providerId="LiveId" clId="{C1AE72F8-B2C2-4F33-9699-FFA0757C9EFF}" dt="2022-06-07T04:52:04.261" v="405" actId="26606"/>
          <ac:picMkLst>
            <pc:docMk/>
            <pc:sldMk cId="783514268" sldId="459"/>
            <ac:picMk id="3" creationId="{81DD4EA0-305F-343A-DF27-F1D917D70197}"/>
          </ac:picMkLst>
        </pc:picChg>
      </pc:sldChg>
      <pc:sldChg chg="modSp mod">
        <pc:chgData name="Leonie Smith" userId="fed1330f33f5650e" providerId="LiveId" clId="{C1AE72F8-B2C2-4F33-9699-FFA0757C9EFF}" dt="2022-06-07T04:37:09.269" v="322" actId="403"/>
        <pc:sldMkLst>
          <pc:docMk/>
          <pc:sldMk cId="2691432836" sldId="460"/>
        </pc:sldMkLst>
        <pc:spChg chg="mod">
          <ac:chgData name="Leonie Smith" userId="fed1330f33f5650e" providerId="LiveId" clId="{C1AE72F8-B2C2-4F33-9699-FFA0757C9EFF}" dt="2022-06-07T04:36:18.495" v="303" actId="403"/>
          <ac:spMkLst>
            <pc:docMk/>
            <pc:sldMk cId="2691432836" sldId="460"/>
            <ac:spMk id="4" creationId="{9A13E2D8-2F59-44C1-B1D2-79C300C26DD4}"/>
          </ac:spMkLst>
        </pc:spChg>
        <pc:spChg chg="mod">
          <ac:chgData name="Leonie Smith" userId="fed1330f33f5650e" providerId="LiveId" clId="{C1AE72F8-B2C2-4F33-9699-FFA0757C9EFF}" dt="2022-06-07T04:37:09.269" v="322" actId="403"/>
          <ac:spMkLst>
            <pc:docMk/>
            <pc:sldMk cId="2691432836" sldId="460"/>
            <ac:spMk id="6" creationId="{416C064E-628E-47C0-A712-DB178FE9901E}"/>
          </ac:spMkLst>
        </pc:spChg>
      </pc:sldChg>
      <pc:sldChg chg="modSp mod">
        <pc:chgData name="Leonie Smith" userId="fed1330f33f5650e" providerId="LiveId" clId="{C1AE72F8-B2C2-4F33-9699-FFA0757C9EFF}" dt="2022-06-07T04:37:22.923" v="335" actId="404"/>
        <pc:sldMkLst>
          <pc:docMk/>
          <pc:sldMk cId="3868250199" sldId="461"/>
        </pc:sldMkLst>
        <pc:spChg chg="mod">
          <ac:chgData name="Leonie Smith" userId="fed1330f33f5650e" providerId="LiveId" clId="{C1AE72F8-B2C2-4F33-9699-FFA0757C9EFF}" dt="2022-06-07T04:36:13.737" v="301" actId="403"/>
          <ac:spMkLst>
            <pc:docMk/>
            <pc:sldMk cId="3868250199" sldId="461"/>
            <ac:spMk id="4" creationId="{9A13E2D8-2F59-44C1-B1D2-79C300C26DD4}"/>
          </ac:spMkLst>
        </pc:spChg>
        <pc:spChg chg="mod">
          <ac:chgData name="Leonie Smith" userId="fed1330f33f5650e" providerId="LiveId" clId="{C1AE72F8-B2C2-4F33-9699-FFA0757C9EFF}" dt="2022-06-07T04:37:22.923" v="335" actId="404"/>
          <ac:spMkLst>
            <pc:docMk/>
            <pc:sldMk cId="3868250199" sldId="461"/>
            <ac:spMk id="6" creationId="{416C064E-628E-47C0-A712-DB178FE9901E}"/>
          </ac:spMkLst>
        </pc:spChg>
      </pc:sldChg>
      <pc:sldChg chg="modSp mod">
        <pc:chgData name="Leonie Smith" userId="fed1330f33f5650e" providerId="LiveId" clId="{C1AE72F8-B2C2-4F33-9699-FFA0757C9EFF}" dt="2022-06-07T04:37:39.457" v="348" actId="403"/>
        <pc:sldMkLst>
          <pc:docMk/>
          <pc:sldMk cId="3941201962" sldId="462"/>
        </pc:sldMkLst>
        <pc:spChg chg="mod">
          <ac:chgData name="Leonie Smith" userId="fed1330f33f5650e" providerId="LiveId" clId="{C1AE72F8-B2C2-4F33-9699-FFA0757C9EFF}" dt="2022-06-07T04:26:41.064" v="122" actId="403"/>
          <ac:spMkLst>
            <pc:docMk/>
            <pc:sldMk cId="3941201962" sldId="462"/>
            <ac:spMk id="4" creationId="{9A13E2D8-2F59-44C1-B1D2-79C300C26DD4}"/>
          </ac:spMkLst>
        </pc:spChg>
        <pc:spChg chg="mod">
          <ac:chgData name="Leonie Smith" userId="fed1330f33f5650e" providerId="LiveId" clId="{C1AE72F8-B2C2-4F33-9699-FFA0757C9EFF}" dt="2022-06-07T04:37:39.457" v="348" actId="403"/>
          <ac:spMkLst>
            <pc:docMk/>
            <pc:sldMk cId="3941201962" sldId="462"/>
            <ac:spMk id="6" creationId="{416C064E-628E-47C0-A712-DB178FE9901E}"/>
          </ac:spMkLst>
        </pc:spChg>
      </pc:sldChg>
      <pc:sldChg chg="addSp modSp mod setBg">
        <pc:chgData name="Leonie Smith" userId="fed1330f33f5650e" providerId="LiveId" clId="{C1AE72F8-B2C2-4F33-9699-FFA0757C9EFF}" dt="2022-06-07T04:58:40.808" v="414" actId="26606"/>
        <pc:sldMkLst>
          <pc:docMk/>
          <pc:sldMk cId="2982327576" sldId="463"/>
        </pc:sldMkLst>
        <pc:spChg chg="add">
          <ac:chgData name="Leonie Smith" userId="fed1330f33f5650e" providerId="LiveId" clId="{C1AE72F8-B2C2-4F33-9699-FFA0757C9EFF}" dt="2022-06-07T04:58:40.808" v="414" actId="26606"/>
          <ac:spMkLst>
            <pc:docMk/>
            <pc:sldMk cId="2982327576" sldId="463"/>
            <ac:spMk id="11" creationId="{42A4FC2C-047E-45A5-965D-8E1E3BF09BC6}"/>
          </ac:spMkLst>
        </pc:spChg>
        <pc:picChg chg="add mod ord">
          <ac:chgData name="Leonie Smith" userId="fed1330f33f5650e" providerId="LiveId" clId="{C1AE72F8-B2C2-4F33-9699-FFA0757C9EFF}" dt="2022-06-07T04:58:40.808" v="414" actId="26606"/>
          <ac:picMkLst>
            <pc:docMk/>
            <pc:sldMk cId="2982327576" sldId="463"/>
            <ac:picMk id="3" creationId="{CB83D526-4118-2197-BEA2-8B08836EE57D}"/>
          </ac:picMkLst>
        </pc:picChg>
      </pc:sldChg>
      <pc:sldChg chg="modSp mod">
        <pc:chgData name="Leonie Smith" userId="fed1330f33f5650e" providerId="LiveId" clId="{C1AE72F8-B2C2-4F33-9699-FFA0757C9EFF}" dt="2022-06-07T04:39:50.266" v="358" actId="403"/>
        <pc:sldMkLst>
          <pc:docMk/>
          <pc:sldMk cId="3471468068" sldId="464"/>
        </pc:sldMkLst>
        <pc:spChg chg="mod">
          <ac:chgData name="Leonie Smith" userId="fed1330f33f5650e" providerId="LiveId" clId="{C1AE72F8-B2C2-4F33-9699-FFA0757C9EFF}" dt="2022-06-07T04:27:18.895" v="136" actId="403"/>
          <ac:spMkLst>
            <pc:docMk/>
            <pc:sldMk cId="3471468068" sldId="464"/>
            <ac:spMk id="4" creationId="{9A13E2D8-2F59-44C1-B1D2-79C300C26DD4}"/>
          </ac:spMkLst>
        </pc:spChg>
        <pc:spChg chg="mod">
          <ac:chgData name="Leonie Smith" userId="fed1330f33f5650e" providerId="LiveId" clId="{C1AE72F8-B2C2-4F33-9699-FFA0757C9EFF}" dt="2022-06-07T04:39:50.266" v="358" actId="403"/>
          <ac:spMkLst>
            <pc:docMk/>
            <pc:sldMk cId="3471468068" sldId="464"/>
            <ac:spMk id="6" creationId="{416C064E-628E-47C0-A712-DB178FE9901E}"/>
          </ac:spMkLst>
        </pc:spChg>
      </pc:sldChg>
      <pc:sldChg chg="addSp modSp mod setBg">
        <pc:chgData name="Leonie Smith" userId="fed1330f33f5650e" providerId="LiveId" clId="{C1AE72F8-B2C2-4F33-9699-FFA0757C9EFF}" dt="2022-06-07T04:59:27.190" v="416" actId="26606"/>
        <pc:sldMkLst>
          <pc:docMk/>
          <pc:sldMk cId="3894174290" sldId="465"/>
        </pc:sldMkLst>
        <pc:spChg chg="add">
          <ac:chgData name="Leonie Smith" userId="fed1330f33f5650e" providerId="LiveId" clId="{C1AE72F8-B2C2-4F33-9699-FFA0757C9EFF}" dt="2022-06-07T04:59:27.190" v="416" actId="26606"/>
          <ac:spMkLst>
            <pc:docMk/>
            <pc:sldMk cId="3894174290" sldId="465"/>
            <ac:spMk id="11" creationId="{42A4FC2C-047E-45A5-965D-8E1E3BF09BC6}"/>
          </ac:spMkLst>
        </pc:spChg>
        <pc:picChg chg="add mod ord">
          <ac:chgData name="Leonie Smith" userId="fed1330f33f5650e" providerId="LiveId" clId="{C1AE72F8-B2C2-4F33-9699-FFA0757C9EFF}" dt="2022-06-07T04:59:27.190" v="416" actId="26606"/>
          <ac:picMkLst>
            <pc:docMk/>
            <pc:sldMk cId="3894174290" sldId="465"/>
            <ac:picMk id="3" creationId="{37460A5A-76F8-5864-CDD3-FFB4DD730303}"/>
          </ac:picMkLst>
        </pc:picChg>
      </pc:sldChg>
      <pc:sldChg chg="modSp mod">
        <pc:chgData name="Leonie Smith" userId="fed1330f33f5650e" providerId="LiveId" clId="{C1AE72F8-B2C2-4F33-9699-FFA0757C9EFF}" dt="2022-06-07T04:40:03.216" v="369" actId="403"/>
        <pc:sldMkLst>
          <pc:docMk/>
          <pc:sldMk cId="581074576" sldId="466"/>
        </pc:sldMkLst>
        <pc:spChg chg="mod">
          <ac:chgData name="Leonie Smith" userId="fed1330f33f5650e" providerId="LiveId" clId="{C1AE72F8-B2C2-4F33-9699-FFA0757C9EFF}" dt="2022-06-07T04:27:54.842" v="144" actId="403"/>
          <ac:spMkLst>
            <pc:docMk/>
            <pc:sldMk cId="581074576" sldId="466"/>
            <ac:spMk id="4" creationId="{9A13E2D8-2F59-44C1-B1D2-79C300C26DD4}"/>
          </ac:spMkLst>
        </pc:spChg>
        <pc:spChg chg="mod">
          <ac:chgData name="Leonie Smith" userId="fed1330f33f5650e" providerId="LiveId" clId="{C1AE72F8-B2C2-4F33-9699-FFA0757C9EFF}" dt="2022-06-07T04:40:03.216" v="369" actId="403"/>
          <ac:spMkLst>
            <pc:docMk/>
            <pc:sldMk cId="581074576" sldId="466"/>
            <ac:spMk id="6" creationId="{416C064E-628E-47C0-A712-DB178FE9901E}"/>
          </ac:spMkLst>
        </pc:spChg>
      </pc:sldChg>
      <pc:sldChg chg="del">
        <pc:chgData name="Leonie Smith" userId="fed1330f33f5650e" providerId="LiveId" clId="{C1AE72F8-B2C2-4F33-9699-FFA0757C9EFF}" dt="2022-06-07T04:59:58.680" v="418" actId="47"/>
        <pc:sldMkLst>
          <pc:docMk/>
          <pc:sldMk cId="2711152741" sldId="467"/>
        </pc:sldMkLst>
      </pc:sldChg>
      <pc:sldChg chg="modSp mod modNotesTx">
        <pc:chgData name="Leonie Smith" userId="fed1330f33f5650e" providerId="LiveId" clId="{C1AE72F8-B2C2-4F33-9699-FFA0757C9EFF}" dt="2022-06-07T06:53:49.239" v="419"/>
        <pc:sldMkLst>
          <pc:docMk/>
          <pc:sldMk cId="3596600315" sldId="468"/>
        </pc:sldMkLst>
        <pc:spChg chg="mod">
          <ac:chgData name="Leonie Smith" userId="fed1330f33f5650e" providerId="LiveId" clId="{C1AE72F8-B2C2-4F33-9699-FFA0757C9EFF}" dt="2022-06-07T04:00:18.810" v="3" actId="20577"/>
          <ac:spMkLst>
            <pc:docMk/>
            <pc:sldMk cId="3596600315" sldId="468"/>
            <ac:spMk id="2" creationId="{10B5A97B-337D-5025-BDE7-F98E4188ACF7}"/>
          </ac:spMkLst>
        </pc:spChg>
      </pc:sldChg>
      <pc:sldChg chg="addSp modSp add mod setBg">
        <pc:chgData name="Leonie Smith" userId="fed1330f33f5650e" providerId="LiveId" clId="{C1AE72F8-B2C2-4F33-9699-FFA0757C9EFF}" dt="2022-06-07T04:46:35.207" v="394" actId="26606"/>
        <pc:sldMkLst>
          <pc:docMk/>
          <pc:sldMk cId="3711344993" sldId="469"/>
        </pc:sldMkLst>
        <pc:spChg chg="add">
          <ac:chgData name="Leonie Smith" userId="fed1330f33f5650e" providerId="LiveId" clId="{C1AE72F8-B2C2-4F33-9699-FFA0757C9EFF}" dt="2022-06-07T04:46:35.207" v="394" actId="26606"/>
          <ac:spMkLst>
            <pc:docMk/>
            <pc:sldMk cId="3711344993" sldId="469"/>
            <ac:spMk id="11" creationId="{42A4FC2C-047E-45A5-965D-8E1E3BF09BC6}"/>
          </ac:spMkLst>
        </pc:spChg>
        <pc:picChg chg="add mod ord">
          <ac:chgData name="Leonie Smith" userId="fed1330f33f5650e" providerId="LiveId" clId="{C1AE72F8-B2C2-4F33-9699-FFA0757C9EFF}" dt="2022-06-07T04:46:35.207" v="394" actId="26606"/>
          <ac:picMkLst>
            <pc:docMk/>
            <pc:sldMk cId="3711344993" sldId="469"/>
            <ac:picMk id="3" creationId="{FF796DA8-1E5E-C96E-4BE3-ADFC2119017D}"/>
          </ac:picMkLst>
        </pc:picChg>
      </pc:sldChg>
      <pc:sldChg chg="add del">
        <pc:chgData name="Leonie Smith" userId="fed1330f33f5650e" providerId="LiveId" clId="{C1AE72F8-B2C2-4F33-9699-FFA0757C9EFF}" dt="2022-06-07T04:47:56.733" v="397" actId="2696"/>
        <pc:sldMkLst>
          <pc:docMk/>
          <pc:sldMk cId="2497837985" sldId="470"/>
        </pc:sldMkLst>
      </pc:sldChg>
      <pc:sldChg chg="add del">
        <pc:chgData name="Leonie Smith" userId="fed1330f33f5650e" providerId="LiveId" clId="{C1AE72F8-B2C2-4F33-9699-FFA0757C9EFF}" dt="2022-06-07T04:36:27.699" v="305" actId="2890"/>
        <pc:sldMkLst>
          <pc:docMk/>
          <pc:sldMk cId="889208688" sldId="471"/>
        </pc:sldMkLst>
      </pc:sldChg>
      <pc:sldChg chg="add del">
        <pc:chgData name="Leonie Smith" userId="fed1330f33f5650e" providerId="LiveId" clId="{C1AE72F8-B2C2-4F33-9699-FFA0757C9EFF}" dt="2022-06-07T04:36:43.024" v="309" actId="2890"/>
        <pc:sldMkLst>
          <pc:docMk/>
          <pc:sldMk cId="1933780127" sldId="471"/>
        </pc:sldMkLst>
      </pc:sldChg>
      <pc:sldChg chg="addSp delSp modSp add mod setBg">
        <pc:chgData name="Leonie Smith" userId="fed1330f33f5650e" providerId="LiveId" clId="{C1AE72F8-B2C2-4F33-9699-FFA0757C9EFF}" dt="2022-06-07T04:52:46.842" v="410" actId="14100"/>
        <pc:sldMkLst>
          <pc:docMk/>
          <pc:sldMk cId="2727925611" sldId="471"/>
        </pc:sldMkLst>
        <pc:spChg chg="add del">
          <ac:chgData name="Leonie Smith" userId="fed1330f33f5650e" providerId="LiveId" clId="{C1AE72F8-B2C2-4F33-9699-FFA0757C9EFF}" dt="2022-06-07T04:52:37.427" v="408" actId="26606"/>
          <ac:spMkLst>
            <pc:docMk/>
            <pc:sldMk cId="2727925611" sldId="471"/>
            <ac:spMk id="11" creationId="{42A4FC2C-047E-45A5-965D-8E1E3BF09BC6}"/>
          </ac:spMkLst>
        </pc:spChg>
        <pc:picChg chg="add mod ord">
          <ac:chgData name="Leonie Smith" userId="fed1330f33f5650e" providerId="LiveId" clId="{C1AE72F8-B2C2-4F33-9699-FFA0757C9EFF}" dt="2022-06-07T04:52:46.842" v="410" actId="14100"/>
          <ac:picMkLst>
            <pc:docMk/>
            <pc:sldMk cId="2727925611" sldId="471"/>
            <ac:picMk id="3" creationId="{1D5E8230-5E77-BF36-1A2F-A5A2573F71B9}"/>
          </ac:picMkLst>
        </pc:picChg>
      </pc:sldChg>
      <pc:sldChg chg="add del">
        <pc:chgData name="Leonie Smith" userId="fed1330f33f5650e" providerId="LiveId" clId="{C1AE72F8-B2C2-4F33-9699-FFA0757C9EFF}" dt="2022-06-07T04:53:12.679" v="412" actId="2696"/>
        <pc:sldMkLst>
          <pc:docMk/>
          <pc:sldMk cId="244675067" sldId="472"/>
        </pc:sldMkLst>
      </pc:sldChg>
      <pc:sldChg chg="add del">
        <pc:chgData name="Leonie Smith" userId="fed1330f33f5650e" providerId="LiveId" clId="{C1AE72F8-B2C2-4F33-9699-FFA0757C9EFF}" dt="2022-06-07T04:36:41.750" v="308" actId="2890"/>
        <pc:sldMkLst>
          <pc:docMk/>
          <pc:sldMk cId="3863557551" sldId="472"/>
        </pc:sldMkLst>
      </pc:sldChg>
      <pc:sldChg chg="add">
        <pc:chgData name="Leonie Smith" userId="fed1330f33f5650e" providerId="LiveId" clId="{C1AE72F8-B2C2-4F33-9699-FFA0757C9EFF}" dt="2022-06-07T04:41:48.984" v="375"/>
        <pc:sldMkLst>
          <pc:docMk/>
          <pc:sldMk cId="796980165" sldId="473"/>
        </pc:sldMkLst>
      </pc:sldChg>
      <pc:sldChg chg="delSp add setBg delDesignElem">
        <pc:chgData name="Leonie Smith" userId="fed1330f33f5650e" providerId="LiveId" clId="{C1AE72F8-B2C2-4F33-9699-FFA0757C9EFF}" dt="2022-06-07T04:47:53.841" v="396"/>
        <pc:sldMkLst>
          <pc:docMk/>
          <pc:sldMk cId="2784001604" sldId="474"/>
        </pc:sldMkLst>
        <pc:spChg chg="del">
          <ac:chgData name="Leonie Smith" userId="fed1330f33f5650e" providerId="LiveId" clId="{C1AE72F8-B2C2-4F33-9699-FFA0757C9EFF}" dt="2022-06-07T04:47:53.841" v="396"/>
          <ac:spMkLst>
            <pc:docMk/>
            <pc:sldMk cId="2784001604" sldId="474"/>
            <ac:spMk id="11" creationId="{42A4FC2C-047E-45A5-965D-8E1E3BF09BC6}"/>
          </ac:spMkLst>
        </pc:spChg>
      </pc:sldChg>
      <pc:sldChg chg="add">
        <pc:chgData name="Leonie Smith" userId="fed1330f33f5650e" providerId="LiveId" clId="{C1AE72F8-B2C2-4F33-9699-FFA0757C9EFF}" dt="2022-06-07T04:53:08.682" v="411"/>
        <pc:sldMkLst>
          <pc:docMk/>
          <pc:sldMk cId="4000179053" sldId="475"/>
        </pc:sldMkLst>
      </pc:sldChg>
      <pc:sldChg chg="add">
        <pc:chgData name="Leonie Smith" userId="fed1330f33f5650e" providerId="LiveId" clId="{C1AE72F8-B2C2-4F33-9699-FFA0757C9EFF}" dt="2022-06-07T04:59:54.402" v="417"/>
        <pc:sldMkLst>
          <pc:docMk/>
          <pc:sldMk cId="773482891" sldId="476"/>
        </pc:sldMkLst>
      </pc:sldChg>
    </pc:docChg>
  </pc:docChgLst>
  <pc:docChgLst>
    <pc:chgData name="Alfred Smith" userId="3c60a3631c0db8ad" providerId="LiveId" clId="{D0514FE2-5ECC-40C9-B53D-16DBDA5B0BC6}"/>
    <pc:docChg chg="modSld">
      <pc:chgData name="Alfred Smith" userId="3c60a3631c0db8ad" providerId="LiveId" clId="{D0514FE2-5ECC-40C9-B53D-16DBDA5B0BC6}" dt="2023-01-25T14:40:23.186" v="0"/>
      <pc:docMkLst>
        <pc:docMk/>
      </pc:docMkLst>
      <pc:sldChg chg="modSp mod">
        <pc:chgData name="Alfred Smith" userId="3c60a3631c0db8ad" providerId="LiveId" clId="{D0514FE2-5ECC-40C9-B53D-16DBDA5B0BC6}" dt="2023-01-25T14:40:23.186" v="0"/>
        <pc:sldMkLst>
          <pc:docMk/>
          <pc:sldMk cId="3596600315" sldId="468"/>
        </pc:sldMkLst>
        <pc:spChg chg="mod">
          <ac:chgData name="Alfred Smith" userId="3c60a3631c0db8ad" providerId="LiveId" clId="{D0514FE2-5ECC-40C9-B53D-16DBDA5B0BC6}" dt="2023-01-25T14:40:23.186" v="0"/>
          <ac:spMkLst>
            <pc:docMk/>
            <pc:sldMk cId="3596600315" sldId="468"/>
            <ac:spMk id="3" creationId="{0162BEE1-134B-8B70-2BB8-9226F1DF161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2024/08/04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30 Jesus’ Birth</a:t>
            </a:r>
          </a:p>
          <a:p>
            <a:pPr algn="l"/>
            <a:r>
              <a:rPr lang="en-US" sz="1800" b="0" i="0" u="none" strike="noStrike" baseline="0" dirty="0">
                <a:latin typeface="TimesNewRomanPSMT"/>
              </a:rPr>
              <a:t>1. John the Baptist’s birth foretold - Luke 1:5-25 (Left Top)</a:t>
            </a:r>
          </a:p>
          <a:p>
            <a:pPr algn="l"/>
            <a:r>
              <a:rPr lang="en-US" sz="1800" b="0" i="0" u="none" strike="noStrike" baseline="0" dirty="0">
                <a:latin typeface="TimesNewRomanPSMT"/>
              </a:rPr>
              <a:t>2. The Birth of Jesus Foretold - Luke 1:26 – 38 (Right Top)</a:t>
            </a:r>
          </a:p>
          <a:p>
            <a:pPr algn="l"/>
            <a:r>
              <a:rPr lang="en-US" sz="1800" b="0" i="0" u="none" strike="noStrike" baseline="0" dirty="0">
                <a:latin typeface="TimesNewRomanPSMT"/>
              </a:rPr>
              <a:t>3. Mary visits Elizabeth - Luke 1:39-56 (Center Top)</a:t>
            </a:r>
          </a:p>
          <a:p>
            <a:pPr algn="l"/>
            <a:r>
              <a:rPr lang="en-US" sz="1800" b="0" i="0" u="none" strike="noStrike" baseline="0" dirty="0">
                <a:latin typeface="TimesNewRomanPSMT"/>
              </a:rPr>
              <a:t>4. Birth of John - Luke 1:57-80 (Right Bottom)</a:t>
            </a:r>
          </a:p>
          <a:p>
            <a:pPr algn="l"/>
            <a:r>
              <a:rPr lang="en-US" sz="1800" b="0" i="0" u="none" strike="noStrike" baseline="0" dirty="0">
                <a:latin typeface="TimesNewRomanPSMT"/>
              </a:rPr>
              <a:t>5. Joseph’s Dream - Matthew 1:18-25 (Center Bottom)</a:t>
            </a:r>
          </a:p>
          <a:p>
            <a:pPr algn="l"/>
            <a:r>
              <a:rPr lang="en-US" sz="1800" b="0" i="0" u="none" strike="noStrike" baseline="0" dirty="0">
                <a:latin typeface="TimesNewRomanPSMT"/>
              </a:rPr>
              <a:t>6. Birth of Jesus - Luke 2:1–7 (Center)</a:t>
            </a:r>
          </a:p>
          <a:p>
            <a:pPr algn="l"/>
            <a:r>
              <a:rPr lang="en-US" sz="1800" b="0" i="0" u="none" strike="noStrike" baseline="0" dirty="0">
                <a:latin typeface="TimesNewRomanPSMT"/>
              </a:rPr>
              <a:t>7. </a:t>
            </a:r>
            <a:r>
              <a:rPr lang="en-US" sz="1800" b="0" i="0" u="none" strike="noStrike" baseline="0">
                <a:latin typeface="TimesNewRomanPSMT"/>
              </a:rPr>
              <a:t>The Shepherds and the Angels - Luke 2:8–20 (Right Center)</a:t>
            </a:r>
            <a:endParaRPr lang="en-IN" sz="1800"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30-1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1" name="Audio 10">
            <a:hlinkClick r:id="" action="ppaction://media"/>
            <a:extLst>
              <a:ext uri="{FF2B5EF4-FFF2-40B4-BE49-F238E27FC236}">
                <a16:creationId xmlns:a16="http://schemas.microsoft.com/office/drawing/2014/main" id="{A686C98B-2F4B-53BE-85A0-B36DE314C0E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2932"/>
    </mc:Choice>
    <mc:Fallback xmlns="">
      <p:transition spd="slow" advTm="2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F1485A4-4CA4-2A3C-3F13-F8E7B5E7E042}"/>
              </a:ext>
            </a:extLst>
          </p:cNvPr>
          <p:cNvPicPr>
            <a:picLocks noChangeAspect="1"/>
          </p:cNvPicPr>
          <p:nvPr/>
        </p:nvPicPr>
        <p:blipFill>
          <a:blip r:embed="rId2"/>
          <a:stretch>
            <a:fillRect/>
          </a:stretch>
        </p:blipFill>
        <p:spPr>
          <a:xfrm>
            <a:off x="-49852" y="0"/>
            <a:ext cx="12241851" cy="6858000"/>
          </a:xfrm>
          <a:prstGeom prst="rect">
            <a:avLst/>
          </a:prstGeom>
        </p:spPr>
      </p:pic>
      <p:sp>
        <p:nvSpPr>
          <p:cNvPr id="7" name="TextBox 6">
            <a:extLst>
              <a:ext uri="{FF2B5EF4-FFF2-40B4-BE49-F238E27FC236}">
                <a16:creationId xmlns:a16="http://schemas.microsoft.com/office/drawing/2014/main" id="{6AAA43FD-EDAC-DCA4-E1C0-5ED8F8F3F0AC}"/>
              </a:ext>
            </a:extLst>
          </p:cNvPr>
          <p:cNvSpPr txBox="1"/>
          <p:nvPr/>
        </p:nvSpPr>
        <p:spPr>
          <a:xfrm>
            <a:off x="389778" y="351486"/>
            <a:ext cx="2982072"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1:</a:t>
            </a:r>
            <a:r>
              <a:rPr lang="en-US" sz="2800" i="0" u="none" strike="noStrike" baseline="0" dirty="0">
                <a:solidFill>
                  <a:schemeClr val="bg1"/>
                </a:solidFill>
                <a:latin typeface="Mangal" panose="02040503050203030202" pitchFamily="18" charset="0"/>
                <a:cs typeface="Mangal" panose="02040503050203030202" pitchFamily="18" charset="0"/>
              </a:rPr>
              <a:t>8,9</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And at the hour of the incense offering, the whole congregation was praying outside.</a:t>
            </a:r>
            <a:endParaRPr lang="en-IN" sz="3600" dirty="0"/>
          </a:p>
        </p:txBody>
      </p:sp>
      <p:sp>
        <p:nvSpPr>
          <p:cNvPr id="3" name="TextBox 2">
            <a:extLst>
              <a:ext uri="{FF2B5EF4-FFF2-40B4-BE49-F238E27FC236}">
                <a16:creationId xmlns:a16="http://schemas.microsoft.com/office/drawing/2014/main" id="{F47C9A32-74D3-998C-2ADF-70BE70CBEFBA}"/>
              </a:ext>
            </a:extLst>
          </p:cNvPr>
          <p:cNvSpPr txBox="1"/>
          <p:nvPr/>
        </p:nvSpPr>
        <p:spPr>
          <a:xfrm>
            <a:off x="6096000" y="149949"/>
            <a:ext cx="6096000" cy="6558102"/>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10</a:t>
            </a:r>
            <a:r>
              <a:rPr lang="hi-IN" sz="4000" b="0" i="0" dirty="0">
                <a:solidFill>
                  <a:srgbClr val="121212"/>
                </a:solidFill>
                <a:effectLst/>
                <a:latin typeface="Inter" panose="020B0502030000000004" pitchFamily="34" charset="0"/>
              </a:rPr>
              <a:t>और धूप जलाने के समय लोगों की सारी मण्डली बाहर प्रार्थना कर रही थी।</a:t>
            </a:r>
            <a:endParaRPr lang="en-IN" sz="4000" dirty="0"/>
          </a:p>
        </p:txBody>
      </p:sp>
      <p:pic>
        <p:nvPicPr>
          <p:cNvPr id="22" name="Audio 21">
            <a:hlinkClick r:id="" action="ppaction://media"/>
            <a:extLst>
              <a:ext uri="{FF2B5EF4-FFF2-40B4-BE49-F238E27FC236}">
                <a16:creationId xmlns:a16="http://schemas.microsoft.com/office/drawing/2014/main" id="{D21BF8E8-2498-7B96-2C63-4400168F96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13421672"/>
      </p:ext>
    </p:extLst>
  </p:cSld>
  <p:clrMapOvr>
    <a:masterClrMapping/>
  </p:clrMapOvr>
  <mc:AlternateContent xmlns:mc="http://schemas.openxmlformats.org/markup-compatibility/2006" xmlns:p14="http://schemas.microsoft.com/office/powerpoint/2010/main">
    <mc:Choice Requires="p14">
      <p:transition spd="slow" p14:dur="2000" advTm="6265"/>
    </mc:Choice>
    <mc:Fallback xmlns="">
      <p:transition spd="slow" advTm="6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5B40EE8-8D1F-F533-5D9B-8878D819A788}"/>
              </a:ext>
            </a:extLst>
          </p:cNvPr>
          <p:cNvPicPr>
            <a:picLocks noChangeAspect="1"/>
          </p:cNvPicPr>
          <p:nvPr/>
        </p:nvPicPr>
        <p:blipFill rotWithShape="1">
          <a:blip r:embed="rId2"/>
          <a:srcRect t="9541" b="492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8D723977-0E52-1898-9FE7-F8B0EC6FB0A0}"/>
              </a:ext>
            </a:extLst>
          </p:cNvPr>
          <p:cNvSpPr txBox="1"/>
          <p:nvPr/>
        </p:nvSpPr>
        <p:spPr>
          <a:xfrm>
            <a:off x="389778" y="351486"/>
            <a:ext cx="2982072"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1:</a:t>
            </a:r>
            <a:r>
              <a:rPr lang="en-US" sz="2800" i="0" u="none" strike="noStrike" baseline="0" dirty="0">
                <a:solidFill>
                  <a:schemeClr val="bg1"/>
                </a:solidFill>
                <a:latin typeface="Mangal" panose="02040503050203030202" pitchFamily="18" charset="0"/>
                <a:cs typeface="Mangal" panose="02040503050203030202" pitchFamily="18" charset="0"/>
              </a:rPr>
              <a:t>10</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11</a:t>
            </a:r>
            <a:r>
              <a:rPr lang="en-US" sz="3600" b="0" i="0">
                <a:solidFill>
                  <a:srgbClr val="121212"/>
                </a:solidFill>
                <a:effectLst/>
                <a:latin typeface="Inter" panose="020B0502030000000004" pitchFamily="34" charset="0"/>
              </a:rPr>
              <a:t>Just then an angel of the Lord appeared to Zechariah, standing at the right side of the altar of incense. </a:t>
            </a:r>
            <a:r>
              <a:rPr lang="en-US" sz="3600" b="0" i="0">
                <a:solidFill>
                  <a:srgbClr val="777A7B"/>
                </a:solidFill>
                <a:effectLst/>
                <a:latin typeface="Inter" panose="020B0502030000000004" pitchFamily="34" charset="0"/>
              </a:rPr>
              <a:t>12</a:t>
            </a:r>
            <a:r>
              <a:rPr lang="en-US" sz="3600" b="0" i="0">
                <a:solidFill>
                  <a:srgbClr val="121212"/>
                </a:solidFill>
                <a:effectLst/>
                <a:latin typeface="Inter" panose="020B0502030000000004" pitchFamily="34" charset="0"/>
              </a:rPr>
              <a:t>When Zechariah saw him, he was startled and gripped with fear.</a:t>
            </a:r>
            <a:endParaRPr lang="en-IN" sz="3600" dirty="0"/>
          </a:p>
        </p:txBody>
      </p:sp>
      <p:sp>
        <p:nvSpPr>
          <p:cNvPr id="5" name="TextBox 4">
            <a:extLst>
              <a:ext uri="{FF2B5EF4-FFF2-40B4-BE49-F238E27FC236}">
                <a16:creationId xmlns:a16="http://schemas.microsoft.com/office/drawing/2014/main" id="{8195850D-8C76-22E4-AB07-C547E210A797}"/>
              </a:ext>
            </a:extLst>
          </p:cNvPr>
          <p:cNvSpPr txBox="1"/>
          <p:nvPr/>
        </p:nvSpPr>
        <p:spPr>
          <a:xfrm>
            <a:off x="6096000" y="149949"/>
            <a:ext cx="6096000" cy="6558102"/>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11</a:t>
            </a:r>
            <a:r>
              <a:rPr lang="hi-IN" sz="4000" b="0" i="0" dirty="0">
                <a:solidFill>
                  <a:srgbClr val="121212"/>
                </a:solidFill>
                <a:effectLst/>
                <a:latin typeface="Inter" panose="020B0502030000000004" pitchFamily="34" charset="0"/>
              </a:rPr>
              <a:t>कि प्रभु का एक स्वर्गदूत धूप की वेदी की दाहिनी ओर खड़ा हुआ उसको दिखाई दिया। </a:t>
            </a:r>
            <a:r>
              <a:rPr lang="hi-IN" sz="4000" b="0" i="0" dirty="0">
                <a:solidFill>
                  <a:srgbClr val="777A7B"/>
                </a:solidFill>
                <a:effectLst/>
                <a:latin typeface="Inter" panose="020B0502030000000004" pitchFamily="34" charset="0"/>
              </a:rPr>
              <a:t>12</a:t>
            </a:r>
            <a:r>
              <a:rPr lang="hi-IN" sz="4000" b="0" i="0" dirty="0">
                <a:solidFill>
                  <a:srgbClr val="121212"/>
                </a:solidFill>
                <a:effectLst/>
                <a:latin typeface="Inter" panose="020B0502030000000004" pitchFamily="34" charset="0"/>
              </a:rPr>
              <a:t>और जकर्याह देखकर घबराया और उस पर बड़ा भय छा गया।</a:t>
            </a:r>
            <a:endParaRPr lang="en-IN" sz="4000" dirty="0"/>
          </a:p>
        </p:txBody>
      </p:sp>
      <p:pic>
        <p:nvPicPr>
          <p:cNvPr id="19" name="Audio 18">
            <a:hlinkClick r:id="" action="ppaction://media"/>
            <a:extLst>
              <a:ext uri="{FF2B5EF4-FFF2-40B4-BE49-F238E27FC236}">
                <a16:creationId xmlns:a16="http://schemas.microsoft.com/office/drawing/2014/main" id="{1C12B208-AA26-A5F2-151F-08F4503025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53512250"/>
      </p:ext>
    </p:extLst>
  </p:cSld>
  <p:clrMapOvr>
    <a:masterClrMapping/>
  </p:clrMapOvr>
  <mc:AlternateContent xmlns:mc="http://schemas.openxmlformats.org/markup-compatibility/2006" xmlns:p14="http://schemas.microsoft.com/office/powerpoint/2010/main">
    <mc:Choice Requires="p14">
      <p:transition spd="slow" p14:dur="2000" advTm="13863"/>
    </mc:Choice>
    <mc:Fallback xmlns="">
      <p:transition spd="slow" advTm="13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5F483154-71EB-5A3F-C826-B4E653CE1D6F}"/>
              </a:ext>
            </a:extLst>
          </p:cNvPr>
          <p:cNvPicPr>
            <a:picLocks noChangeAspect="1"/>
          </p:cNvPicPr>
          <p:nvPr/>
        </p:nvPicPr>
        <p:blipFill rotWithShape="1">
          <a:blip r:embed="rId2"/>
          <a:srcRect t="1056" b="19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3" name="TextBox 2">
            <a:extLst>
              <a:ext uri="{FF2B5EF4-FFF2-40B4-BE49-F238E27FC236}">
                <a16:creationId xmlns:a16="http://schemas.microsoft.com/office/drawing/2014/main" id="{97C52FDA-B126-B29E-90F8-C577514B292E}"/>
              </a:ext>
            </a:extLst>
          </p:cNvPr>
          <p:cNvSpPr txBox="1"/>
          <p:nvPr/>
        </p:nvSpPr>
        <p:spPr>
          <a:xfrm>
            <a:off x="389778" y="351486"/>
            <a:ext cx="2982072"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1:</a:t>
            </a:r>
            <a:r>
              <a:rPr lang="en-US" sz="2800" i="0" u="none" strike="noStrike" baseline="0" dirty="0">
                <a:solidFill>
                  <a:schemeClr val="bg1"/>
                </a:solidFill>
                <a:latin typeface="Mangal" panose="02040503050203030202" pitchFamily="18" charset="0"/>
                <a:cs typeface="Mangal" panose="02040503050203030202" pitchFamily="18" charset="0"/>
              </a:rPr>
              <a:t>11,12</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13</a:t>
            </a:r>
            <a:r>
              <a:rPr lang="en-US" sz="3600" b="0" i="0" dirty="0">
                <a:solidFill>
                  <a:srgbClr val="121212"/>
                </a:solidFill>
                <a:effectLst/>
                <a:latin typeface="Inter" panose="020B0502030000000004" pitchFamily="34" charset="0"/>
              </a:rPr>
              <a:t>But the angel said to him, “Do not be afraid, Zechariah, because your prayer has been heard. Your wife Elizabeth will bear you a son, and you are to give him the name John.</a:t>
            </a:r>
            <a:endParaRPr lang="en-IN" sz="3600" dirty="0"/>
          </a:p>
        </p:txBody>
      </p:sp>
      <p:sp>
        <p:nvSpPr>
          <p:cNvPr id="3" name="TextBox 2">
            <a:extLst>
              <a:ext uri="{FF2B5EF4-FFF2-40B4-BE49-F238E27FC236}">
                <a16:creationId xmlns:a16="http://schemas.microsoft.com/office/drawing/2014/main" id="{AD50FEDB-BC32-F8A8-EFCD-A1150366A258}"/>
              </a:ext>
            </a:extLst>
          </p:cNvPr>
          <p:cNvSpPr txBox="1"/>
          <p:nvPr/>
        </p:nvSpPr>
        <p:spPr>
          <a:xfrm>
            <a:off x="6096000" y="149949"/>
            <a:ext cx="6096000" cy="6558102"/>
          </a:xfrm>
          <a:prstGeom prst="rect">
            <a:avLst/>
          </a:prstGeom>
          <a:noFill/>
        </p:spPr>
        <p:txBody>
          <a:bodyPr wrap="square" rtlCol="0">
            <a:noAutofit/>
          </a:bodyPr>
          <a:lstStyle/>
          <a:p>
            <a:r>
              <a:rPr lang="hi-IN" sz="3400" b="0" i="0" dirty="0">
                <a:solidFill>
                  <a:srgbClr val="777A7B"/>
                </a:solidFill>
                <a:effectLst/>
                <a:latin typeface="Inter" panose="020B0502030000000004" pitchFamily="34" charset="0"/>
              </a:rPr>
              <a:t>13</a:t>
            </a:r>
            <a:r>
              <a:rPr lang="hi-IN" sz="3400" b="0" i="0" dirty="0">
                <a:solidFill>
                  <a:srgbClr val="121212"/>
                </a:solidFill>
                <a:effectLst/>
                <a:latin typeface="Inter" panose="020B0502030000000004" pitchFamily="34" charset="0"/>
              </a:rPr>
              <a:t>परन्तु स्वर्गदूत ने उससे कहा, “हे जकर्याह, भयभीत न हो क्योंकि तेरी प्रार्थना सुन ली गई है और तेरी पत्नी एलीशिबा से तेरे लिये एक पुत्र उत्पन्न होगा, और तू उसका नाम यूहन्ना रखना।</a:t>
            </a:r>
            <a:endParaRPr lang="en-IN" sz="3400" dirty="0"/>
          </a:p>
        </p:txBody>
      </p:sp>
      <p:pic>
        <p:nvPicPr>
          <p:cNvPr id="14" name="Audio 13">
            <a:hlinkClick r:id="" action="ppaction://media"/>
            <a:extLst>
              <a:ext uri="{FF2B5EF4-FFF2-40B4-BE49-F238E27FC236}">
                <a16:creationId xmlns:a16="http://schemas.microsoft.com/office/drawing/2014/main" id="{56E42C1E-4FDB-C79D-4328-8AF45D8F713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79175688"/>
      </p:ext>
    </p:extLst>
  </p:cSld>
  <p:clrMapOvr>
    <a:masterClrMapping/>
  </p:clrMapOvr>
  <mc:AlternateContent xmlns:mc="http://schemas.openxmlformats.org/markup-compatibility/2006" xmlns:p14="http://schemas.microsoft.com/office/powerpoint/2010/main">
    <mc:Choice Requires="p14">
      <p:transition spd="slow" p14:dur="2000" advTm="14880"/>
    </mc:Choice>
    <mc:Fallback xmlns="">
      <p:transition spd="slow" advTm="14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F796DA8-1E5E-C96E-4BE3-ADFC2119017D}"/>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0D7606A1-6CC5-8B4C-6F59-0A22E990FCBA}"/>
              </a:ext>
            </a:extLst>
          </p:cNvPr>
          <p:cNvSpPr txBox="1"/>
          <p:nvPr/>
        </p:nvSpPr>
        <p:spPr>
          <a:xfrm>
            <a:off x="389778" y="351486"/>
            <a:ext cx="2982072"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1:</a:t>
            </a:r>
            <a:r>
              <a:rPr lang="en-US" sz="2800" i="0" u="none" strike="noStrike" baseline="0" dirty="0">
                <a:solidFill>
                  <a:schemeClr val="bg1"/>
                </a:solidFill>
                <a:latin typeface="Mangal" panose="02040503050203030202" pitchFamily="18" charset="0"/>
                <a:cs typeface="Mangal" panose="02040503050203030202" pitchFamily="18" charset="0"/>
              </a:rPr>
              <a:t>13</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11344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14</a:t>
            </a:r>
            <a:r>
              <a:rPr lang="en-US" sz="3600" b="0" i="0">
                <a:solidFill>
                  <a:srgbClr val="121212"/>
                </a:solidFill>
                <a:effectLst/>
                <a:latin typeface="Inter" panose="020B0502030000000004" pitchFamily="34" charset="0"/>
              </a:rPr>
              <a:t>He will be a joy and delight to you, and many will rejoice at his birth,</a:t>
            </a:r>
            <a:endParaRPr lang="en-IN" sz="3600" dirty="0"/>
          </a:p>
        </p:txBody>
      </p:sp>
      <p:sp>
        <p:nvSpPr>
          <p:cNvPr id="3" name="TextBox 2">
            <a:extLst>
              <a:ext uri="{FF2B5EF4-FFF2-40B4-BE49-F238E27FC236}">
                <a16:creationId xmlns:a16="http://schemas.microsoft.com/office/drawing/2014/main" id="{F6EE5ECD-A107-C01B-1BC1-A879FFE3982F}"/>
              </a:ext>
            </a:extLst>
          </p:cNvPr>
          <p:cNvSpPr txBox="1"/>
          <p:nvPr/>
        </p:nvSpPr>
        <p:spPr>
          <a:xfrm>
            <a:off x="6096000" y="149949"/>
            <a:ext cx="6096000" cy="6558102"/>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14</a:t>
            </a:r>
            <a:r>
              <a:rPr lang="hi-IN" sz="3600" b="0" i="0" dirty="0">
                <a:solidFill>
                  <a:srgbClr val="121212"/>
                </a:solidFill>
                <a:effectLst/>
                <a:latin typeface="Inter" panose="020B0502030000000004" pitchFamily="34" charset="0"/>
              </a:rPr>
              <a:t>और तुझे आनन्द और हर्ष होगा और बहुत लोग उसके जन्म के कारण आनन्दित होंगे।</a:t>
            </a:r>
            <a:endParaRPr lang="en-IN" sz="3600" dirty="0"/>
          </a:p>
        </p:txBody>
      </p:sp>
      <p:pic>
        <p:nvPicPr>
          <p:cNvPr id="32" name="Audio 31">
            <a:hlinkClick r:id="" action="ppaction://media"/>
            <a:extLst>
              <a:ext uri="{FF2B5EF4-FFF2-40B4-BE49-F238E27FC236}">
                <a16:creationId xmlns:a16="http://schemas.microsoft.com/office/drawing/2014/main" id="{0AF7AE0C-3FEF-8139-0E7E-8EE6764DBF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20721974"/>
      </p:ext>
    </p:extLst>
  </p:cSld>
  <p:clrMapOvr>
    <a:masterClrMapping/>
  </p:clrMapOvr>
  <mc:AlternateContent xmlns:mc="http://schemas.openxmlformats.org/markup-compatibility/2006" xmlns:p14="http://schemas.microsoft.com/office/powerpoint/2010/main">
    <mc:Choice Requires="p14">
      <p:transition spd="slow" p14:dur="2000" advTm="7519"/>
    </mc:Choice>
    <mc:Fallback xmlns="">
      <p:transition spd="slow" advTm="7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796DA8-1E5E-C96E-4BE3-ADFC2119017D}"/>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46C61280-D070-CB84-E664-E00DD568B756}"/>
              </a:ext>
            </a:extLst>
          </p:cNvPr>
          <p:cNvSpPr txBox="1"/>
          <p:nvPr/>
        </p:nvSpPr>
        <p:spPr>
          <a:xfrm>
            <a:off x="389778" y="351486"/>
            <a:ext cx="2982072"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1:</a:t>
            </a:r>
            <a:r>
              <a:rPr lang="en-US" sz="2800" i="0" u="none" strike="noStrike" baseline="0" dirty="0">
                <a:solidFill>
                  <a:schemeClr val="bg1"/>
                </a:solidFill>
                <a:latin typeface="Mangal" panose="02040503050203030202" pitchFamily="18" charset="0"/>
                <a:cs typeface="Mangal" panose="02040503050203030202" pitchFamily="18" charset="0"/>
              </a:rPr>
              <a:t>14</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4001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15</a:t>
            </a:r>
            <a:r>
              <a:rPr lang="en-US" sz="3800" b="0" i="0">
                <a:solidFill>
                  <a:srgbClr val="121212"/>
                </a:solidFill>
                <a:effectLst/>
                <a:latin typeface="Inter" panose="020B0502030000000004" pitchFamily="34" charset="0"/>
              </a:rPr>
              <a:t>for he will be great in the sight of the Lord. He shall never take wine or strong drink, and he will be filled with the Holy Spirit even from his mother’s womb. </a:t>
            </a:r>
            <a:r>
              <a:rPr lang="en-US" sz="3800" b="0" i="0">
                <a:solidFill>
                  <a:srgbClr val="777A7B"/>
                </a:solidFill>
                <a:effectLst/>
                <a:latin typeface="Inter" panose="020B0502030000000004" pitchFamily="34" charset="0"/>
              </a:rPr>
              <a:t>16</a:t>
            </a:r>
            <a:r>
              <a:rPr lang="en-US" sz="3800" b="0" i="0">
                <a:solidFill>
                  <a:srgbClr val="121212"/>
                </a:solidFill>
                <a:effectLst/>
                <a:latin typeface="Inter" panose="020B0502030000000004" pitchFamily="34" charset="0"/>
              </a:rPr>
              <a:t>Many of the sons of Israel he will turn back to the Lord their God.</a:t>
            </a:r>
            <a:endParaRPr lang="en-IN" sz="3800" dirty="0"/>
          </a:p>
        </p:txBody>
      </p:sp>
      <p:sp>
        <p:nvSpPr>
          <p:cNvPr id="3" name="TextBox 2">
            <a:extLst>
              <a:ext uri="{FF2B5EF4-FFF2-40B4-BE49-F238E27FC236}">
                <a16:creationId xmlns:a16="http://schemas.microsoft.com/office/drawing/2014/main" id="{2BF6D583-6200-E0BC-FA4D-F77077E33ACA}"/>
              </a:ext>
            </a:extLst>
          </p:cNvPr>
          <p:cNvSpPr txBox="1"/>
          <p:nvPr/>
        </p:nvSpPr>
        <p:spPr>
          <a:xfrm>
            <a:off x="6096000" y="149949"/>
            <a:ext cx="6096000" cy="6558102"/>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15</a:t>
            </a:r>
            <a:r>
              <a:rPr lang="hi-IN" sz="3600" b="0" i="0" dirty="0">
                <a:solidFill>
                  <a:srgbClr val="121212"/>
                </a:solidFill>
                <a:effectLst/>
                <a:latin typeface="Inter" panose="020B0502030000000004" pitchFamily="34" charset="0"/>
              </a:rPr>
              <a:t>क्योंकि वह प्रभु के सामने महान होगा; और दाखरस और मदिरा कभी न पीएगा; और अपनी माता के गर्भ ही से पवित्र आत्मा से परिपूर्ण हो जाएगा। </a:t>
            </a:r>
            <a:r>
              <a:rPr lang="hi-IN" sz="3600" b="0" i="0" dirty="0">
                <a:solidFill>
                  <a:srgbClr val="777A7B"/>
                </a:solidFill>
                <a:effectLst/>
                <a:latin typeface="Inter" panose="020B0502030000000004" pitchFamily="34" charset="0"/>
              </a:rPr>
              <a:t>16</a:t>
            </a:r>
            <a:r>
              <a:rPr lang="hi-IN" sz="3600" b="0" i="0" dirty="0">
                <a:solidFill>
                  <a:srgbClr val="121212"/>
                </a:solidFill>
                <a:effectLst/>
                <a:latin typeface="Inter" panose="020B0502030000000004" pitchFamily="34" charset="0"/>
              </a:rPr>
              <a:t>और इस्राएलियों में से बहुतों को उनके प्रभु परमेश्वर की ओर फेरेगा।</a:t>
            </a:r>
            <a:endParaRPr lang="en-IN" sz="3600" dirty="0"/>
          </a:p>
        </p:txBody>
      </p:sp>
      <p:pic>
        <p:nvPicPr>
          <p:cNvPr id="18" name="Audio 17">
            <a:hlinkClick r:id="" action="ppaction://media"/>
            <a:extLst>
              <a:ext uri="{FF2B5EF4-FFF2-40B4-BE49-F238E27FC236}">
                <a16:creationId xmlns:a16="http://schemas.microsoft.com/office/drawing/2014/main" id="{8C2175CA-AE0B-44F9-330A-63000CE077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02685117"/>
      </p:ext>
    </p:extLst>
  </p:cSld>
  <p:clrMapOvr>
    <a:masterClrMapping/>
  </p:clrMapOvr>
  <mc:AlternateContent xmlns:mc="http://schemas.openxmlformats.org/markup-compatibility/2006" xmlns:p14="http://schemas.microsoft.com/office/powerpoint/2010/main">
    <mc:Choice Requires="p14">
      <p:transition spd="slow" p14:dur="2000" advTm="18766"/>
    </mc:Choice>
    <mc:Fallback xmlns="">
      <p:transition spd="slow" advTm="18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59EA1E1-6BE9-816D-2A75-37C02D085A02}"/>
              </a:ext>
            </a:extLst>
          </p:cNvPr>
          <p:cNvPicPr>
            <a:picLocks noChangeAspect="1"/>
          </p:cNvPicPr>
          <p:nvPr/>
        </p:nvPicPr>
        <p:blipFill>
          <a:blip r:embed="rId2"/>
          <a:stretch>
            <a:fillRect/>
          </a:stretch>
        </p:blipFill>
        <p:spPr>
          <a:xfrm>
            <a:off x="0" y="-317500"/>
            <a:ext cx="12191999" cy="7492999"/>
          </a:xfrm>
          <a:prstGeom prst="rect">
            <a:avLst/>
          </a:prstGeom>
        </p:spPr>
      </p:pic>
      <p:sp>
        <p:nvSpPr>
          <p:cNvPr id="2" name="TextBox 1">
            <a:extLst>
              <a:ext uri="{FF2B5EF4-FFF2-40B4-BE49-F238E27FC236}">
                <a16:creationId xmlns:a16="http://schemas.microsoft.com/office/drawing/2014/main" id="{69DB55B4-4A27-8412-26D8-DCBBD1840847}"/>
              </a:ext>
            </a:extLst>
          </p:cNvPr>
          <p:cNvSpPr txBox="1"/>
          <p:nvPr/>
        </p:nvSpPr>
        <p:spPr>
          <a:xfrm>
            <a:off x="572344" y="355030"/>
            <a:ext cx="6889531" cy="3371849"/>
          </a:xfrm>
          <a:prstGeom prst="rect">
            <a:avLst/>
          </a:prstGeom>
          <a:noFill/>
        </p:spPr>
        <p:txBody>
          <a:bodyPr wrap="square" rtlCol="0">
            <a:noAutofit/>
          </a:bodyPr>
          <a:lstStyle/>
          <a:p>
            <a:pPr algn="l"/>
            <a:r>
              <a:rPr lang="hi-IN" sz="4800" i="0" u="none" strike="noStrike" baseline="0" dirty="0">
                <a:solidFill>
                  <a:schemeClr val="bg1"/>
                </a:solidFill>
                <a:latin typeface="TimesNewRomanPSMT"/>
              </a:rPr>
              <a:t>यूहन्ना बपतिस्मा देने वाले की जन्म की भविष्यवाणी - लूका 1:5-25</a:t>
            </a:r>
          </a:p>
        </p:txBody>
      </p:sp>
      <p:sp>
        <p:nvSpPr>
          <p:cNvPr id="5" name="TextBox 4">
            <a:extLst>
              <a:ext uri="{FF2B5EF4-FFF2-40B4-BE49-F238E27FC236}">
                <a16:creationId xmlns:a16="http://schemas.microsoft.com/office/drawing/2014/main" id="{10B4E1BB-1487-7035-71D7-C328F03D71B4}"/>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4FEB6FD-2F1F-A67B-2A2B-F96DF68D0F3C}"/>
              </a:ext>
            </a:extLst>
          </p:cNvPr>
          <p:cNvPicPr>
            <a:picLocks noChangeAspect="1"/>
          </p:cNvPicPr>
          <p:nvPr/>
        </p:nvPicPr>
        <p:blipFill>
          <a:blip r:embed="rId2"/>
          <a:stretch>
            <a:fillRect/>
          </a:stretch>
        </p:blipFill>
        <p:spPr>
          <a:xfrm>
            <a:off x="0" y="-361575"/>
            <a:ext cx="12191999" cy="7219576"/>
          </a:xfrm>
          <a:prstGeom prst="rect">
            <a:avLst/>
          </a:prstGeom>
        </p:spPr>
      </p:pic>
      <p:sp>
        <p:nvSpPr>
          <p:cNvPr id="5" name="TextBox 4">
            <a:extLst>
              <a:ext uri="{FF2B5EF4-FFF2-40B4-BE49-F238E27FC236}">
                <a16:creationId xmlns:a16="http://schemas.microsoft.com/office/drawing/2014/main" id="{6EE7C956-05E7-F2AC-B7D5-AE953D3C7B9D}"/>
              </a:ext>
            </a:extLst>
          </p:cNvPr>
          <p:cNvSpPr txBox="1"/>
          <p:nvPr/>
        </p:nvSpPr>
        <p:spPr>
          <a:xfrm>
            <a:off x="5590428" y="351486"/>
            <a:ext cx="2982072"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1:</a:t>
            </a:r>
            <a:r>
              <a:rPr lang="en-US" sz="2800" i="0" u="none" strike="noStrike" baseline="0" dirty="0">
                <a:solidFill>
                  <a:schemeClr val="bg1"/>
                </a:solidFill>
                <a:latin typeface="Mangal" panose="02040503050203030202" pitchFamily="18" charset="0"/>
                <a:cs typeface="Mangal" panose="02040503050203030202" pitchFamily="18" charset="0"/>
              </a:rPr>
              <a:t>15,16</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17</a:t>
            </a:r>
            <a:r>
              <a:rPr lang="en-US" sz="3600" b="0" i="0">
                <a:solidFill>
                  <a:srgbClr val="121212"/>
                </a:solidFill>
                <a:effectLst/>
                <a:latin typeface="Inter" panose="020B0502030000000004" pitchFamily="34" charset="0"/>
              </a:rPr>
              <a:t>And he will go on before the Lord in the spirit and power of Elijah, to turn the hearts of the fathers to their children  and the disobedient to the wisdom of the righteous—to make ready a people prepared for the Lord.”</a:t>
            </a:r>
            <a:endParaRPr lang="en-IN" sz="3600" dirty="0"/>
          </a:p>
        </p:txBody>
      </p:sp>
      <p:sp>
        <p:nvSpPr>
          <p:cNvPr id="3" name="TextBox 2">
            <a:extLst>
              <a:ext uri="{FF2B5EF4-FFF2-40B4-BE49-F238E27FC236}">
                <a16:creationId xmlns:a16="http://schemas.microsoft.com/office/drawing/2014/main" id="{91A8A3E6-497F-7487-BEAA-ED9810DF904F}"/>
              </a:ext>
            </a:extLst>
          </p:cNvPr>
          <p:cNvSpPr txBox="1"/>
          <p:nvPr/>
        </p:nvSpPr>
        <p:spPr>
          <a:xfrm>
            <a:off x="6096000" y="149949"/>
            <a:ext cx="6096000" cy="6558102"/>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17</a:t>
            </a:r>
            <a:r>
              <a:rPr lang="hi-IN" sz="3600" b="0" i="0" dirty="0">
                <a:solidFill>
                  <a:srgbClr val="121212"/>
                </a:solidFill>
                <a:effectLst/>
                <a:latin typeface="Inter" panose="020B0502030000000004" pitchFamily="34" charset="0"/>
              </a:rPr>
              <a:t>वह एलिय्याह की आत्मा और सामर्थ्य में होकर उसके आगे-आगे चलेगा, कि पिताओं का मन बाल-बच्चों की ओर फेर दे; और आज्ञा न माननेवालों को धर्मियों की समझ पर लाए; और प्रभु के लिये एक योग्य प्रजा तैयार करे।”</a:t>
            </a:r>
            <a:endParaRPr lang="en-IN" sz="3600" dirty="0"/>
          </a:p>
        </p:txBody>
      </p:sp>
      <p:pic>
        <p:nvPicPr>
          <p:cNvPr id="51" name="Audio 50">
            <a:hlinkClick r:id="" action="ppaction://media"/>
            <a:extLst>
              <a:ext uri="{FF2B5EF4-FFF2-40B4-BE49-F238E27FC236}">
                <a16:creationId xmlns:a16="http://schemas.microsoft.com/office/drawing/2014/main" id="{5BFA95C9-0357-0711-8F1D-08964EE9AF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49851983"/>
      </p:ext>
    </p:extLst>
  </p:cSld>
  <p:clrMapOvr>
    <a:masterClrMapping/>
  </p:clrMapOvr>
  <mc:AlternateContent xmlns:mc="http://schemas.openxmlformats.org/markup-compatibility/2006" xmlns:p14="http://schemas.microsoft.com/office/powerpoint/2010/main">
    <mc:Choice Requires="p14">
      <p:transition spd="slow" p14:dur="2000" advTm="16553"/>
    </mc:Choice>
    <mc:Fallback xmlns="">
      <p:transition spd="slow" advTm="16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DB491DF-95DE-2A48-DC73-E066E25C7C64}"/>
              </a:ext>
            </a:extLst>
          </p:cNvPr>
          <p:cNvPicPr>
            <a:picLocks noChangeAspect="1"/>
          </p:cNvPicPr>
          <p:nvPr/>
        </p:nvPicPr>
        <p:blipFill rotWithShape="1">
          <a:blip r:embed="rId2"/>
          <a:srcRect b="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91CBADC2-386A-7E2E-8C04-F965FAB63B9A}"/>
              </a:ext>
            </a:extLst>
          </p:cNvPr>
          <p:cNvSpPr txBox="1"/>
          <p:nvPr/>
        </p:nvSpPr>
        <p:spPr>
          <a:xfrm>
            <a:off x="389778" y="351486"/>
            <a:ext cx="2982072"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1:</a:t>
            </a:r>
            <a:r>
              <a:rPr lang="en-US" sz="2800" i="0" u="none" strike="noStrike" baseline="0" dirty="0">
                <a:solidFill>
                  <a:schemeClr val="bg1"/>
                </a:solidFill>
                <a:latin typeface="Mangal" panose="02040503050203030202" pitchFamily="18" charset="0"/>
                <a:cs typeface="Mangal" panose="02040503050203030202" pitchFamily="18" charset="0"/>
              </a:rPr>
              <a:t>17</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18</a:t>
            </a:r>
            <a:r>
              <a:rPr lang="en-US" sz="3600" b="0" i="0">
                <a:solidFill>
                  <a:srgbClr val="121212"/>
                </a:solidFill>
                <a:effectLst/>
                <a:latin typeface="Inter" panose="020B0502030000000004" pitchFamily="34" charset="0"/>
              </a:rPr>
              <a:t>“How can I be sure of this?” Zechariah asked the angel. “I am an old man, and my wife is well along in years.”</a:t>
            </a:r>
            <a:endParaRPr lang="en-IN" sz="3600" dirty="0"/>
          </a:p>
        </p:txBody>
      </p:sp>
      <p:sp>
        <p:nvSpPr>
          <p:cNvPr id="3" name="TextBox 2">
            <a:extLst>
              <a:ext uri="{FF2B5EF4-FFF2-40B4-BE49-F238E27FC236}">
                <a16:creationId xmlns:a16="http://schemas.microsoft.com/office/drawing/2014/main" id="{4AD4D8E9-8C7C-293C-A5EE-06FF68C90A51}"/>
              </a:ext>
            </a:extLst>
          </p:cNvPr>
          <p:cNvSpPr txBox="1"/>
          <p:nvPr/>
        </p:nvSpPr>
        <p:spPr>
          <a:xfrm>
            <a:off x="6096000" y="149949"/>
            <a:ext cx="6096000" cy="6558102"/>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18</a:t>
            </a:r>
            <a:r>
              <a:rPr lang="hi-IN" sz="3600" b="0" i="0" dirty="0">
                <a:solidFill>
                  <a:srgbClr val="121212"/>
                </a:solidFill>
                <a:effectLst/>
                <a:latin typeface="Inter" panose="020B0502030000000004" pitchFamily="34" charset="0"/>
              </a:rPr>
              <a:t>जकर्याह ने स्वर्गदूत से पूछा, “यह मैं कैसे जानूँ? क्योंकि मैं तो बूढ़ा हूँ; और मेरी पत्नी भी बूढ़ी हो गई है।”</a:t>
            </a:r>
            <a:endParaRPr lang="en-IN" sz="3600" dirty="0"/>
          </a:p>
        </p:txBody>
      </p:sp>
      <p:pic>
        <p:nvPicPr>
          <p:cNvPr id="8" name="Audio 7">
            <a:hlinkClick r:id="" action="ppaction://media"/>
            <a:extLst>
              <a:ext uri="{FF2B5EF4-FFF2-40B4-BE49-F238E27FC236}">
                <a16:creationId xmlns:a16="http://schemas.microsoft.com/office/drawing/2014/main" id="{9362CBEC-D9AE-A5A4-AB50-68B7D94E03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48484738"/>
      </p:ext>
    </p:extLst>
  </p:cSld>
  <p:clrMapOvr>
    <a:masterClrMapping/>
  </p:clrMapOvr>
  <mc:AlternateContent xmlns:mc="http://schemas.openxmlformats.org/markup-compatibility/2006" xmlns:p14="http://schemas.microsoft.com/office/powerpoint/2010/main">
    <mc:Choice Requires="p14">
      <p:transition spd="slow" p14:dur="2000" advTm="10615"/>
    </mc:Choice>
    <mc:Fallback xmlns="">
      <p:transition spd="slow" advTm="10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1DD4EA0-305F-343A-DF27-F1D917D70197}"/>
              </a:ext>
            </a:extLst>
          </p:cNvPr>
          <p:cNvPicPr>
            <a:picLocks noChangeAspect="1"/>
          </p:cNvPicPr>
          <p:nvPr/>
        </p:nvPicPr>
        <p:blipFill rotWithShape="1">
          <a:blip r:embed="rId2"/>
          <a:srcRect l="2800" r="11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E2218872-627B-0999-85B3-8F4A5B9F918E}"/>
              </a:ext>
            </a:extLst>
          </p:cNvPr>
          <p:cNvSpPr txBox="1"/>
          <p:nvPr/>
        </p:nvSpPr>
        <p:spPr>
          <a:xfrm>
            <a:off x="389778" y="351486"/>
            <a:ext cx="2982072"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1:</a:t>
            </a:r>
            <a:r>
              <a:rPr lang="en-US" sz="2800" i="0" u="none" strike="noStrike" baseline="0" dirty="0">
                <a:solidFill>
                  <a:schemeClr val="bg1"/>
                </a:solidFill>
                <a:latin typeface="Mangal" panose="02040503050203030202" pitchFamily="18" charset="0"/>
                <a:cs typeface="Mangal" panose="02040503050203030202" pitchFamily="18" charset="0"/>
              </a:rPr>
              <a:t>18</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19</a:t>
            </a:r>
            <a:r>
              <a:rPr lang="en-US" sz="3600" b="0" i="0">
                <a:solidFill>
                  <a:srgbClr val="121212"/>
                </a:solidFill>
                <a:effectLst/>
                <a:latin typeface="Inter" panose="020B0502030000000004" pitchFamily="34" charset="0"/>
              </a:rPr>
              <a:t>“I am Gabriel,” replied the angel. “I stand in the presence of God, and I have been sent to speak to you and to bring you this good news.</a:t>
            </a:r>
            <a:endParaRPr lang="en-IN" sz="3600" dirty="0"/>
          </a:p>
        </p:txBody>
      </p:sp>
      <p:sp>
        <p:nvSpPr>
          <p:cNvPr id="3" name="TextBox 2">
            <a:extLst>
              <a:ext uri="{FF2B5EF4-FFF2-40B4-BE49-F238E27FC236}">
                <a16:creationId xmlns:a16="http://schemas.microsoft.com/office/drawing/2014/main" id="{15A58D0E-CD06-D868-1040-2B91E002B710}"/>
              </a:ext>
            </a:extLst>
          </p:cNvPr>
          <p:cNvSpPr txBox="1"/>
          <p:nvPr/>
        </p:nvSpPr>
        <p:spPr>
          <a:xfrm>
            <a:off x="6096000" y="149949"/>
            <a:ext cx="6096000" cy="6558102"/>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19</a:t>
            </a:r>
            <a:r>
              <a:rPr lang="hi-IN" sz="3600" b="0" i="0" dirty="0">
                <a:solidFill>
                  <a:srgbClr val="121212"/>
                </a:solidFill>
                <a:effectLst/>
                <a:latin typeface="Inter" panose="020B0502030000000004" pitchFamily="34" charset="0"/>
              </a:rPr>
              <a:t>स्वर्गदूत ने उसको उत्तर दिया, “मैं गब्रिएल</a:t>
            </a:r>
            <a:r>
              <a:rPr lang="en-US" sz="3600" b="0" i="0" dirty="0">
                <a:solidFill>
                  <a:srgbClr val="121212"/>
                </a:solidFill>
                <a:effectLst/>
                <a:latin typeface="Inter" panose="020B0502030000000004" pitchFamily="34" charset="0"/>
              </a:rPr>
              <a:t>a </a:t>
            </a:r>
            <a:r>
              <a:rPr lang="hi-IN" sz="3600" b="0" i="0" dirty="0">
                <a:solidFill>
                  <a:srgbClr val="121212"/>
                </a:solidFill>
                <a:effectLst/>
                <a:latin typeface="Inter" panose="020B0502030000000004" pitchFamily="34" charset="0"/>
              </a:rPr>
              <a:t>हूँ, जो परमेश्वर के सामने खड़ा रहता हूँ; और मैं तुझ से बातें करने और तुझे यह सुसमाचार सुनाने को भेजा गया हूँ।</a:t>
            </a:r>
            <a:endParaRPr lang="en-IN" sz="3600" dirty="0"/>
          </a:p>
        </p:txBody>
      </p:sp>
      <p:pic>
        <p:nvPicPr>
          <p:cNvPr id="23" name="Audio 22">
            <a:hlinkClick r:id="" action="ppaction://media"/>
            <a:extLst>
              <a:ext uri="{FF2B5EF4-FFF2-40B4-BE49-F238E27FC236}">
                <a16:creationId xmlns:a16="http://schemas.microsoft.com/office/drawing/2014/main" id="{D76AFEC0-9A13-C6A3-97BC-70ADCA7545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90489254"/>
      </p:ext>
    </p:extLst>
  </p:cSld>
  <p:clrMapOvr>
    <a:masterClrMapping/>
  </p:clrMapOvr>
  <mc:AlternateContent xmlns:mc="http://schemas.openxmlformats.org/markup-compatibility/2006" xmlns:p14="http://schemas.microsoft.com/office/powerpoint/2010/main">
    <mc:Choice Requires="p14">
      <p:transition spd="slow" p14:dur="2000" advTm="14077"/>
    </mc:Choice>
    <mc:Fallback xmlns="">
      <p:transition spd="slow" advTm="14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D5E8230-5E77-BF36-1A2F-A5A2573F71B9}"/>
              </a:ext>
            </a:extLst>
          </p:cNvPr>
          <p:cNvPicPr>
            <a:picLocks noChangeAspect="1"/>
          </p:cNvPicPr>
          <p:nvPr/>
        </p:nvPicPr>
        <p:blipFill>
          <a:blip r:embed="rId2"/>
          <a:stretch>
            <a:fillRect/>
          </a:stretch>
        </p:blipFill>
        <p:spPr>
          <a:xfrm>
            <a:off x="-672353" y="0"/>
            <a:ext cx="12864353" cy="6858000"/>
          </a:xfrm>
          <a:prstGeom prst="rect">
            <a:avLst/>
          </a:prstGeom>
        </p:spPr>
      </p:pic>
      <p:sp>
        <p:nvSpPr>
          <p:cNvPr id="5" name="TextBox 4">
            <a:extLst>
              <a:ext uri="{FF2B5EF4-FFF2-40B4-BE49-F238E27FC236}">
                <a16:creationId xmlns:a16="http://schemas.microsoft.com/office/drawing/2014/main" id="{ED914D23-7A48-4E1D-C356-AABBF4C8DE85}"/>
              </a:ext>
            </a:extLst>
          </p:cNvPr>
          <p:cNvSpPr txBox="1"/>
          <p:nvPr/>
        </p:nvSpPr>
        <p:spPr>
          <a:xfrm>
            <a:off x="389778" y="351486"/>
            <a:ext cx="2982072"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1:</a:t>
            </a:r>
            <a:r>
              <a:rPr lang="en-US" sz="2800" i="0" u="none" strike="noStrike" baseline="0" dirty="0">
                <a:solidFill>
                  <a:schemeClr val="bg1"/>
                </a:solidFill>
                <a:latin typeface="Mangal" panose="02040503050203030202" pitchFamily="18" charset="0"/>
                <a:cs typeface="Mangal" panose="02040503050203030202" pitchFamily="18" charset="0"/>
              </a:rPr>
              <a:t>19</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279256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20</a:t>
            </a:r>
            <a:r>
              <a:rPr lang="en-US" sz="3600" b="0" i="0">
                <a:solidFill>
                  <a:srgbClr val="121212"/>
                </a:solidFill>
                <a:effectLst/>
                <a:latin typeface="Inter" panose="020B0502030000000004" pitchFamily="34" charset="0"/>
              </a:rPr>
              <a:t>And now you will be silent and unable to speak until the day this comes to pass, because you did not believe my words, which will be fulfilled at their proper time.”</a:t>
            </a:r>
            <a:endParaRPr lang="en-IN" sz="3600" dirty="0"/>
          </a:p>
        </p:txBody>
      </p:sp>
      <p:sp>
        <p:nvSpPr>
          <p:cNvPr id="3" name="TextBox 2">
            <a:extLst>
              <a:ext uri="{FF2B5EF4-FFF2-40B4-BE49-F238E27FC236}">
                <a16:creationId xmlns:a16="http://schemas.microsoft.com/office/drawing/2014/main" id="{BA89BAEF-E3F9-F863-5F6F-9E32D7DCA240}"/>
              </a:ext>
            </a:extLst>
          </p:cNvPr>
          <p:cNvSpPr txBox="1"/>
          <p:nvPr/>
        </p:nvSpPr>
        <p:spPr>
          <a:xfrm>
            <a:off x="6096000" y="149949"/>
            <a:ext cx="6096000" cy="6558102"/>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20</a:t>
            </a:r>
            <a:r>
              <a:rPr lang="hi-IN" sz="3600" b="0" i="0" dirty="0">
                <a:solidFill>
                  <a:srgbClr val="121212"/>
                </a:solidFill>
                <a:effectLst/>
                <a:latin typeface="Inter" panose="020B0502030000000004" pitchFamily="34" charset="0"/>
              </a:rPr>
              <a:t>और देख, जिस दिन तक ये बातें पूरी न हो लें, उस दिन तक तू मौन रहेगा, और बोल न सकेगा, इसलिए कि तूने मेरी बातों की जो अपने समय पर पूरी होंगी, विश्वास न किया।”</a:t>
            </a:r>
            <a:r>
              <a:rPr lang="en-US" sz="3600" b="0" i="0" dirty="0">
                <a:solidFill>
                  <a:srgbClr val="121212"/>
                </a:solidFill>
                <a:effectLst/>
                <a:latin typeface="Inter" panose="020B0502030000000004" pitchFamily="34" charset="0"/>
              </a:rPr>
              <a:t>s</a:t>
            </a:r>
            <a:endParaRPr lang="en-IN" sz="3600" dirty="0"/>
          </a:p>
        </p:txBody>
      </p:sp>
      <p:pic>
        <p:nvPicPr>
          <p:cNvPr id="21" name="Audio 20">
            <a:hlinkClick r:id="" action="ppaction://media"/>
            <a:extLst>
              <a:ext uri="{FF2B5EF4-FFF2-40B4-BE49-F238E27FC236}">
                <a16:creationId xmlns:a16="http://schemas.microsoft.com/office/drawing/2014/main" id="{94093A9A-4BEA-0B4E-AD84-FF8FABDD2E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46069093"/>
      </p:ext>
    </p:extLst>
  </p:cSld>
  <p:clrMapOvr>
    <a:masterClrMapping/>
  </p:clrMapOvr>
  <mc:AlternateContent xmlns:mc="http://schemas.openxmlformats.org/markup-compatibility/2006" xmlns:p14="http://schemas.microsoft.com/office/powerpoint/2010/main">
    <mc:Choice Requires="p14">
      <p:transition spd="slow" p14:dur="2000" advTm="13834"/>
    </mc:Choice>
    <mc:Fallback xmlns="">
      <p:transition spd="slow" advTm="13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D5E8230-5E77-BF36-1A2F-A5A2573F71B9}"/>
              </a:ext>
            </a:extLst>
          </p:cNvPr>
          <p:cNvPicPr>
            <a:picLocks noChangeAspect="1"/>
          </p:cNvPicPr>
          <p:nvPr/>
        </p:nvPicPr>
        <p:blipFill>
          <a:blip r:embed="rId2"/>
          <a:stretch>
            <a:fillRect/>
          </a:stretch>
        </p:blipFill>
        <p:spPr>
          <a:xfrm>
            <a:off x="-672353" y="0"/>
            <a:ext cx="12864353" cy="6858000"/>
          </a:xfrm>
          <a:prstGeom prst="rect">
            <a:avLst/>
          </a:prstGeom>
        </p:spPr>
      </p:pic>
      <p:sp>
        <p:nvSpPr>
          <p:cNvPr id="5" name="TextBox 4">
            <a:extLst>
              <a:ext uri="{FF2B5EF4-FFF2-40B4-BE49-F238E27FC236}">
                <a16:creationId xmlns:a16="http://schemas.microsoft.com/office/drawing/2014/main" id="{BEC83F5D-F514-6988-D2DE-BF6E7EF28791}"/>
              </a:ext>
            </a:extLst>
          </p:cNvPr>
          <p:cNvSpPr txBox="1"/>
          <p:nvPr/>
        </p:nvSpPr>
        <p:spPr>
          <a:xfrm>
            <a:off x="389778" y="351486"/>
            <a:ext cx="2982072"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1:</a:t>
            </a:r>
            <a:r>
              <a:rPr lang="en-US" sz="2800" i="0" u="none" strike="noStrike" baseline="0" dirty="0">
                <a:solidFill>
                  <a:schemeClr val="bg1"/>
                </a:solidFill>
                <a:latin typeface="Mangal" panose="02040503050203030202" pitchFamily="18" charset="0"/>
                <a:cs typeface="Mangal" panose="02040503050203030202" pitchFamily="18" charset="0"/>
              </a:rPr>
              <a:t>20</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0179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21</a:t>
            </a:r>
            <a:r>
              <a:rPr lang="en-US" sz="3600" b="0" i="0">
                <a:solidFill>
                  <a:srgbClr val="121212"/>
                </a:solidFill>
                <a:effectLst/>
                <a:latin typeface="Inter" panose="020B0502030000000004" pitchFamily="34" charset="0"/>
              </a:rPr>
              <a:t>Meanwhile, the people were waiting for Zechariah and wondering why he took so long in the temple.</a:t>
            </a:r>
            <a:endParaRPr lang="en-IN" sz="3600" dirty="0"/>
          </a:p>
        </p:txBody>
      </p:sp>
      <p:sp>
        <p:nvSpPr>
          <p:cNvPr id="3" name="TextBox 2">
            <a:extLst>
              <a:ext uri="{FF2B5EF4-FFF2-40B4-BE49-F238E27FC236}">
                <a16:creationId xmlns:a16="http://schemas.microsoft.com/office/drawing/2014/main" id="{CCCBA284-F8CF-B853-63D8-19743DC35F28}"/>
              </a:ext>
            </a:extLst>
          </p:cNvPr>
          <p:cNvSpPr txBox="1"/>
          <p:nvPr/>
        </p:nvSpPr>
        <p:spPr>
          <a:xfrm>
            <a:off x="6096000" y="149949"/>
            <a:ext cx="6096000" cy="6558102"/>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21</a:t>
            </a:r>
            <a:r>
              <a:rPr lang="hi-IN" sz="4000" b="0" i="0" dirty="0">
                <a:solidFill>
                  <a:srgbClr val="121212"/>
                </a:solidFill>
                <a:effectLst/>
                <a:latin typeface="Inter" panose="020B0502030000000004" pitchFamily="34" charset="0"/>
              </a:rPr>
              <a:t>लोग जकर्याह की प्रतीक्षा करते रहे और अचम्भा करने लगे कि उसे मन्दिर में ऐसी देर क्यों लगी?</a:t>
            </a:r>
            <a:endParaRPr lang="en-IN" sz="4000" dirty="0"/>
          </a:p>
        </p:txBody>
      </p:sp>
      <p:pic>
        <p:nvPicPr>
          <p:cNvPr id="40" name="Audio 39">
            <a:hlinkClick r:id="" action="ppaction://media"/>
            <a:extLst>
              <a:ext uri="{FF2B5EF4-FFF2-40B4-BE49-F238E27FC236}">
                <a16:creationId xmlns:a16="http://schemas.microsoft.com/office/drawing/2014/main" id="{E754E5FC-671C-844C-E10A-63E3B70AC8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55434269"/>
      </p:ext>
    </p:extLst>
  </p:cSld>
  <p:clrMapOvr>
    <a:masterClrMapping/>
  </p:clrMapOvr>
  <mc:AlternateContent xmlns:mc="http://schemas.openxmlformats.org/markup-compatibility/2006" xmlns:p14="http://schemas.microsoft.com/office/powerpoint/2010/main">
    <mc:Choice Requires="p14">
      <p:transition spd="slow" p14:dur="2000" advTm="7398"/>
    </mc:Choice>
    <mc:Fallback xmlns="">
      <p:transition spd="slow" advTm="7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6000" b="1" i="0" u="none" strike="noStrike" baseline="0" dirty="0">
                <a:latin typeface="TimesNewRomanPS-BoldMT"/>
              </a:rPr>
              <a:t>Jesus’ Birth</a:t>
            </a:r>
          </a:p>
          <a:p>
            <a:pPr algn="l"/>
            <a:r>
              <a:rPr lang="en-US" sz="6000" b="0" i="0" u="none" strike="noStrike" baseline="0" dirty="0">
                <a:latin typeface="TimesNewRomanPSMT"/>
              </a:rPr>
              <a:t>John the Baptist’s birth foretold - Luke 1:5-25</a:t>
            </a:r>
          </a:p>
        </p:txBody>
      </p:sp>
      <p:sp>
        <p:nvSpPr>
          <p:cNvPr id="2" name="TextBox 1">
            <a:extLst>
              <a:ext uri="{FF2B5EF4-FFF2-40B4-BE49-F238E27FC236}">
                <a16:creationId xmlns:a16="http://schemas.microsoft.com/office/drawing/2014/main" id="{6F43244B-310E-1C4C-D55B-55B1AED26194}"/>
              </a:ext>
            </a:extLst>
          </p:cNvPr>
          <p:cNvSpPr txBox="1"/>
          <p:nvPr/>
        </p:nvSpPr>
        <p:spPr>
          <a:xfrm>
            <a:off x="6096000" y="0"/>
            <a:ext cx="6096000" cy="6858000"/>
          </a:xfrm>
          <a:prstGeom prst="rect">
            <a:avLst/>
          </a:prstGeom>
          <a:noFill/>
        </p:spPr>
        <p:txBody>
          <a:bodyPr wrap="square" rtlCol="0">
            <a:noAutofit/>
          </a:bodyPr>
          <a:lstStyle/>
          <a:p>
            <a:r>
              <a:rPr lang="hi-IN" sz="5400" dirty="0"/>
              <a:t>यूहन्ना बपतिस्मा देने वाले की जन्म की भविष्यवाणी - लूका 1:5-25</a:t>
            </a:r>
          </a:p>
        </p:txBody>
      </p:sp>
      <p:pic>
        <p:nvPicPr>
          <p:cNvPr id="11" name="Audio 10">
            <a:hlinkClick r:id="" action="ppaction://media"/>
            <a:extLst>
              <a:ext uri="{FF2B5EF4-FFF2-40B4-BE49-F238E27FC236}">
                <a16:creationId xmlns:a16="http://schemas.microsoft.com/office/drawing/2014/main" id="{2705445F-A99C-0726-A1D6-7373CF7BA8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473"/>
    </mc:Choice>
    <mc:Fallback xmlns="">
      <p:transition spd="slow" advTm="4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B83D526-4118-2197-BEA2-8B08836EE57D}"/>
              </a:ext>
            </a:extLst>
          </p:cNvPr>
          <p:cNvPicPr>
            <a:picLocks noChangeAspect="1"/>
          </p:cNvPicPr>
          <p:nvPr/>
        </p:nvPicPr>
        <p:blipFill rotWithShape="1">
          <a:blip r:embed="rId2"/>
          <a:srcRect t="2165" b="87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B578294-A2C0-A8E6-AE13-3750C687F0C3}"/>
              </a:ext>
            </a:extLst>
          </p:cNvPr>
          <p:cNvSpPr txBox="1"/>
          <p:nvPr/>
        </p:nvSpPr>
        <p:spPr>
          <a:xfrm>
            <a:off x="389778" y="351486"/>
            <a:ext cx="2982072"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1:</a:t>
            </a:r>
            <a:r>
              <a:rPr lang="en-US" sz="2800" i="0" u="none" strike="noStrike" baseline="0" dirty="0">
                <a:solidFill>
                  <a:schemeClr val="bg1"/>
                </a:solidFill>
                <a:latin typeface="Mangal" panose="02040503050203030202" pitchFamily="18" charset="0"/>
                <a:cs typeface="Mangal" panose="02040503050203030202" pitchFamily="18" charset="0"/>
              </a:rPr>
              <a:t>21</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22</a:t>
            </a:r>
            <a:r>
              <a:rPr lang="en-US" sz="4000" b="0" i="0">
                <a:solidFill>
                  <a:srgbClr val="121212"/>
                </a:solidFill>
                <a:effectLst/>
                <a:latin typeface="Inter" panose="020B0502030000000004" pitchFamily="34" charset="0"/>
              </a:rPr>
              <a:t>When he came out and was unable to speak to them, they realized he had seen a vision in the temple. He kept making signs to them but remained speechless.</a:t>
            </a:r>
            <a:endParaRPr lang="en-IN" sz="4000" dirty="0"/>
          </a:p>
        </p:txBody>
      </p:sp>
      <p:sp>
        <p:nvSpPr>
          <p:cNvPr id="3" name="TextBox 2">
            <a:extLst>
              <a:ext uri="{FF2B5EF4-FFF2-40B4-BE49-F238E27FC236}">
                <a16:creationId xmlns:a16="http://schemas.microsoft.com/office/drawing/2014/main" id="{4CB56434-B9EF-5284-711C-2C8744269463}"/>
              </a:ext>
            </a:extLst>
          </p:cNvPr>
          <p:cNvSpPr txBox="1"/>
          <p:nvPr/>
        </p:nvSpPr>
        <p:spPr>
          <a:xfrm>
            <a:off x="6096000" y="149949"/>
            <a:ext cx="6096000" cy="6558102"/>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22</a:t>
            </a:r>
            <a:r>
              <a:rPr lang="hi-IN" sz="4000" b="0" i="0" dirty="0">
                <a:solidFill>
                  <a:srgbClr val="121212"/>
                </a:solidFill>
                <a:effectLst/>
                <a:latin typeface="Inter" panose="020B0502030000000004" pitchFamily="34" charset="0"/>
              </a:rPr>
              <a:t>जब वह बाहर आया, तो उनसे बोल न सका अतः वे जान गए, कि उसने मन्दिर में कोई दर्शन पाया है; और वह उनसे संकेत करता रहा, और गूँगा रह गया।</a:t>
            </a:r>
            <a:endParaRPr lang="en-IN" sz="4000" dirty="0"/>
          </a:p>
        </p:txBody>
      </p:sp>
      <p:pic>
        <p:nvPicPr>
          <p:cNvPr id="10" name="Audio 9">
            <a:hlinkClick r:id="" action="ppaction://media"/>
            <a:extLst>
              <a:ext uri="{FF2B5EF4-FFF2-40B4-BE49-F238E27FC236}">
                <a16:creationId xmlns:a16="http://schemas.microsoft.com/office/drawing/2014/main" id="{A3B2008B-F0E9-82E7-2069-E34E8DD475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29681453"/>
      </p:ext>
    </p:extLst>
  </p:cSld>
  <p:clrMapOvr>
    <a:masterClrMapping/>
  </p:clrMapOvr>
  <mc:AlternateContent xmlns:mc="http://schemas.openxmlformats.org/markup-compatibility/2006" xmlns:p14="http://schemas.microsoft.com/office/powerpoint/2010/main">
    <mc:Choice Requires="p14">
      <p:transition spd="slow" p14:dur="2000" advTm="14759"/>
    </mc:Choice>
    <mc:Fallback xmlns="">
      <p:transition spd="slow" advTm="14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460A5A-76F8-5864-CDD3-FFB4DD730303}"/>
              </a:ext>
            </a:extLst>
          </p:cNvPr>
          <p:cNvPicPr>
            <a:picLocks noChangeAspect="1"/>
          </p:cNvPicPr>
          <p:nvPr/>
        </p:nvPicPr>
        <p:blipFill rotWithShape="1">
          <a:blip r:embed="rId2"/>
          <a:srcRect b="3864"/>
          <a:stretch/>
        </p:blipFill>
        <p:spPr>
          <a:xfrm>
            <a:off x="20" y="0"/>
            <a:ext cx="12191980" cy="6856718"/>
          </a:xfrm>
          <a:prstGeom prst="rect">
            <a:avLst/>
          </a:prstGeom>
        </p:spPr>
      </p:pic>
      <p:sp>
        <p:nvSpPr>
          <p:cNvPr id="4" name="TextBox 3">
            <a:extLst>
              <a:ext uri="{FF2B5EF4-FFF2-40B4-BE49-F238E27FC236}">
                <a16:creationId xmlns:a16="http://schemas.microsoft.com/office/drawing/2014/main" id="{36CCFED5-6BC8-3C8F-03E5-3FB83D42AC66}"/>
              </a:ext>
            </a:extLst>
          </p:cNvPr>
          <p:cNvSpPr txBox="1"/>
          <p:nvPr/>
        </p:nvSpPr>
        <p:spPr>
          <a:xfrm>
            <a:off x="389778" y="351486"/>
            <a:ext cx="2982072"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1:</a:t>
            </a:r>
            <a:r>
              <a:rPr lang="en-US" sz="2800" i="0" u="none" strike="noStrike" baseline="0" dirty="0">
                <a:solidFill>
                  <a:schemeClr val="bg1"/>
                </a:solidFill>
                <a:latin typeface="Mangal" panose="02040503050203030202" pitchFamily="18" charset="0"/>
                <a:cs typeface="Mangal" panose="02040503050203030202" pitchFamily="18" charset="0"/>
              </a:rPr>
              <a:t>22</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58924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23</a:t>
            </a:r>
            <a:r>
              <a:rPr lang="en-US" sz="4000" b="0" i="0">
                <a:solidFill>
                  <a:srgbClr val="121212"/>
                </a:solidFill>
                <a:effectLst/>
                <a:latin typeface="Inter" panose="020B0502030000000004" pitchFamily="34" charset="0"/>
              </a:rPr>
              <a:t>And when the days of his service were complete, he returned home.</a:t>
            </a:r>
            <a:endParaRPr lang="en-IN" dirty="0"/>
          </a:p>
        </p:txBody>
      </p:sp>
      <p:sp>
        <p:nvSpPr>
          <p:cNvPr id="3" name="TextBox 2">
            <a:extLst>
              <a:ext uri="{FF2B5EF4-FFF2-40B4-BE49-F238E27FC236}">
                <a16:creationId xmlns:a16="http://schemas.microsoft.com/office/drawing/2014/main" id="{D42FACCE-AE7E-952A-8FB9-467D723C87CC}"/>
              </a:ext>
            </a:extLst>
          </p:cNvPr>
          <p:cNvSpPr txBox="1"/>
          <p:nvPr/>
        </p:nvSpPr>
        <p:spPr>
          <a:xfrm>
            <a:off x="6096000" y="149949"/>
            <a:ext cx="6096000" cy="6558102"/>
          </a:xfrm>
          <a:prstGeom prst="rect">
            <a:avLst/>
          </a:prstGeom>
          <a:noFill/>
        </p:spPr>
        <p:txBody>
          <a:bodyPr wrap="square" rtlCol="0">
            <a:noAutofit/>
          </a:bodyPr>
          <a:lstStyle/>
          <a:p>
            <a:r>
              <a:rPr lang="hi-IN" sz="4400" b="0" i="0" dirty="0">
                <a:solidFill>
                  <a:srgbClr val="777A7B"/>
                </a:solidFill>
                <a:effectLst/>
                <a:latin typeface="Inter" panose="020B0502030000000004" pitchFamily="34" charset="0"/>
              </a:rPr>
              <a:t>23</a:t>
            </a:r>
            <a:r>
              <a:rPr lang="hi-IN" sz="4400" b="0" i="0" dirty="0">
                <a:solidFill>
                  <a:srgbClr val="121212"/>
                </a:solidFill>
                <a:effectLst/>
                <a:latin typeface="Inter" panose="020B0502030000000004" pitchFamily="34" charset="0"/>
              </a:rPr>
              <a:t>जब उसकी सेवा के दिन पूरे हुए, तो वह अपने घर चला गया।</a:t>
            </a:r>
            <a:endParaRPr lang="en-IN" sz="4400" dirty="0"/>
          </a:p>
        </p:txBody>
      </p:sp>
      <p:pic>
        <p:nvPicPr>
          <p:cNvPr id="6" name="Audio 5">
            <a:hlinkClick r:id="" action="ppaction://media"/>
            <a:extLst>
              <a:ext uri="{FF2B5EF4-FFF2-40B4-BE49-F238E27FC236}">
                <a16:creationId xmlns:a16="http://schemas.microsoft.com/office/drawing/2014/main" id="{2055A57C-1603-9807-D1EB-C8B4999698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80113377"/>
      </p:ext>
    </p:extLst>
  </p:cSld>
  <p:clrMapOvr>
    <a:masterClrMapping/>
  </p:clrMapOvr>
  <mc:AlternateContent xmlns:mc="http://schemas.openxmlformats.org/markup-compatibility/2006" xmlns:p14="http://schemas.microsoft.com/office/powerpoint/2010/main">
    <mc:Choice Requires="p14">
      <p:transition spd="slow" p14:dur="2000" advTm="5370"/>
    </mc:Choice>
    <mc:Fallback xmlns="">
      <p:transition spd="slow" advTm="5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7460A5A-76F8-5864-CDD3-FFB4DD730303}"/>
              </a:ext>
            </a:extLst>
          </p:cNvPr>
          <p:cNvPicPr>
            <a:picLocks noChangeAspect="1"/>
          </p:cNvPicPr>
          <p:nvPr/>
        </p:nvPicPr>
        <p:blipFill rotWithShape="1">
          <a:blip r:embed="rId2"/>
          <a:srcRect b="3864"/>
          <a:stretch/>
        </p:blipFill>
        <p:spPr>
          <a:xfrm>
            <a:off x="20" y="-2399855"/>
            <a:ext cx="16459180" cy="9256573"/>
          </a:xfrm>
          <a:prstGeom prst="rect">
            <a:avLst/>
          </a:prstGeom>
        </p:spPr>
      </p:pic>
      <p:sp>
        <p:nvSpPr>
          <p:cNvPr id="4" name="TextBox 3">
            <a:extLst>
              <a:ext uri="{FF2B5EF4-FFF2-40B4-BE49-F238E27FC236}">
                <a16:creationId xmlns:a16="http://schemas.microsoft.com/office/drawing/2014/main" id="{8BCDD1EF-0649-9AE5-4BA6-47AC14765BF6}"/>
              </a:ext>
            </a:extLst>
          </p:cNvPr>
          <p:cNvSpPr txBox="1"/>
          <p:nvPr/>
        </p:nvSpPr>
        <p:spPr>
          <a:xfrm>
            <a:off x="389778" y="351486"/>
            <a:ext cx="2982072"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1:</a:t>
            </a:r>
            <a:r>
              <a:rPr lang="en-US" sz="2800" i="0" u="none" strike="noStrike" baseline="0" dirty="0">
                <a:solidFill>
                  <a:schemeClr val="bg1"/>
                </a:solidFill>
                <a:latin typeface="Mangal" panose="02040503050203030202" pitchFamily="18" charset="0"/>
                <a:cs typeface="Mangal" panose="02040503050203030202" pitchFamily="18" charset="0"/>
              </a:rPr>
              <a:t>23</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24</a:t>
            </a:r>
            <a:r>
              <a:rPr lang="en-US" sz="3600" b="0" i="0">
                <a:solidFill>
                  <a:srgbClr val="121212"/>
                </a:solidFill>
                <a:effectLst/>
                <a:latin typeface="Inter" panose="020B0502030000000004" pitchFamily="34" charset="0"/>
              </a:rPr>
              <a:t>After these days, his wife Elizabeth became pregnant and for five months remained in seclusion. She declared, </a:t>
            </a:r>
            <a:r>
              <a:rPr lang="en-US" sz="3600" b="0" i="0">
                <a:solidFill>
                  <a:srgbClr val="777A7B"/>
                </a:solidFill>
                <a:effectLst/>
                <a:latin typeface="Inter" panose="020B0502030000000004" pitchFamily="34" charset="0"/>
              </a:rPr>
              <a:t>25</a:t>
            </a:r>
            <a:r>
              <a:rPr lang="en-US" sz="3600" b="0" i="0">
                <a:solidFill>
                  <a:srgbClr val="121212"/>
                </a:solidFill>
                <a:effectLst/>
                <a:latin typeface="Inter" panose="020B0502030000000004" pitchFamily="34" charset="0"/>
              </a:rPr>
              <a:t>“The Lord has done this for me. In these days He has shown me favor and taken away my disgrace among the people.”</a:t>
            </a:r>
            <a:endParaRPr lang="en-IN" sz="3600" dirty="0"/>
          </a:p>
        </p:txBody>
      </p:sp>
      <p:sp>
        <p:nvSpPr>
          <p:cNvPr id="3" name="TextBox 2">
            <a:extLst>
              <a:ext uri="{FF2B5EF4-FFF2-40B4-BE49-F238E27FC236}">
                <a16:creationId xmlns:a16="http://schemas.microsoft.com/office/drawing/2014/main" id="{F955132E-611F-593F-7A1B-92416A5698EB}"/>
              </a:ext>
            </a:extLst>
          </p:cNvPr>
          <p:cNvSpPr txBox="1"/>
          <p:nvPr/>
        </p:nvSpPr>
        <p:spPr>
          <a:xfrm>
            <a:off x="6096000" y="149949"/>
            <a:ext cx="6096000" cy="6558102"/>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24</a:t>
            </a:r>
            <a:r>
              <a:rPr lang="hi-IN" sz="4000" b="0" i="0" dirty="0">
                <a:solidFill>
                  <a:srgbClr val="121212"/>
                </a:solidFill>
                <a:effectLst/>
                <a:latin typeface="Inter" panose="020B0502030000000004" pitchFamily="34" charset="0"/>
              </a:rPr>
              <a:t>इन दिनों के बाद उसकी पत्नी एलीशिबा गर्भवती हुई; और पाँच महीने तक अपने आपको यह कह के छिपाए रखा। </a:t>
            </a:r>
            <a:r>
              <a:rPr lang="hi-IN" sz="4000" b="0" i="0" dirty="0">
                <a:solidFill>
                  <a:srgbClr val="777A7B"/>
                </a:solidFill>
                <a:effectLst/>
                <a:latin typeface="Inter" panose="020B0502030000000004" pitchFamily="34" charset="0"/>
              </a:rPr>
              <a:t>25</a:t>
            </a:r>
            <a:r>
              <a:rPr lang="hi-IN" sz="4000" b="0" i="0" dirty="0">
                <a:solidFill>
                  <a:srgbClr val="121212"/>
                </a:solidFill>
                <a:effectLst/>
                <a:latin typeface="Inter" panose="020B0502030000000004" pitchFamily="34" charset="0"/>
              </a:rPr>
              <a:t>“मनुष्यों में मेरा अपमान दूर करने के लिये प्रभु ने इन दिनों में कृपादृष्टि करके मेरे लिये ऐसा किया है।”</a:t>
            </a:r>
            <a:endParaRPr lang="en-IN" sz="4000" dirty="0"/>
          </a:p>
        </p:txBody>
      </p:sp>
      <p:pic>
        <p:nvPicPr>
          <p:cNvPr id="31" name="Audio 30">
            <a:hlinkClick r:id="" action="ppaction://media"/>
            <a:extLst>
              <a:ext uri="{FF2B5EF4-FFF2-40B4-BE49-F238E27FC236}">
                <a16:creationId xmlns:a16="http://schemas.microsoft.com/office/drawing/2014/main" id="{7BBBAF08-425F-9419-B88E-41506D75B1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47200629"/>
      </p:ext>
    </p:extLst>
  </p:cSld>
  <p:clrMapOvr>
    <a:masterClrMapping/>
  </p:clrMapOvr>
  <mc:AlternateContent xmlns:mc="http://schemas.openxmlformats.org/markup-compatibility/2006" xmlns:p14="http://schemas.microsoft.com/office/powerpoint/2010/main">
    <mc:Choice Requires="p14">
      <p:transition spd="slow" p14:dur="2000" advTm="14659"/>
    </mc:Choice>
    <mc:Fallback xmlns="">
      <p:transition spd="slow" advTm="14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59EA1E1-6BE9-816D-2A75-37C02D085A02}"/>
              </a:ext>
            </a:extLst>
          </p:cNvPr>
          <p:cNvPicPr>
            <a:picLocks noChangeAspect="1"/>
          </p:cNvPicPr>
          <p:nvPr/>
        </p:nvPicPr>
        <p:blipFill>
          <a:blip r:embed="rId2"/>
          <a:stretch>
            <a:fillRect/>
          </a:stretch>
        </p:blipFill>
        <p:spPr>
          <a:xfrm>
            <a:off x="0" y="-317500"/>
            <a:ext cx="12191999" cy="7492999"/>
          </a:xfrm>
          <a:prstGeom prst="rect">
            <a:avLst/>
          </a:prstGeom>
        </p:spPr>
      </p:pic>
      <p:sp>
        <p:nvSpPr>
          <p:cNvPr id="5" name="TextBox 4">
            <a:extLst>
              <a:ext uri="{FF2B5EF4-FFF2-40B4-BE49-F238E27FC236}">
                <a16:creationId xmlns:a16="http://schemas.microsoft.com/office/drawing/2014/main" id="{49E3D1E8-29EB-0FB1-02AE-299FEF0B44B3}"/>
              </a:ext>
            </a:extLst>
          </p:cNvPr>
          <p:cNvSpPr txBox="1"/>
          <p:nvPr/>
        </p:nvSpPr>
        <p:spPr>
          <a:xfrm>
            <a:off x="389778" y="351486"/>
            <a:ext cx="2982072"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1:</a:t>
            </a:r>
            <a:r>
              <a:rPr lang="en-US" sz="2800" i="0" u="none" strike="noStrike" baseline="0" dirty="0">
                <a:solidFill>
                  <a:schemeClr val="bg1"/>
                </a:solidFill>
                <a:latin typeface="Mangal" panose="02040503050203030202" pitchFamily="18" charset="0"/>
                <a:cs typeface="Mangal" panose="02040503050203030202" pitchFamily="18" charset="0"/>
              </a:rPr>
              <a:t>24,25</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73482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59EA1E1-6BE9-816D-2A75-37C02D085A02}"/>
              </a:ext>
            </a:extLst>
          </p:cNvPr>
          <p:cNvPicPr>
            <a:picLocks noChangeAspect="1"/>
          </p:cNvPicPr>
          <p:nvPr/>
        </p:nvPicPr>
        <p:blipFill>
          <a:blip r:embed="rId2"/>
          <a:stretch>
            <a:fillRect/>
          </a:stretch>
        </p:blipFill>
        <p:spPr>
          <a:xfrm>
            <a:off x="0" y="-317500"/>
            <a:ext cx="12191999" cy="7492999"/>
          </a:xfrm>
          <a:prstGeom prst="rect">
            <a:avLst/>
          </a:prstGeom>
        </p:spPr>
      </p:pic>
      <p:sp>
        <p:nvSpPr>
          <p:cNvPr id="5" name="TextBox 4">
            <a:extLst>
              <a:ext uri="{FF2B5EF4-FFF2-40B4-BE49-F238E27FC236}">
                <a16:creationId xmlns:a16="http://schemas.microsoft.com/office/drawing/2014/main" id="{3FEEFFEE-56F7-533F-4A14-F6B66BE43538}"/>
              </a:ext>
            </a:extLst>
          </p:cNvPr>
          <p:cNvSpPr txBox="1"/>
          <p:nvPr/>
        </p:nvSpPr>
        <p:spPr>
          <a:xfrm>
            <a:off x="401781" y="355030"/>
            <a:ext cx="6889531" cy="3371849"/>
          </a:xfrm>
          <a:prstGeom prst="rect">
            <a:avLst/>
          </a:prstGeom>
          <a:noFill/>
        </p:spPr>
        <p:txBody>
          <a:bodyPr wrap="square" rtlCol="0">
            <a:noAutofit/>
          </a:bodyPr>
          <a:lstStyle/>
          <a:p>
            <a:pPr algn="l"/>
            <a:r>
              <a:rPr lang="hi-IN" sz="4800" i="0" u="none" strike="noStrike" baseline="0" dirty="0">
                <a:solidFill>
                  <a:schemeClr val="bg1"/>
                </a:solidFill>
                <a:latin typeface="TimesNewRomanPSMT"/>
              </a:rPr>
              <a:t>यूहन्ना बपतिस्मा देने वाले की जन्म की भविष्यवाणी - लूका 1:5-25</a:t>
            </a:r>
          </a:p>
        </p:txBody>
      </p:sp>
    </p:spTree>
    <p:extLst>
      <p:ext uri="{BB962C8B-B14F-4D97-AF65-F5344CB8AC3E}">
        <p14:creationId xmlns:p14="http://schemas.microsoft.com/office/powerpoint/2010/main" val="796980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In the time of Herod king of Judea there was a priest named Zechariah, who belonged to the priestly division of Abijah, and whose wife Elizabeth was a daughter of Aaron.</a:t>
            </a:r>
            <a:endParaRPr lang="en-IN" sz="4000" dirty="0"/>
          </a:p>
        </p:txBody>
      </p:sp>
      <p:sp>
        <p:nvSpPr>
          <p:cNvPr id="2" name="TextBox 1">
            <a:extLst>
              <a:ext uri="{FF2B5EF4-FFF2-40B4-BE49-F238E27FC236}">
                <a16:creationId xmlns:a16="http://schemas.microsoft.com/office/drawing/2014/main" id="{95FF896C-4DCD-1DC4-BF58-7C5D7C5E8968}"/>
              </a:ext>
            </a:extLst>
          </p:cNvPr>
          <p:cNvSpPr txBox="1"/>
          <p:nvPr/>
        </p:nvSpPr>
        <p:spPr>
          <a:xfrm>
            <a:off x="6096000" y="149949"/>
            <a:ext cx="6096000" cy="6558102"/>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5</a:t>
            </a:r>
            <a:r>
              <a:rPr lang="hi-IN" sz="4000" b="0" i="0" dirty="0">
                <a:solidFill>
                  <a:srgbClr val="121212"/>
                </a:solidFill>
                <a:effectLst/>
                <a:latin typeface="Inter" panose="020B0502030000000004" pitchFamily="34" charset="0"/>
              </a:rPr>
              <a:t> यहूदिया के राजा हेरोदेस के समय अबिय्याह के दल में जकर्याह नाम का एक याजक था, और उसकी पत्नी हारून के वंश की थी, जिसका नाम एलीशिबा था।</a:t>
            </a:r>
            <a:endParaRPr lang="en-IN" sz="4000" dirty="0"/>
          </a:p>
        </p:txBody>
      </p:sp>
      <p:pic>
        <p:nvPicPr>
          <p:cNvPr id="42" name="Audio 41">
            <a:hlinkClick r:id="" action="ppaction://media"/>
            <a:extLst>
              <a:ext uri="{FF2B5EF4-FFF2-40B4-BE49-F238E27FC236}">
                <a16:creationId xmlns:a16="http://schemas.microsoft.com/office/drawing/2014/main" id="{86068931-6D5F-EF27-EAAB-04A78EA458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15091"/>
    </mc:Choice>
    <mc:Fallback xmlns="">
      <p:transition spd="slow" advTm="15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704A11A-8A93-BFA5-F8E0-105841B6B8C6}"/>
              </a:ext>
            </a:extLst>
          </p:cNvPr>
          <p:cNvPicPr>
            <a:picLocks noChangeAspect="1"/>
          </p:cNvPicPr>
          <p:nvPr/>
        </p:nvPicPr>
        <p:blipFill>
          <a:blip r:embed="rId2"/>
          <a:stretch>
            <a:fillRect/>
          </a:stretch>
        </p:blipFill>
        <p:spPr>
          <a:xfrm>
            <a:off x="0" y="-84667"/>
            <a:ext cx="12192000" cy="6942667"/>
          </a:xfrm>
          <a:prstGeom prst="rect">
            <a:avLst/>
          </a:prstGeom>
        </p:spPr>
      </p:pic>
      <p:sp>
        <p:nvSpPr>
          <p:cNvPr id="2" name="TextBox 1">
            <a:extLst>
              <a:ext uri="{FF2B5EF4-FFF2-40B4-BE49-F238E27FC236}">
                <a16:creationId xmlns:a16="http://schemas.microsoft.com/office/drawing/2014/main" id="{E3053709-0927-28DF-3DE9-2F1D5DB2D837}"/>
              </a:ext>
            </a:extLst>
          </p:cNvPr>
          <p:cNvSpPr txBox="1"/>
          <p:nvPr/>
        </p:nvSpPr>
        <p:spPr>
          <a:xfrm>
            <a:off x="389778" y="351486"/>
            <a:ext cx="2982072"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1:5</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Both of them were righteous in the sight of God, walking blamelessly in all the commandments and decrees of the Lord. </a:t>
            </a:r>
            <a:r>
              <a:rPr lang="en-US" sz="3600" b="0" i="0">
                <a:solidFill>
                  <a:srgbClr val="777A7B"/>
                </a:solidFill>
                <a:effectLst/>
                <a:latin typeface="Inter" panose="020B0502030000000004" pitchFamily="34" charset="0"/>
              </a:rPr>
              <a:t>7</a:t>
            </a:r>
            <a:r>
              <a:rPr lang="en-US" sz="3600" b="0" i="0">
                <a:solidFill>
                  <a:srgbClr val="121212"/>
                </a:solidFill>
                <a:effectLst/>
                <a:latin typeface="Inter" panose="020B0502030000000004" pitchFamily="34" charset="0"/>
              </a:rPr>
              <a:t>But they had no children, because Elizabeth was barren, and they were both well along in years.</a:t>
            </a:r>
            <a:endParaRPr lang="en-IN" sz="3600" dirty="0"/>
          </a:p>
        </p:txBody>
      </p:sp>
      <p:sp>
        <p:nvSpPr>
          <p:cNvPr id="3" name="TextBox 2">
            <a:extLst>
              <a:ext uri="{FF2B5EF4-FFF2-40B4-BE49-F238E27FC236}">
                <a16:creationId xmlns:a16="http://schemas.microsoft.com/office/drawing/2014/main" id="{5383A3A1-2D12-E7EE-939F-34EE7ACA03BF}"/>
              </a:ext>
            </a:extLst>
          </p:cNvPr>
          <p:cNvSpPr txBox="1"/>
          <p:nvPr/>
        </p:nvSpPr>
        <p:spPr>
          <a:xfrm>
            <a:off x="6096000" y="149949"/>
            <a:ext cx="6096000" cy="6558102"/>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6</a:t>
            </a:r>
            <a:r>
              <a:rPr lang="hi-IN" sz="4000" b="0" i="0" dirty="0">
                <a:solidFill>
                  <a:srgbClr val="121212"/>
                </a:solidFill>
                <a:effectLst/>
                <a:latin typeface="Inter" panose="020B0502030000000004" pitchFamily="34" charset="0"/>
              </a:rPr>
              <a:t>और वे दोनों परमेश्वर के सामने धर्मी थे, और प्रभु की सारी आज्ञाओं और विधियों पर निर्दोष चलनेवाले थे। </a:t>
            </a:r>
            <a:r>
              <a:rPr lang="hi-IN" sz="4000" b="0" i="0" dirty="0">
                <a:solidFill>
                  <a:srgbClr val="777A7B"/>
                </a:solidFill>
                <a:effectLst/>
                <a:latin typeface="Inter" panose="020B0502030000000004" pitchFamily="34" charset="0"/>
              </a:rPr>
              <a:t>7</a:t>
            </a:r>
            <a:r>
              <a:rPr lang="hi-IN" sz="4000" b="0" i="0" dirty="0">
                <a:solidFill>
                  <a:srgbClr val="121212"/>
                </a:solidFill>
                <a:effectLst/>
                <a:latin typeface="Inter" panose="020B0502030000000004" pitchFamily="34" charset="0"/>
              </a:rPr>
              <a:t>उनके कोई सन्तान न थी, क्योंकि एलीशिबा बाँझ थी, और वे दोनों बूढ़े थे।</a:t>
            </a:r>
            <a:endParaRPr lang="en-IN" sz="4000" dirty="0"/>
          </a:p>
        </p:txBody>
      </p:sp>
      <p:pic>
        <p:nvPicPr>
          <p:cNvPr id="18" name="Audio 17">
            <a:hlinkClick r:id="" action="ppaction://media"/>
            <a:extLst>
              <a:ext uri="{FF2B5EF4-FFF2-40B4-BE49-F238E27FC236}">
                <a16:creationId xmlns:a16="http://schemas.microsoft.com/office/drawing/2014/main" id="{C2511E62-C725-B2D1-9350-0F3AEB6C79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45527752"/>
      </p:ext>
    </p:extLst>
  </p:cSld>
  <p:clrMapOvr>
    <a:masterClrMapping/>
  </p:clrMapOvr>
  <mc:AlternateContent xmlns:mc="http://schemas.openxmlformats.org/markup-compatibility/2006" xmlns:p14="http://schemas.microsoft.com/office/powerpoint/2010/main">
    <mc:Choice Requires="p14">
      <p:transition spd="slow" p14:dur="2000" advTm="18559"/>
    </mc:Choice>
    <mc:Fallback xmlns="">
      <p:transition spd="slow" advTm="18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CC641B5-D69C-9C56-2D72-B90FA1230CF6}"/>
              </a:ext>
            </a:extLst>
          </p:cNvPr>
          <p:cNvPicPr>
            <a:picLocks noChangeAspect="1"/>
          </p:cNvPicPr>
          <p:nvPr/>
        </p:nvPicPr>
        <p:blipFill>
          <a:blip r:embed="rId2"/>
          <a:stretch>
            <a:fillRect/>
          </a:stretch>
        </p:blipFill>
        <p:spPr>
          <a:xfrm>
            <a:off x="-1" y="1"/>
            <a:ext cx="12526751" cy="6858000"/>
          </a:xfrm>
          <a:prstGeom prst="rect">
            <a:avLst/>
          </a:prstGeom>
        </p:spPr>
      </p:pic>
      <p:sp>
        <p:nvSpPr>
          <p:cNvPr id="9" name="TextBox 8">
            <a:extLst>
              <a:ext uri="{FF2B5EF4-FFF2-40B4-BE49-F238E27FC236}">
                <a16:creationId xmlns:a16="http://schemas.microsoft.com/office/drawing/2014/main" id="{7487F6ED-08C8-3F6D-BDA6-762187A86DA0}"/>
              </a:ext>
            </a:extLst>
          </p:cNvPr>
          <p:cNvSpPr txBox="1"/>
          <p:nvPr/>
        </p:nvSpPr>
        <p:spPr>
          <a:xfrm>
            <a:off x="389778" y="351486"/>
            <a:ext cx="2982072"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1:</a:t>
            </a:r>
            <a:r>
              <a:rPr lang="en-US" sz="2800" i="0" u="none" strike="noStrike" baseline="0" dirty="0">
                <a:solidFill>
                  <a:schemeClr val="bg1"/>
                </a:solidFill>
                <a:latin typeface="Mangal" panose="02040503050203030202" pitchFamily="18" charset="0"/>
                <a:cs typeface="Mangal" panose="02040503050203030202" pitchFamily="18" charset="0"/>
              </a:rPr>
              <a:t>6,7</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One day while Zechariah’s division was on duty and he was serving as priest before God, </a:t>
            </a:r>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he was chosen by lot, according to the custom of the priesthood, to enter the temple of the Lord and burn incense.</a:t>
            </a:r>
            <a:endParaRPr lang="en-IN" sz="3600" dirty="0"/>
          </a:p>
        </p:txBody>
      </p:sp>
      <p:sp>
        <p:nvSpPr>
          <p:cNvPr id="3" name="TextBox 2">
            <a:extLst>
              <a:ext uri="{FF2B5EF4-FFF2-40B4-BE49-F238E27FC236}">
                <a16:creationId xmlns:a16="http://schemas.microsoft.com/office/drawing/2014/main" id="{F9751EAE-BB32-CC7F-7774-C8FCFA279DD3}"/>
              </a:ext>
            </a:extLst>
          </p:cNvPr>
          <p:cNvSpPr txBox="1"/>
          <p:nvPr/>
        </p:nvSpPr>
        <p:spPr>
          <a:xfrm>
            <a:off x="6096000" y="149949"/>
            <a:ext cx="6096000" cy="6558102"/>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8</a:t>
            </a:r>
            <a:r>
              <a:rPr lang="hi-IN" sz="4000" b="0" i="0" dirty="0">
                <a:solidFill>
                  <a:srgbClr val="121212"/>
                </a:solidFill>
                <a:effectLst/>
                <a:latin typeface="Inter" panose="020B0502030000000004" pitchFamily="34" charset="0"/>
              </a:rPr>
              <a:t>जब वह अपने दल की पारी पर परमेश्वर के सामने याजक का काम करता था। </a:t>
            </a:r>
            <a:r>
              <a:rPr lang="hi-IN" sz="4000" b="0" i="0" dirty="0">
                <a:solidFill>
                  <a:srgbClr val="777A7B"/>
                </a:solidFill>
                <a:effectLst/>
                <a:latin typeface="Inter" panose="020B0502030000000004" pitchFamily="34" charset="0"/>
              </a:rPr>
              <a:t>9</a:t>
            </a:r>
            <a:r>
              <a:rPr lang="hi-IN" sz="4000" b="0" i="0" dirty="0">
                <a:solidFill>
                  <a:srgbClr val="121212"/>
                </a:solidFill>
                <a:effectLst/>
                <a:latin typeface="Inter" panose="020B0502030000000004" pitchFamily="34" charset="0"/>
              </a:rPr>
              <a:t>तो याजकों की रीति के अनुसार उसके नाम पर चिट्ठी निकली, कि प्रभु के मन्दिर में जाकर धूप जलाए।</a:t>
            </a:r>
            <a:endParaRPr lang="en-IN" sz="4000" dirty="0"/>
          </a:p>
        </p:txBody>
      </p:sp>
      <p:pic>
        <p:nvPicPr>
          <p:cNvPr id="83" name="Audio 82">
            <a:hlinkClick r:id="" action="ppaction://media"/>
            <a:extLst>
              <a:ext uri="{FF2B5EF4-FFF2-40B4-BE49-F238E27FC236}">
                <a16:creationId xmlns:a16="http://schemas.microsoft.com/office/drawing/2014/main" id="{155F19BE-6148-EB6C-EC51-C1FC698EB7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5915642"/>
      </p:ext>
    </p:extLst>
  </p:cSld>
  <p:clrMapOvr>
    <a:masterClrMapping/>
  </p:clrMapOvr>
  <mc:AlternateContent xmlns:mc="http://schemas.openxmlformats.org/markup-compatibility/2006" xmlns:p14="http://schemas.microsoft.com/office/powerpoint/2010/main">
    <mc:Choice Requires="p14">
      <p:transition spd="slow" p14:dur="2000" advTm="17129"/>
    </mc:Choice>
    <mc:Fallback xmlns="">
      <p:transition spd="slow" advTm="17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435</TotalTime>
  <Words>1408</Words>
  <Application>Microsoft Office PowerPoint</Application>
  <PresentationFormat>Widescreen</PresentationFormat>
  <Paragraphs>72</Paragraphs>
  <Slides>36</Slides>
  <Notes>1</Notes>
  <HiddenSlides>0</HiddenSlides>
  <MMClips>18</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Aptos</vt:lpstr>
      <vt:lpstr>Arial</vt:lpstr>
      <vt:lpstr>Calibri</vt:lpstr>
      <vt:lpstr>Calibri Light</vt:lpstr>
      <vt:lpstr>Inter</vt:lpstr>
      <vt:lpstr>Mangal</vt:lpstr>
      <vt:lpstr>PT Serif</vt:lpstr>
      <vt:lpstr>Symbol</vt:lpstr>
      <vt:lpstr>Times New Roman</vt:lpstr>
      <vt:lpstr>TimesNewRomanPS-BoldMT</vt:lpstr>
      <vt:lpstr>TimesNewRomanPSMT</vt:lpstr>
      <vt:lpstr>Office Theme</vt:lpstr>
      <vt:lpstr>30-1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87</cp:revision>
  <dcterms:created xsi:type="dcterms:W3CDTF">2021-07-20T09:23:46Z</dcterms:created>
  <dcterms:modified xsi:type="dcterms:W3CDTF">2024-08-04T05:31:31Z</dcterms:modified>
</cp:coreProperties>
</file>