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468" r:id="rId2"/>
    <p:sldId id="438" r:id="rId3"/>
    <p:sldId id="439" r:id="rId4"/>
    <p:sldId id="469" r:id="rId5"/>
    <p:sldId id="259" r:id="rId6"/>
    <p:sldId id="442" r:id="rId7"/>
    <p:sldId id="472" r:id="rId8"/>
    <p:sldId id="444" r:id="rId9"/>
    <p:sldId id="473" r:id="rId10"/>
    <p:sldId id="446" r:id="rId11"/>
    <p:sldId id="474" r:id="rId12"/>
    <p:sldId id="448" r:id="rId13"/>
    <p:sldId id="475" r:id="rId14"/>
    <p:sldId id="470" r:id="rId15"/>
    <p:sldId id="476" r:id="rId16"/>
    <p:sldId id="452" r:id="rId17"/>
    <p:sldId id="477" r:id="rId18"/>
    <p:sldId id="454" r:id="rId19"/>
    <p:sldId id="478" r:id="rId20"/>
    <p:sldId id="456" r:id="rId21"/>
    <p:sldId id="479" r:id="rId22"/>
    <p:sldId id="47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D5DF8B-3BAA-49CA-A602-087525F5139C}" v="75" dt="2023-12-08T05:28:24.3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88" autoAdjust="0"/>
    <p:restoredTop sz="83852" autoAdjust="0"/>
  </p:normalViewPr>
  <p:slideViewPr>
    <p:cSldViewPr snapToGrid="0">
      <p:cViewPr varScale="1">
        <p:scale>
          <a:sx n="54" d="100"/>
          <a:sy n="54" d="100"/>
        </p:scale>
        <p:origin x="72" y="8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ie Smith" userId="fed1330f33f5650e" providerId="LiveId" clId="{91D5DF8B-3BAA-49CA-A602-087525F5139C}"/>
    <pc:docChg chg="modSld">
      <pc:chgData name="Leonie Smith" userId="fed1330f33f5650e" providerId="LiveId" clId="{91D5DF8B-3BAA-49CA-A602-087525F5139C}" dt="2023-12-08T05:28:24.354" v="106"/>
      <pc:docMkLst>
        <pc:docMk/>
      </pc:docMkLst>
      <pc:sldChg chg="addSp delSp modSp mod modTransition modAnim">
        <pc:chgData name="Leonie Smith" userId="fed1330f33f5650e" providerId="LiveId" clId="{91D5DF8B-3BAA-49CA-A602-087525F5139C}" dt="2023-12-08T05:09:24.023" v="23"/>
        <pc:sldMkLst>
          <pc:docMk/>
          <pc:sldMk cId="454763615" sldId="259"/>
        </pc:sldMkLst>
        <pc:picChg chg="add del mod">
          <ac:chgData name="Leonie Smith" userId="fed1330f33f5650e" providerId="LiveId" clId="{91D5DF8B-3BAA-49CA-A602-087525F5139C}" dt="2023-12-08T05:06:49.002" v="16"/>
          <ac:picMkLst>
            <pc:docMk/>
            <pc:sldMk cId="454763615" sldId="259"/>
            <ac:picMk id="7" creationId="{6906E1FB-02ED-0989-0106-54AEBBC6C00B}"/>
          </ac:picMkLst>
        </pc:picChg>
        <pc:picChg chg="add del mod ord">
          <ac:chgData name="Leonie Smith" userId="fed1330f33f5650e" providerId="LiveId" clId="{91D5DF8B-3BAA-49CA-A602-087525F5139C}" dt="2023-12-08T05:07:00.803" v="17"/>
          <ac:picMkLst>
            <pc:docMk/>
            <pc:sldMk cId="454763615" sldId="259"/>
            <ac:picMk id="10" creationId="{44A8D05A-470E-B791-6070-C6C921F2333F}"/>
          </ac:picMkLst>
        </pc:picChg>
        <pc:picChg chg="add del mod">
          <ac:chgData name="Leonie Smith" userId="fed1330f33f5650e" providerId="LiveId" clId="{91D5DF8B-3BAA-49CA-A602-087525F5139C}" dt="2023-12-08T05:08:53.662" v="19"/>
          <ac:picMkLst>
            <pc:docMk/>
            <pc:sldMk cId="454763615" sldId="259"/>
            <ac:picMk id="11" creationId="{4BBD0C23-F129-CD1D-C707-C798D16FA9CF}"/>
          </ac:picMkLst>
        </pc:picChg>
        <pc:picChg chg="add del mod ord">
          <ac:chgData name="Leonie Smith" userId="fed1330f33f5650e" providerId="LiveId" clId="{91D5DF8B-3BAA-49CA-A602-087525F5139C}" dt="2023-12-08T05:09:07.996" v="20"/>
          <ac:picMkLst>
            <pc:docMk/>
            <pc:sldMk cId="454763615" sldId="259"/>
            <ac:picMk id="15" creationId="{4A1B3984-ED5F-847A-98A4-086F9ED4249F}"/>
          </ac:picMkLst>
        </pc:picChg>
        <pc:picChg chg="add del mod">
          <ac:chgData name="Leonie Smith" userId="fed1330f33f5650e" providerId="LiveId" clId="{91D5DF8B-3BAA-49CA-A602-087525F5139C}" dt="2023-12-08T05:09:09.910" v="22"/>
          <ac:picMkLst>
            <pc:docMk/>
            <pc:sldMk cId="454763615" sldId="259"/>
            <ac:picMk id="16" creationId="{5100CE64-1D0F-14EF-7EB1-184F4A0025B0}"/>
          </ac:picMkLst>
        </pc:picChg>
        <pc:picChg chg="add del mod ord">
          <ac:chgData name="Leonie Smith" userId="fed1330f33f5650e" providerId="LiveId" clId="{91D5DF8B-3BAA-49CA-A602-087525F5139C}" dt="2023-12-08T05:09:24.023" v="23"/>
          <ac:picMkLst>
            <pc:docMk/>
            <pc:sldMk cId="454763615" sldId="259"/>
            <ac:picMk id="19" creationId="{0129B365-D244-C1AD-F14A-E80B24356E7B}"/>
          </ac:picMkLst>
        </pc:picChg>
        <pc:picChg chg="add mod">
          <ac:chgData name="Leonie Smith" userId="fed1330f33f5650e" providerId="LiveId" clId="{91D5DF8B-3BAA-49CA-A602-087525F5139C}" dt="2023-12-08T05:09:24.023" v="23"/>
          <ac:picMkLst>
            <pc:docMk/>
            <pc:sldMk cId="454763615" sldId="259"/>
            <ac:picMk id="20" creationId="{7B8DEDE1-3EF7-8EBF-775A-BB97F02803C8}"/>
          </ac:picMkLst>
        </pc:picChg>
      </pc:sldChg>
      <pc:sldChg chg="addSp modSp">
        <pc:chgData name="Leonie Smith" userId="fed1330f33f5650e" providerId="LiveId" clId="{91D5DF8B-3BAA-49CA-A602-087525F5139C}" dt="2023-12-08T05:05:58.006" v="13"/>
        <pc:sldMkLst>
          <pc:docMk/>
          <pc:sldMk cId="3759221820" sldId="439"/>
        </pc:sldMkLst>
        <pc:picChg chg="add mod">
          <ac:chgData name="Leonie Smith" userId="fed1330f33f5650e" providerId="LiveId" clId="{91D5DF8B-3BAA-49CA-A602-087525F5139C}" dt="2023-12-08T05:05:58.006" v="13"/>
          <ac:picMkLst>
            <pc:docMk/>
            <pc:sldMk cId="3759221820" sldId="439"/>
            <ac:picMk id="5" creationId="{C97E293A-F997-8088-81F0-47ECC4258E7F}"/>
          </ac:picMkLst>
        </pc:picChg>
      </pc:sldChg>
      <pc:sldChg chg="addSp delSp modSp mod modTransition modAnim">
        <pc:chgData name="Leonie Smith" userId="fed1330f33f5650e" providerId="LiveId" clId="{91D5DF8B-3BAA-49CA-A602-087525F5139C}" dt="2023-12-08T05:05:45.070" v="12"/>
        <pc:sldMkLst>
          <pc:docMk/>
          <pc:sldMk cId="3596600315" sldId="468"/>
        </pc:sldMkLst>
        <pc:picChg chg="add del mod">
          <ac:chgData name="Leonie Smith" userId="fed1330f33f5650e" providerId="LiveId" clId="{91D5DF8B-3BAA-49CA-A602-087525F5139C}" dt="2023-12-08T05:04:57.495" v="2"/>
          <ac:picMkLst>
            <pc:docMk/>
            <pc:sldMk cId="3596600315" sldId="468"/>
            <ac:picMk id="6" creationId="{474BDCD0-404E-06B7-7C60-EB8706CD77BF}"/>
          </ac:picMkLst>
        </pc:picChg>
        <pc:picChg chg="add del mod ord">
          <ac:chgData name="Leonie Smith" userId="fed1330f33f5650e" providerId="LiveId" clId="{91D5DF8B-3BAA-49CA-A602-087525F5139C}" dt="2023-12-08T05:05:03.614" v="3"/>
          <ac:picMkLst>
            <pc:docMk/>
            <pc:sldMk cId="3596600315" sldId="468"/>
            <ac:picMk id="10" creationId="{7AC0C7DB-B834-AEB7-70D1-C5789027753B}"/>
          </ac:picMkLst>
        </pc:picChg>
        <pc:picChg chg="add del mod">
          <ac:chgData name="Leonie Smith" userId="fed1330f33f5650e" providerId="LiveId" clId="{91D5DF8B-3BAA-49CA-A602-087525F5139C}" dt="2023-12-08T05:05:09.970" v="5"/>
          <ac:picMkLst>
            <pc:docMk/>
            <pc:sldMk cId="3596600315" sldId="468"/>
            <ac:picMk id="11" creationId="{F439920D-AB4C-DF34-B3A8-8F97FF742CF8}"/>
          </ac:picMkLst>
        </pc:picChg>
        <pc:picChg chg="add del mod ord">
          <ac:chgData name="Leonie Smith" userId="fed1330f33f5650e" providerId="LiveId" clId="{91D5DF8B-3BAA-49CA-A602-087525F5139C}" dt="2023-12-08T05:05:15.892" v="6"/>
          <ac:picMkLst>
            <pc:docMk/>
            <pc:sldMk cId="3596600315" sldId="468"/>
            <ac:picMk id="15" creationId="{18E784C7-8BA8-443C-0CFB-65819C5BA61B}"/>
          </ac:picMkLst>
        </pc:picChg>
        <pc:picChg chg="add del mod">
          <ac:chgData name="Leonie Smith" userId="fed1330f33f5650e" providerId="LiveId" clId="{91D5DF8B-3BAA-49CA-A602-087525F5139C}" dt="2023-12-08T05:05:26.704" v="8"/>
          <ac:picMkLst>
            <pc:docMk/>
            <pc:sldMk cId="3596600315" sldId="468"/>
            <ac:picMk id="16" creationId="{2C6CB5E5-3B48-50B6-DBCD-D1C56FE1E589}"/>
          </ac:picMkLst>
        </pc:picChg>
        <pc:picChg chg="add del mod ord">
          <ac:chgData name="Leonie Smith" userId="fed1330f33f5650e" providerId="LiveId" clId="{91D5DF8B-3BAA-49CA-A602-087525F5139C}" dt="2023-12-08T05:05:32.658" v="9"/>
          <ac:picMkLst>
            <pc:docMk/>
            <pc:sldMk cId="3596600315" sldId="468"/>
            <ac:picMk id="21" creationId="{4E88A4F1-A24E-C6CB-BB3C-E374AFB60457}"/>
          </ac:picMkLst>
        </pc:picChg>
        <pc:picChg chg="add del mod">
          <ac:chgData name="Leonie Smith" userId="fed1330f33f5650e" providerId="LiveId" clId="{91D5DF8B-3BAA-49CA-A602-087525F5139C}" dt="2023-12-08T05:05:38.818" v="11"/>
          <ac:picMkLst>
            <pc:docMk/>
            <pc:sldMk cId="3596600315" sldId="468"/>
            <ac:picMk id="22" creationId="{F09D2244-AC2F-BCC4-DDE9-26D483BDA1E2}"/>
          </ac:picMkLst>
        </pc:picChg>
        <pc:picChg chg="add del mod ord">
          <ac:chgData name="Leonie Smith" userId="fed1330f33f5650e" providerId="LiveId" clId="{91D5DF8B-3BAA-49CA-A602-087525F5139C}" dt="2023-12-08T05:05:45.070" v="12"/>
          <ac:picMkLst>
            <pc:docMk/>
            <pc:sldMk cId="3596600315" sldId="468"/>
            <ac:picMk id="27" creationId="{9FC70867-0967-876C-508B-2CBBCE846406}"/>
          </ac:picMkLst>
        </pc:picChg>
        <pc:picChg chg="add mod">
          <ac:chgData name="Leonie Smith" userId="fed1330f33f5650e" providerId="LiveId" clId="{91D5DF8B-3BAA-49CA-A602-087525F5139C}" dt="2023-12-08T05:05:45.070" v="12"/>
          <ac:picMkLst>
            <pc:docMk/>
            <pc:sldMk cId="3596600315" sldId="468"/>
            <ac:picMk id="28" creationId="{30EFD8D8-BA21-7DFF-01FC-352C74014993}"/>
          </ac:picMkLst>
        </pc:picChg>
      </pc:sldChg>
      <pc:sldChg chg="addSp delSp modSp mod modTransition modAnim">
        <pc:chgData name="Leonie Smith" userId="fed1330f33f5650e" providerId="LiveId" clId="{91D5DF8B-3BAA-49CA-A602-087525F5139C}" dt="2023-12-08T05:25:46.180" v="88"/>
        <pc:sldMkLst>
          <pc:docMk/>
          <pc:sldMk cId="1045417807" sldId="472"/>
        </pc:sldMkLst>
        <pc:picChg chg="add del mod">
          <ac:chgData name="Leonie Smith" userId="fed1330f33f5650e" providerId="LiveId" clId="{91D5DF8B-3BAA-49CA-A602-087525F5139C}" dt="2023-12-08T05:09:55.496" v="26"/>
          <ac:picMkLst>
            <pc:docMk/>
            <pc:sldMk cId="1045417807" sldId="472"/>
            <ac:picMk id="7" creationId="{4556C858-9982-6EB5-C938-11092B6EB4DF}"/>
          </ac:picMkLst>
        </pc:picChg>
        <pc:picChg chg="add del mod ord">
          <ac:chgData name="Leonie Smith" userId="fed1330f33f5650e" providerId="LiveId" clId="{91D5DF8B-3BAA-49CA-A602-087525F5139C}" dt="2023-12-08T05:10:12.918" v="27"/>
          <ac:picMkLst>
            <pc:docMk/>
            <pc:sldMk cId="1045417807" sldId="472"/>
            <ac:picMk id="10" creationId="{5DDD4021-10AC-937F-6381-E9B7CA5D4F2C}"/>
          </ac:picMkLst>
        </pc:picChg>
        <pc:picChg chg="add del mod">
          <ac:chgData name="Leonie Smith" userId="fed1330f33f5650e" providerId="LiveId" clId="{91D5DF8B-3BAA-49CA-A602-087525F5139C}" dt="2023-12-08T05:24:32.448" v="78"/>
          <ac:picMkLst>
            <pc:docMk/>
            <pc:sldMk cId="1045417807" sldId="472"/>
            <ac:picMk id="11" creationId="{943F9D60-889D-DEEF-1F3E-C1013772F7CF}"/>
          </ac:picMkLst>
        </pc:picChg>
        <pc:picChg chg="add del mod ord">
          <ac:chgData name="Leonie Smith" userId="fed1330f33f5650e" providerId="LiveId" clId="{91D5DF8B-3BAA-49CA-A602-087525F5139C}" dt="2023-12-08T05:24:48.772" v="79"/>
          <ac:picMkLst>
            <pc:docMk/>
            <pc:sldMk cId="1045417807" sldId="472"/>
            <ac:picMk id="16" creationId="{2144878B-81EA-2E7E-5B36-093BFCDAE3C0}"/>
          </ac:picMkLst>
        </pc:picChg>
        <pc:picChg chg="add del mod">
          <ac:chgData name="Leonie Smith" userId="fed1330f33f5650e" providerId="LiveId" clId="{91D5DF8B-3BAA-49CA-A602-087525F5139C}" dt="2023-12-08T05:25:06.645" v="81"/>
          <ac:picMkLst>
            <pc:docMk/>
            <pc:sldMk cId="1045417807" sldId="472"/>
            <ac:picMk id="17" creationId="{8F360373-3C8B-FA66-4DBB-A95B4FBEF043}"/>
          </ac:picMkLst>
        </pc:picChg>
        <pc:picChg chg="add del mod ord">
          <ac:chgData name="Leonie Smith" userId="fed1330f33f5650e" providerId="LiveId" clId="{91D5DF8B-3BAA-49CA-A602-087525F5139C}" dt="2023-12-08T05:25:11.675" v="82"/>
          <ac:picMkLst>
            <pc:docMk/>
            <pc:sldMk cId="1045417807" sldId="472"/>
            <ac:picMk id="24" creationId="{FC93B2A4-82B7-1D0C-F8FE-4E8E4076F60B}"/>
          </ac:picMkLst>
        </pc:picChg>
        <pc:picChg chg="add del mod">
          <ac:chgData name="Leonie Smith" userId="fed1330f33f5650e" providerId="LiveId" clId="{91D5DF8B-3BAA-49CA-A602-087525F5139C}" dt="2023-12-08T05:25:13.077" v="84"/>
          <ac:picMkLst>
            <pc:docMk/>
            <pc:sldMk cId="1045417807" sldId="472"/>
            <ac:picMk id="25" creationId="{DCFC57C0-1C97-47D4-A5CA-56DFCD919EBE}"/>
          </ac:picMkLst>
        </pc:picChg>
        <pc:picChg chg="add del mod ord">
          <ac:chgData name="Leonie Smith" userId="fed1330f33f5650e" providerId="LiveId" clId="{91D5DF8B-3BAA-49CA-A602-087525F5139C}" dt="2023-12-08T05:25:26.872" v="85"/>
          <ac:picMkLst>
            <pc:docMk/>
            <pc:sldMk cId="1045417807" sldId="472"/>
            <ac:picMk id="28" creationId="{FFB39743-C627-C650-4C40-064C0F84B747}"/>
          </ac:picMkLst>
        </pc:picChg>
        <pc:picChg chg="add del mod">
          <ac:chgData name="Leonie Smith" userId="fed1330f33f5650e" providerId="LiveId" clId="{91D5DF8B-3BAA-49CA-A602-087525F5139C}" dt="2023-12-08T05:25:28.010" v="87"/>
          <ac:picMkLst>
            <pc:docMk/>
            <pc:sldMk cId="1045417807" sldId="472"/>
            <ac:picMk id="29" creationId="{CE680F3E-89EC-362B-EBFE-F74069CE864E}"/>
          </ac:picMkLst>
        </pc:picChg>
        <pc:picChg chg="add del mod ord">
          <ac:chgData name="Leonie Smith" userId="fed1330f33f5650e" providerId="LiveId" clId="{91D5DF8B-3BAA-49CA-A602-087525F5139C}" dt="2023-12-08T05:25:46.180" v="88"/>
          <ac:picMkLst>
            <pc:docMk/>
            <pc:sldMk cId="1045417807" sldId="472"/>
            <ac:picMk id="32" creationId="{7B37446D-4EDB-13D9-26AF-B3FCADD03060}"/>
          </ac:picMkLst>
        </pc:picChg>
        <pc:picChg chg="add mod">
          <ac:chgData name="Leonie Smith" userId="fed1330f33f5650e" providerId="LiveId" clId="{91D5DF8B-3BAA-49CA-A602-087525F5139C}" dt="2023-12-08T05:25:46.180" v="88"/>
          <ac:picMkLst>
            <pc:docMk/>
            <pc:sldMk cId="1045417807" sldId="472"/>
            <ac:picMk id="33" creationId="{45C1760F-5461-54C2-8DAD-2462676F4ACC}"/>
          </ac:picMkLst>
        </pc:picChg>
      </pc:sldChg>
      <pc:sldChg chg="addSp delSp modSp mod modTransition modAnim">
        <pc:chgData name="Leonie Smith" userId="fed1330f33f5650e" providerId="LiveId" clId="{91D5DF8B-3BAA-49CA-A602-087525F5139C}" dt="2023-12-08T05:28:24.354" v="106"/>
        <pc:sldMkLst>
          <pc:docMk/>
          <pc:sldMk cId="1466127329" sldId="473"/>
        </pc:sldMkLst>
        <pc:picChg chg="add del mod">
          <ac:chgData name="Leonie Smith" userId="fed1330f33f5650e" providerId="LiveId" clId="{91D5DF8B-3BAA-49CA-A602-087525F5139C}" dt="2023-12-08T05:25:59.016" v="90"/>
          <ac:picMkLst>
            <pc:docMk/>
            <pc:sldMk cId="1466127329" sldId="473"/>
            <ac:picMk id="6" creationId="{A600B1B2-2D80-CF4C-2291-44EAD17816C5}"/>
          </ac:picMkLst>
        </pc:picChg>
        <pc:picChg chg="add del mod ord">
          <ac:chgData name="Leonie Smith" userId="fed1330f33f5650e" providerId="LiveId" clId="{91D5DF8B-3BAA-49CA-A602-087525F5139C}" dt="2023-12-08T05:26:05.169" v="91"/>
          <ac:picMkLst>
            <pc:docMk/>
            <pc:sldMk cId="1466127329" sldId="473"/>
            <ac:picMk id="12" creationId="{82E03C8D-98BF-E8DE-3DF7-BD22B6FD5DD6}"/>
          </ac:picMkLst>
        </pc:picChg>
        <pc:picChg chg="add del mod">
          <ac:chgData name="Leonie Smith" userId="fed1330f33f5650e" providerId="LiveId" clId="{91D5DF8B-3BAA-49CA-A602-087525F5139C}" dt="2023-12-08T05:26:06.654" v="93"/>
          <ac:picMkLst>
            <pc:docMk/>
            <pc:sldMk cId="1466127329" sldId="473"/>
            <ac:picMk id="13" creationId="{CB7A7EC5-A583-B277-1C39-BAFD44A5E944}"/>
          </ac:picMkLst>
        </pc:picChg>
        <pc:picChg chg="add del mod ord">
          <ac:chgData name="Leonie Smith" userId="fed1330f33f5650e" providerId="LiveId" clId="{91D5DF8B-3BAA-49CA-A602-087525F5139C}" dt="2023-12-08T05:26:14.584" v="94"/>
          <ac:picMkLst>
            <pc:docMk/>
            <pc:sldMk cId="1466127329" sldId="473"/>
            <ac:picMk id="16" creationId="{99AFA543-051B-C2EE-9588-DE52B8AEAF33}"/>
          </ac:picMkLst>
        </pc:picChg>
        <pc:picChg chg="add del mod">
          <ac:chgData name="Leonie Smith" userId="fed1330f33f5650e" providerId="LiveId" clId="{91D5DF8B-3BAA-49CA-A602-087525F5139C}" dt="2023-12-08T05:26:24.944" v="96"/>
          <ac:picMkLst>
            <pc:docMk/>
            <pc:sldMk cId="1466127329" sldId="473"/>
            <ac:picMk id="17" creationId="{C18FCCE0-9CCF-3B2B-98CA-A51ADD3BD701}"/>
          </ac:picMkLst>
        </pc:picChg>
        <pc:picChg chg="add del mod ord">
          <ac:chgData name="Leonie Smith" userId="fed1330f33f5650e" providerId="LiveId" clId="{91D5DF8B-3BAA-49CA-A602-087525F5139C}" dt="2023-12-08T05:26:30.607" v="97"/>
          <ac:picMkLst>
            <pc:docMk/>
            <pc:sldMk cId="1466127329" sldId="473"/>
            <ac:picMk id="20" creationId="{7DD9E6A2-4B86-7472-1AFB-70B1209A59EF}"/>
          </ac:picMkLst>
        </pc:picChg>
        <pc:picChg chg="add del mod">
          <ac:chgData name="Leonie Smith" userId="fed1330f33f5650e" providerId="LiveId" clId="{91D5DF8B-3BAA-49CA-A602-087525F5139C}" dt="2023-12-08T05:26:31.861" v="99"/>
          <ac:picMkLst>
            <pc:docMk/>
            <pc:sldMk cId="1466127329" sldId="473"/>
            <ac:picMk id="21" creationId="{9DAAE3E2-15FD-F934-92F5-2AD5057CB64F}"/>
          </ac:picMkLst>
        </pc:picChg>
        <pc:picChg chg="add del mod ord">
          <ac:chgData name="Leonie Smith" userId="fed1330f33f5650e" providerId="LiveId" clId="{91D5DF8B-3BAA-49CA-A602-087525F5139C}" dt="2023-12-08T05:26:55.020" v="100"/>
          <ac:picMkLst>
            <pc:docMk/>
            <pc:sldMk cId="1466127329" sldId="473"/>
            <ac:picMk id="24" creationId="{6F59C92E-1301-09F6-F67B-BF4752A6AD4A}"/>
          </ac:picMkLst>
        </pc:picChg>
        <pc:picChg chg="add del mod">
          <ac:chgData name="Leonie Smith" userId="fed1330f33f5650e" providerId="LiveId" clId="{91D5DF8B-3BAA-49CA-A602-087525F5139C}" dt="2023-12-08T05:27:48.118" v="102"/>
          <ac:picMkLst>
            <pc:docMk/>
            <pc:sldMk cId="1466127329" sldId="473"/>
            <ac:picMk id="25" creationId="{F30B92DC-213F-7136-FBC3-AF7495097E56}"/>
          </ac:picMkLst>
        </pc:picChg>
        <pc:picChg chg="add del mod ord">
          <ac:chgData name="Leonie Smith" userId="fed1330f33f5650e" providerId="LiveId" clId="{91D5DF8B-3BAA-49CA-A602-087525F5139C}" dt="2023-12-08T05:27:56.362" v="103"/>
          <ac:picMkLst>
            <pc:docMk/>
            <pc:sldMk cId="1466127329" sldId="473"/>
            <ac:picMk id="32" creationId="{90A2C930-9F3A-48FB-E73A-67ADA0E584AF}"/>
          </ac:picMkLst>
        </pc:picChg>
        <pc:picChg chg="add del mod">
          <ac:chgData name="Leonie Smith" userId="fed1330f33f5650e" providerId="LiveId" clId="{91D5DF8B-3BAA-49CA-A602-087525F5139C}" dt="2023-12-08T05:28:00.527" v="105"/>
          <ac:picMkLst>
            <pc:docMk/>
            <pc:sldMk cId="1466127329" sldId="473"/>
            <ac:picMk id="33" creationId="{E14B5A17-A813-724D-977E-AC4BE138B040}"/>
          </ac:picMkLst>
        </pc:picChg>
        <pc:picChg chg="add del mod ord">
          <ac:chgData name="Leonie Smith" userId="fed1330f33f5650e" providerId="LiveId" clId="{91D5DF8B-3BAA-49CA-A602-087525F5139C}" dt="2023-12-08T05:28:24.354" v="106"/>
          <ac:picMkLst>
            <pc:docMk/>
            <pc:sldMk cId="1466127329" sldId="473"/>
            <ac:picMk id="36" creationId="{05A2910D-4DF1-A8C1-F145-78CEEFA6FD23}"/>
          </ac:picMkLst>
        </pc:picChg>
        <pc:picChg chg="add mod">
          <ac:chgData name="Leonie Smith" userId="fed1330f33f5650e" providerId="LiveId" clId="{91D5DF8B-3BAA-49CA-A602-087525F5139C}" dt="2023-12-08T05:28:24.354" v="106"/>
          <ac:picMkLst>
            <pc:docMk/>
            <pc:sldMk cId="1466127329" sldId="473"/>
            <ac:picMk id="37" creationId="{168DFA71-BA11-75D2-F3CA-6D53E1B68AA4}"/>
          </ac:picMkLst>
        </pc:picChg>
      </pc:sldChg>
      <pc:sldChg chg="addSp modSp">
        <pc:chgData name="Leonie Smith" userId="fed1330f33f5650e" providerId="LiveId" clId="{91D5DF8B-3BAA-49CA-A602-087525F5139C}" dt="2023-12-08T05:14:28.233" v="29"/>
        <pc:sldMkLst>
          <pc:docMk/>
          <pc:sldMk cId="2207372127" sldId="474"/>
        </pc:sldMkLst>
        <pc:picChg chg="add mod">
          <ac:chgData name="Leonie Smith" userId="fed1330f33f5650e" providerId="LiveId" clId="{91D5DF8B-3BAA-49CA-A602-087525F5139C}" dt="2023-12-08T05:14:28.233" v="29"/>
          <ac:picMkLst>
            <pc:docMk/>
            <pc:sldMk cId="2207372127" sldId="474"/>
            <ac:picMk id="6" creationId="{16C5B41E-1598-B1EC-933F-C42F0B56C29F}"/>
          </ac:picMkLst>
        </pc:picChg>
      </pc:sldChg>
      <pc:sldChg chg="addSp delSp modSp mod modTransition modAnim">
        <pc:chgData name="Leonie Smith" userId="fed1330f33f5650e" providerId="LiveId" clId="{91D5DF8B-3BAA-49CA-A602-087525F5139C}" dt="2023-12-08T05:15:25.391" v="33"/>
        <pc:sldMkLst>
          <pc:docMk/>
          <pc:sldMk cId="2391684724" sldId="475"/>
        </pc:sldMkLst>
        <pc:picChg chg="add del mod">
          <ac:chgData name="Leonie Smith" userId="fed1330f33f5650e" providerId="LiveId" clId="{91D5DF8B-3BAA-49CA-A602-087525F5139C}" dt="2023-12-08T05:15:12.930" v="32"/>
          <ac:picMkLst>
            <pc:docMk/>
            <pc:sldMk cId="2391684724" sldId="475"/>
            <ac:picMk id="6" creationId="{94A5B204-F51D-C19E-27A1-1901E79B4340}"/>
          </ac:picMkLst>
        </pc:picChg>
        <pc:picChg chg="add del mod ord">
          <ac:chgData name="Leonie Smith" userId="fed1330f33f5650e" providerId="LiveId" clId="{91D5DF8B-3BAA-49CA-A602-087525F5139C}" dt="2023-12-08T05:15:25.391" v="33"/>
          <ac:picMkLst>
            <pc:docMk/>
            <pc:sldMk cId="2391684724" sldId="475"/>
            <ac:picMk id="9" creationId="{601E6D99-7E21-4277-0495-39E0A7E96007}"/>
          </ac:picMkLst>
        </pc:picChg>
        <pc:picChg chg="add mod">
          <ac:chgData name="Leonie Smith" userId="fed1330f33f5650e" providerId="LiveId" clId="{91D5DF8B-3BAA-49CA-A602-087525F5139C}" dt="2023-12-08T05:15:25.391" v="33"/>
          <ac:picMkLst>
            <pc:docMk/>
            <pc:sldMk cId="2391684724" sldId="475"/>
            <ac:picMk id="10" creationId="{415C9955-9D88-7372-11D1-5E6703A41B68}"/>
          </ac:picMkLst>
        </pc:picChg>
      </pc:sldChg>
      <pc:sldChg chg="addSp delSp modSp mod modTransition modAnim">
        <pc:chgData name="Leonie Smith" userId="fed1330f33f5650e" providerId="LiveId" clId="{91D5DF8B-3BAA-49CA-A602-087525F5139C}" dt="2023-12-08T05:16:38.171" v="37"/>
        <pc:sldMkLst>
          <pc:docMk/>
          <pc:sldMk cId="892460805" sldId="476"/>
        </pc:sldMkLst>
        <pc:picChg chg="add del mod">
          <ac:chgData name="Leonie Smith" userId="fed1330f33f5650e" providerId="LiveId" clId="{91D5DF8B-3BAA-49CA-A602-087525F5139C}" dt="2023-12-08T05:16:20.895" v="36"/>
          <ac:picMkLst>
            <pc:docMk/>
            <pc:sldMk cId="892460805" sldId="476"/>
            <ac:picMk id="6" creationId="{AB905800-545D-1046-4C27-7D0405D7B1CA}"/>
          </ac:picMkLst>
        </pc:picChg>
        <pc:picChg chg="add del mod ord">
          <ac:chgData name="Leonie Smith" userId="fed1330f33f5650e" providerId="LiveId" clId="{91D5DF8B-3BAA-49CA-A602-087525F5139C}" dt="2023-12-08T05:16:38.171" v="37"/>
          <ac:picMkLst>
            <pc:docMk/>
            <pc:sldMk cId="892460805" sldId="476"/>
            <ac:picMk id="9" creationId="{661278A9-AF10-37E5-1980-E8C8E2CB3BF2}"/>
          </ac:picMkLst>
        </pc:picChg>
        <pc:picChg chg="add mod">
          <ac:chgData name="Leonie Smith" userId="fed1330f33f5650e" providerId="LiveId" clId="{91D5DF8B-3BAA-49CA-A602-087525F5139C}" dt="2023-12-08T05:16:38.171" v="37"/>
          <ac:picMkLst>
            <pc:docMk/>
            <pc:sldMk cId="892460805" sldId="476"/>
            <ac:picMk id="10" creationId="{4A32B5E2-889A-F804-D568-416E17410513}"/>
          </ac:picMkLst>
        </pc:picChg>
      </pc:sldChg>
      <pc:sldChg chg="addSp delSp modSp mod modTransition modAnim">
        <pc:chgData name="Leonie Smith" userId="fed1330f33f5650e" providerId="LiveId" clId="{91D5DF8B-3BAA-49CA-A602-087525F5139C}" dt="2023-12-08T05:18:05.501" v="41"/>
        <pc:sldMkLst>
          <pc:docMk/>
          <pc:sldMk cId="3071678072" sldId="477"/>
        </pc:sldMkLst>
        <pc:picChg chg="add del mod">
          <ac:chgData name="Leonie Smith" userId="fed1330f33f5650e" providerId="LiveId" clId="{91D5DF8B-3BAA-49CA-A602-087525F5139C}" dt="2023-12-08T05:17:47.124" v="40"/>
          <ac:picMkLst>
            <pc:docMk/>
            <pc:sldMk cId="3071678072" sldId="477"/>
            <ac:picMk id="6" creationId="{F0DAF007-C601-AD46-BE63-BFDA1E95F624}"/>
          </ac:picMkLst>
        </pc:picChg>
        <pc:picChg chg="add del mod ord">
          <ac:chgData name="Leonie Smith" userId="fed1330f33f5650e" providerId="LiveId" clId="{91D5DF8B-3BAA-49CA-A602-087525F5139C}" dt="2023-12-08T05:18:05.501" v="41"/>
          <ac:picMkLst>
            <pc:docMk/>
            <pc:sldMk cId="3071678072" sldId="477"/>
            <ac:picMk id="9" creationId="{DE88AAC2-CDB3-B7A8-E252-FF83EC2F9143}"/>
          </ac:picMkLst>
        </pc:picChg>
        <pc:picChg chg="add mod">
          <ac:chgData name="Leonie Smith" userId="fed1330f33f5650e" providerId="LiveId" clId="{91D5DF8B-3BAA-49CA-A602-087525F5139C}" dt="2023-12-08T05:18:05.501" v="41"/>
          <ac:picMkLst>
            <pc:docMk/>
            <pc:sldMk cId="3071678072" sldId="477"/>
            <ac:picMk id="10" creationId="{64D67048-272C-3889-8389-C831BA99C4D8}"/>
          </ac:picMkLst>
        </pc:picChg>
      </pc:sldChg>
      <pc:sldChg chg="addSp delSp modSp mod modTransition modAnim">
        <pc:chgData name="Leonie Smith" userId="fed1330f33f5650e" providerId="LiveId" clId="{91D5DF8B-3BAA-49CA-A602-087525F5139C}" dt="2023-12-08T05:21:42.011" v="72"/>
        <pc:sldMkLst>
          <pc:docMk/>
          <pc:sldMk cId="545305883" sldId="478"/>
        </pc:sldMkLst>
        <pc:picChg chg="add del mod">
          <ac:chgData name="Leonie Smith" userId="fed1330f33f5650e" providerId="LiveId" clId="{91D5DF8B-3BAA-49CA-A602-087525F5139C}" dt="2023-12-08T05:19:24.721" v="44"/>
          <ac:picMkLst>
            <pc:docMk/>
            <pc:sldMk cId="545305883" sldId="478"/>
            <ac:picMk id="6" creationId="{F03A95A9-2130-B780-639F-0D231BAB62F6}"/>
          </ac:picMkLst>
        </pc:picChg>
        <pc:picChg chg="add del mod ord">
          <ac:chgData name="Leonie Smith" userId="fed1330f33f5650e" providerId="LiveId" clId="{91D5DF8B-3BAA-49CA-A602-087525F5139C}" dt="2023-12-08T05:19:30.444" v="45"/>
          <ac:picMkLst>
            <pc:docMk/>
            <pc:sldMk cId="545305883" sldId="478"/>
            <ac:picMk id="9" creationId="{13F4F1B7-DB2C-3DCA-0B9D-F37A3EAFDF4B}"/>
          </ac:picMkLst>
        </pc:picChg>
        <pc:picChg chg="add del mod">
          <ac:chgData name="Leonie Smith" userId="fed1330f33f5650e" providerId="LiveId" clId="{91D5DF8B-3BAA-49CA-A602-087525F5139C}" dt="2023-12-08T05:19:37.003" v="47"/>
          <ac:picMkLst>
            <pc:docMk/>
            <pc:sldMk cId="545305883" sldId="478"/>
            <ac:picMk id="10" creationId="{891228A4-8284-E787-E2F2-43C880749DE1}"/>
          </ac:picMkLst>
        </pc:picChg>
        <pc:picChg chg="add del mod ord">
          <ac:chgData name="Leonie Smith" userId="fed1330f33f5650e" providerId="LiveId" clId="{91D5DF8B-3BAA-49CA-A602-087525F5139C}" dt="2023-12-08T05:19:44.323" v="48"/>
          <ac:picMkLst>
            <pc:docMk/>
            <pc:sldMk cId="545305883" sldId="478"/>
            <ac:picMk id="13" creationId="{923E8464-52D0-9A9E-B05E-899CFA648308}"/>
          </ac:picMkLst>
        </pc:picChg>
        <pc:picChg chg="add del mod">
          <ac:chgData name="Leonie Smith" userId="fed1330f33f5650e" providerId="LiveId" clId="{91D5DF8B-3BAA-49CA-A602-087525F5139C}" dt="2023-12-08T05:19:45.642" v="50"/>
          <ac:picMkLst>
            <pc:docMk/>
            <pc:sldMk cId="545305883" sldId="478"/>
            <ac:picMk id="14" creationId="{8E189BFD-370D-32F4-7617-34C5853AE2C8}"/>
          </ac:picMkLst>
        </pc:picChg>
        <pc:picChg chg="add del mod ord">
          <ac:chgData name="Leonie Smith" userId="fed1330f33f5650e" providerId="LiveId" clId="{91D5DF8B-3BAA-49CA-A602-087525F5139C}" dt="2023-12-08T05:19:50.952" v="51"/>
          <ac:picMkLst>
            <pc:docMk/>
            <pc:sldMk cId="545305883" sldId="478"/>
            <ac:picMk id="17" creationId="{CA1A86C8-EC63-60FA-B286-3CBB5EBA388C}"/>
          </ac:picMkLst>
        </pc:picChg>
        <pc:picChg chg="add del mod">
          <ac:chgData name="Leonie Smith" userId="fed1330f33f5650e" providerId="LiveId" clId="{91D5DF8B-3BAA-49CA-A602-087525F5139C}" dt="2023-12-08T05:19:52.853" v="53"/>
          <ac:picMkLst>
            <pc:docMk/>
            <pc:sldMk cId="545305883" sldId="478"/>
            <ac:picMk id="18" creationId="{CD8AB3B1-C0A6-63B0-2D23-0E510CC798DF}"/>
          </ac:picMkLst>
        </pc:picChg>
        <pc:picChg chg="add del mod ord">
          <ac:chgData name="Leonie Smith" userId="fed1330f33f5650e" providerId="LiveId" clId="{91D5DF8B-3BAA-49CA-A602-087525F5139C}" dt="2023-12-08T05:19:58.565" v="54"/>
          <ac:picMkLst>
            <pc:docMk/>
            <pc:sldMk cId="545305883" sldId="478"/>
            <ac:picMk id="21" creationId="{9F245379-6F61-805C-57F7-CD6A62152E12}"/>
          </ac:picMkLst>
        </pc:picChg>
        <pc:picChg chg="add del mod">
          <ac:chgData name="Leonie Smith" userId="fed1330f33f5650e" providerId="LiveId" clId="{91D5DF8B-3BAA-49CA-A602-087525F5139C}" dt="2023-12-08T05:20:00.277" v="56"/>
          <ac:picMkLst>
            <pc:docMk/>
            <pc:sldMk cId="545305883" sldId="478"/>
            <ac:picMk id="22" creationId="{1DD70FA8-CC6B-375E-C41C-DD1D73F12D97}"/>
          </ac:picMkLst>
        </pc:picChg>
        <pc:picChg chg="add del mod ord">
          <ac:chgData name="Leonie Smith" userId="fed1330f33f5650e" providerId="LiveId" clId="{91D5DF8B-3BAA-49CA-A602-087525F5139C}" dt="2023-12-08T05:20:05.588" v="57"/>
          <ac:picMkLst>
            <pc:docMk/>
            <pc:sldMk cId="545305883" sldId="478"/>
            <ac:picMk id="25" creationId="{E59F63AB-8EF9-B4A4-C610-433B80BF9B2B}"/>
          </ac:picMkLst>
        </pc:picChg>
        <pc:picChg chg="add del mod">
          <ac:chgData name="Leonie Smith" userId="fed1330f33f5650e" providerId="LiveId" clId="{91D5DF8B-3BAA-49CA-A602-087525F5139C}" dt="2023-12-08T05:20:07.189" v="59"/>
          <ac:picMkLst>
            <pc:docMk/>
            <pc:sldMk cId="545305883" sldId="478"/>
            <ac:picMk id="26" creationId="{D5BDABB6-354D-794B-6AAC-49D8E7D62C2D}"/>
          </ac:picMkLst>
        </pc:picChg>
        <pc:picChg chg="add del mod ord">
          <ac:chgData name="Leonie Smith" userId="fed1330f33f5650e" providerId="LiveId" clId="{91D5DF8B-3BAA-49CA-A602-087525F5139C}" dt="2023-12-08T05:20:18.067" v="60"/>
          <ac:picMkLst>
            <pc:docMk/>
            <pc:sldMk cId="545305883" sldId="478"/>
            <ac:picMk id="29" creationId="{A6F79463-DF0B-EF09-D76E-2AE49BC61262}"/>
          </ac:picMkLst>
        </pc:picChg>
        <pc:picChg chg="add del mod">
          <ac:chgData name="Leonie Smith" userId="fed1330f33f5650e" providerId="LiveId" clId="{91D5DF8B-3BAA-49CA-A602-087525F5139C}" dt="2023-12-08T05:20:19.314" v="62"/>
          <ac:picMkLst>
            <pc:docMk/>
            <pc:sldMk cId="545305883" sldId="478"/>
            <ac:picMk id="30" creationId="{89EAB797-AB76-845D-2F02-60DFE7BE3DF8}"/>
          </ac:picMkLst>
        </pc:picChg>
        <pc:picChg chg="add del mod ord">
          <ac:chgData name="Leonie Smith" userId="fed1330f33f5650e" providerId="LiveId" clId="{91D5DF8B-3BAA-49CA-A602-087525F5139C}" dt="2023-12-08T05:20:32.332" v="63"/>
          <ac:picMkLst>
            <pc:docMk/>
            <pc:sldMk cId="545305883" sldId="478"/>
            <ac:picMk id="33" creationId="{8E437038-2B77-C84C-65E8-D38A3769DBAE}"/>
          </ac:picMkLst>
        </pc:picChg>
        <pc:picChg chg="add del mod">
          <ac:chgData name="Leonie Smith" userId="fed1330f33f5650e" providerId="LiveId" clId="{91D5DF8B-3BAA-49CA-A602-087525F5139C}" dt="2023-12-08T05:20:33.765" v="65"/>
          <ac:picMkLst>
            <pc:docMk/>
            <pc:sldMk cId="545305883" sldId="478"/>
            <ac:picMk id="34" creationId="{F5848228-CD0F-4B5D-BBF5-ECFAE9513A41}"/>
          </ac:picMkLst>
        </pc:picChg>
        <pc:picChg chg="add del mod ord">
          <ac:chgData name="Leonie Smith" userId="fed1330f33f5650e" providerId="LiveId" clId="{91D5DF8B-3BAA-49CA-A602-087525F5139C}" dt="2023-12-08T05:20:51.070" v="66"/>
          <ac:picMkLst>
            <pc:docMk/>
            <pc:sldMk cId="545305883" sldId="478"/>
            <ac:picMk id="37" creationId="{E155DC3E-1742-0FE6-B31D-46359CC31E16}"/>
          </ac:picMkLst>
        </pc:picChg>
        <pc:picChg chg="add del mod">
          <ac:chgData name="Leonie Smith" userId="fed1330f33f5650e" providerId="LiveId" clId="{91D5DF8B-3BAA-49CA-A602-087525F5139C}" dt="2023-12-08T05:21:14.732" v="68"/>
          <ac:picMkLst>
            <pc:docMk/>
            <pc:sldMk cId="545305883" sldId="478"/>
            <ac:picMk id="38" creationId="{CCD5F602-747F-5BFC-C067-6BDD748EB5F6}"/>
          </ac:picMkLst>
        </pc:picChg>
        <pc:picChg chg="add del mod ord">
          <ac:chgData name="Leonie Smith" userId="fed1330f33f5650e" providerId="LiveId" clId="{91D5DF8B-3BAA-49CA-A602-087525F5139C}" dt="2023-12-08T05:21:23.344" v="69"/>
          <ac:picMkLst>
            <pc:docMk/>
            <pc:sldMk cId="545305883" sldId="478"/>
            <ac:picMk id="43" creationId="{19A83240-F2B1-3278-5B68-2DA896A8B402}"/>
          </ac:picMkLst>
        </pc:picChg>
        <pc:picChg chg="add del mod">
          <ac:chgData name="Leonie Smith" userId="fed1330f33f5650e" providerId="LiveId" clId="{91D5DF8B-3BAA-49CA-A602-087525F5139C}" dt="2023-12-08T05:21:24.634" v="71"/>
          <ac:picMkLst>
            <pc:docMk/>
            <pc:sldMk cId="545305883" sldId="478"/>
            <ac:picMk id="44" creationId="{C677AB5F-FC01-CD12-D1A8-4A272116BF79}"/>
          </ac:picMkLst>
        </pc:picChg>
        <pc:picChg chg="add del mod ord">
          <ac:chgData name="Leonie Smith" userId="fed1330f33f5650e" providerId="LiveId" clId="{91D5DF8B-3BAA-49CA-A602-087525F5139C}" dt="2023-12-08T05:21:42.011" v="72"/>
          <ac:picMkLst>
            <pc:docMk/>
            <pc:sldMk cId="545305883" sldId="478"/>
            <ac:picMk id="47" creationId="{9FDB7DFC-36B5-81C6-3CCC-7BE5AC8B6C82}"/>
          </ac:picMkLst>
        </pc:picChg>
        <pc:picChg chg="add mod">
          <ac:chgData name="Leonie Smith" userId="fed1330f33f5650e" providerId="LiveId" clId="{91D5DF8B-3BAA-49CA-A602-087525F5139C}" dt="2023-12-08T05:21:42.011" v="72"/>
          <ac:picMkLst>
            <pc:docMk/>
            <pc:sldMk cId="545305883" sldId="478"/>
            <ac:picMk id="48" creationId="{B2A5F5AE-58A7-239B-E9C9-F7ECAF67C931}"/>
          </ac:picMkLst>
        </pc:picChg>
      </pc:sldChg>
      <pc:sldChg chg="addSp delSp modSp mod modTransition modAnim">
        <pc:chgData name="Leonie Smith" userId="fed1330f33f5650e" providerId="LiveId" clId="{91D5DF8B-3BAA-49CA-A602-087525F5139C}" dt="2023-12-08T05:23:19.808" v="76"/>
        <pc:sldMkLst>
          <pc:docMk/>
          <pc:sldMk cId="3086979303" sldId="479"/>
        </pc:sldMkLst>
        <pc:picChg chg="add del mod">
          <ac:chgData name="Leonie Smith" userId="fed1330f33f5650e" providerId="LiveId" clId="{91D5DF8B-3BAA-49CA-A602-087525F5139C}" dt="2023-12-08T05:23:01.925" v="75"/>
          <ac:picMkLst>
            <pc:docMk/>
            <pc:sldMk cId="3086979303" sldId="479"/>
            <ac:picMk id="7" creationId="{1A1EE1C3-DF2B-81E7-6D06-13A1AB06333A}"/>
          </ac:picMkLst>
        </pc:picChg>
        <pc:picChg chg="add del mod ord">
          <ac:chgData name="Leonie Smith" userId="fed1330f33f5650e" providerId="LiveId" clId="{91D5DF8B-3BAA-49CA-A602-087525F5139C}" dt="2023-12-08T05:23:19.808" v="76"/>
          <ac:picMkLst>
            <pc:docMk/>
            <pc:sldMk cId="3086979303" sldId="479"/>
            <ac:picMk id="12" creationId="{84A0950B-DB1E-E0C1-C2F4-87A1E92860A2}"/>
          </ac:picMkLst>
        </pc:picChg>
        <pc:picChg chg="add mod">
          <ac:chgData name="Leonie Smith" userId="fed1330f33f5650e" providerId="LiveId" clId="{91D5DF8B-3BAA-49CA-A602-087525F5139C}" dt="2023-12-08T05:23:19.808" v="76"/>
          <ac:picMkLst>
            <pc:docMk/>
            <pc:sldMk cId="3086979303" sldId="479"/>
            <ac:picMk id="13" creationId="{CB07C0A1-89CE-0685-C226-3285DCEFA21F}"/>
          </ac:picMkLst>
        </pc:picChg>
      </pc:sldChg>
    </pc:docChg>
  </pc:docChgLst>
  <pc:docChgLst>
    <pc:chgData name="Leonie Smith" userId="fed1330f33f5650e" providerId="LiveId" clId="{D60E0939-459F-440F-8812-848BC7BF0767}"/>
    <pc:docChg chg="custSel addSld delSld modSld">
      <pc:chgData name="Leonie Smith" userId="fed1330f33f5650e" providerId="LiveId" clId="{D60E0939-459F-440F-8812-848BC7BF0767}" dt="2023-01-13T07:26:29.475" v="153"/>
      <pc:docMkLst>
        <pc:docMk/>
      </pc:docMkLst>
      <pc:sldChg chg="modSp add mod">
        <pc:chgData name="Leonie Smith" userId="fed1330f33f5650e" providerId="LiveId" clId="{D60E0939-459F-440F-8812-848BC7BF0767}" dt="2023-01-08T09:20:58.432" v="17" actId="403"/>
        <pc:sldMkLst>
          <pc:docMk/>
          <pc:sldMk cId="454763615" sldId="259"/>
        </pc:sldMkLst>
        <pc:spChg chg="mod">
          <ac:chgData name="Leonie Smith" userId="fed1330f33f5650e" providerId="LiveId" clId="{D60E0939-459F-440F-8812-848BC7BF0767}" dt="2023-01-08T09:20:58.432" v="17" actId="403"/>
          <ac:spMkLst>
            <pc:docMk/>
            <pc:sldMk cId="454763615" sldId="259"/>
            <ac:spMk id="4" creationId="{EE2AC625-9141-A801-F431-DD5F79396320}"/>
          </ac:spMkLst>
        </pc:spChg>
      </pc:sldChg>
      <pc:sldChg chg="addSp modSp mod">
        <pc:chgData name="Leonie Smith" userId="fed1330f33f5650e" providerId="LiveId" clId="{D60E0939-459F-440F-8812-848BC7BF0767}" dt="2023-01-09T09:23:21.437" v="103" actId="1076"/>
        <pc:sldMkLst>
          <pc:docMk/>
          <pc:sldMk cId="3261377596" sldId="438"/>
        </pc:sldMkLst>
        <pc:spChg chg="add mod">
          <ac:chgData name="Leonie Smith" userId="fed1330f33f5650e" providerId="LiveId" clId="{D60E0939-459F-440F-8812-848BC7BF0767}" dt="2023-01-09T09:23:21.437" v="103" actId="1076"/>
          <ac:spMkLst>
            <pc:docMk/>
            <pc:sldMk cId="3261377596" sldId="438"/>
            <ac:spMk id="2" creationId="{0B41170F-FCA5-5E4B-A360-FFE4E2D404A2}"/>
          </ac:spMkLst>
        </pc:spChg>
      </pc:sldChg>
      <pc:sldChg chg="modSp mod">
        <pc:chgData name="Leonie Smith" userId="fed1330f33f5650e" providerId="LiveId" clId="{D60E0939-459F-440F-8812-848BC7BF0767}" dt="2023-01-09T09:22:52.844" v="99" actId="5793"/>
        <pc:sldMkLst>
          <pc:docMk/>
          <pc:sldMk cId="3759221820" sldId="439"/>
        </pc:sldMkLst>
        <pc:spChg chg="mod">
          <ac:chgData name="Leonie Smith" userId="fed1330f33f5650e" providerId="LiveId" clId="{D60E0939-459F-440F-8812-848BC7BF0767}" dt="2023-01-09T09:22:52.844" v="99" actId="5793"/>
          <ac:spMkLst>
            <pc:docMk/>
            <pc:sldMk cId="3759221820" sldId="439"/>
            <ac:spMk id="4" creationId="{9A13E2D8-2F59-44C1-B1D2-79C300C26DD4}"/>
          </ac:spMkLst>
        </pc:spChg>
        <pc:spChg chg="mod">
          <ac:chgData name="Leonie Smith" userId="fed1330f33f5650e" providerId="LiveId" clId="{D60E0939-459F-440F-8812-848BC7BF0767}" dt="2023-01-08T09:20:42.155" v="9" actId="21"/>
          <ac:spMkLst>
            <pc:docMk/>
            <pc:sldMk cId="3759221820" sldId="439"/>
            <ac:spMk id="6" creationId="{416C064E-628E-47C0-A712-DB178FE9901E}"/>
          </ac:spMkLst>
        </pc:spChg>
      </pc:sldChg>
      <pc:sldChg chg="del">
        <pc:chgData name="Leonie Smith" userId="fed1330f33f5650e" providerId="LiveId" clId="{D60E0939-459F-440F-8812-848BC7BF0767}" dt="2023-01-08T09:23:26.200" v="93" actId="2696"/>
        <pc:sldMkLst>
          <pc:docMk/>
          <pc:sldMk cId="3676245138" sldId="441"/>
        </pc:sldMkLst>
      </pc:sldChg>
      <pc:sldChg chg="addSp modSp mod">
        <pc:chgData name="Leonie Smith" userId="fed1330f33f5650e" providerId="LiveId" clId="{D60E0939-459F-440F-8812-848BC7BF0767}" dt="2023-01-09T09:25:10.533" v="121" actId="20577"/>
        <pc:sldMkLst>
          <pc:docMk/>
          <pc:sldMk cId="2180228365" sldId="442"/>
        </pc:sldMkLst>
        <pc:spChg chg="add mod">
          <ac:chgData name="Leonie Smith" userId="fed1330f33f5650e" providerId="LiveId" clId="{D60E0939-459F-440F-8812-848BC7BF0767}" dt="2023-01-09T09:25:10.533" v="121" actId="20577"/>
          <ac:spMkLst>
            <pc:docMk/>
            <pc:sldMk cId="2180228365" sldId="442"/>
            <ac:spMk id="2" creationId="{4EB7C690-CB24-C1CE-D530-4B0A02AEE77F}"/>
          </ac:spMkLst>
        </pc:spChg>
      </pc:sldChg>
      <pc:sldChg chg="del">
        <pc:chgData name="Leonie Smith" userId="fed1330f33f5650e" providerId="LiveId" clId="{D60E0939-459F-440F-8812-848BC7BF0767}" dt="2023-01-08T09:23:24.460" v="92" actId="2696"/>
        <pc:sldMkLst>
          <pc:docMk/>
          <pc:sldMk cId="3095902142" sldId="443"/>
        </pc:sldMkLst>
      </pc:sldChg>
      <pc:sldChg chg="addSp modSp mod">
        <pc:chgData name="Leonie Smith" userId="fed1330f33f5650e" providerId="LiveId" clId="{D60E0939-459F-440F-8812-848BC7BF0767}" dt="2023-01-09T09:25:17.481" v="123" actId="20577"/>
        <pc:sldMkLst>
          <pc:docMk/>
          <pc:sldMk cId="1718612039" sldId="444"/>
        </pc:sldMkLst>
        <pc:spChg chg="add mod">
          <ac:chgData name="Leonie Smith" userId="fed1330f33f5650e" providerId="LiveId" clId="{D60E0939-459F-440F-8812-848BC7BF0767}" dt="2023-01-09T09:25:17.481" v="123" actId="20577"/>
          <ac:spMkLst>
            <pc:docMk/>
            <pc:sldMk cId="1718612039" sldId="444"/>
            <ac:spMk id="2" creationId="{66E4A304-D351-9F33-5D8E-41F2F7521198}"/>
          </ac:spMkLst>
        </pc:spChg>
      </pc:sldChg>
      <pc:sldChg chg="del">
        <pc:chgData name="Leonie Smith" userId="fed1330f33f5650e" providerId="LiveId" clId="{D60E0939-459F-440F-8812-848BC7BF0767}" dt="2023-01-08T09:23:22.937" v="91" actId="2696"/>
        <pc:sldMkLst>
          <pc:docMk/>
          <pc:sldMk cId="2166098122" sldId="445"/>
        </pc:sldMkLst>
      </pc:sldChg>
      <pc:sldChg chg="addSp delSp modSp mod">
        <pc:chgData name="Leonie Smith" userId="fed1330f33f5650e" providerId="LiveId" clId="{D60E0939-459F-440F-8812-848BC7BF0767}" dt="2023-01-09T09:28:44.470" v="150" actId="21"/>
        <pc:sldMkLst>
          <pc:docMk/>
          <pc:sldMk cId="665805102" sldId="446"/>
        </pc:sldMkLst>
        <pc:spChg chg="add mod">
          <ac:chgData name="Leonie Smith" userId="fed1330f33f5650e" providerId="LiveId" clId="{D60E0939-459F-440F-8812-848BC7BF0767}" dt="2023-01-09T09:25:28.719" v="128" actId="20577"/>
          <ac:spMkLst>
            <pc:docMk/>
            <pc:sldMk cId="665805102" sldId="446"/>
            <ac:spMk id="2" creationId="{5E8FB47E-A0A6-E959-70F7-A78E38854E37}"/>
          </ac:spMkLst>
        </pc:spChg>
        <pc:spChg chg="del">
          <ac:chgData name="Leonie Smith" userId="fed1330f33f5650e" providerId="LiveId" clId="{D60E0939-459F-440F-8812-848BC7BF0767}" dt="2023-01-09T09:28:44.470" v="150" actId="21"/>
          <ac:spMkLst>
            <pc:docMk/>
            <pc:sldMk cId="665805102" sldId="446"/>
            <ac:spMk id="4" creationId="{9A13E2D8-2F59-44C1-B1D2-79C300C26DD4}"/>
          </ac:spMkLst>
        </pc:spChg>
      </pc:sldChg>
      <pc:sldChg chg="del">
        <pc:chgData name="Leonie Smith" userId="fed1330f33f5650e" providerId="LiveId" clId="{D60E0939-459F-440F-8812-848BC7BF0767}" dt="2023-01-08T09:23:21.769" v="90" actId="2696"/>
        <pc:sldMkLst>
          <pc:docMk/>
          <pc:sldMk cId="2422728137" sldId="447"/>
        </pc:sldMkLst>
      </pc:sldChg>
      <pc:sldChg chg="addSp modSp mod">
        <pc:chgData name="Leonie Smith" userId="fed1330f33f5650e" providerId="LiveId" clId="{D60E0939-459F-440F-8812-848BC7BF0767}" dt="2023-01-09T09:25:39.665" v="133" actId="20577"/>
        <pc:sldMkLst>
          <pc:docMk/>
          <pc:sldMk cId="843663555" sldId="448"/>
        </pc:sldMkLst>
        <pc:spChg chg="add mod">
          <ac:chgData name="Leonie Smith" userId="fed1330f33f5650e" providerId="LiveId" clId="{D60E0939-459F-440F-8812-848BC7BF0767}" dt="2023-01-09T09:25:39.665" v="133" actId="20577"/>
          <ac:spMkLst>
            <pc:docMk/>
            <pc:sldMk cId="843663555" sldId="448"/>
            <ac:spMk id="2" creationId="{46E5DF10-6745-91EA-0449-A8A130BE1FE2}"/>
          </ac:spMkLst>
        </pc:spChg>
      </pc:sldChg>
      <pc:sldChg chg="del">
        <pc:chgData name="Leonie Smith" userId="fed1330f33f5650e" providerId="LiveId" clId="{D60E0939-459F-440F-8812-848BC7BF0767}" dt="2023-01-08T09:23:20.601" v="89" actId="2696"/>
        <pc:sldMkLst>
          <pc:docMk/>
          <pc:sldMk cId="4160448636" sldId="449"/>
        </pc:sldMkLst>
      </pc:sldChg>
      <pc:sldChg chg="del">
        <pc:chgData name="Leonie Smith" userId="fed1330f33f5650e" providerId="LiveId" clId="{D60E0939-459F-440F-8812-848BC7BF0767}" dt="2023-01-08T09:23:19.417" v="88" actId="2696"/>
        <pc:sldMkLst>
          <pc:docMk/>
          <pc:sldMk cId="3386340796" sldId="451"/>
        </pc:sldMkLst>
      </pc:sldChg>
      <pc:sldChg chg="addSp modSp mod">
        <pc:chgData name="Leonie Smith" userId="fed1330f33f5650e" providerId="LiveId" clId="{D60E0939-459F-440F-8812-848BC7BF0767}" dt="2023-01-09T09:26:10.405" v="140" actId="20577"/>
        <pc:sldMkLst>
          <pc:docMk/>
          <pc:sldMk cId="4002949039" sldId="452"/>
        </pc:sldMkLst>
        <pc:spChg chg="add mod">
          <ac:chgData name="Leonie Smith" userId="fed1330f33f5650e" providerId="LiveId" clId="{D60E0939-459F-440F-8812-848BC7BF0767}" dt="2023-01-09T09:26:10.405" v="140" actId="20577"/>
          <ac:spMkLst>
            <pc:docMk/>
            <pc:sldMk cId="4002949039" sldId="452"/>
            <ac:spMk id="2" creationId="{1BABC0F8-B5FE-C6CE-4B38-CC3D924F0E1A}"/>
          </ac:spMkLst>
        </pc:spChg>
      </pc:sldChg>
      <pc:sldChg chg="del">
        <pc:chgData name="Leonie Smith" userId="fed1330f33f5650e" providerId="LiveId" clId="{D60E0939-459F-440F-8812-848BC7BF0767}" dt="2023-01-08T09:23:18.038" v="87" actId="2696"/>
        <pc:sldMkLst>
          <pc:docMk/>
          <pc:sldMk cId="283334129" sldId="453"/>
        </pc:sldMkLst>
      </pc:sldChg>
      <pc:sldChg chg="addSp modSp mod">
        <pc:chgData name="Leonie Smith" userId="fed1330f33f5650e" providerId="LiveId" clId="{D60E0939-459F-440F-8812-848BC7BF0767}" dt="2023-01-09T09:26:19.112" v="142" actId="20577"/>
        <pc:sldMkLst>
          <pc:docMk/>
          <pc:sldMk cId="2511564658" sldId="454"/>
        </pc:sldMkLst>
        <pc:spChg chg="add mod">
          <ac:chgData name="Leonie Smith" userId="fed1330f33f5650e" providerId="LiveId" clId="{D60E0939-459F-440F-8812-848BC7BF0767}" dt="2023-01-09T09:26:19.112" v="142" actId="20577"/>
          <ac:spMkLst>
            <pc:docMk/>
            <pc:sldMk cId="2511564658" sldId="454"/>
            <ac:spMk id="2" creationId="{749597BE-7C89-A3F5-4AB6-855A00966146}"/>
          </ac:spMkLst>
        </pc:spChg>
      </pc:sldChg>
      <pc:sldChg chg="del">
        <pc:chgData name="Leonie Smith" userId="fed1330f33f5650e" providerId="LiveId" clId="{D60E0939-459F-440F-8812-848BC7BF0767}" dt="2023-01-08T09:23:16.738" v="86" actId="2696"/>
        <pc:sldMkLst>
          <pc:docMk/>
          <pc:sldMk cId="1799939013" sldId="455"/>
        </pc:sldMkLst>
      </pc:sldChg>
      <pc:sldChg chg="addSp modSp mod">
        <pc:chgData name="Leonie Smith" userId="fed1330f33f5650e" providerId="LiveId" clId="{D60E0939-459F-440F-8812-848BC7BF0767}" dt="2023-01-09T09:26:29.152" v="147" actId="20577"/>
        <pc:sldMkLst>
          <pc:docMk/>
          <pc:sldMk cId="4049696417" sldId="456"/>
        </pc:sldMkLst>
        <pc:spChg chg="add mod">
          <ac:chgData name="Leonie Smith" userId="fed1330f33f5650e" providerId="LiveId" clId="{D60E0939-459F-440F-8812-848BC7BF0767}" dt="2023-01-09T09:26:29.152" v="147" actId="20577"/>
          <ac:spMkLst>
            <pc:docMk/>
            <pc:sldMk cId="4049696417" sldId="456"/>
            <ac:spMk id="2" creationId="{A37BB204-67E4-6EFC-4678-71C8CC9FB591}"/>
          </ac:spMkLst>
        </pc:spChg>
      </pc:sldChg>
      <pc:sldChg chg="del">
        <pc:chgData name="Leonie Smith" userId="fed1330f33f5650e" providerId="LiveId" clId="{D60E0939-459F-440F-8812-848BC7BF0767}" dt="2023-01-08T09:23:15.270" v="85" actId="2696"/>
        <pc:sldMkLst>
          <pc:docMk/>
          <pc:sldMk cId="2618424304" sldId="457"/>
        </pc:sldMkLst>
      </pc:sldChg>
      <pc:sldChg chg="modSp mod">
        <pc:chgData name="Leonie Smith" userId="fed1330f33f5650e" providerId="LiveId" clId="{D60E0939-459F-440F-8812-848BC7BF0767}" dt="2023-01-13T07:26:29.475" v="153"/>
        <pc:sldMkLst>
          <pc:docMk/>
          <pc:sldMk cId="3596600315" sldId="468"/>
        </pc:sldMkLst>
        <pc:spChg chg="mod">
          <ac:chgData name="Leonie Smith" userId="fed1330f33f5650e" providerId="LiveId" clId="{D60E0939-459F-440F-8812-848BC7BF0767}" dt="2023-01-13T07:26:29.475" v="153"/>
          <ac:spMkLst>
            <pc:docMk/>
            <pc:sldMk cId="3596600315" sldId="468"/>
            <ac:spMk id="3" creationId="{0162BEE1-134B-8B70-2BB8-9226F1DF1614}"/>
          </ac:spMkLst>
        </pc:spChg>
      </pc:sldChg>
      <pc:sldChg chg="addSp modSp mod">
        <pc:chgData name="Leonie Smith" userId="fed1330f33f5650e" providerId="LiveId" clId="{D60E0939-459F-440F-8812-848BC7BF0767}" dt="2023-01-09T09:24:58.245" v="119"/>
        <pc:sldMkLst>
          <pc:docMk/>
          <pc:sldMk cId="1743624036" sldId="469"/>
        </pc:sldMkLst>
        <pc:spChg chg="add mod">
          <ac:chgData name="Leonie Smith" userId="fed1330f33f5650e" providerId="LiveId" clId="{D60E0939-459F-440F-8812-848BC7BF0767}" dt="2023-01-09T09:24:02.400" v="105" actId="20577"/>
          <ac:spMkLst>
            <pc:docMk/>
            <pc:sldMk cId="1743624036" sldId="469"/>
            <ac:spMk id="2" creationId="{6E58230B-5C68-ED96-9BAD-6CDE66835F54}"/>
          </ac:spMkLst>
        </pc:spChg>
        <pc:spChg chg="add mod">
          <ac:chgData name="Leonie Smith" userId="fed1330f33f5650e" providerId="LiveId" clId="{D60E0939-459F-440F-8812-848BC7BF0767}" dt="2023-01-09T09:24:58.245" v="119"/>
          <ac:spMkLst>
            <pc:docMk/>
            <pc:sldMk cId="1743624036" sldId="469"/>
            <ac:spMk id="5" creationId="{3929D173-B395-BA5E-3A47-10371FFF3875}"/>
          </ac:spMkLst>
        </pc:spChg>
      </pc:sldChg>
      <pc:sldChg chg="addSp modSp mod">
        <pc:chgData name="Leonie Smith" userId="fed1330f33f5650e" providerId="LiveId" clId="{D60E0939-459F-440F-8812-848BC7BF0767}" dt="2023-01-09T09:26:01.003" v="135" actId="20577"/>
        <pc:sldMkLst>
          <pc:docMk/>
          <pc:sldMk cId="1767474774" sldId="470"/>
        </pc:sldMkLst>
        <pc:spChg chg="add mod">
          <ac:chgData name="Leonie Smith" userId="fed1330f33f5650e" providerId="LiveId" clId="{D60E0939-459F-440F-8812-848BC7BF0767}" dt="2023-01-09T09:26:01.003" v="135" actId="20577"/>
          <ac:spMkLst>
            <pc:docMk/>
            <pc:sldMk cId="1767474774" sldId="470"/>
            <ac:spMk id="2" creationId="{C8210B23-F45F-9809-21A0-F4E31BCBC51E}"/>
          </ac:spMkLst>
        </pc:spChg>
      </pc:sldChg>
      <pc:sldChg chg="addSp modSp mod">
        <pc:chgData name="Leonie Smith" userId="fed1330f33f5650e" providerId="LiveId" clId="{D60E0939-459F-440F-8812-848BC7BF0767}" dt="2023-01-09T09:26:36.406" v="149" actId="20577"/>
        <pc:sldMkLst>
          <pc:docMk/>
          <pc:sldMk cId="1829250714" sldId="471"/>
        </pc:sldMkLst>
        <pc:spChg chg="add mod">
          <ac:chgData name="Leonie Smith" userId="fed1330f33f5650e" providerId="LiveId" clId="{D60E0939-459F-440F-8812-848BC7BF0767}" dt="2023-01-09T09:26:36.406" v="149" actId="20577"/>
          <ac:spMkLst>
            <pc:docMk/>
            <pc:sldMk cId="1829250714" sldId="471"/>
            <ac:spMk id="2" creationId="{1A354D2F-8C42-29B4-6CE0-D28B2C97A1D6}"/>
          </ac:spMkLst>
        </pc:spChg>
      </pc:sldChg>
      <pc:sldChg chg="modSp add mod">
        <pc:chgData name="Leonie Smith" userId="fed1330f33f5650e" providerId="LiveId" clId="{D60E0939-459F-440F-8812-848BC7BF0767}" dt="2023-01-08T09:21:15.208" v="26" actId="403"/>
        <pc:sldMkLst>
          <pc:docMk/>
          <pc:sldMk cId="1045417807" sldId="472"/>
        </pc:sldMkLst>
        <pc:spChg chg="mod">
          <ac:chgData name="Leonie Smith" userId="fed1330f33f5650e" providerId="LiveId" clId="{D60E0939-459F-440F-8812-848BC7BF0767}" dt="2023-01-08T09:21:15.208" v="26" actId="403"/>
          <ac:spMkLst>
            <pc:docMk/>
            <pc:sldMk cId="1045417807" sldId="472"/>
            <ac:spMk id="4" creationId="{EE2AC625-9141-A801-F431-DD5F79396320}"/>
          </ac:spMkLst>
        </pc:spChg>
      </pc:sldChg>
      <pc:sldChg chg="modSp add mod">
        <pc:chgData name="Leonie Smith" userId="fed1330f33f5650e" providerId="LiveId" clId="{D60E0939-459F-440F-8812-848BC7BF0767}" dt="2023-01-08T09:21:36.428" v="34" actId="404"/>
        <pc:sldMkLst>
          <pc:docMk/>
          <pc:sldMk cId="1466127329" sldId="473"/>
        </pc:sldMkLst>
        <pc:spChg chg="mod">
          <ac:chgData name="Leonie Smith" userId="fed1330f33f5650e" providerId="LiveId" clId="{D60E0939-459F-440F-8812-848BC7BF0767}" dt="2023-01-08T09:21:36.428" v="34" actId="404"/>
          <ac:spMkLst>
            <pc:docMk/>
            <pc:sldMk cId="1466127329" sldId="473"/>
            <ac:spMk id="4" creationId="{EE2AC625-9141-A801-F431-DD5F79396320}"/>
          </ac:spMkLst>
        </pc:spChg>
      </pc:sldChg>
      <pc:sldChg chg="modSp add mod">
        <pc:chgData name="Leonie Smith" userId="fed1330f33f5650e" providerId="LiveId" clId="{D60E0939-459F-440F-8812-848BC7BF0767}" dt="2023-01-08T09:21:54.784" v="42" actId="403"/>
        <pc:sldMkLst>
          <pc:docMk/>
          <pc:sldMk cId="2207372127" sldId="474"/>
        </pc:sldMkLst>
        <pc:spChg chg="mod">
          <ac:chgData name="Leonie Smith" userId="fed1330f33f5650e" providerId="LiveId" clId="{D60E0939-459F-440F-8812-848BC7BF0767}" dt="2023-01-08T09:21:54.784" v="42" actId="403"/>
          <ac:spMkLst>
            <pc:docMk/>
            <pc:sldMk cId="2207372127" sldId="474"/>
            <ac:spMk id="4" creationId="{EE2AC625-9141-A801-F431-DD5F79396320}"/>
          </ac:spMkLst>
        </pc:spChg>
      </pc:sldChg>
      <pc:sldChg chg="modSp add mod">
        <pc:chgData name="Leonie Smith" userId="fed1330f33f5650e" providerId="LiveId" clId="{D60E0939-459F-440F-8812-848BC7BF0767}" dt="2023-01-08T09:22:10.490" v="51" actId="403"/>
        <pc:sldMkLst>
          <pc:docMk/>
          <pc:sldMk cId="2391684724" sldId="475"/>
        </pc:sldMkLst>
        <pc:spChg chg="mod">
          <ac:chgData name="Leonie Smith" userId="fed1330f33f5650e" providerId="LiveId" clId="{D60E0939-459F-440F-8812-848BC7BF0767}" dt="2023-01-08T09:22:10.490" v="51" actId="403"/>
          <ac:spMkLst>
            <pc:docMk/>
            <pc:sldMk cId="2391684724" sldId="475"/>
            <ac:spMk id="4" creationId="{EE2AC625-9141-A801-F431-DD5F79396320}"/>
          </ac:spMkLst>
        </pc:spChg>
      </pc:sldChg>
      <pc:sldChg chg="modSp add mod">
        <pc:chgData name="Leonie Smith" userId="fed1330f33f5650e" providerId="LiveId" clId="{D60E0939-459F-440F-8812-848BC7BF0767}" dt="2023-01-08T09:22:26.750" v="59" actId="403"/>
        <pc:sldMkLst>
          <pc:docMk/>
          <pc:sldMk cId="892460805" sldId="476"/>
        </pc:sldMkLst>
        <pc:spChg chg="mod">
          <ac:chgData name="Leonie Smith" userId="fed1330f33f5650e" providerId="LiveId" clId="{D60E0939-459F-440F-8812-848BC7BF0767}" dt="2023-01-08T09:22:26.750" v="59" actId="403"/>
          <ac:spMkLst>
            <pc:docMk/>
            <pc:sldMk cId="892460805" sldId="476"/>
            <ac:spMk id="4" creationId="{EE2AC625-9141-A801-F431-DD5F79396320}"/>
          </ac:spMkLst>
        </pc:spChg>
      </pc:sldChg>
      <pc:sldChg chg="modSp add mod">
        <pc:chgData name="Leonie Smith" userId="fed1330f33f5650e" providerId="LiveId" clId="{D60E0939-459F-440F-8812-848BC7BF0767}" dt="2023-01-08T09:22:43.205" v="67" actId="403"/>
        <pc:sldMkLst>
          <pc:docMk/>
          <pc:sldMk cId="3071678072" sldId="477"/>
        </pc:sldMkLst>
        <pc:spChg chg="mod">
          <ac:chgData name="Leonie Smith" userId="fed1330f33f5650e" providerId="LiveId" clId="{D60E0939-459F-440F-8812-848BC7BF0767}" dt="2023-01-08T09:22:43.205" v="67" actId="403"/>
          <ac:spMkLst>
            <pc:docMk/>
            <pc:sldMk cId="3071678072" sldId="477"/>
            <ac:spMk id="4" creationId="{EE2AC625-9141-A801-F431-DD5F79396320}"/>
          </ac:spMkLst>
        </pc:spChg>
      </pc:sldChg>
      <pc:sldChg chg="modSp add mod">
        <pc:chgData name="Leonie Smith" userId="fed1330f33f5650e" providerId="LiveId" clId="{D60E0939-459F-440F-8812-848BC7BF0767}" dt="2023-01-08T09:22:56.763" v="75" actId="403"/>
        <pc:sldMkLst>
          <pc:docMk/>
          <pc:sldMk cId="545305883" sldId="478"/>
        </pc:sldMkLst>
        <pc:spChg chg="mod">
          <ac:chgData name="Leonie Smith" userId="fed1330f33f5650e" providerId="LiveId" clId="{D60E0939-459F-440F-8812-848BC7BF0767}" dt="2023-01-08T09:22:56.763" v="75" actId="403"/>
          <ac:spMkLst>
            <pc:docMk/>
            <pc:sldMk cId="545305883" sldId="478"/>
            <ac:spMk id="4" creationId="{EE2AC625-9141-A801-F431-DD5F79396320}"/>
          </ac:spMkLst>
        </pc:spChg>
      </pc:sldChg>
      <pc:sldChg chg="modSp add mod">
        <pc:chgData name="Leonie Smith" userId="fed1330f33f5650e" providerId="LiveId" clId="{D60E0939-459F-440F-8812-848BC7BF0767}" dt="2023-01-08T09:23:09.402" v="84" actId="403"/>
        <pc:sldMkLst>
          <pc:docMk/>
          <pc:sldMk cId="3086979303" sldId="479"/>
        </pc:sldMkLst>
        <pc:spChg chg="mod">
          <ac:chgData name="Leonie Smith" userId="fed1330f33f5650e" providerId="LiveId" clId="{D60E0939-459F-440F-8812-848BC7BF0767}" dt="2023-01-08T09:23:09.402" v="84" actId="403"/>
          <ac:spMkLst>
            <pc:docMk/>
            <pc:sldMk cId="3086979303" sldId="479"/>
            <ac:spMk id="4" creationId="{EE2AC625-9141-A801-F431-DD5F79396320}"/>
          </ac:spMkLst>
        </pc:spChg>
      </pc:sldChg>
    </pc:docChg>
  </pc:docChgLst>
  <pc:docChgLst>
    <pc:chgData name="Leonie Smith" userId="fed1330f33f5650e" providerId="LiveId" clId="{3E3550E8-4B76-4E07-8FDE-78286268BBEE}"/>
    <pc:docChg chg="undo custSel addSld delSld modSld">
      <pc:chgData name="Leonie Smith" userId="fed1330f33f5650e" providerId="LiveId" clId="{3E3550E8-4B76-4E07-8FDE-78286268BBEE}" dt="2022-06-07T05:19:23.737" v="262" actId="2696"/>
      <pc:docMkLst>
        <pc:docMk/>
      </pc:docMkLst>
      <pc:sldChg chg="addSp modSp mod setBg">
        <pc:chgData name="Leonie Smith" userId="fed1330f33f5650e" providerId="LiveId" clId="{3E3550E8-4B76-4E07-8FDE-78286268BBEE}" dt="2022-06-07T05:13:12.928" v="222" actId="26606"/>
        <pc:sldMkLst>
          <pc:docMk/>
          <pc:sldMk cId="3261377596" sldId="438"/>
        </pc:sldMkLst>
        <pc:spChg chg="add">
          <ac:chgData name="Leonie Smith" userId="fed1330f33f5650e" providerId="LiveId" clId="{3E3550E8-4B76-4E07-8FDE-78286268BBEE}" dt="2022-06-07T05:13:12.928" v="222" actId="26606"/>
          <ac:spMkLst>
            <pc:docMk/>
            <pc:sldMk cId="3261377596" sldId="438"/>
            <ac:spMk id="11" creationId="{42A4FC2C-047E-45A5-965D-8E1E3BF09BC6}"/>
          </ac:spMkLst>
        </pc:spChg>
        <pc:picChg chg="add mod ord">
          <ac:chgData name="Leonie Smith" userId="fed1330f33f5650e" providerId="LiveId" clId="{3E3550E8-4B76-4E07-8FDE-78286268BBEE}" dt="2022-06-07T05:13:12.928" v="222" actId="26606"/>
          <ac:picMkLst>
            <pc:docMk/>
            <pc:sldMk cId="3261377596" sldId="438"/>
            <ac:picMk id="3" creationId="{17A0D1E5-5EB3-9BD2-9D64-83674CF3621E}"/>
          </ac:picMkLst>
        </pc:picChg>
      </pc:sldChg>
      <pc:sldChg chg="addSp delSp modSp mod">
        <pc:chgData name="Leonie Smith" userId="fed1330f33f5650e" providerId="LiveId" clId="{3E3550E8-4B76-4E07-8FDE-78286268BBEE}" dt="2022-06-07T05:08:19.971" v="99" actId="403"/>
        <pc:sldMkLst>
          <pc:docMk/>
          <pc:sldMk cId="3759221820" sldId="439"/>
        </pc:sldMkLst>
        <pc:spChg chg="mod">
          <ac:chgData name="Leonie Smith" userId="fed1330f33f5650e" providerId="LiveId" clId="{3E3550E8-4B76-4E07-8FDE-78286268BBEE}" dt="2022-06-07T05:03:52.180" v="12" actId="403"/>
          <ac:spMkLst>
            <pc:docMk/>
            <pc:sldMk cId="3759221820" sldId="439"/>
            <ac:spMk id="4" creationId="{9A13E2D8-2F59-44C1-B1D2-79C300C26DD4}"/>
          </ac:spMkLst>
        </pc:spChg>
        <pc:spChg chg="add del">
          <ac:chgData name="Leonie Smith" userId="fed1330f33f5650e" providerId="LiveId" clId="{3E3550E8-4B76-4E07-8FDE-78286268BBEE}" dt="2022-06-07T05:07:44.137" v="81" actId="22"/>
          <ac:spMkLst>
            <pc:docMk/>
            <pc:sldMk cId="3759221820" sldId="439"/>
            <ac:spMk id="5" creationId="{09E63FE9-A3AD-A148-ACD3-F00E3E5DE625}"/>
          </ac:spMkLst>
        </pc:spChg>
        <pc:spChg chg="mod">
          <ac:chgData name="Leonie Smith" userId="fed1330f33f5650e" providerId="LiveId" clId="{3E3550E8-4B76-4E07-8FDE-78286268BBEE}" dt="2022-06-07T05:08:19.971" v="99" actId="403"/>
          <ac:spMkLst>
            <pc:docMk/>
            <pc:sldMk cId="3759221820" sldId="439"/>
            <ac:spMk id="6" creationId="{416C064E-628E-47C0-A712-DB178FE9901E}"/>
          </ac:spMkLst>
        </pc:spChg>
      </pc:sldChg>
      <pc:sldChg chg="del">
        <pc:chgData name="Leonie Smith" userId="fed1330f33f5650e" providerId="LiveId" clId="{3E3550E8-4B76-4E07-8FDE-78286268BBEE}" dt="2022-06-07T05:13:19.837" v="225" actId="2696"/>
        <pc:sldMkLst>
          <pc:docMk/>
          <pc:sldMk cId="923867738" sldId="440"/>
        </pc:sldMkLst>
      </pc:sldChg>
      <pc:sldChg chg="modSp mod">
        <pc:chgData name="Leonie Smith" userId="fed1330f33f5650e" providerId="LiveId" clId="{3E3550E8-4B76-4E07-8FDE-78286268BBEE}" dt="2022-06-07T05:09:03.209" v="111" actId="403"/>
        <pc:sldMkLst>
          <pc:docMk/>
          <pc:sldMk cId="3676245138" sldId="441"/>
        </pc:sldMkLst>
        <pc:spChg chg="mod">
          <ac:chgData name="Leonie Smith" userId="fed1330f33f5650e" providerId="LiveId" clId="{3E3550E8-4B76-4E07-8FDE-78286268BBEE}" dt="2022-06-07T05:04:30.684" v="19" actId="403"/>
          <ac:spMkLst>
            <pc:docMk/>
            <pc:sldMk cId="3676245138" sldId="441"/>
            <ac:spMk id="4" creationId="{9A13E2D8-2F59-44C1-B1D2-79C300C26DD4}"/>
          </ac:spMkLst>
        </pc:spChg>
        <pc:spChg chg="mod">
          <ac:chgData name="Leonie Smith" userId="fed1330f33f5650e" providerId="LiveId" clId="{3E3550E8-4B76-4E07-8FDE-78286268BBEE}" dt="2022-06-07T05:09:03.209" v="111" actId="403"/>
          <ac:spMkLst>
            <pc:docMk/>
            <pc:sldMk cId="3676245138" sldId="441"/>
            <ac:spMk id="6" creationId="{416C064E-628E-47C0-A712-DB178FE9901E}"/>
          </ac:spMkLst>
        </pc:spChg>
      </pc:sldChg>
      <pc:sldChg chg="addSp modSp mod">
        <pc:chgData name="Leonie Smith" userId="fed1330f33f5650e" providerId="LiveId" clId="{3E3550E8-4B76-4E07-8FDE-78286268BBEE}" dt="2022-06-07T05:14:04.218" v="228" actId="14100"/>
        <pc:sldMkLst>
          <pc:docMk/>
          <pc:sldMk cId="2180228365" sldId="442"/>
        </pc:sldMkLst>
        <pc:picChg chg="add mod">
          <ac:chgData name="Leonie Smith" userId="fed1330f33f5650e" providerId="LiveId" clId="{3E3550E8-4B76-4E07-8FDE-78286268BBEE}" dt="2022-06-07T05:14:04.218" v="228" actId="14100"/>
          <ac:picMkLst>
            <pc:docMk/>
            <pc:sldMk cId="2180228365" sldId="442"/>
            <ac:picMk id="3" creationId="{5497562D-78EC-4191-F43C-E64B3C0790C2}"/>
          </ac:picMkLst>
        </pc:picChg>
      </pc:sldChg>
      <pc:sldChg chg="modSp mod">
        <pc:chgData name="Leonie Smith" userId="fed1330f33f5650e" providerId="LiveId" clId="{3E3550E8-4B76-4E07-8FDE-78286268BBEE}" dt="2022-06-07T05:09:23.961" v="122" actId="403"/>
        <pc:sldMkLst>
          <pc:docMk/>
          <pc:sldMk cId="3095902142" sldId="443"/>
        </pc:sldMkLst>
        <pc:spChg chg="mod">
          <ac:chgData name="Leonie Smith" userId="fed1330f33f5650e" providerId="LiveId" clId="{3E3550E8-4B76-4E07-8FDE-78286268BBEE}" dt="2022-06-07T05:04:45.649" v="27" actId="403"/>
          <ac:spMkLst>
            <pc:docMk/>
            <pc:sldMk cId="3095902142" sldId="443"/>
            <ac:spMk id="4" creationId="{9A13E2D8-2F59-44C1-B1D2-79C300C26DD4}"/>
          </ac:spMkLst>
        </pc:spChg>
        <pc:spChg chg="mod">
          <ac:chgData name="Leonie Smith" userId="fed1330f33f5650e" providerId="LiveId" clId="{3E3550E8-4B76-4E07-8FDE-78286268BBEE}" dt="2022-06-07T05:09:23.961" v="122" actId="403"/>
          <ac:spMkLst>
            <pc:docMk/>
            <pc:sldMk cId="3095902142" sldId="443"/>
            <ac:spMk id="6" creationId="{416C064E-628E-47C0-A712-DB178FE9901E}"/>
          </ac:spMkLst>
        </pc:spChg>
      </pc:sldChg>
      <pc:sldChg chg="addSp modSp mod setBg">
        <pc:chgData name="Leonie Smith" userId="fed1330f33f5650e" providerId="LiveId" clId="{3E3550E8-4B76-4E07-8FDE-78286268BBEE}" dt="2022-06-07T05:15:01.678" v="230" actId="26606"/>
        <pc:sldMkLst>
          <pc:docMk/>
          <pc:sldMk cId="1718612039" sldId="444"/>
        </pc:sldMkLst>
        <pc:spChg chg="add">
          <ac:chgData name="Leonie Smith" userId="fed1330f33f5650e" providerId="LiveId" clId="{3E3550E8-4B76-4E07-8FDE-78286268BBEE}" dt="2022-06-07T05:15:01.678" v="230" actId="26606"/>
          <ac:spMkLst>
            <pc:docMk/>
            <pc:sldMk cId="1718612039" sldId="444"/>
            <ac:spMk id="11" creationId="{42A4FC2C-047E-45A5-965D-8E1E3BF09BC6}"/>
          </ac:spMkLst>
        </pc:spChg>
        <pc:picChg chg="add mod ord">
          <ac:chgData name="Leonie Smith" userId="fed1330f33f5650e" providerId="LiveId" clId="{3E3550E8-4B76-4E07-8FDE-78286268BBEE}" dt="2022-06-07T05:15:01.678" v="230" actId="26606"/>
          <ac:picMkLst>
            <pc:docMk/>
            <pc:sldMk cId="1718612039" sldId="444"/>
            <ac:picMk id="3" creationId="{CD49A4E7-66DD-1B2A-B2CF-C569552B44D6}"/>
          </ac:picMkLst>
        </pc:picChg>
      </pc:sldChg>
      <pc:sldChg chg="modSp mod">
        <pc:chgData name="Leonie Smith" userId="fed1330f33f5650e" providerId="LiveId" clId="{3E3550E8-4B76-4E07-8FDE-78286268BBEE}" dt="2022-06-07T05:09:39.721" v="133" actId="404"/>
        <pc:sldMkLst>
          <pc:docMk/>
          <pc:sldMk cId="2166098122" sldId="445"/>
        </pc:sldMkLst>
        <pc:spChg chg="mod">
          <ac:chgData name="Leonie Smith" userId="fed1330f33f5650e" providerId="LiveId" clId="{3E3550E8-4B76-4E07-8FDE-78286268BBEE}" dt="2022-06-07T05:05:15.990" v="35" actId="403"/>
          <ac:spMkLst>
            <pc:docMk/>
            <pc:sldMk cId="2166098122" sldId="445"/>
            <ac:spMk id="4" creationId="{9A13E2D8-2F59-44C1-B1D2-79C300C26DD4}"/>
          </ac:spMkLst>
        </pc:spChg>
        <pc:spChg chg="mod">
          <ac:chgData name="Leonie Smith" userId="fed1330f33f5650e" providerId="LiveId" clId="{3E3550E8-4B76-4E07-8FDE-78286268BBEE}" dt="2022-06-07T05:09:39.721" v="133" actId="404"/>
          <ac:spMkLst>
            <pc:docMk/>
            <pc:sldMk cId="2166098122" sldId="445"/>
            <ac:spMk id="6" creationId="{416C064E-628E-47C0-A712-DB178FE9901E}"/>
          </ac:spMkLst>
        </pc:spChg>
      </pc:sldChg>
      <pc:sldChg chg="addSp modSp mod setBg">
        <pc:chgData name="Leonie Smith" userId="fed1330f33f5650e" providerId="LiveId" clId="{3E3550E8-4B76-4E07-8FDE-78286268BBEE}" dt="2022-06-07T05:15:30.238" v="232" actId="26606"/>
        <pc:sldMkLst>
          <pc:docMk/>
          <pc:sldMk cId="665805102" sldId="446"/>
        </pc:sldMkLst>
        <pc:spChg chg="add">
          <ac:chgData name="Leonie Smith" userId="fed1330f33f5650e" providerId="LiveId" clId="{3E3550E8-4B76-4E07-8FDE-78286268BBEE}" dt="2022-06-07T05:15:30.238" v="232" actId="26606"/>
          <ac:spMkLst>
            <pc:docMk/>
            <pc:sldMk cId="665805102" sldId="446"/>
            <ac:spMk id="11" creationId="{42A4FC2C-047E-45A5-965D-8E1E3BF09BC6}"/>
          </ac:spMkLst>
        </pc:spChg>
        <pc:picChg chg="add mod ord">
          <ac:chgData name="Leonie Smith" userId="fed1330f33f5650e" providerId="LiveId" clId="{3E3550E8-4B76-4E07-8FDE-78286268BBEE}" dt="2022-06-07T05:15:30.238" v="232" actId="26606"/>
          <ac:picMkLst>
            <pc:docMk/>
            <pc:sldMk cId="665805102" sldId="446"/>
            <ac:picMk id="3" creationId="{B7E65A50-729B-A22C-8F24-1E30AF18675F}"/>
          </ac:picMkLst>
        </pc:picChg>
      </pc:sldChg>
      <pc:sldChg chg="modSp mod">
        <pc:chgData name="Leonie Smith" userId="fed1330f33f5650e" providerId="LiveId" clId="{3E3550E8-4B76-4E07-8FDE-78286268BBEE}" dt="2022-06-07T05:09:58.910" v="144" actId="403"/>
        <pc:sldMkLst>
          <pc:docMk/>
          <pc:sldMk cId="2422728137" sldId="447"/>
        </pc:sldMkLst>
        <pc:spChg chg="mod">
          <ac:chgData name="Leonie Smith" userId="fed1330f33f5650e" providerId="LiveId" clId="{3E3550E8-4B76-4E07-8FDE-78286268BBEE}" dt="2022-06-07T05:05:37.242" v="43" actId="403"/>
          <ac:spMkLst>
            <pc:docMk/>
            <pc:sldMk cId="2422728137" sldId="447"/>
            <ac:spMk id="4" creationId="{9A13E2D8-2F59-44C1-B1D2-79C300C26DD4}"/>
          </ac:spMkLst>
        </pc:spChg>
        <pc:spChg chg="mod">
          <ac:chgData name="Leonie Smith" userId="fed1330f33f5650e" providerId="LiveId" clId="{3E3550E8-4B76-4E07-8FDE-78286268BBEE}" dt="2022-06-07T05:09:58.910" v="144" actId="403"/>
          <ac:spMkLst>
            <pc:docMk/>
            <pc:sldMk cId="2422728137" sldId="447"/>
            <ac:spMk id="6" creationId="{416C064E-628E-47C0-A712-DB178FE9901E}"/>
          </ac:spMkLst>
        </pc:spChg>
      </pc:sldChg>
      <pc:sldChg chg="addSp modSp mod">
        <pc:chgData name="Leonie Smith" userId="fed1330f33f5650e" providerId="LiveId" clId="{3E3550E8-4B76-4E07-8FDE-78286268BBEE}" dt="2022-06-07T05:16:04.248" v="237" actId="1076"/>
        <pc:sldMkLst>
          <pc:docMk/>
          <pc:sldMk cId="843663555" sldId="448"/>
        </pc:sldMkLst>
        <pc:picChg chg="add mod">
          <ac:chgData name="Leonie Smith" userId="fed1330f33f5650e" providerId="LiveId" clId="{3E3550E8-4B76-4E07-8FDE-78286268BBEE}" dt="2022-06-07T05:16:04.248" v="237" actId="1076"/>
          <ac:picMkLst>
            <pc:docMk/>
            <pc:sldMk cId="843663555" sldId="448"/>
            <ac:picMk id="3" creationId="{9917A32C-57CB-C281-759E-98A0CA845130}"/>
          </ac:picMkLst>
        </pc:picChg>
      </pc:sldChg>
      <pc:sldChg chg="modSp mod">
        <pc:chgData name="Leonie Smith" userId="fed1330f33f5650e" providerId="LiveId" clId="{3E3550E8-4B76-4E07-8FDE-78286268BBEE}" dt="2022-06-07T05:10:15.186" v="157" actId="404"/>
        <pc:sldMkLst>
          <pc:docMk/>
          <pc:sldMk cId="4160448636" sldId="449"/>
        </pc:sldMkLst>
        <pc:spChg chg="mod">
          <ac:chgData name="Leonie Smith" userId="fed1330f33f5650e" providerId="LiveId" clId="{3E3550E8-4B76-4E07-8FDE-78286268BBEE}" dt="2022-06-07T05:06:12.117" v="51" actId="403"/>
          <ac:spMkLst>
            <pc:docMk/>
            <pc:sldMk cId="4160448636" sldId="449"/>
            <ac:spMk id="4" creationId="{9A13E2D8-2F59-44C1-B1D2-79C300C26DD4}"/>
          </ac:spMkLst>
        </pc:spChg>
        <pc:spChg chg="mod">
          <ac:chgData name="Leonie Smith" userId="fed1330f33f5650e" providerId="LiveId" clId="{3E3550E8-4B76-4E07-8FDE-78286268BBEE}" dt="2022-06-07T05:10:15.186" v="157" actId="404"/>
          <ac:spMkLst>
            <pc:docMk/>
            <pc:sldMk cId="4160448636" sldId="449"/>
            <ac:spMk id="6" creationId="{416C064E-628E-47C0-A712-DB178FE9901E}"/>
          </ac:spMkLst>
        </pc:spChg>
      </pc:sldChg>
      <pc:sldChg chg="del">
        <pc:chgData name="Leonie Smith" userId="fed1330f33f5650e" providerId="LiveId" clId="{3E3550E8-4B76-4E07-8FDE-78286268BBEE}" dt="2022-06-07T05:16:20.381" v="239" actId="2696"/>
        <pc:sldMkLst>
          <pc:docMk/>
          <pc:sldMk cId="538051216" sldId="450"/>
        </pc:sldMkLst>
      </pc:sldChg>
      <pc:sldChg chg="modSp mod">
        <pc:chgData name="Leonie Smith" userId="fed1330f33f5650e" providerId="LiveId" clId="{3E3550E8-4B76-4E07-8FDE-78286268BBEE}" dt="2022-06-07T05:11:36.370" v="184" actId="404"/>
        <pc:sldMkLst>
          <pc:docMk/>
          <pc:sldMk cId="3386340796" sldId="451"/>
        </pc:sldMkLst>
        <pc:spChg chg="mod">
          <ac:chgData name="Leonie Smith" userId="fed1330f33f5650e" providerId="LiveId" clId="{3E3550E8-4B76-4E07-8FDE-78286268BBEE}" dt="2022-06-07T05:11:16.672" v="180" actId="404"/>
          <ac:spMkLst>
            <pc:docMk/>
            <pc:sldMk cId="3386340796" sldId="451"/>
            <ac:spMk id="4" creationId="{9A13E2D8-2F59-44C1-B1D2-79C300C26DD4}"/>
          </ac:spMkLst>
        </pc:spChg>
        <pc:spChg chg="mod">
          <ac:chgData name="Leonie Smith" userId="fed1330f33f5650e" providerId="LiveId" clId="{3E3550E8-4B76-4E07-8FDE-78286268BBEE}" dt="2022-06-07T05:11:36.370" v="184" actId="404"/>
          <ac:spMkLst>
            <pc:docMk/>
            <pc:sldMk cId="3386340796" sldId="451"/>
            <ac:spMk id="6" creationId="{416C064E-628E-47C0-A712-DB178FE9901E}"/>
          </ac:spMkLst>
        </pc:spChg>
      </pc:sldChg>
      <pc:sldChg chg="addSp modSp mod">
        <pc:chgData name="Leonie Smith" userId="fed1330f33f5650e" providerId="LiveId" clId="{3E3550E8-4B76-4E07-8FDE-78286268BBEE}" dt="2022-06-07T05:17:22.432" v="242" actId="14100"/>
        <pc:sldMkLst>
          <pc:docMk/>
          <pc:sldMk cId="4002949039" sldId="452"/>
        </pc:sldMkLst>
        <pc:picChg chg="add mod">
          <ac:chgData name="Leonie Smith" userId="fed1330f33f5650e" providerId="LiveId" clId="{3E3550E8-4B76-4E07-8FDE-78286268BBEE}" dt="2022-06-07T05:17:22.432" v="242" actId="14100"/>
          <ac:picMkLst>
            <pc:docMk/>
            <pc:sldMk cId="4002949039" sldId="452"/>
            <ac:picMk id="3" creationId="{8BFB158B-0F9F-C960-75E1-156AB843BAD5}"/>
          </ac:picMkLst>
        </pc:picChg>
      </pc:sldChg>
      <pc:sldChg chg="modSp mod">
        <pc:chgData name="Leonie Smith" userId="fed1330f33f5650e" providerId="LiveId" clId="{3E3550E8-4B76-4E07-8FDE-78286268BBEE}" dt="2022-06-07T05:11:55.495" v="196" actId="404"/>
        <pc:sldMkLst>
          <pc:docMk/>
          <pc:sldMk cId="283334129" sldId="453"/>
        </pc:sldMkLst>
        <pc:spChg chg="mod">
          <ac:chgData name="Leonie Smith" userId="fed1330f33f5650e" providerId="LiveId" clId="{3E3550E8-4B76-4E07-8FDE-78286268BBEE}" dt="2022-06-07T05:11:01.676" v="171" actId="21"/>
          <ac:spMkLst>
            <pc:docMk/>
            <pc:sldMk cId="283334129" sldId="453"/>
            <ac:spMk id="4" creationId="{9A13E2D8-2F59-44C1-B1D2-79C300C26DD4}"/>
          </ac:spMkLst>
        </pc:spChg>
        <pc:spChg chg="mod">
          <ac:chgData name="Leonie Smith" userId="fed1330f33f5650e" providerId="LiveId" clId="{3E3550E8-4B76-4E07-8FDE-78286268BBEE}" dt="2022-06-07T05:11:55.495" v="196" actId="404"/>
          <ac:spMkLst>
            <pc:docMk/>
            <pc:sldMk cId="283334129" sldId="453"/>
            <ac:spMk id="6" creationId="{416C064E-628E-47C0-A712-DB178FE9901E}"/>
          </ac:spMkLst>
        </pc:spChg>
      </pc:sldChg>
      <pc:sldChg chg="addSp delSp modSp mod setBg">
        <pc:chgData name="Leonie Smith" userId="fed1330f33f5650e" providerId="LiveId" clId="{3E3550E8-4B76-4E07-8FDE-78286268BBEE}" dt="2022-06-07T05:19:01.688" v="250" actId="26606"/>
        <pc:sldMkLst>
          <pc:docMk/>
          <pc:sldMk cId="2511564658" sldId="454"/>
        </pc:sldMkLst>
        <pc:spChg chg="add">
          <ac:chgData name="Leonie Smith" userId="fed1330f33f5650e" providerId="LiveId" clId="{3E3550E8-4B76-4E07-8FDE-78286268BBEE}" dt="2022-06-07T05:19:01.688" v="250" actId="26606"/>
          <ac:spMkLst>
            <pc:docMk/>
            <pc:sldMk cId="2511564658" sldId="454"/>
            <ac:spMk id="12" creationId="{42A4FC2C-047E-45A5-965D-8E1E3BF09BC6}"/>
          </ac:spMkLst>
        </pc:spChg>
        <pc:picChg chg="add del mod">
          <ac:chgData name="Leonie Smith" userId="fed1330f33f5650e" providerId="LiveId" clId="{3E3550E8-4B76-4E07-8FDE-78286268BBEE}" dt="2022-06-07T05:18:27.133" v="248" actId="478"/>
          <ac:picMkLst>
            <pc:docMk/>
            <pc:sldMk cId="2511564658" sldId="454"/>
            <ac:picMk id="3" creationId="{A14CF6CF-C44D-918A-EA9B-8691C505E5BB}"/>
          </ac:picMkLst>
        </pc:picChg>
        <pc:picChg chg="add mod ord">
          <ac:chgData name="Leonie Smith" userId="fed1330f33f5650e" providerId="LiveId" clId="{3E3550E8-4B76-4E07-8FDE-78286268BBEE}" dt="2022-06-07T05:19:01.688" v="250" actId="26606"/>
          <ac:picMkLst>
            <pc:docMk/>
            <pc:sldMk cId="2511564658" sldId="454"/>
            <ac:picMk id="7" creationId="{A1938BB9-1017-03B6-ED07-7E07E8EB183E}"/>
          </ac:picMkLst>
        </pc:picChg>
      </pc:sldChg>
      <pc:sldChg chg="modSp mod">
        <pc:chgData name="Leonie Smith" userId="fed1330f33f5650e" providerId="LiveId" clId="{3E3550E8-4B76-4E07-8FDE-78286268BBEE}" dt="2022-06-07T05:12:13.424" v="207" actId="403"/>
        <pc:sldMkLst>
          <pc:docMk/>
          <pc:sldMk cId="1799939013" sldId="455"/>
        </pc:sldMkLst>
        <pc:spChg chg="mod">
          <ac:chgData name="Leonie Smith" userId="fed1330f33f5650e" providerId="LiveId" clId="{3E3550E8-4B76-4E07-8FDE-78286268BBEE}" dt="2022-06-07T05:07:09.060" v="72" actId="403"/>
          <ac:spMkLst>
            <pc:docMk/>
            <pc:sldMk cId="1799939013" sldId="455"/>
            <ac:spMk id="4" creationId="{9A13E2D8-2F59-44C1-B1D2-79C300C26DD4}"/>
          </ac:spMkLst>
        </pc:spChg>
        <pc:spChg chg="mod">
          <ac:chgData name="Leonie Smith" userId="fed1330f33f5650e" providerId="LiveId" clId="{3E3550E8-4B76-4E07-8FDE-78286268BBEE}" dt="2022-06-07T05:12:13.424" v="207" actId="403"/>
          <ac:spMkLst>
            <pc:docMk/>
            <pc:sldMk cId="1799939013" sldId="455"/>
            <ac:spMk id="6" creationId="{416C064E-628E-47C0-A712-DB178FE9901E}"/>
          </ac:spMkLst>
        </pc:spChg>
      </pc:sldChg>
      <pc:sldChg chg="addSp modSp mod setBg">
        <pc:chgData name="Leonie Smith" userId="fed1330f33f5650e" providerId="LiveId" clId="{3E3550E8-4B76-4E07-8FDE-78286268BBEE}" dt="2022-06-07T05:18:19.971" v="247" actId="26606"/>
        <pc:sldMkLst>
          <pc:docMk/>
          <pc:sldMk cId="4049696417" sldId="456"/>
        </pc:sldMkLst>
        <pc:spChg chg="add">
          <ac:chgData name="Leonie Smith" userId="fed1330f33f5650e" providerId="LiveId" clId="{3E3550E8-4B76-4E07-8FDE-78286268BBEE}" dt="2022-06-07T05:18:19.971" v="247" actId="26606"/>
          <ac:spMkLst>
            <pc:docMk/>
            <pc:sldMk cId="4049696417" sldId="456"/>
            <ac:spMk id="11" creationId="{42A4FC2C-047E-45A5-965D-8E1E3BF09BC6}"/>
          </ac:spMkLst>
        </pc:spChg>
        <pc:picChg chg="add mod ord">
          <ac:chgData name="Leonie Smith" userId="fed1330f33f5650e" providerId="LiveId" clId="{3E3550E8-4B76-4E07-8FDE-78286268BBEE}" dt="2022-06-07T05:18:19.971" v="247" actId="26606"/>
          <ac:picMkLst>
            <pc:docMk/>
            <pc:sldMk cId="4049696417" sldId="456"/>
            <ac:picMk id="3" creationId="{0BE4F74A-36A2-04F5-2E82-339321B66856}"/>
          </ac:picMkLst>
        </pc:picChg>
      </pc:sldChg>
      <pc:sldChg chg="modSp mod">
        <pc:chgData name="Leonie Smith" userId="fed1330f33f5650e" providerId="LiveId" clId="{3E3550E8-4B76-4E07-8FDE-78286268BBEE}" dt="2022-06-07T05:12:25.142" v="220" actId="403"/>
        <pc:sldMkLst>
          <pc:docMk/>
          <pc:sldMk cId="2618424304" sldId="457"/>
        </pc:sldMkLst>
        <pc:spChg chg="mod">
          <ac:chgData name="Leonie Smith" userId="fed1330f33f5650e" providerId="LiveId" clId="{3E3550E8-4B76-4E07-8FDE-78286268BBEE}" dt="2022-06-07T05:07:19.763" v="79" actId="403"/>
          <ac:spMkLst>
            <pc:docMk/>
            <pc:sldMk cId="2618424304" sldId="457"/>
            <ac:spMk id="4" creationId="{9A13E2D8-2F59-44C1-B1D2-79C300C26DD4}"/>
          </ac:spMkLst>
        </pc:spChg>
        <pc:spChg chg="mod">
          <ac:chgData name="Leonie Smith" userId="fed1330f33f5650e" providerId="LiveId" clId="{3E3550E8-4B76-4E07-8FDE-78286268BBEE}" dt="2022-06-07T05:12:25.142" v="220" actId="403"/>
          <ac:spMkLst>
            <pc:docMk/>
            <pc:sldMk cId="2618424304" sldId="457"/>
            <ac:spMk id="6" creationId="{416C064E-628E-47C0-A712-DB178FE9901E}"/>
          </ac:spMkLst>
        </pc:spChg>
      </pc:sldChg>
      <pc:sldChg chg="del">
        <pc:chgData name="Leonie Smith" userId="fed1330f33f5650e" providerId="LiveId" clId="{3E3550E8-4B76-4E07-8FDE-78286268BBEE}" dt="2022-06-07T05:19:18.382" v="253" actId="2696"/>
        <pc:sldMkLst>
          <pc:docMk/>
          <pc:sldMk cId="2789980734" sldId="458"/>
        </pc:sldMkLst>
      </pc:sldChg>
      <pc:sldChg chg="del">
        <pc:chgData name="Leonie Smith" userId="fed1330f33f5650e" providerId="LiveId" clId="{3E3550E8-4B76-4E07-8FDE-78286268BBEE}" dt="2022-06-07T05:19:19.027" v="254" actId="2696"/>
        <pc:sldMkLst>
          <pc:docMk/>
          <pc:sldMk cId="783514268" sldId="459"/>
        </pc:sldMkLst>
      </pc:sldChg>
      <pc:sldChg chg="del">
        <pc:chgData name="Leonie Smith" userId="fed1330f33f5650e" providerId="LiveId" clId="{3E3550E8-4B76-4E07-8FDE-78286268BBEE}" dt="2022-06-07T05:19:19.680" v="255" actId="2696"/>
        <pc:sldMkLst>
          <pc:docMk/>
          <pc:sldMk cId="2691432836" sldId="460"/>
        </pc:sldMkLst>
      </pc:sldChg>
      <pc:sldChg chg="del">
        <pc:chgData name="Leonie Smith" userId="fed1330f33f5650e" providerId="LiveId" clId="{3E3550E8-4B76-4E07-8FDE-78286268BBEE}" dt="2022-06-07T05:19:20.215" v="256" actId="2696"/>
        <pc:sldMkLst>
          <pc:docMk/>
          <pc:sldMk cId="3868250199" sldId="461"/>
        </pc:sldMkLst>
      </pc:sldChg>
      <pc:sldChg chg="del">
        <pc:chgData name="Leonie Smith" userId="fed1330f33f5650e" providerId="LiveId" clId="{3E3550E8-4B76-4E07-8FDE-78286268BBEE}" dt="2022-06-07T05:19:20.721" v="257" actId="2696"/>
        <pc:sldMkLst>
          <pc:docMk/>
          <pc:sldMk cId="3941201962" sldId="462"/>
        </pc:sldMkLst>
      </pc:sldChg>
      <pc:sldChg chg="del">
        <pc:chgData name="Leonie Smith" userId="fed1330f33f5650e" providerId="LiveId" clId="{3E3550E8-4B76-4E07-8FDE-78286268BBEE}" dt="2022-06-07T05:19:21.215" v="258" actId="2696"/>
        <pc:sldMkLst>
          <pc:docMk/>
          <pc:sldMk cId="2982327576" sldId="463"/>
        </pc:sldMkLst>
      </pc:sldChg>
      <pc:sldChg chg="del">
        <pc:chgData name="Leonie Smith" userId="fed1330f33f5650e" providerId="LiveId" clId="{3E3550E8-4B76-4E07-8FDE-78286268BBEE}" dt="2022-06-07T05:19:21.910" v="259" actId="2696"/>
        <pc:sldMkLst>
          <pc:docMk/>
          <pc:sldMk cId="3471468068" sldId="464"/>
        </pc:sldMkLst>
      </pc:sldChg>
      <pc:sldChg chg="del">
        <pc:chgData name="Leonie Smith" userId="fed1330f33f5650e" providerId="LiveId" clId="{3E3550E8-4B76-4E07-8FDE-78286268BBEE}" dt="2022-06-07T05:19:22.468" v="260" actId="2696"/>
        <pc:sldMkLst>
          <pc:docMk/>
          <pc:sldMk cId="3894174290" sldId="465"/>
        </pc:sldMkLst>
      </pc:sldChg>
      <pc:sldChg chg="del">
        <pc:chgData name="Leonie Smith" userId="fed1330f33f5650e" providerId="LiveId" clId="{3E3550E8-4B76-4E07-8FDE-78286268BBEE}" dt="2022-06-07T05:19:23.054" v="261" actId="2696"/>
        <pc:sldMkLst>
          <pc:docMk/>
          <pc:sldMk cId="581074576" sldId="466"/>
        </pc:sldMkLst>
      </pc:sldChg>
      <pc:sldChg chg="del">
        <pc:chgData name="Leonie Smith" userId="fed1330f33f5650e" providerId="LiveId" clId="{3E3550E8-4B76-4E07-8FDE-78286268BBEE}" dt="2022-06-07T05:19:23.737" v="262" actId="2696"/>
        <pc:sldMkLst>
          <pc:docMk/>
          <pc:sldMk cId="2711152741" sldId="467"/>
        </pc:sldMkLst>
      </pc:sldChg>
      <pc:sldChg chg="modSp mod modNotesTx">
        <pc:chgData name="Leonie Smith" userId="fed1330f33f5650e" providerId="LiveId" clId="{3E3550E8-4B76-4E07-8FDE-78286268BBEE}" dt="2022-06-07T05:03:16.031" v="4"/>
        <pc:sldMkLst>
          <pc:docMk/>
          <pc:sldMk cId="3596600315" sldId="468"/>
        </pc:sldMkLst>
        <pc:spChg chg="mod">
          <ac:chgData name="Leonie Smith" userId="fed1330f33f5650e" providerId="LiveId" clId="{3E3550E8-4B76-4E07-8FDE-78286268BBEE}" dt="2022-06-07T05:03:12.608" v="3" actId="20577"/>
          <ac:spMkLst>
            <pc:docMk/>
            <pc:sldMk cId="3596600315" sldId="468"/>
            <ac:spMk id="2" creationId="{10B5A97B-337D-5025-BDE7-F98E4188ACF7}"/>
          </ac:spMkLst>
        </pc:spChg>
      </pc:sldChg>
      <pc:sldChg chg="delSp add setBg delDesignElem">
        <pc:chgData name="Leonie Smith" userId="fed1330f33f5650e" providerId="LiveId" clId="{3E3550E8-4B76-4E07-8FDE-78286268BBEE}" dt="2022-06-07T05:13:17.573" v="224"/>
        <pc:sldMkLst>
          <pc:docMk/>
          <pc:sldMk cId="1743624036" sldId="469"/>
        </pc:sldMkLst>
        <pc:spChg chg="del">
          <ac:chgData name="Leonie Smith" userId="fed1330f33f5650e" providerId="LiveId" clId="{3E3550E8-4B76-4E07-8FDE-78286268BBEE}" dt="2022-06-07T05:13:17.573" v="224"/>
          <ac:spMkLst>
            <pc:docMk/>
            <pc:sldMk cId="1743624036" sldId="469"/>
            <ac:spMk id="11" creationId="{42A4FC2C-047E-45A5-965D-8E1E3BF09BC6}"/>
          </ac:spMkLst>
        </pc:spChg>
      </pc:sldChg>
      <pc:sldChg chg="add">
        <pc:chgData name="Leonie Smith" userId="fed1330f33f5650e" providerId="LiveId" clId="{3E3550E8-4B76-4E07-8FDE-78286268BBEE}" dt="2022-06-07T05:16:17.780" v="238"/>
        <pc:sldMkLst>
          <pc:docMk/>
          <pc:sldMk cId="1767474774" sldId="470"/>
        </pc:sldMkLst>
      </pc:sldChg>
      <pc:sldChg chg="delSp add setBg delDesignElem">
        <pc:chgData name="Leonie Smith" userId="fed1330f33f5650e" providerId="LiveId" clId="{3E3550E8-4B76-4E07-8FDE-78286268BBEE}" dt="2022-06-07T05:19:16.281" v="252"/>
        <pc:sldMkLst>
          <pc:docMk/>
          <pc:sldMk cId="1829250714" sldId="471"/>
        </pc:sldMkLst>
        <pc:spChg chg="del">
          <ac:chgData name="Leonie Smith" userId="fed1330f33f5650e" providerId="LiveId" clId="{3E3550E8-4B76-4E07-8FDE-78286268BBEE}" dt="2022-06-07T05:19:16.281" v="252"/>
          <ac:spMkLst>
            <pc:docMk/>
            <pc:sldMk cId="1829250714" sldId="471"/>
            <ac:spMk id="11" creationId="{42A4FC2C-047E-45A5-965D-8E1E3BF09BC6}"/>
          </ac:spMkLst>
        </pc:spChg>
      </pc:sldChg>
    </pc:docChg>
  </pc:docChgLst>
  <pc:docChgLst>
    <pc:chgData name="Alfred Smith" userId="3c60a3631c0db8ad" providerId="LiveId" clId="{2D55FB71-C77D-4994-A774-42800826C922}"/>
    <pc:docChg chg="modSld">
      <pc:chgData name="Alfred Smith" userId="3c60a3631c0db8ad" providerId="LiveId" clId="{2D55FB71-C77D-4994-A774-42800826C922}" dt="2023-01-25T14:40:15.714" v="0"/>
      <pc:docMkLst>
        <pc:docMk/>
      </pc:docMkLst>
      <pc:sldChg chg="modSp mod">
        <pc:chgData name="Alfred Smith" userId="3c60a3631c0db8ad" providerId="LiveId" clId="{2D55FB71-C77D-4994-A774-42800826C922}" dt="2023-01-25T14:40:15.714" v="0"/>
        <pc:sldMkLst>
          <pc:docMk/>
          <pc:sldMk cId="3596600315" sldId="468"/>
        </pc:sldMkLst>
        <pc:spChg chg="mod">
          <ac:chgData name="Alfred Smith" userId="3c60a3631c0db8ad" providerId="LiveId" clId="{2D55FB71-C77D-4994-A774-42800826C922}" dt="2023-01-25T14:40:15.714" v="0"/>
          <ac:spMkLst>
            <pc:docMk/>
            <pc:sldMk cId="3596600315" sldId="468"/>
            <ac:spMk id="3" creationId="{0162BEE1-134B-8B70-2BB8-9226F1DF161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5A3CB7-A8E8-4A19-9B3E-857F154853BB}" type="datetimeFigureOut">
              <a:rPr lang="en-ZA" smtClean="0"/>
              <a:t>2024/08/04</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A9EA38-4D76-40A4-8BB2-065CF2B5E7C1}" type="slidenum">
              <a:rPr lang="en-ZA" smtClean="0"/>
              <a:t>‹#›</a:t>
            </a:fld>
            <a:endParaRPr lang="en-ZA"/>
          </a:p>
        </p:txBody>
      </p:sp>
    </p:spTree>
    <p:extLst>
      <p:ext uri="{BB962C8B-B14F-4D97-AF65-F5344CB8AC3E}">
        <p14:creationId xmlns:p14="http://schemas.microsoft.com/office/powerpoint/2010/main" val="1441248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N" sz="1200" b="1" i="0" u="none" strike="noStrike" baseline="0" dirty="0">
                <a:latin typeface="TimesNewRomanPS-BoldMT"/>
              </a:rPr>
              <a:t>30 Jesus’ Birth</a:t>
            </a:r>
          </a:p>
          <a:p>
            <a:pPr algn="l"/>
            <a:r>
              <a:rPr lang="en-US" sz="1200" b="0" i="0" u="none" strike="noStrike" baseline="0" dirty="0">
                <a:latin typeface="TimesNewRomanPSMT"/>
              </a:rPr>
              <a:t>1. John the Baptist’s birth foretold - Luke 1:5-25 (Left Top)</a:t>
            </a:r>
          </a:p>
          <a:p>
            <a:pPr algn="l"/>
            <a:r>
              <a:rPr lang="en-US" sz="1200" b="0" i="0" u="none" strike="noStrike" baseline="0" dirty="0">
                <a:latin typeface="TimesNewRomanPSMT"/>
              </a:rPr>
              <a:t>2. The Birth of Jesus Foretold - Luke 1:26 – 38 (Right Top)</a:t>
            </a:r>
          </a:p>
          <a:p>
            <a:pPr algn="l"/>
            <a:r>
              <a:rPr lang="en-US" sz="1200" b="0" i="0" u="none" strike="noStrike" baseline="0" dirty="0">
                <a:latin typeface="TimesNewRomanPSMT"/>
              </a:rPr>
              <a:t>3. Mary visits Elizabeth - Luke 1:39-56 (Center Top)</a:t>
            </a:r>
          </a:p>
          <a:p>
            <a:pPr algn="l"/>
            <a:r>
              <a:rPr lang="en-US" sz="1200" b="0" i="0" u="none" strike="noStrike" baseline="0" dirty="0">
                <a:latin typeface="TimesNewRomanPSMT"/>
              </a:rPr>
              <a:t>4. Birth of John - Luke 1:57-80 (Right Bottom)</a:t>
            </a:r>
          </a:p>
          <a:p>
            <a:pPr algn="l"/>
            <a:r>
              <a:rPr lang="en-US" sz="1200" b="0" i="0" u="none" strike="noStrike" baseline="0" dirty="0">
                <a:latin typeface="TimesNewRomanPSMT"/>
              </a:rPr>
              <a:t>5. Joseph’s Dream - Matthew 1:18-25 (Center Bottom)</a:t>
            </a:r>
          </a:p>
          <a:p>
            <a:pPr algn="l"/>
            <a:r>
              <a:rPr lang="en-US" sz="1200" b="0" i="0" u="none" strike="noStrike" baseline="0" dirty="0">
                <a:latin typeface="TimesNewRomanPSMT"/>
              </a:rPr>
              <a:t>6. The Trip to Bethlehem - Luke 2:1-5 (Left Bottom)</a:t>
            </a:r>
          </a:p>
          <a:p>
            <a:pPr algn="l"/>
            <a:r>
              <a:rPr lang="en-US" sz="1200" b="0" i="0" u="none" strike="noStrike" baseline="0" dirty="0">
                <a:latin typeface="TimesNewRomanPSMT"/>
              </a:rPr>
              <a:t>7. Birth of Jesus - Luke 2:6–7 (Center)</a:t>
            </a:r>
          </a:p>
          <a:p>
            <a:pPr algn="l"/>
            <a:r>
              <a:rPr lang="en-US" sz="1200" b="0" i="0" u="none" strike="noStrike" baseline="0" dirty="0">
                <a:latin typeface="TimesNewRomanPSMT"/>
              </a:rPr>
              <a:t>8. The Shepherds and the Angels - Luke 2:8–20 (Right Center)</a:t>
            </a:r>
            <a:endParaRPr lang="en-IN" dirty="0"/>
          </a:p>
          <a:p>
            <a:endParaRPr lang="en-IN" dirty="0"/>
          </a:p>
        </p:txBody>
      </p:sp>
      <p:sp>
        <p:nvSpPr>
          <p:cNvPr id="4" name="Slide Number Placeholder 3"/>
          <p:cNvSpPr>
            <a:spLocks noGrp="1"/>
          </p:cNvSpPr>
          <p:nvPr>
            <p:ph type="sldNum" sz="quarter" idx="5"/>
          </p:nvPr>
        </p:nvSpPr>
        <p:spPr/>
        <p:txBody>
          <a:bodyPr/>
          <a:lstStyle/>
          <a:p>
            <a:fld id="{01A9EA38-4D76-40A4-8BB2-065CF2B5E7C1}" type="slidenum">
              <a:rPr lang="en-ZA" smtClean="0"/>
              <a:t>1</a:t>
            </a:fld>
            <a:endParaRPr lang="en-ZA"/>
          </a:p>
        </p:txBody>
      </p:sp>
    </p:spTree>
    <p:extLst>
      <p:ext uri="{BB962C8B-B14F-4D97-AF65-F5344CB8AC3E}">
        <p14:creationId xmlns:p14="http://schemas.microsoft.com/office/powerpoint/2010/main" val="1083110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42B0-FF50-4A6E-A71C-BDFED7F106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38AD5AFF-8721-4F40-88BA-702D41B6F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1964C033-4CED-469C-AEAF-6052C73486F8}"/>
              </a:ext>
            </a:extLst>
          </p:cNvPr>
          <p:cNvSpPr>
            <a:spLocks noGrp="1"/>
          </p:cNvSpPr>
          <p:nvPr>
            <p:ph type="dt" sz="half" idx="10"/>
          </p:nvPr>
        </p:nvSpPr>
        <p:spPr/>
        <p:txBody>
          <a:bodyPr/>
          <a:lstStyle/>
          <a:p>
            <a:fld id="{EE4EA987-61D7-477D-ABC6-2FD53F975CC1}" type="datetimeFigureOut">
              <a:rPr lang="en-ZA" smtClean="0"/>
              <a:t>2024/08/04</a:t>
            </a:fld>
            <a:endParaRPr lang="en-ZA"/>
          </a:p>
        </p:txBody>
      </p:sp>
      <p:sp>
        <p:nvSpPr>
          <p:cNvPr id="5" name="Footer Placeholder 4">
            <a:extLst>
              <a:ext uri="{FF2B5EF4-FFF2-40B4-BE49-F238E27FC236}">
                <a16:creationId xmlns:a16="http://schemas.microsoft.com/office/drawing/2014/main" id="{C403572F-9CFD-4672-AE80-2E1559E6D55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2C82F7B-F678-42FD-9967-721E119BF59A}"/>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715711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ABB6C-58C5-4513-A5B0-AFFBE0D26B7A}"/>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A902623-6725-49C5-B460-14EE205DF4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4245A2F-108C-48F6-805D-CCCD3C334510}"/>
              </a:ext>
            </a:extLst>
          </p:cNvPr>
          <p:cNvSpPr>
            <a:spLocks noGrp="1"/>
          </p:cNvSpPr>
          <p:nvPr>
            <p:ph type="dt" sz="half" idx="10"/>
          </p:nvPr>
        </p:nvSpPr>
        <p:spPr/>
        <p:txBody>
          <a:bodyPr/>
          <a:lstStyle/>
          <a:p>
            <a:fld id="{EE4EA987-61D7-477D-ABC6-2FD53F975CC1}" type="datetimeFigureOut">
              <a:rPr lang="en-ZA" smtClean="0"/>
              <a:t>2024/08/04</a:t>
            </a:fld>
            <a:endParaRPr lang="en-ZA"/>
          </a:p>
        </p:txBody>
      </p:sp>
      <p:sp>
        <p:nvSpPr>
          <p:cNvPr id="5" name="Footer Placeholder 4">
            <a:extLst>
              <a:ext uri="{FF2B5EF4-FFF2-40B4-BE49-F238E27FC236}">
                <a16:creationId xmlns:a16="http://schemas.microsoft.com/office/drawing/2014/main" id="{6FC51189-CF74-4B65-B2A5-CC59A6527F0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F046B09-E74C-4541-8352-0ABD6F6E7572}"/>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878058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45ABB8-7659-4EC4-ACA7-70A558C994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D3732C2-60E1-40DD-B851-AEDAC4ABC8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27BD455-0EE1-4F07-AC30-246BE011684A}"/>
              </a:ext>
            </a:extLst>
          </p:cNvPr>
          <p:cNvSpPr>
            <a:spLocks noGrp="1"/>
          </p:cNvSpPr>
          <p:nvPr>
            <p:ph type="dt" sz="half" idx="10"/>
          </p:nvPr>
        </p:nvSpPr>
        <p:spPr/>
        <p:txBody>
          <a:bodyPr/>
          <a:lstStyle/>
          <a:p>
            <a:fld id="{EE4EA987-61D7-477D-ABC6-2FD53F975CC1}" type="datetimeFigureOut">
              <a:rPr lang="en-ZA" smtClean="0"/>
              <a:t>2024/08/04</a:t>
            </a:fld>
            <a:endParaRPr lang="en-ZA"/>
          </a:p>
        </p:txBody>
      </p:sp>
      <p:sp>
        <p:nvSpPr>
          <p:cNvPr id="5" name="Footer Placeholder 4">
            <a:extLst>
              <a:ext uri="{FF2B5EF4-FFF2-40B4-BE49-F238E27FC236}">
                <a16:creationId xmlns:a16="http://schemas.microsoft.com/office/drawing/2014/main" id="{A5B1D951-E211-4102-926F-6CCDD04932B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DDDD463-F506-4799-A652-0B6A2F08D920}"/>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10669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A818-136E-4E59-9DD4-D044187CED3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9C31CA4-335D-4460-8182-988731D70E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BE34757-9D4A-4072-A40C-9D62DF831620}"/>
              </a:ext>
            </a:extLst>
          </p:cNvPr>
          <p:cNvSpPr>
            <a:spLocks noGrp="1"/>
          </p:cNvSpPr>
          <p:nvPr>
            <p:ph type="dt" sz="half" idx="10"/>
          </p:nvPr>
        </p:nvSpPr>
        <p:spPr/>
        <p:txBody>
          <a:bodyPr/>
          <a:lstStyle/>
          <a:p>
            <a:fld id="{EE4EA987-61D7-477D-ABC6-2FD53F975CC1}" type="datetimeFigureOut">
              <a:rPr lang="en-ZA" smtClean="0"/>
              <a:t>2024/08/04</a:t>
            </a:fld>
            <a:endParaRPr lang="en-ZA"/>
          </a:p>
        </p:txBody>
      </p:sp>
      <p:sp>
        <p:nvSpPr>
          <p:cNvPr id="5" name="Footer Placeholder 4">
            <a:extLst>
              <a:ext uri="{FF2B5EF4-FFF2-40B4-BE49-F238E27FC236}">
                <a16:creationId xmlns:a16="http://schemas.microsoft.com/office/drawing/2014/main" id="{F517E666-CDF4-4A08-9695-A3A57F7FDBB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5804CF8-82FC-421C-9EB4-BD938B1B489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7742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4124A-FC8A-4937-9D32-6CA2234F9C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B6BAE621-9894-4189-A2AF-483D90FD61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705A37-4A04-45BC-922F-4A8359D0AB6E}"/>
              </a:ext>
            </a:extLst>
          </p:cNvPr>
          <p:cNvSpPr>
            <a:spLocks noGrp="1"/>
          </p:cNvSpPr>
          <p:nvPr>
            <p:ph type="dt" sz="half" idx="10"/>
          </p:nvPr>
        </p:nvSpPr>
        <p:spPr/>
        <p:txBody>
          <a:bodyPr/>
          <a:lstStyle/>
          <a:p>
            <a:fld id="{EE4EA987-61D7-477D-ABC6-2FD53F975CC1}" type="datetimeFigureOut">
              <a:rPr lang="en-ZA" smtClean="0"/>
              <a:t>2024/08/04</a:t>
            </a:fld>
            <a:endParaRPr lang="en-ZA"/>
          </a:p>
        </p:txBody>
      </p:sp>
      <p:sp>
        <p:nvSpPr>
          <p:cNvPr id="5" name="Footer Placeholder 4">
            <a:extLst>
              <a:ext uri="{FF2B5EF4-FFF2-40B4-BE49-F238E27FC236}">
                <a16:creationId xmlns:a16="http://schemas.microsoft.com/office/drawing/2014/main" id="{CF285E90-D6B6-48A6-A9C7-8F41E555B42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B24B942-B1EA-4235-B987-75468664067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24818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4529-F118-42EB-A76C-0A3A03994C7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3691E90-A160-4045-B970-0E29EC8359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C90353BA-9101-4F63-B764-3FCABF6E41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FC65B395-9F8D-4A03-BEEF-E85F76DD5508}"/>
              </a:ext>
            </a:extLst>
          </p:cNvPr>
          <p:cNvSpPr>
            <a:spLocks noGrp="1"/>
          </p:cNvSpPr>
          <p:nvPr>
            <p:ph type="dt" sz="half" idx="10"/>
          </p:nvPr>
        </p:nvSpPr>
        <p:spPr/>
        <p:txBody>
          <a:bodyPr/>
          <a:lstStyle/>
          <a:p>
            <a:fld id="{EE4EA987-61D7-477D-ABC6-2FD53F975CC1}" type="datetimeFigureOut">
              <a:rPr lang="en-ZA" smtClean="0"/>
              <a:t>2024/08/04</a:t>
            </a:fld>
            <a:endParaRPr lang="en-ZA"/>
          </a:p>
        </p:txBody>
      </p:sp>
      <p:sp>
        <p:nvSpPr>
          <p:cNvPr id="6" name="Footer Placeholder 5">
            <a:extLst>
              <a:ext uri="{FF2B5EF4-FFF2-40B4-BE49-F238E27FC236}">
                <a16:creationId xmlns:a16="http://schemas.microsoft.com/office/drawing/2014/main" id="{4FB31666-4041-4F19-9CA6-154C916573A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938268F-986E-438F-A1C7-1818C6F1D34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04037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7B77E-7AAA-4660-9540-B668C5F24BDC}"/>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6F986752-03CE-407C-B6EB-C189A8B332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49EC11-EA40-4CD7-B9A5-2830A19BCE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F0AD5B1-BA6A-4F66-AB7E-B1424C5846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776F62-7564-4DF3-ACAE-BA452FA4CB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C934D469-DF78-4F4A-B133-F4A812B00B63}"/>
              </a:ext>
            </a:extLst>
          </p:cNvPr>
          <p:cNvSpPr>
            <a:spLocks noGrp="1"/>
          </p:cNvSpPr>
          <p:nvPr>
            <p:ph type="dt" sz="half" idx="10"/>
          </p:nvPr>
        </p:nvSpPr>
        <p:spPr/>
        <p:txBody>
          <a:bodyPr/>
          <a:lstStyle/>
          <a:p>
            <a:fld id="{EE4EA987-61D7-477D-ABC6-2FD53F975CC1}" type="datetimeFigureOut">
              <a:rPr lang="en-ZA" smtClean="0"/>
              <a:t>2024/08/04</a:t>
            </a:fld>
            <a:endParaRPr lang="en-ZA"/>
          </a:p>
        </p:txBody>
      </p:sp>
      <p:sp>
        <p:nvSpPr>
          <p:cNvPr id="8" name="Footer Placeholder 7">
            <a:extLst>
              <a:ext uri="{FF2B5EF4-FFF2-40B4-BE49-F238E27FC236}">
                <a16:creationId xmlns:a16="http://schemas.microsoft.com/office/drawing/2014/main" id="{9EE3A667-3E49-424C-8839-40A50C278088}"/>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69F7DCEF-7640-475A-9D36-B2DFDA338D8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853555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71B33-521A-4495-8400-CDC2BDE0FDF4}"/>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1668A531-7546-4FD0-B96A-68CFD0C2CD7A}"/>
              </a:ext>
            </a:extLst>
          </p:cNvPr>
          <p:cNvSpPr>
            <a:spLocks noGrp="1"/>
          </p:cNvSpPr>
          <p:nvPr>
            <p:ph type="dt" sz="half" idx="10"/>
          </p:nvPr>
        </p:nvSpPr>
        <p:spPr/>
        <p:txBody>
          <a:bodyPr/>
          <a:lstStyle/>
          <a:p>
            <a:fld id="{EE4EA987-61D7-477D-ABC6-2FD53F975CC1}" type="datetimeFigureOut">
              <a:rPr lang="en-ZA" smtClean="0"/>
              <a:t>2024/08/04</a:t>
            </a:fld>
            <a:endParaRPr lang="en-ZA"/>
          </a:p>
        </p:txBody>
      </p:sp>
      <p:sp>
        <p:nvSpPr>
          <p:cNvPr id="4" name="Footer Placeholder 3">
            <a:extLst>
              <a:ext uri="{FF2B5EF4-FFF2-40B4-BE49-F238E27FC236}">
                <a16:creationId xmlns:a16="http://schemas.microsoft.com/office/drawing/2014/main" id="{ED9FE2CE-98DB-4C1B-87F9-62ED31801626}"/>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5CBF449F-AC33-4661-AA9C-A1E6D7CFD5A6}"/>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404431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DA49FB-1E64-4252-971F-DF4D0ED8ECD8}"/>
              </a:ext>
            </a:extLst>
          </p:cNvPr>
          <p:cNvSpPr>
            <a:spLocks noGrp="1"/>
          </p:cNvSpPr>
          <p:nvPr>
            <p:ph type="dt" sz="half" idx="10"/>
          </p:nvPr>
        </p:nvSpPr>
        <p:spPr/>
        <p:txBody>
          <a:bodyPr/>
          <a:lstStyle/>
          <a:p>
            <a:fld id="{EE4EA987-61D7-477D-ABC6-2FD53F975CC1}" type="datetimeFigureOut">
              <a:rPr lang="en-ZA" smtClean="0"/>
              <a:t>2024/08/04</a:t>
            </a:fld>
            <a:endParaRPr lang="en-ZA"/>
          </a:p>
        </p:txBody>
      </p:sp>
      <p:sp>
        <p:nvSpPr>
          <p:cNvPr id="3" name="Footer Placeholder 2">
            <a:extLst>
              <a:ext uri="{FF2B5EF4-FFF2-40B4-BE49-F238E27FC236}">
                <a16:creationId xmlns:a16="http://schemas.microsoft.com/office/drawing/2014/main" id="{1C70A964-3812-4E07-9ACE-1489452F9C83}"/>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E903D1B2-9743-406E-9C9E-E5B9C20E2CF5}"/>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377525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E4E2F-9150-4B05-8B7C-BB4D2E7FAD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451DA75E-A751-429C-BBFD-E72098803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F6E822CE-4FF8-4A3E-A39E-7AC52CC4A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1E75B9-7711-443D-9870-674B7CFEFBA8}"/>
              </a:ext>
            </a:extLst>
          </p:cNvPr>
          <p:cNvSpPr>
            <a:spLocks noGrp="1"/>
          </p:cNvSpPr>
          <p:nvPr>
            <p:ph type="dt" sz="half" idx="10"/>
          </p:nvPr>
        </p:nvSpPr>
        <p:spPr/>
        <p:txBody>
          <a:bodyPr/>
          <a:lstStyle/>
          <a:p>
            <a:fld id="{EE4EA987-61D7-477D-ABC6-2FD53F975CC1}" type="datetimeFigureOut">
              <a:rPr lang="en-ZA" smtClean="0"/>
              <a:t>2024/08/04</a:t>
            </a:fld>
            <a:endParaRPr lang="en-ZA"/>
          </a:p>
        </p:txBody>
      </p:sp>
      <p:sp>
        <p:nvSpPr>
          <p:cNvPr id="6" name="Footer Placeholder 5">
            <a:extLst>
              <a:ext uri="{FF2B5EF4-FFF2-40B4-BE49-F238E27FC236}">
                <a16:creationId xmlns:a16="http://schemas.microsoft.com/office/drawing/2014/main" id="{B48B54D7-61B7-41B9-AE3D-2E0357BD401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BF0C076-776D-4F1E-AF76-53579E8F256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698794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C7D6-C6B7-413E-9F39-F1207A571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9CD5700-1F3D-4AE5-BF5A-4E8DFDB240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A1DA7E00-0330-49AC-87E2-D338BEF99D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247840-4566-4A82-BF9D-14E1A5971CF3}"/>
              </a:ext>
            </a:extLst>
          </p:cNvPr>
          <p:cNvSpPr>
            <a:spLocks noGrp="1"/>
          </p:cNvSpPr>
          <p:nvPr>
            <p:ph type="dt" sz="half" idx="10"/>
          </p:nvPr>
        </p:nvSpPr>
        <p:spPr/>
        <p:txBody>
          <a:bodyPr/>
          <a:lstStyle/>
          <a:p>
            <a:fld id="{EE4EA987-61D7-477D-ABC6-2FD53F975CC1}" type="datetimeFigureOut">
              <a:rPr lang="en-ZA" smtClean="0"/>
              <a:t>2024/08/04</a:t>
            </a:fld>
            <a:endParaRPr lang="en-ZA"/>
          </a:p>
        </p:txBody>
      </p:sp>
      <p:sp>
        <p:nvSpPr>
          <p:cNvPr id="6" name="Footer Placeholder 5">
            <a:extLst>
              <a:ext uri="{FF2B5EF4-FFF2-40B4-BE49-F238E27FC236}">
                <a16:creationId xmlns:a16="http://schemas.microsoft.com/office/drawing/2014/main" id="{3810FB84-6388-4E92-9BD1-288F6096A92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DEC338F-AABD-437B-AE4C-34FAAFE5638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4025404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48B6D-30AB-491A-9D94-607CC8A90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DEDAFEF-3258-4976-99FB-69489E8DBF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8EE8D0C-7010-42BE-9CB8-60CB8433CA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EA987-61D7-477D-ABC6-2FD53F975CC1}" type="datetimeFigureOut">
              <a:rPr lang="en-ZA" smtClean="0"/>
              <a:t>2024/08/04</a:t>
            </a:fld>
            <a:endParaRPr lang="en-ZA"/>
          </a:p>
        </p:txBody>
      </p:sp>
      <p:sp>
        <p:nvSpPr>
          <p:cNvPr id="5" name="Footer Placeholder 4">
            <a:extLst>
              <a:ext uri="{FF2B5EF4-FFF2-40B4-BE49-F238E27FC236}">
                <a16:creationId xmlns:a16="http://schemas.microsoft.com/office/drawing/2014/main" id="{4EBFFA18-6C56-422B-93BC-DDBC96786D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2915F860-4FBA-44AC-AE71-BF62D5015A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7C3DC-92BB-4BD0-86AA-FA3285AE52B4}" type="slidenum">
              <a:rPr lang="en-ZA" smtClean="0"/>
              <a:t>‹#›</a:t>
            </a:fld>
            <a:endParaRPr lang="en-ZA"/>
          </a:p>
        </p:txBody>
      </p:sp>
    </p:spTree>
    <p:extLst>
      <p:ext uri="{BB962C8B-B14F-4D97-AF65-F5344CB8AC3E}">
        <p14:creationId xmlns:p14="http://schemas.microsoft.com/office/powerpoint/2010/main" val="690361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creativecommons.org/publicdomain/zero/1.0/" TargetMode="External"/><Relationship Id="rId3" Type="http://schemas.openxmlformats.org/officeDocument/2006/relationships/slideLayout" Target="../slideLayouts/slideLayout2.xml"/><Relationship Id="rId7" Type="http://schemas.openxmlformats.org/officeDocument/2006/relationships/hyperlink" Target="https://openbible.com/" TargetMode="Externa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s://discoverybible.com/" TargetMode="External"/><Relationship Id="rId5" Type="http://schemas.openxmlformats.org/officeDocument/2006/relationships/hyperlink" Target="https://biblehub.com/" TargetMode="External"/><Relationship Id="rId10" Type="http://schemas.openxmlformats.org/officeDocument/2006/relationships/image" Target="../media/image1.png"/><Relationship Id="rId4" Type="http://schemas.openxmlformats.org/officeDocument/2006/relationships/notesSlide" Target="../notesSlides/notesSlide1.xml"/><Relationship Id="rId9" Type="http://schemas.openxmlformats.org/officeDocument/2006/relationships/hyperlink" Target="http://creativecommons.org/licenses/by-sa/4.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5A97B-337D-5025-BDE7-F98E4188ACF7}"/>
              </a:ext>
            </a:extLst>
          </p:cNvPr>
          <p:cNvSpPr>
            <a:spLocks noGrp="1"/>
          </p:cNvSpPr>
          <p:nvPr>
            <p:ph type="title"/>
          </p:nvPr>
        </p:nvSpPr>
        <p:spPr/>
        <p:txBody>
          <a:bodyPr/>
          <a:lstStyle/>
          <a:p>
            <a:r>
              <a:rPr lang="en-IN" dirty="0"/>
              <a:t>30-2</a:t>
            </a:r>
          </a:p>
        </p:txBody>
      </p:sp>
      <p:sp>
        <p:nvSpPr>
          <p:cNvPr id="3" name="Content Placeholder 2">
            <a:extLst>
              <a:ext uri="{FF2B5EF4-FFF2-40B4-BE49-F238E27FC236}">
                <a16:creationId xmlns:a16="http://schemas.microsoft.com/office/drawing/2014/main" id="{0162BEE1-134B-8B70-2BB8-9226F1DF1614}"/>
              </a:ext>
            </a:extLst>
          </p:cNvPr>
          <p:cNvSpPr>
            <a:spLocks noGrp="1"/>
          </p:cNvSpPr>
          <p:nvPr>
            <p:ph idx="1"/>
          </p:nvPr>
        </p:nvSpPr>
        <p:spPr/>
        <p:txBody>
          <a:bodyPr>
            <a:normAutofit fontScale="70000" lnSpcReduction="20000"/>
          </a:bodyPr>
          <a:lstStyle/>
          <a:p>
            <a:pPr algn="l">
              <a:lnSpc>
                <a:spcPct val="107000"/>
              </a:lnSpc>
              <a:spcBef>
                <a:spcPts val="0"/>
              </a:spcBef>
              <a:spcAft>
                <a:spcPts val="800"/>
              </a:spcAft>
            </a:pPr>
            <a:r>
              <a:rPr lang="en-IN" sz="2800" kern="100" dirty="0">
                <a:solidFill>
                  <a:srgbClr val="2C3943"/>
                </a:solidFill>
                <a:highlight>
                  <a:srgbClr val="FFFFFF"/>
                </a:highlight>
                <a:latin typeface="PT Serif" panose="020A0603040505020204" pitchFamily="18" charset="0"/>
                <a:ea typeface="Aptos"/>
                <a:cs typeface="Arial" panose="020B0604020202020204" pitchFamily="34" charset="0"/>
              </a:rPr>
              <a:t>These materials are by the </a:t>
            </a:r>
            <a:r>
              <a:rPr lang="en-IN" sz="2800" kern="100" dirty="0" err="1">
                <a:solidFill>
                  <a:srgbClr val="2C3943"/>
                </a:solidFill>
                <a:highlight>
                  <a:srgbClr val="FFFFFF"/>
                </a:highlight>
                <a:latin typeface="PT Serif" panose="020A0603040505020204" pitchFamily="18" charset="0"/>
                <a:ea typeface="Aptos"/>
                <a:cs typeface="Arial" panose="020B0604020202020204" pitchFamily="34" charset="0"/>
              </a:rPr>
              <a:t>Kongki</a:t>
            </a:r>
            <a:r>
              <a:rPr lang="en-IN" sz="2800" kern="100" dirty="0">
                <a:solidFill>
                  <a:srgbClr val="2C3943"/>
                </a:solidFill>
                <a:highlight>
                  <a:srgbClr val="FFFFFF"/>
                </a:highlight>
                <a:latin typeface="PT Serif" panose="020A0603040505020204" pitchFamily="18" charset="0"/>
                <a:ea typeface="Aptos"/>
                <a:cs typeface="Arial" panose="020B0604020202020204" pitchFamily="34" charset="0"/>
              </a:rPr>
              <a:t> Ka Project and are made available to you under the terms of the Creative Commons Attribution </a:t>
            </a:r>
            <a:r>
              <a:rPr lang="en-IN" sz="2800" kern="100" dirty="0" err="1">
                <a:solidFill>
                  <a:srgbClr val="2C3943"/>
                </a:solidFill>
                <a:highlight>
                  <a:srgbClr val="FFFFFF"/>
                </a:highlight>
                <a:latin typeface="PT Serif" panose="020A0603040505020204" pitchFamily="18" charset="0"/>
                <a:ea typeface="Aptos"/>
                <a:cs typeface="Arial" panose="020B0604020202020204" pitchFamily="34" charset="0"/>
              </a:rPr>
              <a:t>ShareAlike</a:t>
            </a:r>
            <a:r>
              <a:rPr lang="en-IN" sz="2800" kern="100" dirty="0">
                <a:solidFill>
                  <a:srgbClr val="2C3943"/>
                </a:solidFill>
                <a:highlight>
                  <a:srgbClr val="FFFFFF"/>
                </a:highlight>
                <a:latin typeface="PT Serif" panose="020A0603040505020204" pitchFamily="18" charset="0"/>
                <a:ea typeface="Aptos"/>
                <a:cs typeface="Arial" panose="020B0604020202020204" pitchFamily="34" charset="0"/>
              </a:rPr>
              <a:t> license 4.0.</a:t>
            </a:r>
            <a:endParaRPr lang="en-US" sz="2800" kern="100" dirty="0">
              <a:latin typeface="Aptos"/>
              <a:ea typeface="Aptos"/>
              <a:cs typeface="Arial" panose="020B0604020202020204" pitchFamily="34" charset="0"/>
            </a:endParaRPr>
          </a:p>
          <a:p>
            <a:pPr algn="l">
              <a:lnSpc>
                <a:spcPct val="107000"/>
              </a:lnSpc>
              <a:spcBef>
                <a:spcPts val="0"/>
              </a:spcBef>
              <a:spcAft>
                <a:spcPts val="800"/>
              </a:spcAft>
            </a:pPr>
            <a:r>
              <a:rPr lang="en-IN" sz="2800" kern="100" dirty="0">
                <a:solidFill>
                  <a:srgbClr val="2C3943"/>
                </a:solidFill>
                <a:highlight>
                  <a:srgbClr val="FFFFFF"/>
                </a:highlight>
                <a:latin typeface="PT Serif" panose="020A0603040505020204" pitchFamily="18" charset="0"/>
                <a:ea typeface="Aptos"/>
                <a:cs typeface="Arial" panose="020B0604020202020204" pitchFamily="34" charset="0"/>
              </a:rPr>
              <a:t>You have permission to share and redistribute these materials in any format and to make reasonable revisions and adaptations of this translation, provided that:</a:t>
            </a:r>
            <a:endParaRPr lang="en-US" sz="2800" kern="100" dirty="0">
              <a:latin typeface="Aptos"/>
              <a:ea typeface="Aptos"/>
              <a:cs typeface="Arial" panose="020B0604020202020204" pitchFamily="34" charset="0"/>
            </a:endParaRPr>
          </a:p>
          <a:p>
            <a:pPr marL="342900" indent="-342900" algn="l">
              <a:lnSpc>
                <a:spcPct val="107000"/>
              </a:lnSpc>
              <a:spcBef>
                <a:spcPts val="0"/>
              </a:spcBef>
              <a:buFont typeface="Symbol" panose="05050102010706020507" pitchFamily="18" charset="2"/>
              <a:buChar char=""/>
            </a:pPr>
            <a:r>
              <a:rPr lang="en-IN" sz="2800" kern="100" dirty="0">
                <a:solidFill>
                  <a:srgbClr val="2C3943"/>
                </a:solidFill>
                <a:highlight>
                  <a:srgbClr val="FFFFFF"/>
                </a:highlight>
                <a:latin typeface="PT Serif" panose="020A0603040505020204" pitchFamily="18" charset="0"/>
                <a:ea typeface="Aptos"/>
                <a:cs typeface="Arial" panose="020B0604020202020204" pitchFamily="34" charset="0"/>
              </a:rPr>
              <a:t>You include the above licence and source information.</a:t>
            </a:r>
            <a:endParaRPr lang="en-US" sz="2800" kern="100" dirty="0">
              <a:latin typeface="Aptos"/>
              <a:ea typeface="Aptos"/>
              <a:cs typeface="Arial" panose="020B0604020202020204" pitchFamily="34" charset="0"/>
            </a:endParaRPr>
          </a:p>
          <a:p>
            <a:pPr marL="342900" indent="-342900" algn="l">
              <a:lnSpc>
                <a:spcPct val="107000"/>
              </a:lnSpc>
              <a:spcBef>
                <a:spcPts val="0"/>
              </a:spcBef>
              <a:spcAft>
                <a:spcPts val="800"/>
              </a:spcAft>
              <a:buFont typeface="Symbol" panose="05050102010706020507" pitchFamily="18" charset="2"/>
              <a:buChar char=""/>
            </a:pPr>
            <a:r>
              <a:rPr lang="en-IN" sz="2800" kern="100" dirty="0">
                <a:solidFill>
                  <a:srgbClr val="2C3943"/>
                </a:solidFill>
                <a:highlight>
                  <a:srgbClr val="FFFFFF"/>
                </a:highlight>
                <a:latin typeface="PT Serif" panose="020A0603040505020204" pitchFamily="18" charset="0"/>
                <a:ea typeface="Aptos"/>
                <a:cs typeface="Arial" panose="020B0604020202020204" pitchFamily="34" charset="0"/>
              </a:rPr>
              <a:t>If you redistribute these materials or create derivatives, you must distribute your contributions under the same license as the original.</a:t>
            </a:r>
            <a:endParaRPr lang="en-US" sz="2800" kern="100" dirty="0">
              <a:latin typeface="Aptos"/>
              <a:ea typeface="Aptos"/>
              <a:cs typeface="Arial" panose="020B0604020202020204" pitchFamily="34" charset="0"/>
            </a:endParaRPr>
          </a:p>
          <a:p>
            <a:pPr algn="l">
              <a:lnSpc>
                <a:spcPct val="107000"/>
              </a:lnSpc>
              <a:spcBef>
                <a:spcPts val="0"/>
              </a:spcBef>
              <a:spcAft>
                <a:spcPts val="800"/>
              </a:spcAft>
            </a:pPr>
            <a:r>
              <a:rPr lang="en-IN" sz="2800" kern="100" dirty="0">
                <a:solidFill>
                  <a:srgbClr val="2C3943"/>
                </a:solidFill>
                <a:highlight>
                  <a:srgbClr val="FFFFFF"/>
                </a:highlight>
                <a:latin typeface="PT Serif" panose="020A0603040505020204" pitchFamily="18" charset="0"/>
                <a:ea typeface="Aptos"/>
                <a:cs typeface="Arial" panose="020B0604020202020204" pitchFamily="34" charset="0"/>
              </a:rPr>
              <a:t> </a:t>
            </a:r>
            <a:endParaRPr lang="en-US" sz="2800" kern="100" dirty="0">
              <a:latin typeface="Aptos"/>
              <a:ea typeface="Aptos"/>
              <a:cs typeface="Arial" panose="020B0604020202020204" pitchFamily="34" charset="0"/>
            </a:endParaRPr>
          </a:p>
          <a:p>
            <a:pPr algn="l">
              <a:lnSpc>
                <a:spcPct val="107000"/>
              </a:lnSpc>
              <a:spcBef>
                <a:spcPts val="0"/>
              </a:spcBef>
              <a:spcAft>
                <a:spcPts val="800"/>
              </a:spcAft>
            </a:pPr>
            <a:r>
              <a:rPr lang="en-IN" sz="2800" kern="100" dirty="0">
                <a:solidFill>
                  <a:srgbClr val="2C3943"/>
                </a:solidFill>
                <a:highlight>
                  <a:srgbClr val="FFFFFF"/>
                </a:highlight>
                <a:latin typeface="PT Serif" panose="020A0603040505020204" pitchFamily="18" charset="0"/>
                <a:ea typeface="Aptos"/>
                <a:cs typeface="Arial" panose="020B0604020202020204" pitchFamily="34" charset="0"/>
              </a:rPr>
              <a:t>The Holy Bible, Berean Standard Bible, BSB is produced in cooperation with </a:t>
            </a:r>
            <a:r>
              <a:rPr lang="en-IN" sz="2800" u="sng" kern="100" dirty="0">
                <a:solidFill>
                  <a:srgbClr val="27C1F1"/>
                </a:solidFill>
                <a:highlight>
                  <a:srgbClr val="FFFFFF"/>
                </a:highlight>
                <a:latin typeface="PT Serif" panose="020A0603040505020204" pitchFamily="18" charset="0"/>
                <a:ea typeface="Aptos"/>
                <a:cs typeface="Arial" panose="020B0604020202020204" pitchFamily="34" charset="0"/>
                <a:hlinkClick r:id="rId5"/>
              </a:rPr>
              <a:t>Bible Hub</a:t>
            </a:r>
            <a:r>
              <a:rPr lang="en-IN" sz="2800" kern="100" dirty="0">
                <a:solidFill>
                  <a:srgbClr val="2C3943"/>
                </a:solidFill>
                <a:highlight>
                  <a:srgbClr val="FFFFFF"/>
                </a:highlight>
                <a:latin typeface="PT Serif" panose="020A0603040505020204" pitchFamily="18" charset="0"/>
                <a:ea typeface="Aptos"/>
                <a:cs typeface="Arial" panose="020B0604020202020204" pitchFamily="34" charset="0"/>
              </a:rPr>
              <a:t>, </a:t>
            </a:r>
            <a:r>
              <a:rPr lang="en-IN" sz="2800" u="sng" kern="100" dirty="0">
                <a:solidFill>
                  <a:srgbClr val="27C1F1"/>
                </a:solidFill>
                <a:highlight>
                  <a:srgbClr val="FFFFFF"/>
                </a:highlight>
                <a:latin typeface="PT Serif" panose="020A0603040505020204" pitchFamily="18" charset="0"/>
                <a:ea typeface="Aptos"/>
                <a:cs typeface="Arial" panose="020B0604020202020204" pitchFamily="34" charset="0"/>
                <a:hlinkClick r:id="rId6"/>
              </a:rPr>
              <a:t>Discovery Bible</a:t>
            </a:r>
            <a:r>
              <a:rPr lang="en-IN" sz="2800" kern="100" dirty="0">
                <a:solidFill>
                  <a:srgbClr val="2C3943"/>
                </a:solidFill>
                <a:highlight>
                  <a:srgbClr val="FFFFFF"/>
                </a:highlight>
                <a:latin typeface="PT Serif" panose="020A0603040505020204" pitchFamily="18" charset="0"/>
                <a:ea typeface="Aptos"/>
                <a:cs typeface="Arial" panose="020B0604020202020204" pitchFamily="34" charset="0"/>
              </a:rPr>
              <a:t>, </a:t>
            </a:r>
            <a:r>
              <a:rPr lang="en-IN" sz="2800" u="sng" kern="100" dirty="0">
                <a:solidFill>
                  <a:srgbClr val="27C1F1"/>
                </a:solidFill>
                <a:highlight>
                  <a:srgbClr val="FFFFFF"/>
                </a:highlight>
                <a:latin typeface="PT Serif" panose="020A0603040505020204" pitchFamily="18" charset="0"/>
                <a:ea typeface="Aptos"/>
                <a:cs typeface="Arial" panose="020B0604020202020204" pitchFamily="34" charset="0"/>
                <a:hlinkClick r:id="rId7"/>
              </a:rPr>
              <a:t>OpenBible.com</a:t>
            </a:r>
            <a:r>
              <a:rPr lang="en-IN" sz="2800" kern="100" dirty="0">
                <a:solidFill>
                  <a:srgbClr val="2C3943"/>
                </a:solidFill>
                <a:highlight>
                  <a:srgbClr val="FFFFFF"/>
                </a:highlight>
                <a:latin typeface="PT Serif" panose="020A0603040505020204" pitchFamily="18" charset="0"/>
                <a:ea typeface="Aptos"/>
                <a:cs typeface="Arial" panose="020B0604020202020204" pitchFamily="34" charset="0"/>
              </a:rPr>
              <a:t>, and the Berean Bible Translation Committee. This text of God's Word has been </a:t>
            </a:r>
            <a:r>
              <a:rPr lang="en-IN" sz="2800" u="sng" kern="100" dirty="0">
                <a:solidFill>
                  <a:srgbClr val="27C1F1"/>
                </a:solidFill>
                <a:highlight>
                  <a:srgbClr val="FFFFFF"/>
                </a:highlight>
                <a:latin typeface="PT Serif" panose="020A0603040505020204" pitchFamily="18" charset="0"/>
                <a:ea typeface="Aptos"/>
                <a:cs typeface="Arial" panose="020B0604020202020204" pitchFamily="34" charset="0"/>
                <a:hlinkClick r:id="rId8"/>
              </a:rPr>
              <a:t>dedicated to the public domain</a:t>
            </a:r>
            <a:r>
              <a:rPr lang="en-IN" sz="2800" kern="100" dirty="0">
                <a:solidFill>
                  <a:srgbClr val="2C3943"/>
                </a:solidFill>
                <a:highlight>
                  <a:srgbClr val="FFFFFF"/>
                </a:highlight>
                <a:latin typeface="PT Serif" panose="020A0603040505020204" pitchFamily="18" charset="0"/>
                <a:ea typeface="Aptos"/>
                <a:cs typeface="Arial" panose="020B0604020202020204" pitchFamily="34" charset="0"/>
              </a:rPr>
              <a:t>.</a:t>
            </a:r>
            <a:endParaRPr lang="en-US" sz="2800" kern="100" dirty="0">
              <a:latin typeface="Aptos"/>
              <a:ea typeface="Aptos"/>
              <a:cs typeface="Arial" panose="020B0604020202020204" pitchFamily="34" charset="0"/>
            </a:endParaRPr>
          </a:p>
          <a:p>
            <a:pPr algn="l">
              <a:lnSpc>
                <a:spcPct val="107000"/>
              </a:lnSpc>
              <a:spcBef>
                <a:spcPts val="0"/>
              </a:spcBef>
              <a:spcAft>
                <a:spcPts val="800"/>
              </a:spcAft>
            </a:pPr>
            <a:r>
              <a:rPr lang="en-IN" sz="2800" kern="100" dirty="0">
                <a:solidFill>
                  <a:srgbClr val="2C3943"/>
                </a:solidFill>
                <a:highlight>
                  <a:srgbClr val="FFFFFF"/>
                </a:highlight>
                <a:latin typeface="PT Serif" panose="020A0603040505020204" pitchFamily="18" charset="0"/>
                <a:ea typeface="Aptos"/>
                <a:cs typeface="Arial" panose="020B0604020202020204" pitchFamily="34" charset="0"/>
              </a:rPr>
              <a:t> </a:t>
            </a:r>
            <a:endParaRPr lang="en-US" sz="2800" kern="100" dirty="0">
              <a:latin typeface="Aptos"/>
              <a:ea typeface="Aptos"/>
              <a:cs typeface="Arial" panose="020B0604020202020204" pitchFamily="34" charset="0"/>
            </a:endParaRPr>
          </a:p>
          <a:p>
            <a:pPr algn="l">
              <a:spcBef>
                <a:spcPts val="0"/>
              </a:spcBef>
            </a:pPr>
            <a:r>
              <a:rPr lang="en-US" sz="2800" dirty="0">
                <a:solidFill>
                  <a:srgbClr val="2C3943"/>
                </a:solidFill>
                <a:highlight>
                  <a:srgbClr val="FFFFFF"/>
                </a:highlight>
                <a:latin typeface="PT Serif" panose="020A0603040505020204" pitchFamily="18" charset="0"/>
                <a:ea typeface="Times New Roman" panose="02020603050405020304" pitchFamily="18" charset="0"/>
              </a:rPr>
              <a:t>Hindi text is from Free Bibles India. This translation is made available under the terms of a </a:t>
            </a:r>
            <a:r>
              <a:rPr lang="en-IN" sz="2800" u="sng" dirty="0">
                <a:solidFill>
                  <a:srgbClr val="000000"/>
                </a:solidFill>
                <a:highlight>
                  <a:srgbClr val="FFFFFF"/>
                </a:highlight>
                <a:latin typeface="PT Serif" panose="020A0603040505020204" pitchFamily="18" charset="0"/>
                <a:ea typeface="Times New Roman" panose="02020603050405020304" pitchFamily="18" charset="0"/>
                <a:hlinkClick r:id="rId9"/>
              </a:rPr>
              <a:t>Creative Commons Attribution-</a:t>
            </a:r>
            <a:r>
              <a:rPr lang="en-IN" sz="2800" u="sng" dirty="0" err="1">
                <a:solidFill>
                  <a:srgbClr val="000000"/>
                </a:solidFill>
                <a:highlight>
                  <a:srgbClr val="FFFFFF"/>
                </a:highlight>
                <a:latin typeface="PT Serif" panose="020A0603040505020204" pitchFamily="18" charset="0"/>
                <a:ea typeface="Times New Roman" panose="02020603050405020304" pitchFamily="18" charset="0"/>
                <a:hlinkClick r:id="rId9"/>
              </a:rPr>
              <a:t>ShareAlike</a:t>
            </a:r>
            <a:r>
              <a:rPr lang="en-IN" sz="2800" u="sng" dirty="0">
                <a:solidFill>
                  <a:srgbClr val="000000"/>
                </a:solidFill>
                <a:highlight>
                  <a:srgbClr val="FFFFFF"/>
                </a:highlight>
                <a:latin typeface="PT Serif" panose="020A0603040505020204" pitchFamily="18" charset="0"/>
                <a:ea typeface="Times New Roman" panose="02020603050405020304" pitchFamily="18" charset="0"/>
                <a:hlinkClick r:id="rId9"/>
              </a:rPr>
              <a:t> 4.0 International License</a:t>
            </a:r>
            <a:r>
              <a:rPr lang="en-IN" sz="2800" dirty="0">
                <a:solidFill>
                  <a:srgbClr val="2C3943"/>
                </a:solidFill>
                <a:highlight>
                  <a:srgbClr val="FFFFFF"/>
                </a:highlight>
                <a:latin typeface="PT Serif" panose="020A0603040505020204" pitchFamily="18" charset="0"/>
                <a:ea typeface="Times New Roman" panose="02020603050405020304" pitchFamily="18" charset="0"/>
              </a:rPr>
              <a:t>.</a:t>
            </a:r>
            <a:endParaRPr lang="en-US" sz="2800" dirty="0">
              <a:highlight>
                <a:srgbClr val="FFFFFF"/>
              </a:highlight>
              <a:latin typeface="Times New Roman" panose="02020603050405020304" pitchFamily="18" charset="0"/>
              <a:ea typeface="Times New Roman" panose="02020603050405020304" pitchFamily="18" charset="0"/>
            </a:endParaRPr>
          </a:p>
        </p:txBody>
      </p:sp>
      <p:pic>
        <p:nvPicPr>
          <p:cNvPr id="28" name="Audio 27">
            <a:hlinkClick r:id="" action="ppaction://media"/>
            <a:extLst>
              <a:ext uri="{FF2B5EF4-FFF2-40B4-BE49-F238E27FC236}">
                <a16:creationId xmlns:a16="http://schemas.microsoft.com/office/drawing/2014/main" id="{30EFD8D8-BA21-7DFF-01FC-352C74014993}"/>
              </a:ext>
            </a:extLst>
          </p:cNvPr>
          <p:cNvPicPr>
            <a:picLocks noChangeAspect="1"/>
          </p:cNvPicPr>
          <p:nvPr>
            <a:audioFile r:link="rId2"/>
            <p:extLst>
              <p:ext uri="{DAA4B4D4-6D71-4841-9C94-3DE7FCFB9230}">
                <p14:media xmlns:p14="http://schemas.microsoft.com/office/powerpoint/2010/main" r:embed="rId1"/>
              </p:ext>
            </p:extLst>
          </p:nvPr>
        </p:nvPicPr>
        <p:blipFill>
          <a:blip r:embed="rId10"/>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596600315"/>
      </p:ext>
    </p:extLst>
  </p:cSld>
  <p:clrMapOvr>
    <a:masterClrMapping/>
  </p:clrMapOvr>
  <mc:AlternateContent xmlns:mc="http://schemas.openxmlformats.org/markup-compatibility/2006" xmlns:p14="http://schemas.microsoft.com/office/powerpoint/2010/main">
    <mc:Choice Requires="p14">
      <p:transition spd="slow" p14:dur="2000" advTm="3020"/>
    </mc:Choice>
    <mc:Fallback xmlns="">
      <p:transition spd="slow" advTm="30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B7E65A50-729B-A22C-8F24-1E30AF18675F}"/>
              </a:ext>
            </a:extLst>
          </p:cNvPr>
          <p:cNvPicPr>
            <a:picLocks noChangeAspect="1"/>
          </p:cNvPicPr>
          <p:nvPr/>
        </p:nvPicPr>
        <p:blipFill rotWithShape="1">
          <a:blip r:embed="rId2"/>
          <a:srcRect t="461"/>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
        <p:nvSpPr>
          <p:cNvPr id="4" name="TextBox 3">
            <a:extLst>
              <a:ext uri="{FF2B5EF4-FFF2-40B4-BE49-F238E27FC236}">
                <a16:creationId xmlns:a16="http://schemas.microsoft.com/office/drawing/2014/main" id="{CCD04B01-4BBC-1058-983F-EB30C07FB5C3}"/>
              </a:ext>
            </a:extLst>
          </p:cNvPr>
          <p:cNvSpPr txBox="1"/>
          <p:nvPr/>
        </p:nvSpPr>
        <p:spPr>
          <a:xfrm>
            <a:off x="289033" y="278255"/>
            <a:ext cx="2709453" cy="646331"/>
          </a:xfrm>
          <a:prstGeom prst="rect">
            <a:avLst/>
          </a:prstGeom>
          <a:noFill/>
        </p:spPr>
        <p:txBody>
          <a:bodyPr wrap="square" rtlCol="0">
            <a:spAutoFit/>
          </a:bodyPr>
          <a:lstStyle/>
          <a:p>
            <a:r>
              <a:rPr lang="hi-IN" sz="3600" i="0" u="none" strike="noStrike" baseline="0" dirty="0">
                <a:solidFill>
                  <a:schemeClr val="bg1"/>
                </a:solidFill>
                <a:latin typeface="Mangal" panose="02040503050203030202" pitchFamily="18" charset="0"/>
                <a:cs typeface="Mangal" panose="02040503050203030202" pitchFamily="18" charset="0"/>
              </a:rPr>
              <a:t>लूका</a:t>
            </a:r>
            <a:r>
              <a:rPr lang="hi-IN" sz="2800" i="0" u="none" strike="noStrike" baseline="0" dirty="0">
                <a:solidFill>
                  <a:schemeClr val="bg1"/>
                </a:solidFill>
                <a:latin typeface="Mangal" panose="02040503050203030202" pitchFamily="18" charset="0"/>
                <a:cs typeface="Mangal" panose="02040503050203030202" pitchFamily="18" charset="0"/>
              </a:rPr>
              <a:t> 1:2</a:t>
            </a:r>
            <a:r>
              <a:rPr lang="en-US" sz="2800" i="0" u="none" strike="noStrike" baseline="0" dirty="0">
                <a:solidFill>
                  <a:schemeClr val="bg1"/>
                </a:solidFill>
                <a:latin typeface="Mangal" panose="02040503050203030202" pitchFamily="18" charset="0"/>
                <a:cs typeface="Mangal" panose="02040503050203030202" pitchFamily="18" charset="0"/>
              </a:rPr>
              <a:t>8,29</a:t>
            </a:r>
            <a:endParaRPr lang="bo-CN" sz="2800" b="1" cap="all" dirty="0">
              <a:solidFill>
                <a:schemeClr val="bg1"/>
              </a:solidFill>
              <a:latin typeface="Mangal" panose="02040503050203030202" pitchFamily="18"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665805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3600" b="0" i="0">
                <a:solidFill>
                  <a:srgbClr val="777A7B"/>
                </a:solidFill>
                <a:effectLst/>
                <a:latin typeface="Inter" panose="020B0502030000000004" pitchFamily="34" charset="0"/>
              </a:rPr>
              <a:t>30</a:t>
            </a:r>
            <a:r>
              <a:rPr lang="en-US" sz="3600" b="0" i="0">
                <a:solidFill>
                  <a:srgbClr val="121212"/>
                </a:solidFill>
                <a:effectLst/>
                <a:latin typeface="Inter" panose="020B0502030000000004" pitchFamily="34" charset="0"/>
              </a:rPr>
              <a:t>So the angel told her, “Do not be afraid, Mary, for you have found favor with God. </a:t>
            </a:r>
            <a:r>
              <a:rPr lang="en-US" sz="3600" b="0" i="0">
                <a:solidFill>
                  <a:srgbClr val="777A7B"/>
                </a:solidFill>
                <a:effectLst/>
                <a:latin typeface="Inter" panose="020B0502030000000004" pitchFamily="34" charset="0"/>
              </a:rPr>
              <a:t>31</a:t>
            </a:r>
            <a:r>
              <a:rPr lang="en-US" sz="3600" b="0" i="0">
                <a:solidFill>
                  <a:srgbClr val="121212"/>
                </a:solidFill>
                <a:effectLst/>
                <a:latin typeface="Inter" panose="020B0502030000000004" pitchFamily="34" charset="0"/>
              </a:rPr>
              <a:t>Behold, you will conceive and give birth to a son, and you are to give Him the name Jesus.</a:t>
            </a:r>
            <a:endParaRPr lang="en-IN" sz="3600" dirty="0"/>
          </a:p>
        </p:txBody>
      </p:sp>
      <p:sp>
        <p:nvSpPr>
          <p:cNvPr id="2" name="TextBox 1">
            <a:extLst>
              <a:ext uri="{FF2B5EF4-FFF2-40B4-BE49-F238E27FC236}">
                <a16:creationId xmlns:a16="http://schemas.microsoft.com/office/drawing/2014/main" id="{A7CED397-0303-0093-F5B1-03DFC734DC39}"/>
              </a:ext>
            </a:extLst>
          </p:cNvPr>
          <p:cNvSpPr txBox="1"/>
          <p:nvPr/>
        </p:nvSpPr>
        <p:spPr>
          <a:xfrm>
            <a:off x="6096000" y="166254"/>
            <a:ext cx="6096000" cy="6558101"/>
          </a:xfrm>
          <a:prstGeom prst="rect">
            <a:avLst/>
          </a:prstGeom>
          <a:noFill/>
        </p:spPr>
        <p:txBody>
          <a:bodyPr wrap="square" rtlCol="0">
            <a:noAutofit/>
          </a:bodyPr>
          <a:lstStyle/>
          <a:p>
            <a:r>
              <a:rPr lang="hi-IN" sz="3600" b="0" i="0" dirty="0">
                <a:solidFill>
                  <a:srgbClr val="777A7B"/>
                </a:solidFill>
                <a:effectLst/>
                <a:latin typeface="Inter" panose="020B0502030000000004" pitchFamily="34" charset="0"/>
              </a:rPr>
              <a:t>30</a:t>
            </a:r>
            <a:r>
              <a:rPr lang="hi-IN" sz="3600" b="0" i="0" dirty="0">
                <a:solidFill>
                  <a:srgbClr val="121212"/>
                </a:solidFill>
                <a:effectLst/>
                <a:latin typeface="Inter" panose="020B0502030000000004" pitchFamily="34" charset="0"/>
              </a:rPr>
              <a:t>स्वर्गदूत ने उससे कहा, “हे मरियम; भयभीत न हो, क्योंकि परमेश्वर का अनुग्रह तुझ पर हुआ है। </a:t>
            </a:r>
            <a:r>
              <a:rPr lang="hi-IN" sz="3600" b="0" i="0" dirty="0">
                <a:solidFill>
                  <a:srgbClr val="777A7B"/>
                </a:solidFill>
                <a:effectLst/>
                <a:latin typeface="Inter" panose="020B0502030000000004" pitchFamily="34" charset="0"/>
              </a:rPr>
              <a:t>31</a:t>
            </a:r>
            <a:r>
              <a:rPr lang="hi-IN" sz="3600" b="0" i="0" dirty="0">
                <a:solidFill>
                  <a:srgbClr val="121212"/>
                </a:solidFill>
                <a:effectLst/>
                <a:latin typeface="Inter" panose="020B0502030000000004" pitchFamily="34" charset="0"/>
              </a:rPr>
              <a:t>और देख, तू गर्भवती होगी, और तेरे एक पुत्र उत्पन्न होगा; तू उसका नाम यीशु रखना।</a:t>
            </a:r>
            <a:endParaRPr lang="en-IN" sz="3600" dirty="0"/>
          </a:p>
        </p:txBody>
      </p:sp>
      <p:pic>
        <p:nvPicPr>
          <p:cNvPr id="6" name="Audio 5">
            <a:hlinkClick r:id="" action="ppaction://media"/>
            <a:extLst>
              <a:ext uri="{FF2B5EF4-FFF2-40B4-BE49-F238E27FC236}">
                <a16:creationId xmlns:a16="http://schemas.microsoft.com/office/drawing/2014/main" id="{16C5B41E-1598-B1EC-933F-C42F0B56C29F}"/>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207372127"/>
      </p:ext>
    </p:extLst>
  </p:cSld>
  <p:clrMapOvr>
    <a:masterClrMapping/>
  </p:clrMapOvr>
  <mc:AlternateContent xmlns:mc="http://schemas.openxmlformats.org/markup-compatibility/2006" xmlns:p14="http://schemas.microsoft.com/office/powerpoint/2010/main">
    <mc:Choice Requires="p14">
      <p:transition spd="slow" p14:dur="2000" advTm="16330"/>
    </mc:Choice>
    <mc:Fallback xmlns="">
      <p:transition spd="slow" advTm="163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9917A32C-57CB-C281-759E-98A0CA845130}"/>
              </a:ext>
            </a:extLst>
          </p:cNvPr>
          <p:cNvPicPr>
            <a:picLocks noChangeAspect="1"/>
          </p:cNvPicPr>
          <p:nvPr/>
        </p:nvPicPr>
        <p:blipFill>
          <a:blip r:embed="rId2"/>
          <a:stretch>
            <a:fillRect/>
          </a:stretch>
        </p:blipFill>
        <p:spPr>
          <a:xfrm>
            <a:off x="-1323278" y="0"/>
            <a:ext cx="13515278" cy="6858000"/>
          </a:xfrm>
          <a:prstGeom prst="rect">
            <a:avLst/>
          </a:prstGeom>
        </p:spPr>
      </p:pic>
      <p:sp>
        <p:nvSpPr>
          <p:cNvPr id="5" name="TextBox 4">
            <a:extLst>
              <a:ext uri="{FF2B5EF4-FFF2-40B4-BE49-F238E27FC236}">
                <a16:creationId xmlns:a16="http://schemas.microsoft.com/office/drawing/2014/main" id="{B412450C-72F2-8199-0B2F-E481BF88CE16}"/>
              </a:ext>
            </a:extLst>
          </p:cNvPr>
          <p:cNvSpPr txBox="1"/>
          <p:nvPr/>
        </p:nvSpPr>
        <p:spPr>
          <a:xfrm>
            <a:off x="289033" y="278255"/>
            <a:ext cx="2709453" cy="646331"/>
          </a:xfrm>
          <a:prstGeom prst="rect">
            <a:avLst/>
          </a:prstGeom>
          <a:noFill/>
        </p:spPr>
        <p:txBody>
          <a:bodyPr wrap="square" rtlCol="0">
            <a:spAutoFit/>
          </a:bodyPr>
          <a:lstStyle/>
          <a:p>
            <a:r>
              <a:rPr lang="hi-IN" sz="3600" i="0" u="none" strike="noStrike" baseline="0" dirty="0">
                <a:solidFill>
                  <a:schemeClr val="bg1"/>
                </a:solidFill>
                <a:latin typeface="Mangal" panose="02040503050203030202" pitchFamily="18" charset="0"/>
                <a:cs typeface="Mangal" panose="02040503050203030202" pitchFamily="18" charset="0"/>
              </a:rPr>
              <a:t>लूका</a:t>
            </a:r>
            <a:r>
              <a:rPr lang="hi-IN" sz="2800" i="0" u="none" strike="noStrike" baseline="0" dirty="0">
                <a:solidFill>
                  <a:schemeClr val="bg1"/>
                </a:solidFill>
                <a:latin typeface="Mangal" panose="02040503050203030202" pitchFamily="18" charset="0"/>
                <a:cs typeface="Mangal" panose="02040503050203030202" pitchFamily="18" charset="0"/>
              </a:rPr>
              <a:t> 1:</a:t>
            </a:r>
            <a:r>
              <a:rPr lang="en-US" sz="2800" i="0" u="none" strike="noStrike" baseline="0" dirty="0">
                <a:solidFill>
                  <a:schemeClr val="bg1"/>
                </a:solidFill>
                <a:latin typeface="Mangal" panose="02040503050203030202" pitchFamily="18" charset="0"/>
                <a:cs typeface="Mangal" panose="02040503050203030202" pitchFamily="18" charset="0"/>
              </a:rPr>
              <a:t>30,31</a:t>
            </a:r>
            <a:endParaRPr lang="bo-CN" sz="2800" b="1" cap="all" dirty="0">
              <a:solidFill>
                <a:schemeClr val="bg1"/>
              </a:solidFill>
              <a:latin typeface="Mangal" panose="02040503050203030202" pitchFamily="18"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843663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3600" b="0" i="0">
                <a:solidFill>
                  <a:srgbClr val="777A7B"/>
                </a:solidFill>
                <a:effectLst/>
                <a:latin typeface="Inter" panose="020B0502030000000004" pitchFamily="34" charset="0"/>
              </a:rPr>
              <a:t>32</a:t>
            </a:r>
            <a:r>
              <a:rPr lang="en-US" sz="3600" b="0" i="0">
                <a:solidFill>
                  <a:srgbClr val="121212"/>
                </a:solidFill>
                <a:effectLst/>
                <a:latin typeface="Inter" panose="020B0502030000000004" pitchFamily="34" charset="0"/>
              </a:rPr>
              <a:t>He will be great and will be called the Son of the Most High. The Lord God will give Him the throne of His father David,</a:t>
            </a:r>
            <a:endParaRPr lang="en-IN" sz="3600" dirty="0"/>
          </a:p>
        </p:txBody>
      </p:sp>
      <p:sp>
        <p:nvSpPr>
          <p:cNvPr id="2" name="TextBox 1">
            <a:extLst>
              <a:ext uri="{FF2B5EF4-FFF2-40B4-BE49-F238E27FC236}">
                <a16:creationId xmlns:a16="http://schemas.microsoft.com/office/drawing/2014/main" id="{BF2E1E91-0BCB-4461-1BB1-8FAE4A9E3935}"/>
              </a:ext>
            </a:extLst>
          </p:cNvPr>
          <p:cNvSpPr txBox="1"/>
          <p:nvPr/>
        </p:nvSpPr>
        <p:spPr>
          <a:xfrm>
            <a:off x="6096000" y="166254"/>
            <a:ext cx="6096000" cy="6558101"/>
          </a:xfrm>
          <a:prstGeom prst="rect">
            <a:avLst/>
          </a:prstGeom>
          <a:noFill/>
        </p:spPr>
        <p:txBody>
          <a:bodyPr wrap="square" rtlCol="0">
            <a:noAutofit/>
          </a:bodyPr>
          <a:lstStyle/>
          <a:p>
            <a:r>
              <a:rPr lang="hi-IN" sz="4000" b="0" i="0" dirty="0">
                <a:solidFill>
                  <a:srgbClr val="777A7B"/>
                </a:solidFill>
                <a:effectLst/>
                <a:latin typeface="Inter" panose="020B0502030000000004" pitchFamily="34" charset="0"/>
              </a:rPr>
              <a:t>32</a:t>
            </a:r>
            <a:r>
              <a:rPr lang="hi-IN" sz="4000" b="0" i="0" dirty="0">
                <a:solidFill>
                  <a:srgbClr val="121212"/>
                </a:solidFill>
                <a:effectLst/>
                <a:latin typeface="Inter" panose="020B0502030000000004" pitchFamily="34" charset="0"/>
              </a:rPr>
              <a:t>वह महान होगा; और परमप्रधान का पुत्र कहलाएगा; और प्रभु परमेश्वर उसके पिता दाऊद का सिंहासन उसको देगा।</a:t>
            </a:r>
            <a:endParaRPr lang="en-IN" sz="4000" dirty="0"/>
          </a:p>
        </p:txBody>
      </p:sp>
      <p:pic>
        <p:nvPicPr>
          <p:cNvPr id="10" name="Audio 9">
            <a:hlinkClick r:id="" action="ppaction://media"/>
            <a:extLst>
              <a:ext uri="{FF2B5EF4-FFF2-40B4-BE49-F238E27FC236}">
                <a16:creationId xmlns:a16="http://schemas.microsoft.com/office/drawing/2014/main" id="{415C9955-9D88-7372-11D1-5E6703A41B68}"/>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391684724"/>
      </p:ext>
    </p:extLst>
  </p:cSld>
  <p:clrMapOvr>
    <a:masterClrMapping/>
  </p:clrMapOvr>
  <mc:AlternateContent xmlns:mc="http://schemas.openxmlformats.org/markup-compatibility/2006" xmlns:p14="http://schemas.microsoft.com/office/powerpoint/2010/main">
    <mc:Choice Requires="p14">
      <p:transition spd="slow" p14:dur="2000" advTm="9125"/>
    </mc:Choice>
    <mc:Fallback xmlns="">
      <p:transition spd="slow" advTm="91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9917A32C-57CB-C281-759E-98A0CA845130}"/>
              </a:ext>
            </a:extLst>
          </p:cNvPr>
          <p:cNvPicPr>
            <a:picLocks noChangeAspect="1"/>
          </p:cNvPicPr>
          <p:nvPr/>
        </p:nvPicPr>
        <p:blipFill>
          <a:blip r:embed="rId2"/>
          <a:stretch>
            <a:fillRect/>
          </a:stretch>
        </p:blipFill>
        <p:spPr>
          <a:xfrm>
            <a:off x="-1323278" y="0"/>
            <a:ext cx="13515278" cy="6858000"/>
          </a:xfrm>
          <a:prstGeom prst="rect">
            <a:avLst/>
          </a:prstGeom>
        </p:spPr>
      </p:pic>
      <p:sp>
        <p:nvSpPr>
          <p:cNvPr id="5" name="TextBox 4">
            <a:extLst>
              <a:ext uri="{FF2B5EF4-FFF2-40B4-BE49-F238E27FC236}">
                <a16:creationId xmlns:a16="http://schemas.microsoft.com/office/drawing/2014/main" id="{17BF7476-AF92-69AE-E11E-7220747739F3}"/>
              </a:ext>
            </a:extLst>
          </p:cNvPr>
          <p:cNvSpPr txBox="1"/>
          <p:nvPr/>
        </p:nvSpPr>
        <p:spPr>
          <a:xfrm>
            <a:off x="289033" y="278255"/>
            <a:ext cx="2709453" cy="646331"/>
          </a:xfrm>
          <a:prstGeom prst="rect">
            <a:avLst/>
          </a:prstGeom>
          <a:noFill/>
        </p:spPr>
        <p:txBody>
          <a:bodyPr wrap="square" rtlCol="0">
            <a:spAutoFit/>
          </a:bodyPr>
          <a:lstStyle/>
          <a:p>
            <a:r>
              <a:rPr lang="hi-IN" sz="3600" i="0" u="none" strike="noStrike" baseline="0" dirty="0">
                <a:solidFill>
                  <a:schemeClr val="bg1"/>
                </a:solidFill>
                <a:latin typeface="Mangal" panose="02040503050203030202" pitchFamily="18" charset="0"/>
                <a:cs typeface="Mangal" panose="02040503050203030202" pitchFamily="18" charset="0"/>
              </a:rPr>
              <a:t>लूका</a:t>
            </a:r>
            <a:r>
              <a:rPr lang="hi-IN" sz="2800" i="0" u="none" strike="noStrike" baseline="0" dirty="0">
                <a:solidFill>
                  <a:schemeClr val="bg1"/>
                </a:solidFill>
                <a:latin typeface="Mangal" panose="02040503050203030202" pitchFamily="18" charset="0"/>
                <a:cs typeface="Mangal" panose="02040503050203030202" pitchFamily="18" charset="0"/>
              </a:rPr>
              <a:t> 1:</a:t>
            </a:r>
            <a:r>
              <a:rPr lang="en-US" sz="2800" i="0" u="none" strike="noStrike" baseline="0" dirty="0">
                <a:solidFill>
                  <a:schemeClr val="bg1"/>
                </a:solidFill>
                <a:latin typeface="Mangal" panose="02040503050203030202" pitchFamily="18" charset="0"/>
                <a:cs typeface="Mangal" panose="02040503050203030202" pitchFamily="18" charset="0"/>
              </a:rPr>
              <a:t>32</a:t>
            </a:r>
            <a:endParaRPr lang="bo-CN" sz="2800" b="1" cap="all" dirty="0">
              <a:solidFill>
                <a:schemeClr val="bg1"/>
              </a:solidFill>
              <a:latin typeface="Mangal" panose="02040503050203030202" pitchFamily="18"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767474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pPr algn="l"/>
            <a:r>
              <a:rPr lang="en-US" sz="4000" b="0" i="0">
                <a:solidFill>
                  <a:srgbClr val="777A7B"/>
                </a:solidFill>
                <a:effectLst/>
                <a:latin typeface="Inter" panose="020B0502030000000004" pitchFamily="34" charset="0"/>
              </a:rPr>
              <a:t>33</a:t>
            </a:r>
            <a:r>
              <a:rPr lang="en-US" sz="4000" b="0" i="0">
                <a:solidFill>
                  <a:srgbClr val="121212"/>
                </a:solidFill>
                <a:effectLst/>
                <a:latin typeface="Inter" panose="020B0502030000000004" pitchFamily="34" charset="0"/>
              </a:rPr>
              <a:t>and He will reign over the house of Jacob forever. His kingdom will never end!”</a:t>
            </a:r>
          </a:p>
          <a:p>
            <a:pPr algn="l"/>
            <a:r>
              <a:rPr lang="en-US" sz="4000" b="0" i="0">
                <a:solidFill>
                  <a:srgbClr val="777A7B"/>
                </a:solidFill>
                <a:effectLst/>
                <a:latin typeface="Inter" panose="020B0502030000000004" pitchFamily="34" charset="0"/>
              </a:rPr>
              <a:t>34</a:t>
            </a:r>
            <a:r>
              <a:rPr lang="en-US" sz="4000" b="0" i="0">
                <a:solidFill>
                  <a:srgbClr val="121212"/>
                </a:solidFill>
                <a:effectLst/>
                <a:latin typeface="Inter" panose="020B0502030000000004" pitchFamily="34" charset="0"/>
              </a:rPr>
              <a:t>“How can this be,” Mary asked the angel, “since I am a virgin?”</a:t>
            </a:r>
          </a:p>
        </p:txBody>
      </p:sp>
      <p:sp>
        <p:nvSpPr>
          <p:cNvPr id="2" name="TextBox 1">
            <a:extLst>
              <a:ext uri="{FF2B5EF4-FFF2-40B4-BE49-F238E27FC236}">
                <a16:creationId xmlns:a16="http://schemas.microsoft.com/office/drawing/2014/main" id="{AB015D7F-3703-0B51-608A-E0C65970756B}"/>
              </a:ext>
            </a:extLst>
          </p:cNvPr>
          <p:cNvSpPr txBox="1"/>
          <p:nvPr/>
        </p:nvSpPr>
        <p:spPr>
          <a:xfrm>
            <a:off x="6096000" y="166254"/>
            <a:ext cx="6096000" cy="6558101"/>
          </a:xfrm>
          <a:prstGeom prst="rect">
            <a:avLst/>
          </a:prstGeom>
          <a:noFill/>
        </p:spPr>
        <p:txBody>
          <a:bodyPr wrap="square" rtlCol="0">
            <a:noAutofit/>
          </a:bodyPr>
          <a:lstStyle/>
          <a:p>
            <a:pPr algn="l"/>
            <a:r>
              <a:rPr lang="hi-IN" sz="4000" b="0" i="0" dirty="0">
                <a:solidFill>
                  <a:srgbClr val="777A7B"/>
                </a:solidFill>
                <a:effectLst/>
                <a:latin typeface="Inter" panose="020B0502030000000004" pitchFamily="34" charset="0"/>
              </a:rPr>
              <a:t>33</a:t>
            </a:r>
            <a:r>
              <a:rPr lang="hi-IN" sz="4000" b="0" i="0" dirty="0">
                <a:solidFill>
                  <a:srgbClr val="121212"/>
                </a:solidFill>
                <a:effectLst/>
                <a:latin typeface="Inter" panose="020B0502030000000004" pitchFamily="34" charset="0"/>
              </a:rPr>
              <a:t>और वह याकूब के घराने पर सदा राज्य करेगा; और उसके राज्य का अन्त न होगा।”</a:t>
            </a:r>
          </a:p>
          <a:p>
            <a:pPr algn="l"/>
            <a:r>
              <a:rPr lang="hi-IN" sz="4000" b="0" i="0" dirty="0">
                <a:solidFill>
                  <a:srgbClr val="777A7B"/>
                </a:solidFill>
                <a:effectLst/>
                <a:latin typeface="Inter" panose="020B0502030000000004" pitchFamily="34" charset="0"/>
              </a:rPr>
              <a:t>34</a:t>
            </a:r>
            <a:r>
              <a:rPr lang="hi-IN" sz="4000" b="0" i="0" dirty="0">
                <a:solidFill>
                  <a:srgbClr val="121212"/>
                </a:solidFill>
                <a:effectLst/>
                <a:latin typeface="Inter" panose="020B0502030000000004" pitchFamily="34" charset="0"/>
              </a:rPr>
              <a:t>मरियम ने स्वर्गदूत से कहा, “यह कैसे होगा? मैं तो पुरुष को जानती ही नहीं।”</a:t>
            </a:r>
          </a:p>
        </p:txBody>
      </p:sp>
      <p:pic>
        <p:nvPicPr>
          <p:cNvPr id="10" name="Audio 9">
            <a:hlinkClick r:id="" action="ppaction://media"/>
            <a:extLst>
              <a:ext uri="{FF2B5EF4-FFF2-40B4-BE49-F238E27FC236}">
                <a16:creationId xmlns:a16="http://schemas.microsoft.com/office/drawing/2014/main" id="{4A32B5E2-889A-F804-D568-416E17410513}"/>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892460805"/>
      </p:ext>
    </p:extLst>
  </p:cSld>
  <p:clrMapOvr>
    <a:masterClrMapping/>
  </p:clrMapOvr>
  <mc:AlternateContent xmlns:mc="http://schemas.openxmlformats.org/markup-compatibility/2006" xmlns:p14="http://schemas.microsoft.com/office/powerpoint/2010/main">
    <mc:Choice Requires="p14">
      <p:transition spd="slow" p14:dur="2000" advTm="13875"/>
    </mc:Choice>
    <mc:Fallback xmlns="">
      <p:transition spd="slow" advTm="138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8BFB158B-0F9F-C960-75E1-156AB843BAD5}"/>
              </a:ext>
            </a:extLst>
          </p:cNvPr>
          <p:cNvPicPr>
            <a:picLocks noChangeAspect="1"/>
          </p:cNvPicPr>
          <p:nvPr/>
        </p:nvPicPr>
        <p:blipFill>
          <a:blip r:embed="rId2"/>
          <a:stretch>
            <a:fillRect/>
          </a:stretch>
        </p:blipFill>
        <p:spPr>
          <a:xfrm>
            <a:off x="0" y="-156020"/>
            <a:ext cx="12191999" cy="7665628"/>
          </a:xfrm>
          <a:prstGeom prst="rect">
            <a:avLst/>
          </a:prstGeom>
        </p:spPr>
      </p:pic>
      <p:sp>
        <p:nvSpPr>
          <p:cNvPr id="5" name="TextBox 4">
            <a:extLst>
              <a:ext uri="{FF2B5EF4-FFF2-40B4-BE49-F238E27FC236}">
                <a16:creationId xmlns:a16="http://schemas.microsoft.com/office/drawing/2014/main" id="{F5FB3586-BE3D-D01F-B4D6-AC1065B7A04B}"/>
              </a:ext>
            </a:extLst>
          </p:cNvPr>
          <p:cNvSpPr txBox="1"/>
          <p:nvPr/>
        </p:nvSpPr>
        <p:spPr>
          <a:xfrm>
            <a:off x="9449888" y="278255"/>
            <a:ext cx="2709453" cy="646331"/>
          </a:xfrm>
          <a:prstGeom prst="rect">
            <a:avLst/>
          </a:prstGeom>
          <a:noFill/>
        </p:spPr>
        <p:txBody>
          <a:bodyPr wrap="square" rtlCol="0">
            <a:spAutoFit/>
          </a:bodyPr>
          <a:lstStyle/>
          <a:p>
            <a:r>
              <a:rPr lang="hi-IN" sz="3600" i="0" u="none" strike="noStrike" baseline="0" dirty="0">
                <a:solidFill>
                  <a:schemeClr val="bg1"/>
                </a:solidFill>
                <a:latin typeface="Mangal" panose="02040503050203030202" pitchFamily="18" charset="0"/>
                <a:cs typeface="Mangal" panose="02040503050203030202" pitchFamily="18" charset="0"/>
              </a:rPr>
              <a:t>लूका</a:t>
            </a:r>
            <a:r>
              <a:rPr lang="hi-IN" sz="2800" i="0" u="none" strike="noStrike" baseline="0" dirty="0">
                <a:solidFill>
                  <a:schemeClr val="bg1"/>
                </a:solidFill>
                <a:latin typeface="Mangal" panose="02040503050203030202" pitchFamily="18" charset="0"/>
                <a:cs typeface="Mangal" panose="02040503050203030202" pitchFamily="18" charset="0"/>
              </a:rPr>
              <a:t> 1:</a:t>
            </a:r>
            <a:r>
              <a:rPr lang="en-US" sz="2800" i="0" u="none" strike="noStrike" baseline="0" dirty="0">
                <a:solidFill>
                  <a:schemeClr val="bg1"/>
                </a:solidFill>
                <a:latin typeface="Mangal" panose="02040503050203030202" pitchFamily="18" charset="0"/>
                <a:cs typeface="Mangal" panose="02040503050203030202" pitchFamily="18" charset="0"/>
              </a:rPr>
              <a:t>33,34</a:t>
            </a:r>
            <a:endParaRPr lang="bo-CN" sz="2800" b="1" cap="all" dirty="0">
              <a:solidFill>
                <a:schemeClr val="bg1"/>
              </a:solidFill>
              <a:latin typeface="Mangal" panose="02040503050203030202" pitchFamily="18"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4002949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000" b="0" i="0">
                <a:solidFill>
                  <a:srgbClr val="777A7B"/>
                </a:solidFill>
                <a:effectLst/>
                <a:latin typeface="Inter" panose="020B0502030000000004" pitchFamily="34" charset="0"/>
              </a:rPr>
              <a:t>35</a:t>
            </a:r>
            <a:r>
              <a:rPr lang="en-US" sz="4000" b="0" i="0">
                <a:solidFill>
                  <a:srgbClr val="121212"/>
                </a:solidFill>
                <a:effectLst/>
                <a:latin typeface="Inter" panose="020B0502030000000004" pitchFamily="34" charset="0"/>
              </a:rPr>
              <a:t>The angel replied, “The Holy Spirit will come upon you, and the power of the Most High will overshadow you. So the Holy One to be born  will be called the Son of God.</a:t>
            </a:r>
            <a:endParaRPr lang="en-IN" sz="4000" dirty="0"/>
          </a:p>
        </p:txBody>
      </p:sp>
      <p:sp>
        <p:nvSpPr>
          <p:cNvPr id="2" name="TextBox 1">
            <a:extLst>
              <a:ext uri="{FF2B5EF4-FFF2-40B4-BE49-F238E27FC236}">
                <a16:creationId xmlns:a16="http://schemas.microsoft.com/office/drawing/2014/main" id="{25EFDFA3-35B4-A1DF-CC3F-7AE33A5EB425}"/>
              </a:ext>
            </a:extLst>
          </p:cNvPr>
          <p:cNvSpPr txBox="1"/>
          <p:nvPr/>
        </p:nvSpPr>
        <p:spPr>
          <a:xfrm>
            <a:off x="6096000" y="166254"/>
            <a:ext cx="6096000" cy="6558101"/>
          </a:xfrm>
          <a:prstGeom prst="rect">
            <a:avLst/>
          </a:prstGeom>
          <a:noFill/>
        </p:spPr>
        <p:txBody>
          <a:bodyPr wrap="square" rtlCol="0">
            <a:noAutofit/>
          </a:bodyPr>
          <a:lstStyle/>
          <a:p>
            <a:r>
              <a:rPr lang="hi-IN" sz="4000" b="0" i="0" dirty="0">
                <a:solidFill>
                  <a:srgbClr val="777A7B"/>
                </a:solidFill>
                <a:effectLst/>
                <a:latin typeface="Inter" panose="020B0502030000000004" pitchFamily="34" charset="0"/>
              </a:rPr>
              <a:t>35</a:t>
            </a:r>
            <a:r>
              <a:rPr lang="hi-IN" sz="4000" b="0" i="0" dirty="0">
                <a:solidFill>
                  <a:srgbClr val="121212"/>
                </a:solidFill>
                <a:effectLst/>
                <a:latin typeface="Inter" panose="020B0502030000000004" pitchFamily="34" charset="0"/>
              </a:rPr>
              <a:t>स्वर्गदूत ने उसको उत्तर दिया, “पवित्र आत्मा तुझ पर उतरेगा, और परमप्रधान की सामर्थ्य तुझ पर छाया करेगी; इसलिए वह पवित्र</a:t>
            </a:r>
            <a:r>
              <a:rPr lang="en-US" sz="4000" b="0" i="0" dirty="0">
                <a:solidFill>
                  <a:srgbClr val="121212"/>
                </a:solidFill>
                <a:effectLst/>
                <a:latin typeface="Inter" panose="020B0502030000000004" pitchFamily="34" charset="0"/>
              </a:rPr>
              <a:t>b </a:t>
            </a:r>
            <a:r>
              <a:rPr lang="hi-IN" sz="4000" b="0" i="0" dirty="0">
                <a:solidFill>
                  <a:srgbClr val="121212"/>
                </a:solidFill>
                <a:effectLst/>
                <a:latin typeface="Inter" panose="020B0502030000000004" pitchFamily="34" charset="0"/>
              </a:rPr>
              <a:t>जो उत्पन्न होनेवाला है, परमेश्वर का पुत्र कहलाएगा।</a:t>
            </a:r>
            <a:endParaRPr lang="en-IN" sz="4000" dirty="0"/>
          </a:p>
        </p:txBody>
      </p:sp>
      <p:pic>
        <p:nvPicPr>
          <p:cNvPr id="10" name="Audio 9">
            <a:hlinkClick r:id="" action="ppaction://media"/>
            <a:extLst>
              <a:ext uri="{FF2B5EF4-FFF2-40B4-BE49-F238E27FC236}">
                <a16:creationId xmlns:a16="http://schemas.microsoft.com/office/drawing/2014/main" id="{64D67048-272C-3889-8389-C831BA99C4D8}"/>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071678072"/>
      </p:ext>
    </p:extLst>
  </p:cSld>
  <p:clrMapOvr>
    <a:masterClrMapping/>
  </p:clrMapOvr>
  <mc:AlternateContent xmlns:mc="http://schemas.openxmlformats.org/markup-compatibility/2006" xmlns:p14="http://schemas.microsoft.com/office/powerpoint/2010/main">
    <mc:Choice Requires="p14">
      <p:transition spd="slow" p14:dur="2000" advTm="14986"/>
    </mc:Choice>
    <mc:Fallback xmlns="">
      <p:transition spd="slow" advTm="149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a:extLst>
              <a:ext uri="{FF2B5EF4-FFF2-40B4-BE49-F238E27FC236}">
                <a16:creationId xmlns:a16="http://schemas.microsoft.com/office/drawing/2014/main" id="{A1938BB9-1017-03B6-ED07-7E07E8EB183E}"/>
              </a:ext>
            </a:extLst>
          </p:cNvPr>
          <p:cNvPicPr>
            <a:picLocks noChangeAspect="1"/>
          </p:cNvPicPr>
          <p:nvPr/>
        </p:nvPicPr>
        <p:blipFill rotWithShape="1">
          <a:blip r:embed="rId2"/>
          <a:srcRect l="4871" r="1" b="1"/>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
        <p:nvSpPr>
          <p:cNvPr id="3" name="TextBox 2">
            <a:extLst>
              <a:ext uri="{FF2B5EF4-FFF2-40B4-BE49-F238E27FC236}">
                <a16:creationId xmlns:a16="http://schemas.microsoft.com/office/drawing/2014/main" id="{B7E56183-2B12-CBB6-5B3C-2BE8A596166C}"/>
              </a:ext>
            </a:extLst>
          </p:cNvPr>
          <p:cNvSpPr txBox="1"/>
          <p:nvPr/>
        </p:nvSpPr>
        <p:spPr>
          <a:xfrm>
            <a:off x="289033" y="278255"/>
            <a:ext cx="2709453" cy="646331"/>
          </a:xfrm>
          <a:prstGeom prst="rect">
            <a:avLst/>
          </a:prstGeom>
          <a:noFill/>
        </p:spPr>
        <p:txBody>
          <a:bodyPr wrap="square" rtlCol="0">
            <a:spAutoFit/>
          </a:bodyPr>
          <a:lstStyle/>
          <a:p>
            <a:r>
              <a:rPr lang="hi-IN" sz="3600" i="0" u="none" strike="noStrike" baseline="0" dirty="0">
                <a:solidFill>
                  <a:schemeClr val="bg1"/>
                </a:solidFill>
                <a:latin typeface="Mangal" panose="02040503050203030202" pitchFamily="18" charset="0"/>
                <a:cs typeface="Mangal" panose="02040503050203030202" pitchFamily="18" charset="0"/>
              </a:rPr>
              <a:t>लूका</a:t>
            </a:r>
            <a:r>
              <a:rPr lang="hi-IN" sz="2800" i="0" u="none" strike="noStrike" baseline="0" dirty="0">
                <a:solidFill>
                  <a:schemeClr val="bg1"/>
                </a:solidFill>
                <a:latin typeface="Mangal" panose="02040503050203030202" pitchFamily="18" charset="0"/>
                <a:cs typeface="Mangal" panose="02040503050203030202" pitchFamily="18" charset="0"/>
              </a:rPr>
              <a:t> 1:</a:t>
            </a:r>
            <a:r>
              <a:rPr lang="en-US" sz="2800" i="0" u="none" strike="noStrike" baseline="0" dirty="0">
                <a:solidFill>
                  <a:schemeClr val="bg1"/>
                </a:solidFill>
                <a:latin typeface="Mangal" panose="02040503050203030202" pitchFamily="18" charset="0"/>
                <a:cs typeface="Mangal" panose="02040503050203030202" pitchFamily="18" charset="0"/>
              </a:rPr>
              <a:t>35</a:t>
            </a:r>
            <a:endParaRPr lang="bo-CN" sz="2800" b="1" cap="all" dirty="0">
              <a:solidFill>
                <a:schemeClr val="bg1"/>
              </a:solidFill>
              <a:latin typeface="Mangal" panose="02040503050203030202" pitchFamily="18"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511564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000" b="0" i="0">
                <a:solidFill>
                  <a:srgbClr val="777A7B"/>
                </a:solidFill>
                <a:effectLst/>
                <a:latin typeface="Inter" panose="020B0502030000000004" pitchFamily="34" charset="0"/>
              </a:rPr>
              <a:t>36</a:t>
            </a:r>
            <a:r>
              <a:rPr lang="en-US" sz="4000" b="0" i="0">
                <a:solidFill>
                  <a:srgbClr val="121212"/>
                </a:solidFill>
                <a:effectLst/>
                <a:latin typeface="Inter" panose="020B0502030000000004" pitchFamily="34" charset="0"/>
              </a:rPr>
              <a:t>Look, even Elizabeth your relative has conceived a son in her old age, and she who was called barren is in her sixth month. </a:t>
            </a:r>
            <a:r>
              <a:rPr lang="en-US" sz="4000" b="0" i="0">
                <a:solidFill>
                  <a:srgbClr val="777A7B"/>
                </a:solidFill>
                <a:effectLst/>
                <a:latin typeface="Inter" panose="020B0502030000000004" pitchFamily="34" charset="0"/>
              </a:rPr>
              <a:t>37</a:t>
            </a:r>
            <a:r>
              <a:rPr lang="en-US" sz="4000" b="0" i="0">
                <a:solidFill>
                  <a:srgbClr val="121212"/>
                </a:solidFill>
                <a:effectLst/>
                <a:latin typeface="Inter" panose="020B0502030000000004" pitchFamily="34" charset="0"/>
              </a:rPr>
              <a:t>For no word from God will ever fail.”</a:t>
            </a:r>
            <a:endParaRPr lang="en-IN" sz="4000" dirty="0"/>
          </a:p>
        </p:txBody>
      </p:sp>
      <p:sp>
        <p:nvSpPr>
          <p:cNvPr id="2" name="TextBox 1">
            <a:extLst>
              <a:ext uri="{FF2B5EF4-FFF2-40B4-BE49-F238E27FC236}">
                <a16:creationId xmlns:a16="http://schemas.microsoft.com/office/drawing/2014/main" id="{10896621-06FB-4D9C-3CB1-CBBC1FB223F7}"/>
              </a:ext>
            </a:extLst>
          </p:cNvPr>
          <p:cNvSpPr txBox="1"/>
          <p:nvPr/>
        </p:nvSpPr>
        <p:spPr>
          <a:xfrm>
            <a:off x="6096000" y="166254"/>
            <a:ext cx="6096000" cy="6558101"/>
          </a:xfrm>
          <a:prstGeom prst="rect">
            <a:avLst/>
          </a:prstGeom>
          <a:noFill/>
        </p:spPr>
        <p:txBody>
          <a:bodyPr wrap="square" rtlCol="0">
            <a:noAutofit/>
          </a:bodyPr>
          <a:lstStyle/>
          <a:p>
            <a:r>
              <a:rPr lang="hi-IN" sz="4000" b="0" i="0" dirty="0">
                <a:solidFill>
                  <a:srgbClr val="777A7B"/>
                </a:solidFill>
                <a:effectLst/>
                <a:latin typeface="Inter" panose="020B0502030000000004" pitchFamily="34" charset="0"/>
              </a:rPr>
              <a:t>36</a:t>
            </a:r>
            <a:r>
              <a:rPr lang="hi-IN" sz="4000" b="0" i="0" dirty="0">
                <a:solidFill>
                  <a:srgbClr val="121212"/>
                </a:solidFill>
                <a:effectLst/>
                <a:latin typeface="Inter" panose="020B0502030000000004" pitchFamily="34" charset="0"/>
              </a:rPr>
              <a:t>और देख, और तेरी कुटुम्बिनी एलीशिबा के भी बुढ़ापे में पुत्र होनेवाला है, यह उसका, जो बाँझ कहलाती थी छठवाँ महीना है। </a:t>
            </a:r>
            <a:r>
              <a:rPr lang="hi-IN" sz="4000" b="0" i="0" dirty="0">
                <a:solidFill>
                  <a:srgbClr val="777A7B"/>
                </a:solidFill>
                <a:effectLst/>
                <a:latin typeface="Inter" panose="020B0502030000000004" pitchFamily="34" charset="0"/>
              </a:rPr>
              <a:t>37</a:t>
            </a:r>
            <a:r>
              <a:rPr lang="hi-IN" sz="4000" b="0" i="0" dirty="0">
                <a:solidFill>
                  <a:srgbClr val="121212"/>
                </a:solidFill>
                <a:effectLst/>
                <a:latin typeface="Inter" panose="020B0502030000000004" pitchFamily="34" charset="0"/>
              </a:rPr>
              <a:t>परमेश्वर के लिए कुछ भी असम्भव नहीं है।”</a:t>
            </a:r>
            <a:endParaRPr lang="en-IN" sz="4000" dirty="0"/>
          </a:p>
        </p:txBody>
      </p:sp>
      <p:pic>
        <p:nvPicPr>
          <p:cNvPr id="48" name="Audio 47">
            <a:hlinkClick r:id="" action="ppaction://media"/>
            <a:extLst>
              <a:ext uri="{FF2B5EF4-FFF2-40B4-BE49-F238E27FC236}">
                <a16:creationId xmlns:a16="http://schemas.microsoft.com/office/drawing/2014/main" id="{B2A5F5AE-58A7-239B-E9C9-F7ECAF67C931}"/>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545305883"/>
      </p:ext>
    </p:extLst>
  </p:cSld>
  <p:clrMapOvr>
    <a:masterClrMapping/>
  </p:clrMapOvr>
  <mc:AlternateContent xmlns:mc="http://schemas.openxmlformats.org/markup-compatibility/2006" xmlns:p14="http://schemas.microsoft.com/office/powerpoint/2010/main">
    <mc:Choice Requires="p14">
      <p:transition spd="slow" p14:dur="2000" advTm="14019"/>
    </mc:Choice>
    <mc:Fallback xmlns="">
      <p:transition spd="slow" advTm="140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17A0D1E5-5EB3-9BD2-9D64-83674CF3621E}"/>
              </a:ext>
            </a:extLst>
          </p:cNvPr>
          <p:cNvPicPr>
            <a:picLocks noChangeAspect="1"/>
          </p:cNvPicPr>
          <p:nvPr/>
        </p:nvPicPr>
        <p:blipFill rotWithShape="1">
          <a:blip r:embed="rId2"/>
          <a:srcRect t="3995" b="278"/>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
        <p:nvSpPr>
          <p:cNvPr id="2" name="TextBox 1">
            <a:extLst>
              <a:ext uri="{FF2B5EF4-FFF2-40B4-BE49-F238E27FC236}">
                <a16:creationId xmlns:a16="http://schemas.microsoft.com/office/drawing/2014/main" id="{0B41170F-FCA5-5E4B-A360-FFE4E2D404A2}"/>
              </a:ext>
            </a:extLst>
          </p:cNvPr>
          <p:cNvSpPr txBox="1"/>
          <p:nvPr/>
        </p:nvSpPr>
        <p:spPr>
          <a:xfrm>
            <a:off x="572344" y="3574366"/>
            <a:ext cx="4101353" cy="1920485"/>
          </a:xfrm>
          <a:prstGeom prst="rect">
            <a:avLst/>
          </a:prstGeom>
          <a:noFill/>
        </p:spPr>
        <p:txBody>
          <a:bodyPr wrap="square" rtlCol="0">
            <a:noAutofit/>
          </a:bodyPr>
          <a:lstStyle/>
          <a:p>
            <a:pPr algn="l"/>
            <a:r>
              <a:rPr lang="hi-IN" sz="4400" b="0" i="0" u="none" strike="noStrike" baseline="0" dirty="0">
                <a:solidFill>
                  <a:schemeClr val="bg1"/>
                </a:solidFill>
                <a:latin typeface="TimesNewRomanPSMT"/>
              </a:rPr>
              <a:t>यीशु के जन्म की</a:t>
            </a:r>
            <a:r>
              <a:rPr lang="en-US" sz="4400" b="0" i="0" u="none" strike="noStrike" baseline="0" dirty="0">
                <a:solidFill>
                  <a:schemeClr val="bg1"/>
                </a:solidFill>
                <a:latin typeface="TimesNewRomanPSMT"/>
              </a:rPr>
              <a:t> </a:t>
            </a:r>
            <a:r>
              <a:rPr lang="hi-IN" sz="4400" b="0" i="0" u="none" strike="noStrike" baseline="0" dirty="0">
                <a:solidFill>
                  <a:schemeClr val="bg1"/>
                </a:solidFill>
                <a:latin typeface="TimesNewRomanPSMT"/>
              </a:rPr>
              <a:t>भविष्यवाणी -</a:t>
            </a:r>
            <a:r>
              <a:rPr lang="en-US" sz="4400" b="0" i="0" u="none" strike="noStrike" baseline="0" dirty="0">
                <a:solidFill>
                  <a:schemeClr val="bg1"/>
                </a:solidFill>
                <a:latin typeface="TimesNewRomanPSMT"/>
              </a:rPr>
              <a:t> </a:t>
            </a:r>
            <a:r>
              <a:rPr lang="hi-IN" sz="4400" b="0" i="0" u="none" strike="noStrike" baseline="0" dirty="0">
                <a:solidFill>
                  <a:schemeClr val="bg1"/>
                </a:solidFill>
                <a:latin typeface="TimesNewRomanPSMT"/>
              </a:rPr>
              <a:t>लूका 1:26-38</a:t>
            </a:r>
          </a:p>
        </p:txBody>
      </p:sp>
      <p:sp>
        <p:nvSpPr>
          <p:cNvPr id="5" name="TextBox 4">
            <a:extLst>
              <a:ext uri="{FF2B5EF4-FFF2-40B4-BE49-F238E27FC236}">
                <a16:creationId xmlns:a16="http://schemas.microsoft.com/office/drawing/2014/main" id="{1C975CCB-BA93-D1B0-7011-B2970D53A9F4}"/>
              </a:ext>
            </a:extLst>
          </p:cNvPr>
          <p:cNvSpPr txBox="1"/>
          <p:nvPr/>
        </p:nvSpPr>
        <p:spPr>
          <a:xfrm>
            <a:off x="572344" y="5674145"/>
            <a:ext cx="6591992" cy="671915"/>
          </a:xfrm>
          <a:prstGeom prst="rect">
            <a:avLst/>
          </a:prstGeom>
          <a:noFill/>
        </p:spPr>
        <p:txBody>
          <a:bodyPr wrap="square">
            <a:spAutoFit/>
          </a:bodyPr>
          <a:lstStyle/>
          <a:p>
            <a:pPr marL="0" marR="0">
              <a:lnSpc>
                <a:spcPct val="107000"/>
              </a:lnSpc>
              <a:spcBef>
                <a:spcPts val="0"/>
              </a:spcBef>
              <a:spcAft>
                <a:spcPts val="800"/>
              </a:spcAft>
            </a:pPr>
            <a:r>
              <a:rPr lang="en-US" sz="1800" kern="1200" dirty="0">
                <a:solidFill>
                  <a:srgbClr val="FFFFFF"/>
                </a:solidFill>
                <a:effectLst/>
                <a:latin typeface="Aptos"/>
                <a:ea typeface="Aptos"/>
                <a:cs typeface="Arial" panose="020B0604020202020204" pitchFamily="34" charset="0"/>
              </a:rPr>
              <a:t>This work is licensed under a Creative Commons Attribution-</a:t>
            </a:r>
            <a:r>
              <a:rPr lang="en-US" sz="1800" kern="1200" dirty="0" err="1">
                <a:solidFill>
                  <a:srgbClr val="FFFFFF"/>
                </a:solidFill>
                <a:effectLst/>
                <a:latin typeface="Aptos"/>
                <a:ea typeface="Aptos"/>
                <a:cs typeface="Arial" panose="020B0604020202020204" pitchFamily="34" charset="0"/>
              </a:rPr>
              <a:t>ShareAlike</a:t>
            </a:r>
            <a:r>
              <a:rPr lang="en-US" sz="1800" kern="1200" dirty="0">
                <a:solidFill>
                  <a:srgbClr val="FFFFFF"/>
                </a:solidFill>
                <a:effectLst/>
                <a:latin typeface="Aptos"/>
                <a:ea typeface="Aptos"/>
                <a:cs typeface="Arial" panose="020B0604020202020204" pitchFamily="34" charset="0"/>
              </a:rPr>
              <a:t> 4.0 International License</a:t>
            </a:r>
            <a:endParaRPr lang="en-US" sz="2400" kern="100" dirty="0">
              <a:effectLst/>
              <a:latin typeface="Aptos"/>
              <a:ea typeface="Aptos"/>
              <a:cs typeface="Arial" panose="020B0604020202020204" pitchFamily="34" charset="0"/>
            </a:endParaRPr>
          </a:p>
        </p:txBody>
      </p:sp>
    </p:spTree>
    <p:extLst>
      <p:ext uri="{BB962C8B-B14F-4D97-AF65-F5344CB8AC3E}">
        <p14:creationId xmlns:p14="http://schemas.microsoft.com/office/powerpoint/2010/main" val="3261377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0BE4F74A-36A2-04F5-2E82-339321B66856}"/>
              </a:ext>
            </a:extLst>
          </p:cNvPr>
          <p:cNvPicPr>
            <a:picLocks noChangeAspect="1"/>
          </p:cNvPicPr>
          <p:nvPr/>
        </p:nvPicPr>
        <p:blipFill rotWithShape="1">
          <a:blip r:embed="rId2"/>
          <a:srcRect t="6656"/>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
        <p:nvSpPr>
          <p:cNvPr id="5" name="TextBox 4">
            <a:extLst>
              <a:ext uri="{FF2B5EF4-FFF2-40B4-BE49-F238E27FC236}">
                <a16:creationId xmlns:a16="http://schemas.microsoft.com/office/drawing/2014/main" id="{ECC97BD3-BE36-5B26-66A9-0B0FB89F752B}"/>
              </a:ext>
            </a:extLst>
          </p:cNvPr>
          <p:cNvSpPr txBox="1"/>
          <p:nvPr/>
        </p:nvSpPr>
        <p:spPr>
          <a:xfrm>
            <a:off x="289033" y="278255"/>
            <a:ext cx="2709453" cy="646331"/>
          </a:xfrm>
          <a:prstGeom prst="rect">
            <a:avLst/>
          </a:prstGeom>
          <a:noFill/>
        </p:spPr>
        <p:txBody>
          <a:bodyPr wrap="square" rtlCol="0">
            <a:spAutoFit/>
          </a:bodyPr>
          <a:lstStyle/>
          <a:p>
            <a:r>
              <a:rPr lang="hi-IN" sz="3600" i="0" u="none" strike="noStrike" baseline="0" dirty="0">
                <a:solidFill>
                  <a:schemeClr val="bg1"/>
                </a:solidFill>
                <a:latin typeface="Mangal" panose="02040503050203030202" pitchFamily="18" charset="0"/>
                <a:cs typeface="Mangal" panose="02040503050203030202" pitchFamily="18" charset="0"/>
              </a:rPr>
              <a:t>लूका</a:t>
            </a:r>
            <a:r>
              <a:rPr lang="hi-IN" sz="2800" i="0" u="none" strike="noStrike" baseline="0" dirty="0">
                <a:solidFill>
                  <a:schemeClr val="bg1"/>
                </a:solidFill>
                <a:latin typeface="Mangal" panose="02040503050203030202" pitchFamily="18" charset="0"/>
                <a:cs typeface="Mangal" panose="02040503050203030202" pitchFamily="18" charset="0"/>
              </a:rPr>
              <a:t> 1:</a:t>
            </a:r>
            <a:r>
              <a:rPr lang="en-US" sz="2800" i="0" u="none" strike="noStrike" baseline="0" dirty="0">
                <a:solidFill>
                  <a:schemeClr val="bg1"/>
                </a:solidFill>
                <a:latin typeface="Mangal" panose="02040503050203030202" pitchFamily="18" charset="0"/>
                <a:cs typeface="Mangal" panose="02040503050203030202" pitchFamily="18" charset="0"/>
              </a:rPr>
              <a:t>36,37</a:t>
            </a:r>
            <a:endParaRPr lang="bo-CN" sz="2800" b="1" cap="all" dirty="0">
              <a:solidFill>
                <a:schemeClr val="bg1"/>
              </a:solidFill>
              <a:latin typeface="Mangal" panose="02040503050203030202" pitchFamily="18"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4049696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000" b="0" i="0">
                <a:solidFill>
                  <a:srgbClr val="777A7B"/>
                </a:solidFill>
                <a:effectLst/>
                <a:latin typeface="Inter" panose="020B0502030000000004" pitchFamily="34" charset="0"/>
              </a:rPr>
              <a:t>38</a:t>
            </a:r>
            <a:r>
              <a:rPr lang="en-US" sz="4000" b="0" i="0">
                <a:solidFill>
                  <a:srgbClr val="121212"/>
                </a:solidFill>
                <a:effectLst/>
                <a:latin typeface="Inter" panose="020B0502030000000004" pitchFamily="34" charset="0"/>
              </a:rPr>
              <a:t>“I am the Lord’s servant,” Mary answered. “May it happen to me according to your word.” Then the angel left her.</a:t>
            </a:r>
            <a:endParaRPr lang="en-IN" sz="4000" dirty="0"/>
          </a:p>
        </p:txBody>
      </p:sp>
      <p:sp>
        <p:nvSpPr>
          <p:cNvPr id="2" name="TextBox 1">
            <a:extLst>
              <a:ext uri="{FF2B5EF4-FFF2-40B4-BE49-F238E27FC236}">
                <a16:creationId xmlns:a16="http://schemas.microsoft.com/office/drawing/2014/main" id="{0520BA5B-7CE2-A526-2E42-7B54ED14B888}"/>
              </a:ext>
            </a:extLst>
          </p:cNvPr>
          <p:cNvSpPr txBox="1"/>
          <p:nvPr/>
        </p:nvSpPr>
        <p:spPr>
          <a:xfrm>
            <a:off x="6096000" y="166254"/>
            <a:ext cx="6096000" cy="6558101"/>
          </a:xfrm>
          <a:prstGeom prst="rect">
            <a:avLst/>
          </a:prstGeom>
          <a:noFill/>
        </p:spPr>
        <p:txBody>
          <a:bodyPr wrap="square" rtlCol="0">
            <a:noAutofit/>
          </a:bodyPr>
          <a:lstStyle/>
          <a:p>
            <a:r>
              <a:rPr lang="hi-IN" sz="4000" b="0" i="0" dirty="0">
                <a:solidFill>
                  <a:srgbClr val="777A7B"/>
                </a:solidFill>
                <a:effectLst/>
                <a:latin typeface="Inter" panose="020B0502030000000004" pitchFamily="34" charset="0"/>
              </a:rPr>
              <a:t>38</a:t>
            </a:r>
            <a:r>
              <a:rPr lang="hi-IN" sz="4000" b="0" i="0" dirty="0">
                <a:solidFill>
                  <a:srgbClr val="121212"/>
                </a:solidFill>
                <a:effectLst/>
                <a:latin typeface="Inter" panose="020B0502030000000004" pitchFamily="34" charset="0"/>
              </a:rPr>
              <a:t>मरियम ने कहा, “देख, मैं प्रभु की दासी हूँ, तेरे वचन के अनुसार मेरे साथ ऐसा हो।” तब स्वर्गदूत उसके पास से चला गया।</a:t>
            </a:r>
            <a:endParaRPr lang="en-IN" sz="4000" dirty="0"/>
          </a:p>
        </p:txBody>
      </p:sp>
      <p:pic>
        <p:nvPicPr>
          <p:cNvPr id="13" name="Audio 12">
            <a:hlinkClick r:id="" action="ppaction://media"/>
            <a:extLst>
              <a:ext uri="{FF2B5EF4-FFF2-40B4-BE49-F238E27FC236}">
                <a16:creationId xmlns:a16="http://schemas.microsoft.com/office/drawing/2014/main" id="{CB07C0A1-89CE-0685-C226-3285DCEFA21F}"/>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086979303"/>
      </p:ext>
    </p:extLst>
  </p:cSld>
  <p:clrMapOvr>
    <a:masterClrMapping/>
  </p:clrMapOvr>
  <mc:AlternateContent xmlns:mc="http://schemas.openxmlformats.org/markup-compatibility/2006" xmlns:p14="http://schemas.microsoft.com/office/powerpoint/2010/main">
    <mc:Choice Requires="p14">
      <p:transition spd="slow" p14:dur="2000" advTm="14507"/>
    </mc:Choice>
    <mc:Fallback xmlns="">
      <p:transition spd="slow" advTm="145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A0D1E5-5EB3-9BD2-9D64-83674CF3621E}"/>
              </a:ext>
            </a:extLst>
          </p:cNvPr>
          <p:cNvPicPr>
            <a:picLocks noChangeAspect="1"/>
          </p:cNvPicPr>
          <p:nvPr/>
        </p:nvPicPr>
        <p:blipFill rotWithShape="1">
          <a:blip r:embed="rId2"/>
          <a:srcRect t="3995" b="278"/>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
        <p:nvSpPr>
          <p:cNvPr id="5" name="TextBox 4">
            <a:extLst>
              <a:ext uri="{FF2B5EF4-FFF2-40B4-BE49-F238E27FC236}">
                <a16:creationId xmlns:a16="http://schemas.microsoft.com/office/drawing/2014/main" id="{A6662A30-F3C9-2B79-1DBB-2D77BA00C4FF}"/>
              </a:ext>
            </a:extLst>
          </p:cNvPr>
          <p:cNvSpPr txBox="1"/>
          <p:nvPr/>
        </p:nvSpPr>
        <p:spPr>
          <a:xfrm>
            <a:off x="9988205" y="278255"/>
            <a:ext cx="2709453" cy="646331"/>
          </a:xfrm>
          <a:prstGeom prst="rect">
            <a:avLst/>
          </a:prstGeom>
          <a:noFill/>
        </p:spPr>
        <p:txBody>
          <a:bodyPr wrap="square" rtlCol="0">
            <a:spAutoFit/>
          </a:bodyPr>
          <a:lstStyle/>
          <a:p>
            <a:r>
              <a:rPr lang="hi-IN" sz="3600" i="0" u="none" strike="noStrike" baseline="0" dirty="0">
                <a:solidFill>
                  <a:schemeClr val="bg1"/>
                </a:solidFill>
                <a:latin typeface="Mangal" panose="02040503050203030202" pitchFamily="18" charset="0"/>
                <a:cs typeface="Mangal" panose="02040503050203030202" pitchFamily="18" charset="0"/>
              </a:rPr>
              <a:t>लूका</a:t>
            </a:r>
            <a:r>
              <a:rPr lang="hi-IN" sz="2800" i="0" u="none" strike="noStrike" baseline="0" dirty="0">
                <a:solidFill>
                  <a:schemeClr val="bg1"/>
                </a:solidFill>
                <a:latin typeface="Mangal" panose="02040503050203030202" pitchFamily="18" charset="0"/>
                <a:cs typeface="Mangal" panose="02040503050203030202" pitchFamily="18" charset="0"/>
              </a:rPr>
              <a:t> 1:</a:t>
            </a:r>
            <a:r>
              <a:rPr lang="en-US" sz="2800" i="0" u="none" strike="noStrike" baseline="0" dirty="0">
                <a:solidFill>
                  <a:schemeClr val="bg1"/>
                </a:solidFill>
                <a:latin typeface="Mangal" panose="02040503050203030202" pitchFamily="18" charset="0"/>
                <a:cs typeface="Mangal" panose="02040503050203030202" pitchFamily="18" charset="0"/>
              </a:rPr>
              <a:t>38</a:t>
            </a:r>
            <a:endParaRPr lang="bo-CN" sz="2800" b="1" cap="all" dirty="0">
              <a:solidFill>
                <a:schemeClr val="bg1"/>
              </a:solidFill>
              <a:latin typeface="Mangal" panose="02040503050203030202" pitchFamily="18"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829250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gn="l"/>
            <a:r>
              <a:rPr lang="en-US" sz="5400" b="0" i="0" u="none" strike="noStrike" baseline="0" dirty="0">
                <a:latin typeface="TimesNewRomanPSMT"/>
              </a:rPr>
              <a:t>The Birth of Jesus Foretold – </a:t>
            </a:r>
          </a:p>
          <a:p>
            <a:pPr algn="l"/>
            <a:r>
              <a:rPr lang="en-US" sz="5400" b="0" i="0" u="none" strike="noStrike" baseline="0" dirty="0">
                <a:latin typeface="TimesNewRomanPSMT"/>
              </a:rPr>
              <a:t>Luke 1:26 – 38</a:t>
            </a:r>
          </a:p>
        </p:txBody>
      </p:sp>
      <p:sp>
        <p:nvSpPr>
          <p:cNvPr id="6" name="TextBox 5">
            <a:extLst>
              <a:ext uri="{FF2B5EF4-FFF2-40B4-BE49-F238E27FC236}">
                <a16:creationId xmlns:a16="http://schemas.microsoft.com/office/drawing/2014/main" id="{416C064E-628E-47C0-A712-DB178FE9901E}"/>
              </a:ext>
            </a:extLst>
          </p:cNvPr>
          <p:cNvSpPr txBox="1"/>
          <p:nvPr/>
        </p:nvSpPr>
        <p:spPr>
          <a:xfrm>
            <a:off x="6289059" y="0"/>
            <a:ext cx="5975129" cy="6858000"/>
          </a:xfrm>
          <a:prstGeom prst="rect">
            <a:avLst/>
          </a:prstGeom>
          <a:noFill/>
        </p:spPr>
        <p:txBody>
          <a:bodyPr wrap="square" rtlCol="0">
            <a:noAutofit/>
          </a:bodyPr>
          <a:lstStyle/>
          <a:p>
            <a:r>
              <a:rPr lang="hi-IN" sz="5400" dirty="0"/>
              <a:t>यीशु के जन्म की भविष्यवाणी -</a:t>
            </a:r>
          </a:p>
          <a:p>
            <a:r>
              <a:rPr lang="hi-IN" sz="5400" dirty="0"/>
              <a:t>लूका 1:26-38</a:t>
            </a:r>
            <a:endParaRPr lang="en-ZA" sz="5400" dirty="0"/>
          </a:p>
        </p:txBody>
      </p:sp>
      <p:pic>
        <p:nvPicPr>
          <p:cNvPr id="5" name="Audio 4">
            <a:hlinkClick r:id="" action="ppaction://media"/>
            <a:extLst>
              <a:ext uri="{FF2B5EF4-FFF2-40B4-BE49-F238E27FC236}">
                <a16:creationId xmlns:a16="http://schemas.microsoft.com/office/drawing/2014/main" id="{C97E293A-F997-8088-81F0-47ECC4258E7F}"/>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759221820"/>
      </p:ext>
    </p:extLst>
  </p:cSld>
  <p:clrMapOvr>
    <a:masterClrMapping/>
  </p:clrMapOvr>
  <mc:AlternateContent xmlns:mc="http://schemas.openxmlformats.org/markup-compatibility/2006" xmlns:p14="http://schemas.microsoft.com/office/powerpoint/2010/main">
    <mc:Choice Requires="p14">
      <p:transition spd="slow" p14:dur="2000" advTm="2920"/>
    </mc:Choice>
    <mc:Fallback xmlns="">
      <p:transition spd="slow" advTm="29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A0D1E5-5EB3-9BD2-9D64-83674CF3621E}"/>
              </a:ext>
            </a:extLst>
          </p:cNvPr>
          <p:cNvPicPr>
            <a:picLocks noChangeAspect="1"/>
          </p:cNvPicPr>
          <p:nvPr/>
        </p:nvPicPr>
        <p:blipFill rotWithShape="1">
          <a:blip r:embed="rId2"/>
          <a:srcRect t="3995" b="278"/>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
        <p:nvSpPr>
          <p:cNvPr id="5" name="TextBox 4">
            <a:extLst>
              <a:ext uri="{FF2B5EF4-FFF2-40B4-BE49-F238E27FC236}">
                <a16:creationId xmlns:a16="http://schemas.microsoft.com/office/drawing/2014/main" id="{682BFAC6-D136-6D3A-5F57-F6CD7545D289}"/>
              </a:ext>
            </a:extLst>
          </p:cNvPr>
          <p:cNvSpPr txBox="1"/>
          <p:nvPr/>
        </p:nvSpPr>
        <p:spPr>
          <a:xfrm>
            <a:off x="572344" y="3574366"/>
            <a:ext cx="4101353" cy="1920485"/>
          </a:xfrm>
          <a:prstGeom prst="rect">
            <a:avLst/>
          </a:prstGeom>
          <a:noFill/>
        </p:spPr>
        <p:txBody>
          <a:bodyPr wrap="square" rtlCol="0">
            <a:noAutofit/>
          </a:bodyPr>
          <a:lstStyle/>
          <a:p>
            <a:pPr algn="l"/>
            <a:r>
              <a:rPr lang="hi-IN" sz="4400" b="0" i="0" u="none" strike="noStrike" baseline="0" dirty="0">
                <a:solidFill>
                  <a:schemeClr val="bg1"/>
                </a:solidFill>
                <a:latin typeface="TimesNewRomanPSMT"/>
              </a:rPr>
              <a:t>यीशु के जन्म की</a:t>
            </a:r>
            <a:r>
              <a:rPr lang="en-US" sz="4400" b="0" i="0" u="none" strike="noStrike" baseline="0" dirty="0">
                <a:solidFill>
                  <a:schemeClr val="bg1"/>
                </a:solidFill>
                <a:latin typeface="TimesNewRomanPSMT"/>
              </a:rPr>
              <a:t> </a:t>
            </a:r>
            <a:r>
              <a:rPr lang="hi-IN" sz="4400" b="0" i="0" u="none" strike="noStrike" baseline="0" dirty="0">
                <a:solidFill>
                  <a:schemeClr val="bg1"/>
                </a:solidFill>
                <a:latin typeface="TimesNewRomanPSMT"/>
              </a:rPr>
              <a:t>भविष्यवाणी -</a:t>
            </a:r>
            <a:r>
              <a:rPr lang="en-US" sz="4400" b="0" i="0" u="none" strike="noStrike" baseline="0" dirty="0">
                <a:solidFill>
                  <a:schemeClr val="bg1"/>
                </a:solidFill>
                <a:latin typeface="TimesNewRomanPSMT"/>
              </a:rPr>
              <a:t> </a:t>
            </a:r>
            <a:r>
              <a:rPr lang="hi-IN" sz="4400" b="0" i="0" u="none" strike="noStrike" baseline="0" dirty="0">
                <a:solidFill>
                  <a:schemeClr val="bg1"/>
                </a:solidFill>
                <a:latin typeface="TimesNewRomanPSMT"/>
              </a:rPr>
              <a:t>लूका 1:26-38</a:t>
            </a:r>
          </a:p>
        </p:txBody>
      </p:sp>
    </p:spTree>
    <p:extLst>
      <p:ext uri="{BB962C8B-B14F-4D97-AF65-F5344CB8AC3E}">
        <p14:creationId xmlns:p14="http://schemas.microsoft.com/office/powerpoint/2010/main" val="1743624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hi-IN" sz="4400" b="0" i="0" dirty="0">
                <a:solidFill>
                  <a:srgbClr val="777A7B"/>
                </a:solidFill>
                <a:effectLst/>
                <a:latin typeface="Inter" panose="020B0502030000000004" pitchFamily="34" charset="0"/>
              </a:rPr>
              <a:t>26</a:t>
            </a:r>
            <a:r>
              <a:rPr lang="hi-IN" sz="4400" b="0" i="0" dirty="0">
                <a:solidFill>
                  <a:srgbClr val="121212"/>
                </a:solidFill>
                <a:effectLst/>
                <a:latin typeface="Inter" panose="020B0502030000000004" pitchFamily="34" charset="0"/>
              </a:rPr>
              <a:t>छठवें महीने में परमेश्वर की ओर से गब्रिएल स्वर्गदूत गलील के नासरत नगर में,</a:t>
            </a:r>
            <a:endParaRPr lang="en-IN" sz="4400"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3600" b="0" i="0">
                <a:solidFill>
                  <a:srgbClr val="777A7B"/>
                </a:solidFill>
                <a:effectLst/>
                <a:latin typeface="Inter" panose="020B0502030000000004" pitchFamily="34" charset="0"/>
              </a:rPr>
              <a:t>26</a:t>
            </a:r>
            <a:r>
              <a:rPr lang="en-US" sz="3600" b="0" i="0">
                <a:solidFill>
                  <a:srgbClr val="121212"/>
                </a:solidFill>
                <a:effectLst/>
                <a:latin typeface="Inter" panose="020B0502030000000004" pitchFamily="34" charset="0"/>
              </a:rPr>
              <a:t>In the sixth month, God sent the angel Gabriel to a town in Galilee called Nazareth,</a:t>
            </a:r>
            <a:endParaRPr lang="en-IN" sz="3600" dirty="0"/>
          </a:p>
        </p:txBody>
      </p:sp>
      <p:pic>
        <p:nvPicPr>
          <p:cNvPr id="20" name="Audio 19">
            <a:hlinkClick r:id="" action="ppaction://media"/>
            <a:extLst>
              <a:ext uri="{FF2B5EF4-FFF2-40B4-BE49-F238E27FC236}">
                <a16:creationId xmlns:a16="http://schemas.microsoft.com/office/drawing/2014/main" id="{7B8DEDE1-3EF7-8EBF-775A-BB97F02803C8}"/>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454763615"/>
      </p:ext>
    </p:extLst>
  </p:cSld>
  <p:clrMapOvr>
    <a:masterClrMapping/>
  </p:clrMapOvr>
  <mc:AlternateContent xmlns:mc="http://schemas.openxmlformats.org/markup-compatibility/2006" xmlns:p14="http://schemas.microsoft.com/office/powerpoint/2010/main">
    <mc:Choice Requires="p14">
      <p:transition spd="slow" p14:dur="2000" advTm="10786"/>
    </mc:Choice>
    <mc:Fallback xmlns="">
      <p:transition spd="slow" advTm="107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5497562D-78EC-4191-F43C-E64B3C0790C2}"/>
              </a:ext>
            </a:extLst>
          </p:cNvPr>
          <p:cNvPicPr>
            <a:picLocks noChangeAspect="1"/>
          </p:cNvPicPr>
          <p:nvPr/>
        </p:nvPicPr>
        <p:blipFill>
          <a:blip r:embed="rId2"/>
          <a:stretch>
            <a:fillRect/>
          </a:stretch>
        </p:blipFill>
        <p:spPr>
          <a:xfrm>
            <a:off x="0" y="-76899"/>
            <a:ext cx="12191999" cy="6934899"/>
          </a:xfrm>
          <a:prstGeom prst="rect">
            <a:avLst/>
          </a:prstGeom>
        </p:spPr>
      </p:pic>
      <p:sp>
        <p:nvSpPr>
          <p:cNvPr id="2" name="TextBox 1">
            <a:extLst>
              <a:ext uri="{FF2B5EF4-FFF2-40B4-BE49-F238E27FC236}">
                <a16:creationId xmlns:a16="http://schemas.microsoft.com/office/drawing/2014/main" id="{4EB7C690-CB24-C1CE-D530-4B0A02AEE77F}"/>
              </a:ext>
            </a:extLst>
          </p:cNvPr>
          <p:cNvSpPr txBox="1"/>
          <p:nvPr/>
        </p:nvSpPr>
        <p:spPr>
          <a:xfrm>
            <a:off x="10037195" y="278255"/>
            <a:ext cx="2709453" cy="646331"/>
          </a:xfrm>
          <a:prstGeom prst="rect">
            <a:avLst/>
          </a:prstGeom>
          <a:noFill/>
        </p:spPr>
        <p:txBody>
          <a:bodyPr wrap="square" rtlCol="0">
            <a:spAutoFit/>
          </a:bodyPr>
          <a:lstStyle/>
          <a:p>
            <a:r>
              <a:rPr lang="hi-IN" sz="3600" i="0" u="none" strike="noStrike" baseline="0" dirty="0">
                <a:solidFill>
                  <a:schemeClr val="bg1"/>
                </a:solidFill>
                <a:latin typeface="Mangal" panose="02040503050203030202" pitchFamily="18" charset="0"/>
                <a:cs typeface="Mangal" panose="02040503050203030202" pitchFamily="18" charset="0"/>
              </a:rPr>
              <a:t>लूका</a:t>
            </a:r>
            <a:r>
              <a:rPr lang="hi-IN" sz="2800" i="0" u="none" strike="noStrike" baseline="0" dirty="0">
                <a:solidFill>
                  <a:schemeClr val="bg1"/>
                </a:solidFill>
                <a:latin typeface="Mangal" panose="02040503050203030202" pitchFamily="18" charset="0"/>
                <a:cs typeface="Mangal" panose="02040503050203030202" pitchFamily="18" charset="0"/>
              </a:rPr>
              <a:t> 1:26</a:t>
            </a:r>
            <a:endParaRPr lang="bo-CN" sz="2800" b="1" cap="all" dirty="0">
              <a:solidFill>
                <a:schemeClr val="bg1"/>
              </a:solidFill>
              <a:latin typeface="Mangal" panose="02040503050203030202" pitchFamily="18"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180228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3600" b="0" i="0" dirty="0">
                <a:solidFill>
                  <a:srgbClr val="777A7B"/>
                </a:solidFill>
                <a:effectLst/>
                <a:latin typeface="Inter" panose="020B0502030000000004" pitchFamily="34" charset="0"/>
              </a:rPr>
              <a:t>27</a:t>
            </a:r>
            <a:r>
              <a:rPr lang="en-US" sz="3600" b="0" i="0" dirty="0">
                <a:solidFill>
                  <a:srgbClr val="121212"/>
                </a:solidFill>
                <a:effectLst/>
                <a:latin typeface="Inter" panose="020B0502030000000004" pitchFamily="34" charset="0"/>
              </a:rPr>
              <a:t>to a virgin pledged in marriage to a man named Joseph, who was of the house of David. And the virgin’s name was Mary.</a:t>
            </a:r>
            <a:endParaRPr lang="en-IN" sz="3600" dirty="0"/>
          </a:p>
        </p:txBody>
      </p:sp>
      <p:sp>
        <p:nvSpPr>
          <p:cNvPr id="2" name="TextBox 1">
            <a:extLst>
              <a:ext uri="{FF2B5EF4-FFF2-40B4-BE49-F238E27FC236}">
                <a16:creationId xmlns:a16="http://schemas.microsoft.com/office/drawing/2014/main" id="{8C122783-39B6-E192-5C29-DF87795EE038}"/>
              </a:ext>
            </a:extLst>
          </p:cNvPr>
          <p:cNvSpPr txBox="1"/>
          <p:nvPr/>
        </p:nvSpPr>
        <p:spPr>
          <a:xfrm>
            <a:off x="6096000" y="166254"/>
            <a:ext cx="6096000" cy="6558101"/>
          </a:xfrm>
          <a:prstGeom prst="rect">
            <a:avLst/>
          </a:prstGeom>
          <a:noFill/>
        </p:spPr>
        <p:txBody>
          <a:bodyPr wrap="square" rtlCol="0">
            <a:noAutofit/>
          </a:bodyPr>
          <a:lstStyle/>
          <a:p>
            <a:r>
              <a:rPr lang="hi-IN" sz="3600" b="0" i="0" dirty="0">
                <a:solidFill>
                  <a:srgbClr val="777A7B"/>
                </a:solidFill>
                <a:effectLst/>
                <a:latin typeface="Inter" panose="020B0502030000000004" pitchFamily="34" charset="0"/>
              </a:rPr>
              <a:t>27</a:t>
            </a:r>
            <a:r>
              <a:rPr lang="hi-IN" sz="3600" b="0" i="0" dirty="0">
                <a:solidFill>
                  <a:srgbClr val="121212"/>
                </a:solidFill>
                <a:effectLst/>
                <a:latin typeface="Inter" panose="020B0502030000000004" pitchFamily="34" charset="0"/>
              </a:rPr>
              <a:t>एक कुँवारी के पास भेजा गया। जिसकी मंगनी यूसुफ नाम दाऊद के घराने के एक पुरुष से हुई थी: उस कुँवारी का नाम मरियम था।</a:t>
            </a:r>
            <a:endParaRPr lang="en-IN" sz="3600" dirty="0"/>
          </a:p>
        </p:txBody>
      </p:sp>
      <p:pic>
        <p:nvPicPr>
          <p:cNvPr id="33" name="Audio 32">
            <a:hlinkClick r:id="" action="ppaction://media"/>
            <a:extLst>
              <a:ext uri="{FF2B5EF4-FFF2-40B4-BE49-F238E27FC236}">
                <a16:creationId xmlns:a16="http://schemas.microsoft.com/office/drawing/2014/main" id="{45C1760F-5461-54C2-8DAD-2462676F4ACC}"/>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045417807"/>
      </p:ext>
    </p:extLst>
  </p:cSld>
  <p:clrMapOvr>
    <a:masterClrMapping/>
  </p:clrMapOvr>
  <mc:AlternateContent xmlns:mc="http://schemas.openxmlformats.org/markup-compatibility/2006" xmlns:p14="http://schemas.microsoft.com/office/powerpoint/2010/main">
    <mc:Choice Requires="p14">
      <p:transition spd="slow" p14:dur="2000" advTm="14798"/>
    </mc:Choice>
    <mc:Fallback xmlns="">
      <p:transition spd="slow" advTm="147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CD49A4E7-66DD-1B2A-B2CF-C569552B44D6}"/>
              </a:ext>
            </a:extLst>
          </p:cNvPr>
          <p:cNvPicPr>
            <a:picLocks noChangeAspect="1"/>
          </p:cNvPicPr>
          <p:nvPr/>
        </p:nvPicPr>
        <p:blipFill rotWithShape="1">
          <a:blip r:embed="rId2"/>
          <a:srcRect t="6656"/>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
        <p:nvSpPr>
          <p:cNvPr id="5" name="TextBox 4">
            <a:extLst>
              <a:ext uri="{FF2B5EF4-FFF2-40B4-BE49-F238E27FC236}">
                <a16:creationId xmlns:a16="http://schemas.microsoft.com/office/drawing/2014/main" id="{D48A6662-7FD2-46B5-6880-A8D2DE49CC14}"/>
              </a:ext>
            </a:extLst>
          </p:cNvPr>
          <p:cNvSpPr txBox="1"/>
          <p:nvPr/>
        </p:nvSpPr>
        <p:spPr>
          <a:xfrm>
            <a:off x="10037195" y="278255"/>
            <a:ext cx="2709453" cy="646331"/>
          </a:xfrm>
          <a:prstGeom prst="rect">
            <a:avLst/>
          </a:prstGeom>
          <a:noFill/>
        </p:spPr>
        <p:txBody>
          <a:bodyPr wrap="square" rtlCol="0">
            <a:spAutoFit/>
          </a:bodyPr>
          <a:lstStyle/>
          <a:p>
            <a:r>
              <a:rPr lang="hi-IN" sz="3600" i="0" u="none" strike="noStrike" baseline="0" dirty="0">
                <a:solidFill>
                  <a:schemeClr val="bg1"/>
                </a:solidFill>
                <a:latin typeface="Mangal" panose="02040503050203030202" pitchFamily="18" charset="0"/>
                <a:cs typeface="Mangal" panose="02040503050203030202" pitchFamily="18" charset="0"/>
              </a:rPr>
              <a:t>लूका</a:t>
            </a:r>
            <a:r>
              <a:rPr lang="hi-IN" sz="2800" i="0" u="none" strike="noStrike" baseline="0" dirty="0">
                <a:solidFill>
                  <a:schemeClr val="bg1"/>
                </a:solidFill>
                <a:latin typeface="Mangal" panose="02040503050203030202" pitchFamily="18" charset="0"/>
                <a:cs typeface="Mangal" panose="02040503050203030202" pitchFamily="18" charset="0"/>
              </a:rPr>
              <a:t> 1:2</a:t>
            </a:r>
            <a:r>
              <a:rPr lang="en-US" sz="2800" i="0" u="none" strike="noStrike" baseline="0" dirty="0">
                <a:solidFill>
                  <a:schemeClr val="bg1"/>
                </a:solidFill>
                <a:latin typeface="Mangal" panose="02040503050203030202" pitchFamily="18" charset="0"/>
                <a:cs typeface="Mangal" panose="02040503050203030202" pitchFamily="18" charset="0"/>
              </a:rPr>
              <a:t>7</a:t>
            </a:r>
            <a:endParaRPr lang="bo-CN" sz="2800" b="1" cap="all" dirty="0">
              <a:solidFill>
                <a:schemeClr val="bg1"/>
              </a:solidFill>
              <a:latin typeface="Mangal" panose="02040503050203030202" pitchFamily="18"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718612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pPr algn="l"/>
            <a:r>
              <a:rPr lang="en-US" sz="3600" b="0" i="0">
                <a:solidFill>
                  <a:srgbClr val="777A7B"/>
                </a:solidFill>
                <a:effectLst/>
                <a:latin typeface="Inter" panose="020B0502030000000004" pitchFamily="34" charset="0"/>
              </a:rPr>
              <a:t>28</a:t>
            </a:r>
            <a:r>
              <a:rPr lang="en-US" sz="3600" b="0" i="0">
                <a:solidFill>
                  <a:srgbClr val="121212"/>
                </a:solidFill>
                <a:effectLst/>
                <a:latin typeface="Inter" panose="020B0502030000000004" pitchFamily="34" charset="0"/>
              </a:rPr>
              <a:t>The angel appeared to her and said, “Greetings, you who are highly favored! The Lord is with you.”</a:t>
            </a:r>
          </a:p>
          <a:p>
            <a:pPr algn="l"/>
            <a:r>
              <a:rPr lang="en-US" sz="3600" b="0" i="0">
                <a:solidFill>
                  <a:srgbClr val="777A7B"/>
                </a:solidFill>
                <a:effectLst/>
                <a:latin typeface="Inter" panose="020B0502030000000004" pitchFamily="34" charset="0"/>
              </a:rPr>
              <a:t>29</a:t>
            </a:r>
            <a:r>
              <a:rPr lang="en-US" sz="3600" b="0" i="0">
                <a:solidFill>
                  <a:srgbClr val="121212"/>
                </a:solidFill>
                <a:effectLst/>
                <a:latin typeface="Inter" panose="020B0502030000000004" pitchFamily="34" charset="0"/>
              </a:rPr>
              <a:t>Mary was greatly troubled at his words and wondered what kind of greeting this might be.</a:t>
            </a:r>
          </a:p>
        </p:txBody>
      </p:sp>
      <p:sp>
        <p:nvSpPr>
          <p:cNvPr id="2" name="TextBox 1">
            <a:extLst>
              <a:ext uri="{FF2B5EF4-FFF2-40B4-BE49-F238E27FC236}">
                <a16:creationId xmlns:a16="http://schemas.microsoft.com/office/drawing/2014/main" id="{0CA45EED-189D-C03A-D384-D6A06A1C7436}"/>
              </a:ext>
            </a:extLst>
          </p:cNvPr>
          <p:cNvSpPr txBox="1"/>
          <p:nvPr/>
        </p:nvSpPr>
        <p:spPr>
          <a:xfrm>
            <a:off x="6096000" y="166254"/>
            <a:ext cx="6096000" cy="6558101"/>
          </a:xfrm>
          <a:prstGeom prst="rect">
            <a:avLst/>
          </a:prstGeom>
          <a:noFill/>
        </p:spPr>
        <p:txBody>
          <a:bodyPr wrap="square" rtlCol="0">
            <a:noAutofit/>
          </a:bodyPr>
          <a:lstStyle/>
          <a:p>
            <a:pPr algn="l"/>
            <a:r>
              <a:rPr lang="hi-IN" sz="3600" b="0" i="0" dirty="0">
                <a:solidFill>
                  <a:srgbClr val="777A7B"/>
                </a:solidFill>
                <a:effectLst/>
                <a:latin typeface="Inter" panose="020B0502030000000004" pitchFamily="34" charset="0"/>
              </a:rPr>
              <a:t>28</a:t>
            </a:r>
            <a:r>
              <a:rPr lang="hi-IN" sz="3600" b="0" i="0" dirty="0">
                <a:solidFill>
                  <a:srgbClr val="121212"/>
                </a:solidFill>
                <a:effectLst/>
                <a:latin typeface="Inter" panose="020B0502030000000004" pitchFamily="34" charset="0"/>
              </a:rPr>
              <a:t>और स्वर्गदूत ने उसके पास भीतर आकर कहा, “आनन्द और जय तेरी हो, जिस पर परमेश्वर का अनुग्रह हुआ है! प्रभु तेरे साथ है!”</a:t>
            </a:r>
          </a:p>
          <a:p>
            <a:pPr algn="l"/>
            <a:r>
              <a:rPr lang="hi-IN" sz="3600" b="0" i="0" dirty="0">
                <a:solidFill>
                  <a:srgbClr val="777A7B"/>
                </a:solidFill>
                <a:effectLst/>
                <a:latin typeface="Inter" panose="020B0502030000000004" pitchFamily="34" charset="0"/>
              </a:rPr>
              <a:t>29</a:t>
            </a:r>
            <a:r>
              <a:rPr lang="hi-IN" sz="3600" b="0" i="0" dirty="0">
                <a:solidFill>
                  <a:srgbClr val="121212"/>
                </a:solidFill>
                <a:effectLst/>
                <a:latin typeface="Inter" panose="020B0502030000000004" pitchFamily="34" charset="0"/>
              </a:rPr>
              <a:t>वह उस वचन से बहुत घबरा गई, और सोचने लगी कि यह किस प्रकार का अभिवादन है?</a:t>
            </a:r>
          </a:p>
        </p:txBody>
      </p:sp>
      <p:pic>
        <p:nvPicPr>
          <p:cNvPr id="37" name="Audio 36">
            <a:hlinkClick r:id="" action="ppaction://media"/>
            <a:extLst>
              <a:ext uri="{FF2B5EF4-FFF2-40B4-BE49-F238E27FC236}">
                <a16:creationId xmlns:a16="http://schemas.microsoft.com/office/drawing/2014/main" id="{168DFA71-BA11-75D2-F3CA-6D53E1B68AA4}"/>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466127329"/>
      </p:ext>
    </p:extLst>
  </p:cSld>
  <p:clrMapOvr>
    <a:masterClrMapping/>
  </p:clrMapOvr>
  <mc:AlternateContent xmlns:mc="http://schemas.openxmlformats.org/markup-compatibility/2006" xmlns:p14="http://schemas.microsoft.com/office/powerpoint/2010/main">
    <mc:Choice Requires="p14">
      <p:transition spd="slow" p14:dur="2000" advTm="20429"/>
    </mc:Choice>
    <mc:Fallback xmlns="">
      <p:transition spd="slow" advTm="204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7"/>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TotalTime>
  <Words>923</Words>
  <Application>Microsoft Office PowerPoint</Application>
  <PresentationFormat>Widescreen</PresentationFormat>
  <Paragraphs>57</Paragraphs>
  <Slides>22</Slides>
  <Notes>1</Notes>
  <HiddenSlides>0</HiddenSlides>
  <MMClips>11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22</vt:i4>
      </vt:variant>
    </vt:vector>
  </HeadingPairs>
  <TitlesOfParts>
    <vt:vector size="34" baseType="lpstr">
      <vt:lpstr>Aptos</vt:lpstr>
      <vt:lpstr>Arial</vt:lpstr>
      <vt:lpstr>Calibri</vt:lpstr>
      <vt:lpstr>Calibri Light</vt:lpstr>
      <vt:lpstr>Inter</vt:lpstr>
      <vt:lpstr>Mangal</vt:lpstr>
      <vt:lpstr>PT Serif</vt:lpstr>
      <vt:lpstr>Symbol</vt:lpstr>
      <vt:lpstr>Times New Roman</vt:lpstr>
      <vt:lpstr>TimesNewRomanPS-BoldMT</vt:lpstr>
      <vt:lpstr>TimesNewRomanPSMT</vt:lpstr>
      <vt:lpstr>Office Theme</vt:lpstr>
      <vt:lpstr>30-2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Vinay Kumar</cp:lastModifiedBy>
  <cp:revision>56</cp:revision>
  <dcterms:created xsi:type="dcterms:W3CDTF">2021-07-20T09:23:46Z</dcterms:created>
  <dcterms:modified xsi:type="dcterms:W3CDTF">2024-08-04T05:38:20Z</dcterms:modified>
</cp:coreProperties>
</file>