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68" r:id="rId2"/>
    <p:sldId id="438" r:id="rId3"/>
    <p:sldId id="439" r:id="rId4"/>
    <p:sldId id="475" r:id="rId5"/>
    <p:sldId id="259" r:id="rId6"/>
    <p:sldId id="442" r:id="rId7"/>
    <p:sldId id="480" r:id="rId8"/>
    <p:sldId id="444" r:id="rId9"/>
    <p:sldId id="481" r:id="rId10"/>
    <p:sldId id="470" r:id="rId11"/>
    <p:sldId id="482" r:id="rId12"/>
    <p:sldId id="446" r:id="rId13"/>
    <p:sldId id="483" r:id="rId14"/>
    <p:sldId id="472" r:id="rId15"/>
    <p:sldId id="484" r:id="rId16"/>
    <p:sldId id="448" r:id="rId17"/>
    <p:sldId id="485" r:id="rId18"/>
    <p:sldId id="474" r:id="rId19"/>
    <p:sldId id="486" r:id="rId20"/>
    <p:sldId id="476" r:id="rId21"/>
    <p:sldId id="487" r:id="rId22"/>
    <p:sldId id="452" r:id="rId23"/>
    <p:sldId id="488" r:id="rId24"/>
    <p:sldId id="477" r:id="rId25"/>
    <p:sldId id="489" r:id="rId26"/>
    <p:sldId id="478" r:id="rId27"/>
    <p:sldId id="490" r:id="rId28"/>
    <p:sldId id="4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A04FE-2B1A-4CC7-A83A-AE5FA2D0D6F7}" v="80" dt="2023-12-08T06:08:28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83852" autoAdjust="0"/>
  </p:normalViewPr>
  <p:slideViewPr>
    <p:cSldViewPr snapToGrid="0">
      <p:cViewPr varScale="1">
        <p:scale>
          <a:sx n="53" d="100"/>
          <a:sy n="53" d="100"/>
        </p:scale>
        <p:origin x="11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56977094-16D3-490A-B701-546ED1946F7E}"/>
    <pc:docChg chg="modSld">
      <pc:chgData name="Alfred Smith" userId="3c60a3631c0db8ad" providerId="LiveId" clId="{56977094-16D3-490A-B701-546ED1946F7E}" dt="2023-01-25T14:40:06.139" v="0"/>
      <pc:docMkLst>
        <pc:docMk/>
      </pc:docMkLst>
      <pc:sldChg chg="modSp mod">
        <pc:chgData name="Alfred Smith" userId="3c60a3631c0db8ad" providerId="LiveId" clId="{56977094-16D3-490A-B701-546ED1946F7E}" dt="2023-01-25T14:40:06.139" v="0"/>
        <pc:sldMkLst>
          <pc:docMk/>
          <pc:sldMk cId="3596600315" sldId="468"/>
        </pc:sldMkLst>
        <pc:spChg chg="mod">
          <ac:chgData name="Alfred Smith" userId="3c60a3631c0db8ad" providerId="LiveId" clId="{56977094-16D3-490A-B701-546ED1946F7E}" dt="2023-01-25T14:40:06.139" v="0"/>
          <ac:spMkLst>
            <pc:docMk/>
            <pc:sldMk cId="3596600315" sldId="468"/>
            <ac:spMk id="3" creationId="{0162BEE1-134B-8B70-2BB8-9226F1DF1614}"/>
          </ac:spMkLst>
        </pc:spChg>
      </pc:sldChg>
    </pc:docChg>
  </pc:docChgLst>
  <pc:docChgLst>
    <pc:chgData name="Leonie Smith" userId="fed1330f33f5650e" providerId="LiveId" clId="{D757F0F0-0B5B-45D3-8F0A-D029456A8006}"/>
    <pc:docChg chg="undo custSel addSld delSld modSld sldOrd">
      <pc:chgData name="Leonie Smith" userId="fed1330f33f5650e" providerId="LiveId" clId="{D757F0F0-0B5B-45D3-8F0A-D029456A8006}" dt="2022-06-07T05:43:42.444" v="374" actId="2696"/>
      <pc:docMkLst>
        <pc:docMk/>
      </pc:docMkLst>
      <pc:sldChg chg="addSp delSp modSp mod setBg">
        <pc:chgData name="Leonie Smith" userId="fed1330f33f5650e" providerId="LiveId" clId="{D757F0F0-0B5B-45D3-8F0A-D029456A8006}" dt="2022-06-07T05:34:48.974" v="312" actId="26606"/>
        <pc:sldMkLst>
          <pc:docMk/>
          <pc:sldMk cId="3261377596" sldId="438"/>
        </pc:sldMkLst>
        <pc:spChg chg="add">
          <ac:chgData name="Leonie Smith" userId="fed1330f33f5650e" providerId="LiveId" clId="{D757F0F0-0B5B-45D3-8F0A-D029456A8006}" dt="2022-06-07T05:34:48.974" v="312" actId="26606"/>
          <ac:spMkLst>
            <pc:docMk/>
            <pc:sldMk cId="3261377596" sldId="438"/>
            <ac:spMk id="12" creationId="{42A4FC2C-047E-45A5-965D-8E1E3BF09BC6}"/>
          </ac:spMkLst>
        </pc:spChg>
        <pc:picChg chg="add del">
          <ac:chgData name="Leonie Smith" userId="fed1330f33f5650e" providerId="LiveId" clId="{D757F0F0-0B5B-45D3-8F0A-D029456A8006}" dt="2022-06-07T05:34:30.448" v="310" actId="478"/>
          <ac:picMkLst>
            <pc:docMk/>
            <pc:sldMk cId="3261377596" sldId="438"/>
            <ac:picMk id="3" creationId="{A91FEB50-3A8D-7043-89E3-7F926AAFCA0E}"/>
          </ac:picMkLst>
        </pc:picChg>
        <pc:picChg chg="add mod ord">
          <ac:chgData name="Leonie Smith" userId="fed1330f33f5650e" providerId="LiveId" clId="{D757F0F0-0B5B-45D3-8F0A-D029456A8006}" dt="2022-06-07T05:34:48.974" v="312" actId="26606"/>
          <ac:picMkLst>
            <pc:docMk/>
            <pc:sldMk cId="3261377596" sldId="438"/>
            <ac:picMk id="7" creationId="{62C7186A-D2A0-3404-57C5-A027F01C41E0}"/>
          </ac:picMkLst>
        </pc:picChg>
      </pc:sldChg>
      <pc:sldChg chg="modSp mod">
        <pc:chgData name="Leonie Smith" userId="fed1330f33f5650e" providerId="LiveId" clId="{D757F0F0-0B5B-45D3-8F0A-D029456A8006}" dt="2022-06-07T05:27:18.334" v="108" actId="403"/>
        <pc:sldMkLst>
          <pc:docMk/>
          <pc:sldMk cId="3759221820" sldId="439"/>
        </pc:sldMkLst>
        <pc:spChg chg="mod">
          <ac:chgData name="Leonie Smith" userId="fed1330f33f5650e" providerId="LiveId" clId="{D757F0F0-0B5B-45D3-8F0A-D029456A8006}" dt="2022-06-07T05:21:53.980" v="14" actId="403"/>
          <ac:spMkLst>
            <pc:docMk/>
            <pc:sldMk cId="3759221820" sldId="439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27:18.334" v="108" actId="403"/>
          <ac:spMkLst>
            <pc:docMk/>
            <pc:sldMk cId="3759221820" sldId="439"/>
            <ac:spMk id="6" creationId="{416C064E-628E-47C0-A712-DB178FE9901E}"/>
          </ac:spMkLst>
        </pc:spChg>
      </pc:sldChg>
      <pc:sldChg chg="del">
        <pc:chgData name="Leonie Smith" userId="fed1330f33f5650e" providerId="LiveId" clId="{D757F0F0-0B5B-45D3-8F0A-D029456A8006}" dt="2022-06-07T05:34:56.131" v="315" actId="2696"/>
        <pc:sldMkLst>
          <pc:docMk/>
          <pc:sldMk cId="923867738" sldId="440"/>
        </pc:sldMkLst>
      </pc:sldChg>
      <pc:sldChg chg="modSp mod">
        <pc:chgData name="Leonie Smith" userId="fed1330f33f5650e" providerId="LiveId" clId="{D757F0F0-0B5B-45D3-8F0A-D029456A8006}" dt="2022-06-07T05:27:50.517" v="120" actId="403"/>
        <pc:sldMkLst>
          <pc:docMk/>
          <pc:sldMk cId="3676245138" sldId="441"/>
        </pc:sldMkLst>
        <pc:spChg chg="mod">
          <ac:chgData name="Leonie Smith" userId="fed1330f33f5650e" providerId="LiveId" clId="{D757F0F0-0B5B-45D3-8F0A-D029456A8006}" dt="2022-06-07T05:22:46.914" v="22" actId="403"/>
          <ac:spMkLst>
            <pc:docMk/>
            <pc:sldMk cId="3676245138" sldId="441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27:50.517" v="120" actId="403"/>
          <ac:spMkLst>
            <pc:docMk/>
            <pc:sldMk cId="3676245138" sldId="441"/>
            <ac:spMk id="6" creationId="{416C064E-628E-47C0-A712-DB178FE9901E}"/>
          </ac:spMkLst>
        </pc:spChg>
      </pc:sldChg>
      <pc:sldChg chg="addSp modSp mod setBg">
        <pc:chgData name="Leonie Smith" userId="fed1330f33f5650e" providerId="LiveId" clId="{D757F0F0-0B5B-45D3-8F0A-D029456A8006}" dt="2022-06-07T05:35:49.633" v="317" actId="26606"/>
        <pc:sldMkLst>
          <pc:docMk/>
          <pc:sldMk cId="2180228365" sldId="442"/>
        </pc:sldMkLst>
        <pc:spChg chg="add">
          <ac:chgData name="Leonie Smith" userId="fed1330f33f5650e" providerId="LiveId" clId="{D757F0F0-0B5B-45D3-8F0A-D029456A8006}" dt="2022-06-07T05:35:49.633" v="317" actId="26606"/>
          <ac:spMkLst>
            <pc:docMk/>
            <pc:sldMk cId="2180228365" sldId="442"/>
            <ac:spMk id="11" creationId="{42A4FC2C-047E-45A5-965D-8E1E3BF09BC6}"/>
          </ac:spMkLst>
        </pc:spChg>
        <pc:picChg chg="add mod ord">
          <ac:chgData name="Leonie Smith" userId="fed1330f33f5650e" providerId="LiveId" clId="{D757F0F0-0B5B-45D3-8F0A-D029456A8006}" dt="2022-06-07T05:35:49.633" v="317" actId="26606"/>
          <ac:picMkLst>
            <pc:docMk/>
            <pc:sldMk cId="2180228365" sldId="442"/>
            <ac:picMk id="3" creationId="{2D499130-FA74-CB34-C89C-D866499C05ED}"/>
          </ac:picMkLst>
        </pc:picChg>
      </pc:sldChg>
      <pc:sldChg chg="modSp mod">
        <pc:chgData name="Leonie Smith" userId="fed1330f33f5650e" providerId="LiveId" clId="{D757F0F0-0B5B-45D3-8F0A-D029456A8006}" dt="2022-06-07T05:28:46.445" v="145" actId="21"/>
        <pc:sldMkLst>
          <pc:docMk/>
          <pc:sldMk cId="3095902142" sldId="443"/>
        </pc:sldMkLst>
        <pc:spChg chg="mod">
          <ac:chgData name="Leonie Smith" userId="fed1330f33f5650e" providerId="LiveId" clId="{D757F0F0-0B5B-45D3-8F0A-D029456A8006}" dt="2022-06-07T05:28:18.821" v="132" actId="21"/>
          <ac:spMkLst>
            <pc:docMk/>
            <pc:sldMk cId="3095902142" sldId="443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28:46.445" v="145" actId="21"/>
          <ac:spMkLst>
            <pc:docMk/>
            <pc:sldMk cId="3095902142" sldId="443"/>
            <ac:spMk id="6" creationId="{416C064E-628E-47C0-A712-DB178FE9901E}"/>
          </ac:spMkLst>
        </pc:spChg>
      </pc:sldChg>
      <pc:sldChg chg="addSp delSp modSp mod setBg">
        <pc:chgData name="Leonie Smith" userId="fed1330f33f5650e" providerId="LiveId" clId="{D757F0F0-0B5B-45D3-8F0A-D029456A8006}" dt="2022-06-07T05:37:06.340" v="323" actId="26606"/>
        <pc:sldMkLst>
          <pc:docMk/>
          <pc:sldMk cId="1718612039" sldId="444"/>
        </pc:sldMkLst>
        <pc:spChg chg="add">
          <ac:chgData name="Leonie Smith" userId="fed1330f33f5650e" providerId="LiveId" clId="{D757F0F0-0B5B-45D3-8F0A-D029456A8006}" dt="2022-06-07T05:37:06.340" v="323" actId="26606"/>
          <ac:spMkLst>
            <pc:docMk/>
            <pc:sldMk cId="1718612039" sldId="444"/>
            <ac:spMk id="12" creationId="{42A4FC2C-047E-45A5-965D-8E1E3BF09BC6}"/>
          </ac:spMkLst>
        </pc:spChg>
        <pc:picChg chg="add del mod">
          <ac:chgData name="Leonie Smith" userId="fed1330f33f5650e" providerId="LiveId" clId="{D757F0F0-0B5B-45D3-8F0A-D029456A8006}" dt="2022-06-07T05:36:50.977" v="321" actId="478"/>
          <ac:picMkLst>
            <pc:docMk/>
            <pc:sldMk cId="1718612039" sldId="444"/>
            <ac:picMk id="3" creationId="{6D9405EB-AEFE-CB82-20D0-14D8ED56A73A}"/>
          </ac:picMkLst>
        </pc:picChg>
        <pc:picChg chg="add mod ord">
          <ac:chgData name="Leonie Smith" userId="fed1330f33f5650e" providerId="LiveId" clId="{D757F0F0-0B5B-45D3-8F0A-D029456A8006}" dt="2022-06-07T05:37:06.340" v="323" actId="26606"/>
          <ac:picMkLst>
            <pc:docMk/>
            <pc:sldMk cId="1718612039" sldId="444"/>
            <ac:picMk id="7" creationId="{B3461FF0-465B-B41E-E2CE-859001CA3616}"/>
          </ac:picMkLst>
        </pc:picChg>
      </pc:sldChg>
      <pc:sldChg chg="modSp mod">
        <pc:chgData name="Leonie Smith" userId="fed1330f33f5650e" providerId="LiveId" clId="{D757F0F0-0B5B-45D3-8F0A-D029456A8006}" dt="2022-06-07T05:29:49.202" v="180" actId="21"/>
        <pc:sldMkLst>
          <pc:docMk/>
          <pc:sldMk cId="2166098122" sldId="445"/>
        </pc:sldMkLst>
        <pc:spChg chg="mod">
          <ac:chgData name="Leonie Smith" userId="fed1330f33f5650e" providerId="LiveId" clId="{D757F0F0-0B5B-45D3-8F0A-D029456A8006}" dt="2022-06-07T05:29:30.532" v="170" actId="21"/>
          <ac:spMkLst>
            <pc:docMk/>
            <pc:sldMk cId="2166098122" sldId="445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29:49.202" v="180" actId="21"/>
          <ac:spMkLst>
            <pc:docMk/>
            <pc:sldMk cId="2166098122" sldId="445"/>
            <ac:spMk id="6" creationId="{416C064E-628E-47C0-A712-DB178FE9901E}"/>
          </ac:spMkLst>
        </pc:spChg>
      </pc:sldChg>
      <pc:sldChg chg="addSp modSp mod">
        <pc:chgData name="Leonie Smith" userId="fed1330f33f5650e" providerId="LiveId" clId="{D757F0F0-0B5B-45D3-8F0A-D029456A8006}" dt="2022-06-07T05:39:25.126" v="333" actId="14100"/>
        <pc:sldMkLst>
          <pc:docMk/>
          <pc:sldMk cId="665805102" sldId="446"/>
        </pc:sldMkLst>
        <pc:picChg chg="add mod">
          <ac:chgData name="Leonie Smith" userId="fed1330f33f5650e" providerId="LiveId" clId="{D757F0F0-0B5B-45D3-8F0A-D029456A8006}" dt="2022-06-07T05:39:25.126" v="333" actId="14100"/>
          <ac:picMkLst>
            <pc:docMk/>
            <pc:sldMk cId="665805102" sldId="446"/>
            <ac:picMk id="3" creationId="{39773DA4-3E10-F9FE-FA30-D4B4FD1BC88F}"/>
          </ac:picMkLst>
        </pc:picChg>
      </pc:sldChg>
      <pc:sldChg chg="modSp mod">
        <pc:chgData name="Leonie Smith" userId="fed1330f33f5650e" providerId="LiveId" clId="{D757F0F0-0B5B-45D3-8F0A-D029456A8006}" dt="2022-06-07T05:32:26.420" v="247" actId="403"/>
        <pc:sldMkLst>
          <pc:docMk/>
          <pc:sldMk cId="2422728137" sldId="447"/>
        </pc:sldMkLst>
        <pc:spChg chg="mod">
          <ac:chgData name="Leonie Smith" userId="fed1330f33f5650e" providerId="LiveId" clId="{D757F0F0-0B5B-45D3-8F0A-D029456A8006}" dt="2022-06-07T05:32:22.468" v="244" actId="403"/>
          <ac:spMkLst>
            <pc:docMk/>
            <pc:sldMk cId="2422728137" sldId="447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2:26.420" v="247" actId="403"/>
          <ac:spMkLst>
            <pc:docMk/>
            <pc:sldMk cId="2422728137" sldId="447"/>
            <ac:spMk id="6" creationId="{416C064E-628E-47C0-A712-DB178FE9901E}"/>
          </ac:spMkLst>
        </pc:spChg>
      </pc:sldChg>
      <pc:sldChg chg="addSp delSp modSp mod setBg">
        <pc:chgData name="Leonie Smith" userId="fed1330f33f5650e" providerId="LiveId" clId="{D757F0F0-0B5B-45D3-8F0A-D029456A8006}" dt="2022-06-07T05:41:16.588" v="347" actId="26606"/>
        <pc:sldMkLst>
          <pc:docMk/>
          <pc:sldMk cId="843663555" sldId="448"/>
        </pc:sldMkLst>
        <pc:spChg chg="add">
          <ac:chgData name="Leonie Smith" userId="fed1330f33f5650e" providerId="LiveId" clId="{D757F0F0-0B5B-45D3-8F0A-D029456A8006}" dt="2022-06-07T05:41:16.588" v="347" actId="26606"/>
          <ac:spMkLst>
            <pc:docMk/>
            <pc:sldMk cId="843663555" sldId="448"/>
            <ac:spMk id="14" creationId="{42A4FC2C-047E-45A5-965D-8E1E3BF09BC6}"/>
          </ac:spMkLst>
        </pc:spChg>
        <pc:picChg chg="add del mod">
          <ac:chgData name="Leonie Smith" userId="fed1330f33f5650e" providerId="LiveId" clId="{D757F0F0-0B5B-45D3-8F0A-D029456A8006}" dt="2022-06-07T05:40:31.709" v="339" actId="478"/>
          <ac:picMkLst>
            <pc:docMk/>
            <pc:sldMk cId="843663555" sldId="448"/>
            <ac:picMk id="3" creationId="{A6A0C411-B781-4AE0-55C5-C749ABEB0740}"/>
          </ac:picMkLst>
        </pc:picChg>
        <pc:picChg chg="add del mod">
          <ac:chgData name="Leonie Smith" userId="fed1330f33f5650e" providerId="LiveId" clId="{D757F0F0-0B5B-45D3-8F0A-D029456A8006}" dt="2022-06-07T05:41:05.943" v="345" actId="478"/>
          <ac:picMkLst>
            <pc:docMk/>
            <pc:sldMk cId="843663555" sldId="448"/>
            <ac:picMk id="7" creationId="{765AA6D2-37E8-067B-679D-97D73B1B26EA}"/>
          </ac:picMkLst>
        </pc:picChg>
        <pc:picChg chg="add mod ord">
          <ac:chgData name="Leonie Smith" userId="fed1330f33f5650e" providerId="LiveId" clId="{D757F0F0-0B5B-45D3-8F0A-D029456A8006}" dt="2022-06-07T05:41:16.588" v="347" actId="26606"/>
          <ac:picMkLst>
            <pc:docMk/>
            <pc:sldMk cId="843663555" sldId="448"/>
            <ac:picMk id="9" creationId="{3A11D556-27E9-9DC1-1BC0-360BACE711ED}"/>
          </ac:picMkLst>
        </pc:picChg>
      </pc:sldChg>
      <pc:sldChg chg="modSp mod">
        <pc:chgData name="Leonie Smith" userId="fed1330f33f5650e" providerId="LiveId" clId="{D757F0F0-0B5B-45D3-8F0A-D029456A8006}" dt="2022-06-07T05:32:43.111" v="261" actId="403"/>
        <pc:sldMkLst>
          <pc:docMk/>
          <pc:sldMk cId="4160448636" sldId="449"/>
        </pc:sldMkLst>
        <pc:spChg chg="mod">
          <ac:chgData name="Leonie Smith" userId="fed1330f33f5650e" providerId="LiveId" clId="{D757F0F0-0B5B-45D3-8F0A-D029456A8006}" dt="2022-06-07T05:32:43.111" v="261" actId="403"/>
          <ac:spMkLst>
            <pc:docMk/>
            <pc:sldMk cId="4160448636" sldId="449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2:38.856" v="259" actId="404"/>
          <ac:spMkLst>
            <pc:docMk/>
            <pc:sldMk cId="4160448636" sldId="449"/>
            <ac:spMk id="6" creationId="{416C064E-628E-47C0-A712-DB178FE9901E}"/>
          </ac:spMkLst>
        </pc:spChg>
      </pc:sldChg>
      <pc:sldChg chg="del">
        <pc:chgData name="Leonie Smith" userId="fed1330f33f5650e" providerId="LiveId" clId="{D757F0F0-0B5B-45D3-8F0A-D029456A8006}" dt="2022-06-07T05:42:04.625" v="352" actId="2696"/>
        <pc:sldMkLst>
          <pc:docMk/>
          <pc:sldMk cId="538051216" sldId="450"/>
        </pc:sldMkLst>
      </pc:sldChg>
      <pc:sldChg chg="modSp mod">
        <pc:chgData name="Leonie Smith" userId="fed1330f33f5650e" providerId="LiveId" clId="{D757F0F0-0B5B-45D3-8F0A-D029456A8006}" dt="2022-06-07T05:32:56.845" v="271" actId="403"/>
        <pc:sldMkLst>
          <pc:docMk/>
          <pc:sldMk cId="3386340796" sldId="451"/>
        </pc:sldMkLst>
        <pc:spChg chg="mod">
          <ac:chgData name="Leonie Smith" userId="fed1330f33f5650e" providerId="LiveId" clId="{D757F0F0-0B5B-45D3-8F0A-D029456A8006}" dt="2022-06-07T05:24:38.888" v="62" actId="403"/>
          <ac:spMkLst>
            <pc:docMk/>
            <pc:sldMk cId="3386340796" sldId="451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2:56.845" v="271" actId="403"/>
          <ac:spMkLst>
            <pc:docMk/>
            <pc:sldMk cId="3386340796" sldId="451"/>
            <ac:spMk id="6" creationId="{416C064E-628E-47C0-A712-DB178FE9901E}"/>
          </ac:spMkLst>
        </pc:spChg>
      </pc:sldChg>
      <pc:sldChg chg="addSp modSp mod">
        <pc:chgData name="Leonie Smith" userId="fed1330f33f5650e" providerId="LiveId" clId="{D757F0F0-0B5B-45D3-8F0A-D029456A8006}" dt="2022-06-07T05:42:35.459" v="356" actId="1076"/>
        <pc:sldMkLst>
          <pc:docMk/>
          <pc:sldMk cId="4002949039" sldId="452"/>
        </pc:sldMkLst>
        <pc:picChg chg="add mod">
          <ac:chgData name="Leonie Smith" userId="fed1330f33f5650e" providerId="LiveId" clId="{D757F0F0-0B5B-45D3-8F0A-D029456A8006}" dt="2022-06-07T05:42:35.459" v="356" actId="1076"/>
          <ac:picMkLst>
            <pc:docMk/>
            <pc:sldMk cId="4002949039" sldId="452"/>
            <ac:picMk id="3" creationId="{62A649A4-5559-B3A9-ECB8-C5E3F98D3DAF}"/>
          </ac:picMkLst>
        </pc:picChg>
      </pc:sldChg>
      <pc:sldChg chg="modSp mod ord">
        <pc:chgData name="Leonie Smith" userId="fed1330f33f5650e" providerId="LiveId" clId="{D757F0F0-0B5B-45D3-8F0A-D029456A8006}" dt="2022-06-07T05:33:28.823" v="295" actId="404"/>
        <pc:sldMkLst>
          <pc:docMk/>
          <pc:sldMk cId="283334129" sldId="453"/>
        </pc:sldMkLst>
        <pc:spChg chg="mod">
          <ac:chgData name="Leonie Smith" userId="fed1330f33f5650e" providerId="LiveId" clId="{D757F0F0-0B5B-45D3-8F0A-D029456A8006}" dt="2022-06-07T05:25:44.598" v="75" actId="403"/>
          <ac:spMkLst>
            <pc:docMk/>
            <pc:sldMk cId="283334129" sldId="453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3:28.823" v="295" actId="404"/>
          <ac:spMkLst>
            <pc:docMk/>
            <pc:sldMk cId="283334129" sldId="453"/>
            <ac:spMk id="6" creationId="{416C064E-628E-47C0-A712-DB178FE9901E}"/>
          </ac:spMkLst>
        </pc:spChg>
      </pc:sldChg>
      <pc:sldChg chg="modSp mod">
        <pc:chgData name="Leonie Smith" userId="fed1330f33f5650e" providerId="LiveId" clId="{D757F0F0-0B5B-45D3-8F0A-D029456A8006}" dt="2022-06-07T05:33:11.077" v="284" actId="403"/>
        <pc:sldMkLst>
          <pc:docMk/>
          <pc:sldMk cId="2511564658" sldId="454"/>
        </pc:sldMkLst>
        <pc:spChg chg="mod">
          <ac:chgData name="Leonie Smith" userId="fed1330f33f5650e" providerId="LiveId" clId="{D757F0F0-0B5B-45D3-8F0A-D029456A8006}" dt="2022-06-07T05:26:08.175" v="84" actId="403"/>
          <ac:spMkLst>
            <pc:docMk/>
            <pc:sldMk cId="2511564658" sldId="454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3:11.077" v="284" actId="403"/>
          <ac:spMkLst>
            <pc:docMk/>
            <pc:sldMk cId="2511564658" sldId="454"/>
            <ac:spMk id="6" creationId="{416C064E-628E-47C0-A712-DB178FE9901E}"/>
          </ac:spMkLst>
        </pc:spChg>
      </pc:sldChg>
      <pc:sldChg chg="del">
        <pc:chgData name="Leonie Smith" userId="fed1330f33f5650e" providerId="LiveId" clId="{D757F0F0-0B5B-45D3-8F0A-D029456A8006}" dt="2022-06-07T05:42:47.209" v="358" actId="2696"/>
        <pc:sldMkLst>
          <pc:docMk/>
          <pc:sldMk cId="1799939013" sldId="455"/>
        </pc:sldMkLst>
      </pc:sldChg>
      <pc:sldChg chg="del">
        <pc:chgData name="Leonie Smith" userId="fed1330f33f5650e" providerId="LiveId" clId="{D757F0F0-0B5B-45D3-8F0A-D029456A8006}" dt="2022-06-07T05:43:22.301" v="363" actId="2696"/>
        <pc:sldMkLst>
          <pc:docMk/>
          <pc:sldMk cId="4049696417" sldId="456"/>
        </pc:sldMkLst>
      </pc:sldChg>
      <pc:sldChg chg="modSp mod">
        <pc:chgData name="Leonie Smith" userId="fed1330f33f5650e" providerId="LiveId" clId="{D757F0F0-0B5B-45D3-8F0A-D029456A8006}" dt="2022-06-07T05:33:43.294" v="308" actId="403"/>
        <pc:sldMkLst>
          <pc:docMk/>
          <pc:sldMk cId="2618424304" sldId="457"/>
        </pc:sldMkLst>
        <pc:spChg chg="mod">
          <ac:chgData name="Leonie Smith" userId="fed1330f33f5650e" providerId="LiveId" clId="{D757F0F0-0B5B-45D3-8F0A-D029456A8006}" dt="2022-06-07T05:26:26.682" v="92" actId="403"/>
          <ac:spMkLst>
            <pc:docMk/>
            <pc:sldMk cId="2618424304" sldId="457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3:43.294" v="308" actId="403"/>
          <ac:spMkLst>
            <pc:docMk/>
            <pc:sldMk cId="2618424304" sldId="457"/>
            <ac:spMk id="6" creationId="{416C064E-628E-47C0-A712-DB178FE9901E}"/>
          </ac:spMkLst>
        </pc:spChg>
      </pc:sldChg>
      <pc:sldChg chg="del">
        <pc:chgData name="Leonie Smith" userId="fed1330f33f5650e" providerId="LiveId" clId="{D757F0F0-0B5B-45D3-8F0A-D029456A8006}" dt="2022-06-07T05:43:37.524" v="365" actId="2696"/>
        <pc:sldMkLst>
          <pc:docMk/>
          <pc:sldMk cId="2789980734" sldId="458"/>
        </pc:sldMkLst>
      </pc:sldChg>
      <pc:sldChg chg="del">
        <pc:chgData name="Leonie Smith" userId="fed1330f33f5650e" providerId="LiveId" clId="{D757F0F0-0B5B-45D3-8F0A-D029456A8006}" dt="2022-06-07T05:43:38.032" v="366" actId="2696"/>
        <pc:sldMkLst>
          <pc:docMk/>
          <pc:sldMk cId="783514268" sldId="459"/>
        </pc:sldMkLst>
      </pc:sldChg>
      <pc:sldChg chg="del">
        <pc:chgData name="Leonie Smith" userId="fed1330f33f5650e" providerId="LiveId" clId="{D757F0F0-0B5B-45D3-8F0A-D029456A8006}" dt="2022-06-07T05:43:38.563" v="367" actId="2696"/>
        <pc:sldMkLst>
          <pc:docMk/>
          <pc:sldMk cId="2691432836" sldId="460"/>
        </pc:sldMkLst>
      </pc:sldChg>
      <pc:sldChg chg="del">
        <pc:chgData name="Leonie Smith" userId="fed1330f33f5650e" providerId="LiveId" clId="{D757F0F0-0B5B-45D3-8F0A-D029456A8006}" dt="2022-06-07T05:43:39.068" v="368" actId="2696"/>
        <pc:sldMkLst>
          <pc:docMk/>
          <pc:sldMk cId="3868250199" sldId="461"/>
        </pc:sldMkLst>
      </pc:sldChg>
      <pc:sldChg chg="del">
        <pc:chgData name="Leonie Smith" userId="fed1330f33f5650e" providerId="LiveId" clId="{D757F0F0-0B5B-45D3-8F0A-D029456A8006}" dt="2022-06-07T05:43:39.627" v="369" actId="2696"/>
        <pc:sldMkLst>
          <pc:docMk/>
          <pc:sldMk cId="3941201962" sldId="462"/>
        </pc:sldMkLst>
      </pc:sldChg>
      <pc:sldChg chg="del">
        <pc:chgData name="Leonie Smith" userId="fed1330f33f5650e" providerId="LiveId" clId="{D757F0F0-0B5B-45D3-8F0A-D029456A8006}" dt="2022-06-07T05:43:40.164" v="370" actId="2696"/>
        <pc:sldMkLst>
          <pc:docMk/>
          <pc:sldMk cId="2982327576" sldId="463"/>
        </pc:sldMkLst>
      </pc:sldChg>
      <pc:sldChg chg="del">
        <pc:chgData name="Leonie Smith" userId="fed1330f33f5650e" providerId="LiveId" clId="{D757F0F0-0B5B-45D3-8F0A-D029456A8006}" dt="2022-06-07T05:43:40.735" v="371" actId="2696"/>
        <pc:sldMkLst>
          <pc:docMk/>
          <pc:sldMk cId="3471468068" sldId="464"/>
        </pc:sldMkLst>
      </pc:sldChg>
      <pc:sldChg chg="del">
        <pc:chgData name="Leonie Smith" userId="fed1330f33f5650e" providerId="LiveId" clId="{D757F0F0-0B5B-45D3-8F0A-D029456A8006}" dt="2022-06-07T05:43:41.309" v="372" actId="2696"/>
        <pc:sldMkLst>
          <pc:docMk/>
          <pc:sldMk cId="3894174290" sldId="465"/>
        </pc:sldMkLst>
      </pc:sldChg>
      <pc:sldChg chg="del">
        <pc:chgData name="Leonie Smith" userId="fed1330f33f5650e" providerId="LiveId" clId="{D757F0F0-0B5B-45D3-8F0A-D029456A8006}" dt="2022-06-07T05:43:41.884" v="373" actId="2696"/>
        <pc:sldMkLst>
          <pc:docMk/>
          <pc:sldMk cId="581074576" sldId="466"/>
        </pc:sldMkLst>
      </pc:sldChg>
      <pc:sldChg chg="del">
        <pc:chgData name="Leonie Smith" userId="fed1330f33f5650e" providerId="LiveId" clId="{D757F0F0-0B5B-45D3-8F0A-D029456A8006}" dt="2022-06-07T05:43:42.444" v="374" actId="2696"/>
        <pc:sldMkLst>
          <pc:docMk/>
          <pc:sldMk cId="2711152741" sldId="467"/>
        </pc:sldMkLst>
      </pc:sldChg>
      <pc:sldChg chg="modSp mod modNotesTx">
        <pc:chgData name="Leonie Smith" userId="fed1330f33f5650e" providerId="LiveId" clId="{D757F0F0-0B5B-45D3-8F0A-D029456A8006}" dt="2022-06-07T05:21:36.235" v="4"/>
        <pc:sldMkLst>
          <pc:docMk/>
          <pc:sldMk cId="3596600315" sldId="468"/>
        </pc:sldMkLst>
        <pc:spChg chg="mod">
          <ac:chgData name="Leonie Smith" userId="fed1330f33f5650e" providerId="LiveId" clId="{D757F0F0-0B5B-45D3-8F0A-D029456A8006}" dt="2022-06-07T05:21:33.176" v="3" actId="20577"/>
          <ac:spMkLst>
            <pc:docMk/>
            <pc:sldMk cId="3596600315" sldId="468"/>
            <ac:spMk id="2" creationId="{10B5A97B-337D-5025-BDE7-F98E4188ACF7}"/>
          </ac:spMkLst>
        </pc:spChg>
      </pc:sldChg>
      <pc:sldChg chg="modSp add mod">
        <pc:chgData name="Leonie Smith" userId="fed1330f33f5650e" providerId="LiveId" clId="{D757F0F0-0B5B-45D3-8F0A-D029456A8006}" dt="2022-06-07T05:28:55.476" v="156" actId="403"/>
        <pc:sldMkLst>
          <pc:docMk/>
          <pc:sldMk cId="2606270400" sldId="469"/>
        </pc:sldMkLst>
        <pc:spChg chg="mod">
          <ac:chgData name="Leonie Smith" userId="fed1330f33f5650e" providerId="LiveId" clId="{D757F0F0-0B5B-45D3-8F0A-D029456A8006}" dt="2022-06-07T05:28:26.045" v="141" actId="403"/>
          <ac:spMkLst>
            <pc:docMk/>
            <pc:sldMk cId="2606270400" sldId="469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28:55.476" v="156" actId="403"/>
          <ac:spMkLst>
            <pc:docMk/>
            <pc:sldMk cId="2606270400" sldId="469"/>
            <ac:spMk id="6" creationId="{416C064E-628E-47C0-A712-DB178FE9901E}"/>
          </ac:spMkLst>
        </pc:spChg>
      </pc:sldChg>
      <pc:sldChg chg="addSp delSp modSp add mod">
        <pc:chgData name="Leonie Smith" userId="fed1330f33f5650e" providerId="LiveId" clId="{D757F0F0-0B5B-45D3-8F0A-D029456A8006}" dt="2022-06-07T05:38:36.500" v="330" actId="14100"/>
        <pc:sldMkLst>
          <pc:docMk/>
          <pc:sldMk cId="911188059" sldId="470"/>
        </pc:sldMkLst>
        <pc:picChg chg="add del mod">
          <ac:chgData name="Leonie Smith" userId="fed1330f33f5650e" providerId="LiveId" clId="{D757F0F0-0B5B-45D3-8F0A-D029456A8006}" dt="2022-06-07T05:38:12.031" v="327" actId="478"/>
          <ac:picMkLst>
            <pc:docMk/>
            <pc:sldMk cId="911188059" sldId="470"/>
            <ac:picMk id="3" creationId="{0DDD41CF-DD0F-C830-EC81-08524164B555}"/>
          </ac:picMkLst>
        </pc:picChg>
        <pc:picChg chg="add mod">
          <ac:chgData name="Leonie Smith" userId="fed1330f33f5650e" providerId="LiveId" clId="{D757F0F0-0B5B-45D3-8F0A-D029456A8006}" dt="2022-06-07T05:38:36.500" v="330" actId="14100"/>
          <ac:picMkLst>
            <pc:docMk/>
            <pc:sldMk cId="911188059" sldId="470"/>
            <ac:picMk id="7" creationId="{65174EC1-A9A8-8B3C-1EE2-39F53D5886BF}"/>
          </ac:picMkLst>
        </pc:picChg>
      </pc:sldChg>
      <pc:sldChg chg="modSp add mod">
        <pc:chgData name="Leonie Smith" userId="fed1330f33f5650e" providerId="LiveId" clId="{D757F0F0-0B5B-45D3-8F0A-D029456A8006}" dt="2022-06-07T05:30:21.641" v="198" actId="403"/>
        <pc:sldMkLst>
          <pc:docMk/>
          <pc:sldMk cId="2934462997" sldId="471"/>
        </pc:sldMkLst>
        <pc:spChg chg="mod">
          <ac:chgData name="Leonie Smith" userId="fed1330f33f5650e" providerId="LiveId" clId="{D757F0F0-0B5B-45D3-8F0A-D029456A8006}" dt="2022-06-07T05:29:42.074" v="179" actId="403"/>
          <ac:spMkLst>
            <pc:docMk/>
            <pc:sldMk cId="2934462997" sldId="471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0:21.641" v="198" actId="403"/>
          <ac:spMkLst>
            <pc:docMk/>
            <pc:sldMk cId="2934462997" sldId="471"/>
            <ac:spMk id="6" creationId="{416C064E-628E-47C0-A712-DB178FE9901E}"/>
          </ac:spMkLst>
        </pc:spChg>
      </pc:sldChg>
      <pc:sldChg chg="addSp modSp add mod setBg">
        <pc:chgData name="Leonie Smith" userId="fed1330f33f5650e" providerId="LiveId" clId="{D757F0F0-0B5B-45D3-8F0A-D029456A8006}" dt="2022-06-07T05:39:49.058" v="335" actId="26606"/>
        <pc:sldMkLst>
          <pc:docMk/>
          <pc:sldMk cId="74286653" sldId="472"/>
        </pc:sldMkLst>
        <pc:spChg chg="add">
          <ac:chgData name="Leonie Smith" userId="fed1330f33f5650e" providerId="LiveId" clId="{D757F0F0-0B5B-45D3-8F0A-D029456A8006}" dt="2022-06-07T05:39:49.058" v="335" actId="26606"/>
          <ac:spMkLst>
            <pc:docMk/>
            <pc:sldMk cId="74286653" sldId="472"/>
            <ac:spMk id="11" creationId="{42A4FC2C-047E-45A5-965D-8E1E3BF09BC6}"/>
          </ac:spMkLst>
        </pc:spChg>
        <pc:picChg chg="add mod ord">
          <ac:chgData name="Leonie Smith" userId="fed1330f33f5650e" providerId="LiveId" clId="{D757F0F0-0B5B-45D3-8F0A-D029456A8006}" dt="2022-06-07T05:39:49.058" v="335" actId="26606"/>
          <ac:picMkLst>
            <pc:docMk/>
            <pc:sldMk cId="74286653" sldId="472"/>
            <ac:picMk id="3" creationId="{2BCA3C31-667C-EB94-63B5-B3AB064975B5}"/>
          </ac:picMkLst>
        </pc:picChg>
      </pc:sldChg>
      <pc:sldChg chg="modSp add mod">
        <pc:chgData name="Leonie Smith" userId="fed1330f33f5650e" providerId="LiveId" clId="{D757F0F0-0B5B-45D3-8F0A-D029456A8006}" dt="2022-06-07T05:32:16.697" v="241" actId="403"/>
        <pc:sldMkLst>
          <pc:docMk/>
          <pc:sldMk cId="2409042079" sldId="473"/>
        </pc:sldMkLst>
        <pc:spChg chg="mod">
          <ac:chgData name="Leonie Smith" userId="fed1330f33f5650e" providerId="LiveId" clId="{D757F0F0-0B5B-45D3-8F0A-D029456A8006}" dt="2022-06-07T05:31:57.401" v="228" actId="403"/>
          <ac:spMkLst>
            <pc:docMk/>
            <pc:sldMk cId="2409042079" sldId="473"/>
            <ac:spMk id="4" creationId="{9A13E2D8-2F59-44C1-B1D2-79C300C26DD4}"/>
          </ac:spMkLst>
        </pc:spChg>
        <pc:spChg chg="mod">
          <ac:chgData name="Leonie Smith" userId="fed1330f33f5650e" providerId="LiveId" clId="{D757F0F0-0B5B-45D3-8F0A-D029456A8006}" dt="2022-06-07T05:32:16.697" v="241" actId="403"/>
          <ac:spMkLst>
            <pc:docMk/>
            <pc:sldMk cId="2409042079" sldId="473"/>
            <ac:spMk id="6" creationId="{416C064E-628E-47C0-A712-DB178FE9901E}"/>
          </ac:spMkLst>
        </pc:spChg>
      </pc:sldChg>
      <pc:sldChg chg="addSp modSp add mod">
        <pc:chgData name="Leonie Smith" userId="fed1330f33f5650e" providerId="LiveId" clId="{D757F0F0-0B5B-45D3-8F0A-D029456A8006}" dt="2022-06-07T05:41:49.914" v="350" actId="14100"/>
        <pc:sldMkLst>
          <pc:docMk/>
          <pc:sldMk cId="1603588780" sldId="474"/>
        </pc:sldMkLst>
        <pc:picChg chg="add mod">
          <ac:chgData name="Leonie Smith" userId="fed1330f33f5650e" providerId="LiveId" clId="{D757F0F0-0B5B-45D3-8F0A-D029456A8006}" dt="2022-06-07T05:41:49.914" v="350" actId="14100"/>
          <ac:picMkLst>
            <pc:docMk/>
            <pc:sldMk cId="1603588780" sldId="474"/>
            <ac:picMk id="3" creationId="{B24644A0-60AB-4DA6-8958-93C522EFE85C}"/>
          </ac:picMkLst>
        </pc:picChg>
      </pc:sldChg>
      <pc:sldChg chg="delSp add setBg delDesignElem">
        <pc:chgData name="Leonie Smith" userId="fed1330f33f5650e" providerId="LiveId" clId="{D757F0F0-0B5B-45D3-8F0A-D029456A8006}" dt="2022-06-07T05:34:53.561" v="314"/>
        <pc:sldMkLst>
          <pc:docMk/>
          <pc:sldMk cId="1843650348" sldId="475"/>
        </pc:sldMkLst>
        <pc:spChg chg="del">
          <ac:chgData name="Leonie Smith" userId="fed1330f33f5650e" providerId="LiveId" clId="{D757F0F0-0B5B-45D3-8F0A-D029456A8006}" dt="2022-06-07T05:34:53.561" v="314"/>
          <ac:spMkLst>
            <pc:docMk/>
            <pc:sldMk cId="1843650348" sldId="475"/>
            <ac:spMk id="12" creationId="{42A4FC2C-047E-45A5-965D-8E1E3BF09BC6}"/>
          </ac:spMkLst>
        </pc:spChg>
      </pc:sldChg>
      <pc:sldChg chg="add">
        <pc:chgData name="Leonie Smith" userId="fed1330f33f5650e" providerId="LiveId" clId="{D757F0F0-0B5B-45D3-8F0A-D029456A8006}" dt="2022-06-07T05:42:01.696" v="351"/>
        <pc:sldMkLst>
          <pc:docMk/>
          <pc:sldMk cId="3870987312" sldId="476"/>
        </pc:sldMkLst>
      </pc:sldChg>
      <pc:sldChg chg="add">
        <pc:chgData name="Leonie Smith" userId="fed1330f33f5650e" providerId="LiveId" clId="{D757F0F0-0B5B-45D3-8F0A-D029456A8006}" dt="2022-06-07T05:42:45.331" v="357"/>
        <pc:sldMkLst>
          <pc:docMk/>
          <pc:sldMk cId="3895094513" sldId="477"/>
        </pc:sldMkLst>
      </pc:sldChg>
      <pc:sldChg chg="delSp add setBg delDesignElem">
        <pc:chgData name="Leonie Smith" userId="fed1330f33f5650e" providerId="LiveId" clId="{D757F0F0-0B5B-45D3-8F0A-D029456A8006}" dt="2022-06-07T05:43:20.017" v="362"/>
        <pc:sldMkLst>
          <pc:docMk/>
          <pc:sldMk cId="1724828478" sldId="478"/>
        </pc:sldMkLst>
        <pc:spChg chg="del">
          <ac:chgData name="Leonie Smith" userId="fed1330f33f5650e" providerId="LiveId" clId="{D757F0F0-0B5B-45D3-8F0A-D029456A8006}" dt="2022-06-07T05:43:20.017" v="362"/>
          <ac:spMkLst>
            <pc:docMk/>
            <pc:sldMk cId="1724828478" sldId="478"/>
            <ac:spMk id="14" creationId="{42A4FC2C-047E-45A5-965D-8E1E3BF09BC6}"/>
          </ac:spMkLst>
        </pc:spChg>
      </pc:sldChg>
      <pc:sldChg chg="add del">
        <pc:chgData name="Leonie Smith" userId="fed1330f33f5650e" providerId="LiveId" clId="{D757F0F0-0B5B-45D3-8F0A-D029456A8006}" dt="2022-06-07T05:43:09.591" v="360"/>
        <pc:sldMkLst>
          <pc:docMk/>
          <pc:sldMk cId="1821410282" sldId="478"/>
        </pc:sldMkLst>
      </pc:sldChg>
      <pc:sldChg chg="add">
        <pc:chgData name="Leonie Smith" userId="fed1330f33f5650e" providerId="LiveId" clId="{D757F0F0-0B5B-45D3-8F0A-D029456A8006}" dt="2022-06-07T05:43:33.489" v="364"/>
        <pc:sldMkLst>
          <pc:docMk/>
          <pc:sldMk cId="3872084345" sldId="479"/>
        </pc:sldMkLst>
      </pc:sldChg>
    </pc:docChg>
  </pc:docChgLst>
  <pc:docChgLst>
    <pc:chgData name="Leonie Smith" userId="fed1330f33f5650e" providerId="LiveId" clId="{B1115704-E684-4757-9569-6409595C2A6C}"/>
    <pc:docChg chg="undo custSel addSld delSld modSld">
      <pc:chgData name="Leonie Smith" userId="fed1330f33f5650e" providerId="LiveId" clId="{B1115704-E684-4757-9569-6409595C2A6C}" dt="2023-01-13T07:32:34.656" v="229"/>
      <pc:docMkLst>
        <pc:docMk/>
      </pc:docMkLst>
      <pc:sldChg chg="modSp add mod">
        <pc:chgData name="Leonie Smith" userId="fed1330f33f5650e" providerId="LiveId" clId="{B1115704-E684-4757-9569-6409595C2A6C}" dt="2023-01-08T09:25:28.852" v="20" actId="403"/>
        <pc:sldMkLst>
          <pc:docMk/>
          <pc:sldMk cId="454763615" sldId="259"/>
        </pc:sldMkLst>
        <pc:spChg chg="mod">
          <ac:chgData name="Leonie Smith" userId="fed1330f33f5650e" providerId="LiveId" clId="{B1115704-E684-4757-9569-6409595C2A6C}" dt="2023-01-08T09:25:28.852" v="20" actId="403"/>
          <ac:spMkLst>
            <pc:docMk/>
            <pc:sldMk cId="454763615" sldId="259"/>
            <ac:spMk id="4" creationId="{EE2AC625-9141-A801-F431-DD5F79396320}"/>
          </ac:spMkLst>
        </pc:spChg>
      </pc:sldChg>
      <pc:sldChg chg="addSp delSp modSp mod">
        <pc:chgData name="Leonie Smith" userId="fed1330f33f5650e" providerId="LiveId" clId="{B1115704-E684-4757-9569-6409595C2A6C}" dt="2023-01-09T10:41:59.671" v="218" actId="21"/>
        <pc:sldMkLst>
          <pc:docMk/>
          <pc:sldMk cId="3261377596" sldId="438"/>
        </pc:sldMkLst>
        <pc:spChg chg="add mod">
          <ac:chgData name="Leonie Smith" userId="fed1330f33f5650e" providerId="LiveId" clId="{B1115704-E684-4757-9569-6409595C2A6C}" dt="2023-01-09T09:34:30.689" v="212" actId="403"/>
          <ac:spMkLst>
            <pc:docMk/>
            <pc:sldMk cId="3261377596" sldId="438"/>
            <ac:spMk id="2" creationId="{FED2D249-4F44-7E67-6FC1-BDF78F61D705}"/>
          </ac:spMkLst>
        </pc:spChg>
        <pc:spChg chg="del">
          <ac:chgData name="Leonie Smith" userId="fed1330f33f5650e" providerId="LiveId" clId="{B1115704-E684-4757-9569-6409595C2A6C}" dt="2023-01-09T10:41:58.539" v="217" actId="21"/>
          <ac:spMkLst>
            <pc:docMk/>
            <pc:sldMk cId="3261377596" sldId="438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1:59.671" v="218" actId="21"/>
          <ac:spMkLst>
            <pc:docMk/>
            <pc:sldMk cId="3261377596" sldId="438"/>
            <ac:spMk id="6" creationId="{416C064E-628E-47C0-A712-DB178FE9901E}"/>
          </ac:spMkLst>
        </pc:spChg>
      </pc:sldChg>
      <pc:sldChg chg="modSp mod">
        <pc:chgData name="Leonie Smith" userId="fed1330f33f5650e" providerId="LiveId" clId="{B1115704-E684-4757-9569-6409595C2A6C}" dt="2023-01-09T09:27:35.408" v="133" actId="20577"/>
        <pc:sldMkLst>
          <pc:docMk/>
          <pc:sldMk cId="3759221820" sldId="439"/>
        </pc:sldMkLst>
        <pc:spChg chg="mod">
          <ac:chgData name="Leonie Smith" userId="fed1330f33f5650e" providerId="LiveId" clId="{B1115704-E684-4757-9569-6409595C2A6C}" dt="2023-01-09T09:27:35.408" v="133" actId="20577"/>
          <ac:spMkLst>
            <pc:docMk/>
            <pc:sldMk cId="3759221820" sldId="439"/>
            <ac:spMk id="4" creationId="{9A13E2D8-2F59-44C1-B1D2-79C300C26DD4}"/>
          </ac:spMkLst>
        </pc:spChg>
        <pc:spChg chg="mod">
          <ac:chgData name="Leonie Smith" userId="fed1330f33f5650e" providerId="LiveId" clId="{B1115704-E684-4757-9569-6409595C2A6C}" dt="2023-01-08T09:25:01.970" v="12" actId="21"/>
          <ac:spMkLst>
            <pc:docMk/>
            <pc:sldMk cId="3759221820" sldId="439"/>
            <ac:spMk id="6" creationId="{416C064E-628E-47C0-A712-DB178FE9901E}"/>
          </ac:spMkLst>
        </pc:spChg>
      </pc:sldChg>
      <pc:sldChg chg="del">
        <pc:chgData name="Leonie Smith" userId="fed1330f33f5650e" providerId="LiveId" clId="{B1115704-E684-4757-9569-6409595C2A6C}" dt="2023-01-08T09:28:02.279" v="114" actId="2696"/>
        <pc:sldMkLst>
          <pc:docMk/>
          <pc:sldMk cId="3676245138" sldId="441"/>
        </pc:sldMkLst>
      </pc:sldChg>
      <pc:sldChg chg="addSp delSp modSp mod">
        <pc:chgData name="Leonie Smith" userId="fed1330f33f5650e" providerId="LiveId" clId="{B1115704-E684-4757-9569-6409595C2A6C}" dt="2023-01-09T10:41:50.048" v="214" actId="21"/>
        <pc:sldMkLst>
          <pc:docMk/>
          <pc:sldMk cId="2180228365" sldId="442"/>
        </pc:sldMkLst>
        <pc:spChg chg="add mod">
          <ac:chgData name="Leonie Smith" userId="fed1330f33f5650e" providerId="LiveId" clId="{B1115704-E684-4757-9569-6409595C2A6C}" dt="2023-01-09T09:30:14.213" v="168" actId="20577"/>
          <ac:spMkLst>
            <pc:docMk/>
            <pc:sldMk cId="2180228365" sldId="442"/>
            <ac:spMk id="2" creationId="{9BD4D382-C3F1-5220-D2AE-33A30D6B4234}"/>
          </ac:spMkLst>
        </pc:spChg>
        <pc:spChg chg="del">
          <ac:chgData name="Leonie Smith" userId="fed1330f33f5650e" providerId="LiveId" clId="{B1115704-E684-4757-9569-6409595C2A6C}" dt="2023-01-09T10:41:48.238" v="213" actId="21"/>
          <ac:spMkLst>
            <pc:docMk/>
            <pc:sldMk cId="2180228365" sldId="442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1:50.048" v="214" actId="21"/>
          <ac:spMkLst>
            <pc:docMk/>
            <pc:sldMk cId="2180228365" sldId="442"/>
            <ac:spMk id="6" creationId="{416C064E-628E-47C0-A712-DB178FE9901E}"/>
          </ac:spMkLst>
        </pc:spChg>
      </pc:sldChg>
      <pc:sldChg chg="del">
        <pc:chgData name="Leonie Smith" userId="fed1330f33f5650e" providerId="LiveId" clId="{B1115704-E684-4757-9569-6409595C2A6C}" dt="2023-01-08T09:28:04.969" v="115" actId="2696"/>
        <pc:sldMkLst>
          <pc:docMk/>
          <pc:sldMk cId="3095902142" sldId="443"/>
        </pc:sldMkLst>
      </pc:sldChg>
      <pc:sldChg chg="addSp modSp mod">
        <pc:chgData name="Leonie Smith" userId="fed1330f33f5650e" providerId="LiveId" clId="{B1115704-E684-4757-9569-6409595C2A6C}" dt="2023-01-09T09:30:21.589" v="170" actId="20577"/>
        <pc:sldMkLst>
          <pc:docMk/>
          <pc:sldMk cId="1718612039" sldId="444"/>
        </pc:sldMkLst>
        <pc:spChg chg="add mod">
          <ac:chgData name="Leonie Smith" userId="fed1330f33f5650e" providerId="LiveId" clId="{B1115704-E684-4757-9569-6409595C2A6C}" dt="2023-01-09T09:30:21.589" v="170" actId="20577"/>
          <ac:spMkLst>
            <pc:docMk/>
            <pc:sldMk cId="1718612039" sldId="444"/>
            <ac:spMk id="2" creationId="{89CBB946-AB64-5806-F7DA-8829BAD931ED}"/>
          </ac:spMkLst>
        </pc:spChg>
      </pc:sldChg>
      <pc:sldChg chg="del">
        <pc:chgData name="Leonie Smith" userId="fed1330f33f5650e" providerId="LiveId" clId="{B1115704-E684-4757-9569-6409595C2A6C}" dt="2023-01-08T09:28:11.274" v="117" actId="2696"/>
        <pc:sldMkLst>
          <pc:docMk/>
          <pc:sldMk cId="2166098122" sldId="445"/>
        </pc:sldMkLst>
      </pc:sldChg>
      <pc:sldChg chg="addSp modSp mod">
        <pc:chgData name="Leonie Smith" userId="fed1330f33f5650e" providerId="LiveId" clId="{B1115704-E684-4757-9569-6409595C2A6C}" dt="2023-01-09T09:30:36.719" v="177" actId="20577"/>
        <pc:sldMkLst>
          <pc:docMk/>
          <pc:sldMk cId="665805102" sldId="446"/>
        </pc:sldMkLst>
        <pc:spChg chg="add mod">
          <ac:chgData name="Leonie Smith" userId="fed1330f33f5650e" providerId="LiveId" clId="{B1115704-E684-4757-9569-6409595C2A6C}" dt="2023-01-09T09:30:36.719" v="177" actId="20577"/>
          <ac:spMkLst>
            <pc:docMk/>
            <pc:sldMk cId="665805102" sldId="446"/>
            <ac:spMk id="2" creationId="{8010B360-E92E-C257-2CBC-20F8DB82A763}"/>
          </ac:spMkLst>
        </pc:spChg>
      </pc:sldChg>
      <pc:sldChg chg="del">
        <pc:chgData name="Leonie Smith" userId="fed1330f33f5650e" providerId="LiveId" clId="{B1115704-E684-4757-9569-6409595C2A6C}" dt="2023-01-08T09:28:16.417" v="119" actId="2696"/>
        <pc:sldMkLst>
          <pc:docMk/>
          <pc:sldMk cId="2422728137" sldId="447"/>
        </pc:sldMkLst>
      </pc:sldChg>
      <pc:sldChg chg="addSp delSp modSp mod">
        <pc:chgData name="Leonie Smith" userId="fed1330f33f5650e" providerId="LiveId" clId="{B1115704-E684-4757-9569-6409595C2A6C}" dt="2023-01-09T10:42:18.641" v="222" actId="21"/>
        <pc:sldMkLst>
          <pc:docMk/>
          <pc:sldMk cId="843663555" sldId="448"/>
        </pc:sldMkLst>
        <pc:spChg chg="add mod">
          <ac:chgData name="Leonie Smith" userId="fed1330f33f5650e" providerId="LiveId" clId="{B1115704-E684-4757-9569-6409595C2A6C}" dt="2023-01-09T09:30:51.171" v="184" actId="20577"/>
          <ac:spMkLst>
            <pc:docMk/>
            <pc:sldMk cId="843663555" sldId="448"/>
            <ac:spMk id="2" creationId="{76CEF228-605F-D811-C9A3-CEBB5F5A7AFF}"/>
          </ac:spMkLst>
        </pc:spChg>
        <pc:spChg chg="del">
          <ac:chgData name="Leonie Smith" userId="fed1330f33f5650e" providerId="LiveId" clId="{B1115704-E684-4757-9569-6409595C2A6C}" dt="2023-01-09T10:42:17.606" v="221" actId="21"/>
          <ac:spMkLst>
            <pc:docMk/>
            <pc:sldMk cId="843663555" sldId="448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2:18.641" v="222" actId="21"/>
          <ac:spMkLst>
            <pc:docMk/>
            <pc:sldMk cId="843663555" sldId="448"/>
            <ac:spMk id="6" creationId="{416C064E-628E-47C0-A712-DB178FE9901E}"/>
          </ac:spMkLst>
        </pc:spChg>
      </pc:sldChg>
      <pc:sldChg chg="del">
        <pc:chgData name="Leonie Smith" userId="fed1330f33f5650e" providerId="LiveId" clId="{B1115704-E684-4757-9569-6409595C2A6C}" dt="2023-01-08T09:28:24.667" v="121" actId="2696"/>
        <pc:sldMkLst>
          <pc:docMk/>
          <pc:sldMk cId="4160448636" sldId="449"/>
        </pc:sldMkLst>
      </pc:sldChg>
      <pc:sldChg chg="del">
        <pc:chgData name="Leonie Smith" userId="fed1330f33f5650e" providerId="LiveId" clId="{B1115704-E684-4757-9569-6409595C2A6C}" dt="2023-01-08T09:28:27.045" v="122" actId="2696"/>
        <pc:sldMkLst>
          <pc:docMk/>
          <pc:sldMk cId="3386340796" sldId="451"/>
        </pc:sldMkLst>
      </pc:sldChg>
      <pc:sldChg chg="addSp modSp mod">
        <pc:chgData name="Leonie Smith" userId="fed1330f33f5650e" providerId="LiveId" clId="{B1115704-E684-4757-9569-6409595C2A6C}" dt="2023-01-09T09:31:20.908" v="196" actId="20577"/>
        <pc:sldMkLst>
          <pc:docMk/>
          <pc:sldMk cId="4002949039" sldId="452"/>
        </pc:sldMkLst>
        <pc:spChg chg="add mod">
          <ac:chgData name="Leonie Smith" userId="fed1330f33f5650e" providerId="LiveId" clId="{B1115704-E684-4757-9569-6409595C2A6C}" dt="2023-01-09T09:31:20.908" v="196" actId="20577"/>
          <ac:spMkLst>
            <pc:docMk/>
            <pc:sldMk cId="4002949039" sldId="452"/>
            <ac:spMk id="2" creationId="{AEDDCB38-F420-8EFA-45DB-AF94B046EBD3}"/>
          </ac:spMkLst>
        </pc:spChg>
      </pc:sldChg>
      <pc:sldChg chg="del">
        <pc:chgData name="Leonie Smith" userId="fed1330f33f5650e" providerId="LiveId" clId="{B1115704-E684-4757-9569-6409595C2A6C}" dt="2023-01-08T09:28:32.503" v="124" actId="2696"/>
        <pc:sldMkLst>
          <pc:docMk/>
          <pc:sldMk cId="283334129" sldId="453"/>
        </pc:sldMkLst>
      </pc:sldChg>
      <pc:sldChg chg="del">
        <pc:chgData name="Leonie Smith" userId="fed1330f33f5650e" providerId="LiveId" clId="{B1115704-E684-4757-9569-6409595C2A6C}" dt="2023-01-08T09:28:29.745" v="123" actId="2696"/>
        <pc:sldMkLst>
          <pc:docMk/>
          <pc:sldMk cId="2511564658" sldId="454"/>
        </pc:sldMkLst>
      </pc:sldChg>
      <pc:sldChg chg="del">
        <pc:chgData name="Leonie Smith" userId="fed1330f33f5650e" providerId="LiveId" clId="{B1115704-E684-4757-9569-6409595C2A6C}" dt="2023-01-08T09:28:34.980" v="125" actId="2696"/>
        <pc:sldMkLst>
          <pc:docMk/>
          <pc:sldMk cId="2618424304" sldId="457"/>
        </pc:sldMkLst>
      </pc:sldChg>
      <pc:sldChg chg="modSp mod">
        <pc:chgData name="Leonie Smith" userId="fed1330f33f5650e" providerId="LiveId" clId="{B1115704-E684-4757-9569-6409595C2A6C}" dt="2023-01-13T07:32:34.656" v="229"/>
        <pc:sldMkLst>
          <pc:docMk/>
          <pc:sldMk cId="3596600315" sldId="468"/>
        </pc:sldMkLst>
        <pc:spChg chg="mod">
          <ac:chgData name="Leonie Smith" userId="fed1330f33f5650e" providerId="LiveId" clId="{B1115704-E684-4757-9569-6409595C2A6C}" dt="2023-01-13T07:32:34.656" v="229"/>
          <ac:spMkLst>
            <pc:docMk/>
            <pc:sldMk cId="3596600315" sldId="468"/>
            <ac:spMk id="3" creationId="{0162BEE1-134B-8B70-2BB8-9226F1DF1614}"/>
          </ac:spMkLst>
        </pc:spChg>
      </pc:sldChg>
      <pc:sldChg chg="del">
        <pc:chgData name="Leonie Smith" userId="fed1330f33f5650e" providerId="LiveId" clId="{B1115704-E684-4757-9569-6409595C2A6C}" dt="2023-01-08T09:28:08.125" v="116" actId="2696"/>
        <pc:sldMkLst>
          <pc:docMk/>
          <pc:sldMk cId="2606270400" sldId="469"/>
        </pc:sldMkLst>
      </pc:sldChg>
      <pc:sldChg chg="addSp modSp mod">
        <pc:chgData name="Leonie Smith" userId="fed1330f33f5650e" providerId="LiveId" clId="{B1115704-E684-4757-9569-6409595C2A6C}" dt="2023-01-09T09:30:28.276" v="172" actId="20577"/>
        <pc:sldMkLst>
          <pc:docMk/>
          <pc:sldMk cId="911188059" sldId="470"/>
        </pc:sldMkLst>
        <pc:spChg chg="add mod">
          <ac:chgData name="Leonie Smith" userId="fed1330f33f5650e" providerId="LiveId" clId="{B1115704-E684-4757-9569-6409595C2A6C}" dt="2023-01-09T09:30:28.276" v="172" actId="20577"/>
          <ac:spMkLst>
            <pc:docMk/>
            <pc:sldMk cId="911188059" sldId="470"/>
            <ac:spMk id="2" creationId="{994E0994-C70E-BD13-36C5-076E00F01747}"/>
          </ac:spMkLst>
        </pc:spChg>
      </pc:sldChg>
      <pc:sldChg chg="del">
        <pc:chgData name="Leonie Smith" userId="fed1330f33f5650e" providerId="LiveId" clId="{B1115704-E684-4757-9569-6409595C2A6C}" dt="2023-01-08T09:28:13.878" v="118" actId="2696"/>
        <pc:sldMkLst>
          <pc:docMk/>
          <pc:sldMk cId="2934462997" sldId="471"/>
        </pc:sldMkLst>
      </pc:sldChg>
      <pc:sldChg chg="addSp delSp modSp mod">
        <pc:chgData name="Leonie Smith" userId="fed1330f33f5650e" providerId="LiveId" clId="{B1115704-E684-4757-9569-6409595C2A6C}" dt="2023-01-09T10:42:14.193" v="220" actId="21"/>
        <pc:sldMkLst>
          <pc:docMk/>
          <pc:sldMk cId="74286653" sldId="472"/>
        </pc:sldMkLst>
        <pc:spChg chg="add mod">
          <ac:chgData name="Leonie Smith" userId="fed1330f33f5650e" providerId="LiveId" clId="{B1115704-E684-4757-9569-6409595C2A6C}" dt="2023-01-09T09:30:42.302" v="179" actId="20577"/>
          <ac:spMkLst>
            <pc:docMk/>
            <pc:sldMk cId="74286653" sldId="472"/>
            <ac:spMk id="2" creationId="{3BA995EF-044D-9BFD-C66F-2CA344BABB7D}"/>
          </ac:spMkLst>
        </pc:spChg>
        <pc:spChg chg="del">
          <ac:chgData name="Leonie Smith" userId="fed1330f33f5650e" providerId="LiveId" clId="{B1115704-E684-4757-9569-6409595C2A6C}" dt="2023-01-09T10:42:13.052" v="219" actId="21"/>
          <ac:spMkLst>
            <pc:docMk/>
            <pc:sldMk cId="74286653" sldId="472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2:14.193" v="220" actId="21"/>
          <ac:spMkLst>
            <pc:docMk/>
            <pc:sldMk cId="74286653" sldId="472"/>
            <ac:spMk id="6" creationId="{416C064E-628E-47C0-A712-DB178FE9901E}"/>
          </ac:spMkLst>
        </pc:spChg>
      </pc:sldChg>
      <pc:sldChg chg="del">
        <pc:chgData name="Leonie Smith" userId="fed1330f33f5650e" providerId="LiveId" clId="{B1115704-E684-4757-9569-6409595C2A6C}" dt="2023-01-08T09:28:21.836" v="120" actId="2696"/>
        <pc:sldMkLst>
          <pc:docMk/>
          <pc:sldMk cId="2409042079" sldId="473"/>
        </pc:sldMkLst>
      </pc:sldChg>
      <pc:sldChg chg="addSp delSp modSp mod">
        <pc:chgData name="Leonie Smith" userId="fed1330f33f5650e" providerId="LiveId" clId="{B1115704-E684-4757-9569-6409595C2A6C}" dt="2023-01-09T10:42:24.783" v="224" actId="21"/>
        <pc:sldMkLst>
          <pc:docMk/>
          <pc:sldMk cId="1603588780" sldId="474"/>
        </pc:sldMkLst>
        <pc:spChg chg="add mod">
          <ac:chgData name="Leonie Smith" userId="fed1330f33f5650e" providerId="LiveId" clId="{B1115704-E684-4757-9569-6409595C2A6C}" dt="2023-01-09T09:30:58.670" v="186" actId="20577"/>
          <ac:spMkLst>
            <pc:docMk/>
            <pc:sldMk cId="1603588780" sldId="474"/>
            <ac:spMk id="2" creationId="{B02AAEA8-B472-AF01-174D-47EEAAF82A71}"/>
          </ac:spMkLst>
        </pc:spChg>
        <pc:picChg chg="add del">
          <ac:chgData name="Leonie Smith" userId="fed1330f33f5650e" providerId="LiveId" clId="{B1115704-E684-4757-9569-6409595C2A6C}" dt="2023-01-09T10:42:24.783" v="224" actId="21"/>
          <ac:picMkLst>
            <pc:docMk/>
            <pc:sldMk cId="1603588780" sldId="474"/>
            <ac:picMk id="3" creationId="{B24644A0-60AB-4DA6-8958-93C522EFE85C}"/>
          </ac:picMkLst>
        </pc:picChg>
      </pc:sldChg>
      <pc:sldChg chg="addSp delSp modSp mod">
        <pc:chgData name="Leonie Smith" userId="fed1330f33f5650e" providerId="LiveId" clId="{B1115704-E684-4757-9569-6409595C2A6C}" dt="2023-01-09T10:41:54.951" v="216" actId="21"/>
        <pc:sldMkLst>
          <pc:docMk/>
          <pc:sldMk cId="1843650348" sldId="475"/>
        </pc:sldMkLst>
        <pc:spChg chg="add mod">
          <ac:chgData name="Leonie Smith" userId="fed1330f33f5650e" providerId="LiveId" clId="{B1115704-E684-4757-9569-6409595C2A6C}" dt="2023-01-09T09:34:01.539" v="211" actId="403"/>
          <ac:spMkLst>
            <pc:docMk/>
            <pc:sldMk cId="1843650348" sldId="475"/>
            <ac:spMk id="2" creationId="{C8F772EF-B752-F97A-B140-2C4EBA6DF883}"/>
          </ac:spMkLst>
        </pc:spChg>
        <pc:spChg chg="del">
          <ac:chgData name="Leonie Smith" userId="fed1330f33f5650e" providerId="LiveId" clId="{B1115704-E684-4757-9569-6409595C2A6C}" dt="2023-01-09T10:41:52.968" v="215" actId="21"/>
          <ac:spMkLst>
            <pc:docMk/>
            <pc:sldMk cId="1843650348" sldId="475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1:54.951" v="216" actId="21"/>
          <ac:spMkLst>
            <pc:docMk/>
            <pc:sldMk cId="1843650348" sldId="475"/>
            <ac:spMk id="6" creationId="{416C064E-628E-47C0-A712-DB178FE9901E}"/>
          </ac:spMkLst>
        </pc:spChg>
      </pc:sldChg>
      <pc:sldChg chg="addSp modSp mod">
        <pc:chgData name="Leonie Smith" userId="fed1330f33f5650e" providerId="LiveId" clId="{B1115704-E684-4757-9569-6409595C2A6C}" dt="2023-01-09T09:31:08.623" v="191" actId="20577"/>
        <pc:sldMkLst>
          <pc:docMk/>
          <pc:sldMk cId="3870987312" sldId="476"/>
        </pc:sldMkLst>
        <pc:spChg chg="add mod">
          <ac:chgData name="Leonie Smith" userId="fed1330f33f5650e" providerId="LiveId" clId="{B1115704-E684-4757-9569-6409595C2A6C}" dt="2023-01-09T09:31:08.623" v="191" actId="20577"/>
          <ac:spMkLst>
            <pc:docMk/>
            <pc:sldMk cId="3870987312" sldId="476"/>
            <ac:spMk id="2" creationId="{86770401-7ADC-D2B8-93AA-A52A85D078F5}"/>
          </ac:spMkLst>
        </pc:spChg>
      </pc:sldChg>
      <pc:sldChg chg="addSp modSp mod">
        <pc:chgData name="Leonie Smith" userId="fed1330f33f5650e" providerId="LiveId" clId="{B1115704-E684-4757-9569-6409595C2A6C}" dt="2023-01-09T09:31:26.191" v="198" actId="20577"/>
        <pc:sldMkLst>
          <pc:docMk/>
          <pc:sldMk cId="3895094513" sldId="477"/>
        </pc:sldMkLst>
        <pc:spChg chg="add mod">
          <ac:chgData name="Leonie Smith" userId="fed1330f33f5650e" providerId="LiveId" clId="{B1115704-E684-4757-9569-6409595C2A6C}" dt="2023-01-09T09:31:26.191" v="198" actId="20577"/>
          <ac:spMkLst>
            <pc:docMk/>
            <pc:sldMk cId="3895094513" sldId="477"/>
            <ac:spMk id="2" creationId="{34230C89-ABFC-9235-F80E-4C6274D73762}"/>
          </ac:spMkLst>
        </pc:spChg>
      </pc:sldChg>
      <pc:sldChg chg="addSp delSp modSp mod">
        <pc:chgData name="Leonie Smith" userId="fed1330f33f5650e" providerId="LiveId" clId="{B1115704-E684-4757-9569-6409595C2A6C}" dt="2023-01-09T10:42:38.584" v="226" actId="21"/>
        <pc:sldMkLst>
          <pc:docMk/>
          <pc:sldMk cId="1724828478" sldId="478"/>
        </pc:sldMkLst>
        <pc:spChg chg="add mod">
          <ac:chgData name="Leonie Smith" userId="fed1330f33f5650e" providerId="LiveId" clId="{B1115704-E684-4757-9569-6409595C2A6C}" dt="2023-01-09T09:31:33.550" v="203" actId="20577"/>
          <ac:spMkLst>
            <pc:docMk/>
            <pc:sldMk cId="1724828478" sldId="478"/>
            <ac:spMk id="2" creationId="{EA022001-2CBE-01A1-500B-1BBFB185E3A8}"/>
          </ac:spMkLst>
        </pc:spChg>
        <pc:spChg chg="del">
          <ac:chgData name="Leonie Smith" userId="fed1330f33f5650e" providerId="LiveId" clId="{B1115704-E684-4757-9569-6409595C2A6C}" dt="2023-01-09T10:42:37.417" v="225" actId="21"/>
          <ac:spMkLst>
            <pc:docMk/>
            <pc:sldMk cId="1724828478" sldId="478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2:38.584" v="226" actId="21"/>
          <ac:spMkLst>
            <pc:docMk/>
            <pc:sldMk cId="1724828478" sldId="478"/>
            <ac:spMk id="6" creationId="{416C064E-628E-47C0-A712-DB178FE9901E}"/>
          </ac:spMkLst>
        </pc:spChg>
      </pc:sldChg>
      <pc:sldChg chg="addSp delSp modSp mod">
        <pc:chgData name="Leonie Smith" userId="fed1330f33f5650e" providerId="LiveId" clId="{B1115704-E684-4757-9569-6409595C2A6C}" dt="2023-01-09T10:42:42.697" v="228" actId="21"/>
        <pc:sldMkLst>
          <pc:docMk/>
          <pc:sldMk cId="3872084345" sldId="479"/>
        </pc:sldMkLst>
        <pc:spChg chg="add mod">
          <ac:chgData name="Leonie Smith" userId="fed1330f33f5650e" providerId="LiveId" clId="{B1115704-E684-4757-9569-6409595C2A6C}" dt="2023-01-09T09:31:48.040" v="210" actId="20577"/>
          <ac:spMkLst>
            <pc:docMk/>
            <pc:sldMk cId="3872084345" sldId="479"/>
            <ac:spMk id="2" creationId="{079DC9A0-D4F1-5746-5830-EB2C724D8FDC}"/>
          </ac:spMkLst>
        </pc:spChg>
        <pc:spChg chg="del">
          <ac:chgData name="Leonie Smith" userId="fed1330f33f5650e" providerId="LiveId" clId="{B1115704-E684-4757-9569-6409595C2A6C}" dt="2023-01-09T10:42:41.498" v="227" actId="21"/>
          <ac:spMkLst>
            <pc:docMk/>
            <pc:sldMk cId="3872084345" sldId="479"/>
            <ac:spMk id="4" creationId="{9A13E2D8-2F59-44C1-B1D2-79C300C26DD4}"/>
          </ac:spMkLst>
        </pc:spChg>
        <pc:spChg chg="del">
          <ac:chgData name="Leonie Smith" userId="fed1330f33f5650e" providerId="LiveId" clId="{B1115704-E684-4757-9569-6409595C2A6C}" dt="2023-01-09T10:42:42.697" v="228" actId="21"/>
          <ac:spMkLst>
            <pc:docMk/>
            <pc:sldMk cId="3872084345" sldId="479"/>
            <ac:spMk id="6" creationId="{416C064E-628E-47C0-A712-DB178FE9901E}"/>
          </ac:spMkLst>
        </pc:spChg>
      </pc:sldChg>
      <pc:sldChg chg="modSp add mod">
        <pc:chgData name="Leonie Smith" userId="fed1330f33f5650e" providerId="LiveId" clId="{B1115704-E684-4757-9569-6409595C2A6C}" dt="2023-01-08T09:25:40.114" v="29" actId="403"/>
        <pc:sldMkLst>
          <pc:docMk/>
          <pc:sldMk cId="2426234240" sldId="480"/>
        </pc:sldMkLst>
        <pc:spChg chg="mod">
          <ac:chgData name="Leonie Smith" userId="fed1330f33f5650e" providerId="LiveId" clId="{B1115704-E684-4757-9569-6409595C2A6C}" dt="2023-01-08T09:25:40.114" v="29" actId="403"/>
          <ac:spMkLst>
            <pc:docMk/>
            <pc:sldMk cId="2426234240" sldId="480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5:55.091" v="38" actId="403"/>
        <pc:sldMkLst>
          <pc:docMk/>
          <pc:sldMk cId="4133885173" sldId="481"/>
        </pc:sldMkLst>
        <pc:spChg chg="mod">
          <ac:chgData name="Leonie Smith" userId="fed1330f33f5650e" providerId="LiveId" clId="{B1115704-E684-4757-9569-6409595C2A6C}" dt="2023-01-08T09:25:55.091" v="38" actId="403"/>
          <ac:spMkLst>
            <pc:docMk/>
            <pc:sldMk cId="4133885173" sldId="481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6:08.059" v="46" actId="403"/>
        <pc:sldMkLst>
          <pc:docMk/>
          <pc:sldMk cId="1488061569" sldId="482"/>
        </pc:sldMkLst>
        <pc:spChg chg="mod">
          <ac:chgData name="Leonie Smith" userId="fed1330f33f5650e" providerId="LiveId" clId="{B1115704-E684-4757-9569-6409595C2A6C}" dt="2023-01-08T09:26:08.059" v="46" actId="403"/>
          <ac:spMkLst>
            <pc:docMk/>
            <pc:sldMk cId="1488061569" sldId="482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6:25.646" v="54" actId="403"/>
        <pc:sldMkLst>
          <pc:docMk/>
          <pc:sldMk cId="3818550198" sldId="483"/>
        </pc:sldMkLst>
        <pc:spChg chg="mod">
          <ac:chgData name="Leonie Smith" userId="fed1330f33f5650e" providerId="LiveId" clId="{B1115704-E684-4757-9569-6409595C2A6C}" dt="2023-01-08T09:26:25.646" v="54" actId="403"/>
          <ac:spMkLst>
            <pc:docMk/>
            <pc:sldMk cId="3818550198" sldId="483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6:38.368" v="62" actId="403"/>
        <pc:sldMkLst>
          <pc:docMk/>
          <pc:sldMk cId="1072803776" sldId="484"/>
        </pc:sldMkLst>
        <pc:spChg chg="mod">
          <ac:chgData name="Leonie Smith" userId="fed1330f33f5650e" providerId="LiveId" clId="{B1115704-E684-4757-9569-6409595C2A6C}" dt="2023-01-08T09:26:38.368" v="62" actId="403"/>
          <ac:spMkLst>
            <pc:docMk/>
            <pc:sldMk cId="1072803776" sldId="484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6:49.857" v="71" actId="403"/>
        <pc:sldMkLst>
          <pc:docMk/>
          <pc:sldMk cId="1278449577" sldId="485"/>
        </pc:sldMkLst>
        <pc:spChg chg="mod">
          <ac:chgData name="Leonie Smith" userId="fed1330f33f5650e" providerId="LiveId" clId="{B1115704-E684-4757-9569-6409595C2A6C}" dt="2023-01-08T09:26:49.857" v="71" actId="403"/>
          <ac:spMkLst>
            <pc:docMk/>
            <pc:sldMk cId="1278449577" sldId="485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7:02.112" v="79" actId="403"/>
        <pc:sldMkLst>
          <pc:docMk/>
          <pc:sldMk cId="3269686082" sldId="486"/>
        </pc:sldMkLst>
        <pc:spChg chg="mod">
          <ac:chgData name="Leonie Smith" userId="fed1330f33f5650e" providerId="LiveId" clId="{B1115704-E684-4757-9569-6409595C2A6C}" dt="2023-01-08T09:27:02.112" v="79" actId="403"/>
          <ac:spMkLst>
            <pc:docMk/>
            <pc:sldMk cId="3269686082" sldId="486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7:16.494" v="88" actId="404"/>
        <pc:sldMkLst>
          <pc:docMk/>
          <pc:sldMk cId="3165618102" sldId="487"/>
        </pc:sldMkLst>
        <pc:spChg chg="mod">
          <ac:chgData name="Leonie Smith" userId="fed1330f33f5650e" providerId="LiveId" clId="{B1115704-E684-4757-9569-6409595C2A6C}" dt="2023-01-08T09:27:16.494" v="88" actId="404"/>
          <ac:spMkLst>
            <pc:docMk/>
            <pc:sldMk cId="3165618102" sldId="487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7:29.361" v="97" actId="403"/>
        <pc:sldMkLst>
          <pc:docMk/>
          <pc:sldMk cId="1019586425" sldId="488"/>
        </pc:sldMkLst>
        <pc:spChg chg="mod">
          <ac:chgData name="Leonie Smith" userId="fed1330f33f5650e" providerId="LiveId" clId="{B1115704-E684-4757-9569-6409595C2A6C}" dt="2023-01-08T09:27:29.361" v="97" actId="403"/>
          <ac:spMkLst>
            <pc:docMk/>
            <pc:sldMk cId="1019586425" sldId="488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7:41.409" v="105" actId="403"/>
        <pc:sldMkLst>
          <pc:docMk/>
          <pc:sldMk cId="1985842240" sldId="489"/>
        </pc:sldMkLst>
        <pc:spChg chg="mod">
          <ac:chgData name="Leonie Smith" userId="fed1330f33f5650e" providerId="LiveId" clId="{B1115704-E684-4757-9569-6409595C2A6C}" dt="2023-01-08T09:27:41.409" v="105" actId="403"/>
          <ac:spMkLst>
            <pc:docMk/>
            <pc:sldMk cId="1985842240" sldId="489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B1115704-E684-4757-9569-6409595C2A6C}" dt="2023-01-08T09:27:52.892" v="113" actId="403"/>
        <pc:sldMkLst>
          <pc:docMk/>
          <pc:sldMk cId="3358657754" sldId="490"/>
        </pc:sldMkLst>
        <pc:spChg chg="mod">
          <ac:chgData name="Leonie Smith" userId="fed1330f33f5650e" providerId="LiveId" clId="{B1115704-E684-4757-9569-6409595C2A6C}" dt="2023-01-08T09:27:52.892" v="113" actId="403"/>
          <ac:spMkLst>
            <pc:docMk/>
            <pc:sldMk cId="3358657754" sldId="490"/>
            <ac:spMk id="4" creationId="{EE2AC625-9141-A801-F431-DD5F79396320}"/>
          </ac:spMkLst>
        </pc:spChg>
      </pc:sldChg>
    </pc:docChg>
  </pc:docChgLst>
  <pc:docChgLst>
    <pc:chgData name="Leonie Smith" userId="fed1330f33f5650e" providerId="LiveId" clId="{368A04FE-2B1A-4CC7-A83A-AE5FA2D0D6F7}"/>
    <pc:docChg chg="modSld">
      <pc:chgData name="Leonie Smith" userId="fed1330f33f5650e" providerId="LiveId" clId="{368A04FE-2B1A-4CC7-A83A-AE5FA2D0D6F7}" dt="2023-12-08T06:08:28.112" v="112"/>
      <pc:docMkLst>
        <pc:docMk/>
      </pc:docMkLst>
      <pc:sldChg chg="addSp delSp modSp mod modTransition modAnim">
        <pc:chgData name="Leonie Smith" userId="fed1330f33f5650e" providerId="LiveId" clId="{368A04FE-2B1A-4CC7-A83A-AE5FA2D0D6F7}" dt="2023-12-08T05:52:14.464" v="38"/>
        <pc:sldMkLst>
          <pc:docMk/>
          <pc:sldMk cId="454763615" sldId="259"/>
        </pc:sldMkLst>
        <pc:picChg chg="add del mod">
          <ac:chgData name="Leonie Smith" userId="fed1330f33f5650e" providerId="LiveId" clId="{368A04FE-2B1A-4CC7-A83A-AE5FA2D0D6F7}" dt="2023-12-08T05:51:02.889" v="28"/>
          <ac:picMkLst>
            <pc:docMk/>
            <pc:sldMk cId="454763615" sldId="259"/>
            <ac:picMk id="7" creationId="{F5A87D4D-B7B4-0042-2B55-1FF6598091A1}"/>
          </ac:picMkLst>
        </pc:picChg>
        <pc:picChg chg="add del mod ord">
          <ac:chgData name="Leonie Smith" userId="fed1330f33f5650e" providerId="LiveId" clId="{368A04FE-2B1A-4CC7-A83A-AE5FA2D0D6F7}" dt="2023-12-08T05:51:17.137" v="29"/>
          <ac:picMkLst>
            <pc:docMk/>
            <pc:sldMk cId="454763615" sldId="259"/>
            <ac:picMk id="10" creationId="{172A2560-FC5D-74EB-5872-8B62CE225E0A}"/>
          </ac:picMkLst>
        </pc:picChg>
        <pc:picChg chg="add del mod">
          <ac:chgData name="Leonie Smith" userId="fed1330f33f5650e" providerId="LiveId" clId="{368A04FE-2B1A-4CC7-A83A-AE5FA2D0D6F7}" dt="2023-12-08T05:51:20.314" v="31"/>
          <ac:picMkLst>
            <pc:docMk/>
            <pc:sldMk cId="454763615" sldId="259"/>
            <ac:picMk id="11" creationId="{F5947DC5-4D4A-7102-1852-81D08ECC0BF0}"/>
          </ac:picMkLst>
        </pc:picChg>
        <pc:picChg chg="add del mod ord">
          <ac:chgData name="Leonie Smith" userId="fed1330f33f5650e" providerId="LiveId" clId="{368A04FE-2B1A-4CC7-A83A-AE5FA2D0D6F7}" dt="2023-12-08T05:51:25.689" v="32"/>
          <ac:picMkLst>
            <pc:docMk/>
            <pc:sldMk cId="454763615" sldId="259"/>
            <ac:picMk id="14" creationId="{76F9A90C-9459-EBE7-D2A2-A7D3560D9E16}"/>
          </ac:picMkLst>
        </pc:picChg>
        <pc:picChg chg="add del mod">
          <ac:chgData name="Leonie Smith" userId="fed1330f33f5650e" providerId="LiveId" clId="{368A04FE-2B1A-4CC7-A83A-AE5FA2D0D6F7}" dt="2023-12-08T05:51:29.695" v="34"/>
          <ac:picMkLst>
            <pc:docMk/>
            <pc:sldMk cId="454763615" sldId="259"/>
            <ac:picMk id="15" creationId="{705E15A3-4693-432A-EE01-34B5892D4F73}"/>
          </ac:picMkLst>
        </pc:picChg>
        <pc:picChg chg="add del mod ord">
          <ac:chgData name="Leonie Smith" userId="fed1330f33f5650e" providerId="LiveId" clId="{368A04FE-2B1A-4CC7-A83A-AE5FA2D0D6F7}" dt="2023-12-08T05:51:45.477" v="35"/>
          <ac:picMkLst>
            <pc:docMk/>
            <pc:sldMk cId="454763615" sldId="259"/>
            <ac:picMk id="18" creationId="{345BA3F5-1C83-C101-A2E7-6B4C4FA63417}"/>
          </ac:picMkLst>
        </pc:picChg>
        <pc:picChg chg="add del mod">
          <ac:chgData name="Leonie Smith" userId="fed1330f33f5650e" providerId="LiveId" clId="{368A04FE-2B1A-4CC7-A83A-AE5FA2D0D6F7}" dt="2023-12-08T05:51:58.507" v="37"/>
          <ac:picMkLst>
            <pc:docMk/>
            <pc:sldMk cId="454763615" sldId="259"/>
            <ac:picMk id="19" creationId="{053F83AB-93F4-00B6-24F2-1A7F10FAB568}"/>
          </ac:picMkLst>
        </pc:picChg>
        <pc:picChg chg="add del mod ord">
          <ac:chgData name="Leonie Smith" userId="fed1330f33f5650e" providerId="LiveId" clId="{368A04FE-2B1A-4CC7-A83A-AE5FA2D0D6F7}" dt="2023-12-08T05:52:14.464" v="38"/>
          <ac:picMkLst>
            <pc:docMk/>
            <pc:sldMk cId="454763615" sldId="259"/>
            <ac:picMk id="23" creationId="{D241B06D-64C2-8980-05FE-395BE2F21BFE}"/>
          </ac:picMkLst>
        </pc:picChg>
        <pc:picChg chg="add mod">
          <ac:chgData name="Leonie Smith" userId="fed1330f33f5650e" providerId="LiveId" clId="{368A04FE-2B1A-4CC7-A83A-AE5FA2D0D6F7}" dt="2023-12-08T05:52:14.464" v="38"/>
          <ac:picMkLst>
            <pc:docMk/>
            <pc:sldMk cId="454763615" sldId="259"/>
            <ac:picMk id="24" creationId="{BEA3BEEB-6D64-6178-C2C3-B9B46BBC0A77}"/>
          </ac:picMkLst>
        </pc:picChg>
      </pc:sldChg>
      <pc:sldChg chg="addSp delSp modSp mod modTransition modAnim">
        <pc:chgData name="Leonie Smith" userId="fed1330f33f5650e" providerId="LiveId" clId="{368A04FE-2B1A-4CC7-A83A-AE5FA2D0D6F7}" dt="2023-12-08T05:48:55.668" v="25"/>
        <pc:sldMkLst>
          <pc:docMk/>
          <pc:sldMk cId="3759221820" sldId="439"/>
        </pc:sldMkLst>
        <pc:picChg chg="add del mod">
          <ac:chgData name="Leonie Smith" userId="fed1330f33f5650e" providerId="LiveId" clId="{368A04FE-2B1A-4CC7-A83A-AE5FA2D0D6F7}" dt="2023-12-08T05:47:46.147" v="9"/>
          <ac:picMkLst>
            <pc:docMk/>
            <pc:sldMk cId="3759221820" sldId="439"/>
            <ac:picMk id="5" creationId="{1A8B6C9C-098D-E083-A9A4-EB3FF4127494}"/>
          </ac:picMkLst>
        </pc:picChg>
        <pc:picChg chg="add del mod ord">
          <ac:chgData name="Leonie Smith" userId="fed1330f33f5650e" providerId="LiveId" clId="{368A04FE-2B1A-4CC7-A83A-AE5FA2D0D6F7}" dt="2023-12-08T05:47:52.785" v="10"/>
          <ac:picMkLst>
            <pc:docMk/>
            <pc:sldMk cId="3759221820" sldId="439"/>
            <ac:picMk id="9" creationId="{D965BD7E-D0FC-79DF-85E9-A5A7F5403391}"/>
          </ac:picMkLst>
        </pc:picChg>
        <pc:picChg chg="add del mod">
          <ac:chgData name="Leonie Smith" userId="fed1330f33f5650e" providerId="LiveId" clId="{368A04FE-2B1A-4CC7-A83A-AE5FA2D0D6F7}" dt="2023-12-08T05:47:55.268" v="12"/>
          <ac:picMkLst>
            <pc:docMk/>
            <pc:sldMk cId="3759221820" sldId="439"/>
            <ac:picMk id="10" creationId="{57E0CD09-6285-9000-DC77-A4329E90F192}"/>
          </ac:picMkLst>
        </pc:picChg>
        <pc:picChg chg="add del mod ord">
          <ac:chgData name="Leonie Smith" userId="fed1330f33f5650e" providerId="LiveId" clId="{368A04FE-2B1A-4CC7-A83A-AE5FA2D0D6F7}" dt="2023-12-08T05:48:02.259" v="13"/>
          <ac:picMkLst>
            <pc:docMk/>
            <pc:sldMk cId="3759221820" sldId="439"/>
            <ac:picMk id="13" creationId="{8D4E233E-5747-FDDE-BE56-6C65BF8760B4}"/>
          </ac:picMkLst>
        </pc:picChg>
        <pc:picChg chg="add del mod">
          <ac:chgData name="Leonie Smith" userId="fed1330f33f5650e" providerId="LiveId" clId="{368A04FE-2B1A-4CC7-A83A-AE5FA2D0D6F7}" dt="2023-12-08T05:48:08.455" v="15"/>
          <ac:picMkLst>
            <pc:docMk/>
            <pc:sldMk cId="3759221820" sldId="439"/>
            <ac:picMk id="14" creationId="{8062D1C1-642F-48DD-A952-E583DE56DB8C}"/>
          </ac:picMkLst>
        </pc:picChg>
        <pc:picChg chg="add del mod ord">
          <ac:chgData name="Leonie Smith" userId="fed1330f33f5650e" providerId="LiveId" clId="{368A04FE-2B1A-4CC7-A83A-AE5FA2D0D6F7}" dt="2023-12-08T05:48:15.018" v="16"/>
          <ac:picMkLst>
            <pc:docMk/>
            <pc:sldMk cId="3759221820" sldId="439"/>
            <ac:picMk id="18" creationId="{8DEE03E3-634B-C670-9CBF-9E3A43DF43BC}"/>
          </ac:picMkLst>
        </pc:picChg>
        <pc:picChg chg="add del mod">
          <ac:chgData name="Leonie Smith" userId="fed1330f33f5650e" providerId="LiveId" clId="{368A04FE-2B1A-4CC7-A83A-AE5FA2D0D6F7}" dt="2023-12-08T05:48:20.112" v="18"/>
          <ac:picMkLst>
            <pc:docMk/>
            <pc:sldMk cId="3759221820" sldId="439"/>
            <ac:picMk id="19" creationId="{1DB376C0-F1EB-31DB-9060-EFCEF184EF6D}"/>
          </ac:picMkLst>
        </pc:picChg>
        <pc:picChg chg="add del mod ord">
          <ac:chgData name="Leonie Smith" userId="fed1330f33f5650e" providerId="LiveId" clId="{368A04FE-2B1A-4CC7-A83A-AE5FA2D0D6F7}" dt="2023-12-08T05:48:26.541" v="19"/>
          <ac:picMkLst>
            <pc:docMk/>
            <pc:sldMk cId="3759221820" sldId="439"/>
            <ac:picMk id="23" creationId="{BCB321CE-C85C-2679-0970-E6AFCC098F3E}"/>
          </ac:picMkLst>
        </pc:picChg>
        <pc:picChg chg="add del mod">
          <ac:chgData name="Leonie Smith" userId="fed1330f33f5650e" providerId="LiveId" clId="{368A04FE-2B1A-4CC7-A83A-AE5FA2D0D6F7}" dt="2023-12-08T05:48:31.591" v="21"/>
          <ac:picMkLst>
            <pc:docMk/>
            <pc:sldMk cId="3759221820" sldId="439"/>
            <ac:picMk id="24" creationId="{B846F201-0ECE-508F-AAE8-DD6B6A637357}"/>
          </ac:picMkLst>
        </pc:picChg>
        <pc:picChg chg="add del mod ord">
          <ac:chgData name="Leonie Smith" userId="fed1330f33f5650e" providerId="LiveId" clId="{368A04FE-2B1A-4CC7-A83A-AE5FA2D0D6F7}" dt="2023-12-08T05:48:37.791" v="22"/>
          <ac:picMkLst>
            <pc:docMk/>
            <pc:sldMk cId="3759221820" sldId="439"/>
            <ac:picMk id="28" creationId="{317D7F39-CCEA-F840-2A1C-BBF7A9931979}"/>
          </ac:picMkLst>
        </pc:picChg>
        <pc:picChg chg="add del mod">
          <ac:chgData name="Leonie Smith" userId="fed1330f33f5650e" providerId="LiveId" clId="{368A04FE-2B1A-4CC7-A83A-AE5FA2D0D6F7}" dt="2023-12-08T05:48:48.952" v="24"/>
          <ac:picMkLst>
            <pc:docMk/>
            <pc:sldMk cId="3759221820" sldId="439"/>
            <ac:picMk id="29" creationId="{14D22B5C-F823-1410-3E3B-1F3CD787845B}"/>
          </ac:picMkLst>
        </pc:picChg>
        <pc:picChg chg="add del mod ord">
          <ac:chgData name="Leonie Smith" userId="fed1330f33f5650e" providerId="LiveId" clId="{368A04FE-2B1A-4CC7-A83A-AE5FA2D0D6F7}" dt="2023-12-08T05:48:55.668" v="25"/>
          <ac:picMkLst>
            <pc:docMk/>
            <pc:sldMk cId="3759221820" sldId="439"/>
            <ac:picMk id="34" creationId="{C45E0471-4CD9-B739-4ED1-2E3E5102F0C4}"/>
          </ac:picMkLst>
        </pc:picChg>
        <pc:picChg chg="add mod">
          <ac:chgData name="Leonie Smith" userId="fed1330f33f5650e" providerId="LiveId" clId="{368A04FE-2B1A-4CC7-A83A-AE5FA2D0D6F7}" dt="2023-12-08T05:48:55.668" v="25"/>
          <ac:picMkLst>
            <pc:docMk/>
            <pc:sldMk cId="3759221820" sldId="439"/>
            <ac:picMk id="35" creationId="{85F2EC2B-E87B-3AE7-C648-49795F069A2B}"/>
          </ac:picMkLst>
        </pc:picChg>
      </pc:sldChg>
      <pc:sldChg chg="addSp delSp modSp mod modTransition modAnim">
        <pc:chgData name="Leonie Smith" userId="fed1330f33f5650e" providerId="LiveId" clId="{368A04FE-2B1A-4CC7-A83A-AE5FA2D0D6F7}" dt="2023-12-08T05:41:59.436" v="6"/>
        <pc:sldMkLst>
          <pc:docMk/>
          <pc:sldMk cId="3596600315" sldId="468"/>
        </pc:sldMkLst>
        <pc:picChg chg="add del mod">
          <ac:chgData name="Leonie Smith" userId="fed1330f33f5650e" providerId="LiveId" clId="{368A04FE-2B1A-4CC7-A83A-AE5FA2D0D6F7}" dt="2023-12-08T05:41:40.250" v="2"/>
          <ac:picMkLst>
            <pc:docMk/>
            <pc:sldMk cId="3596600315" sldId="468"/>
            <ac:picMk id="6" creationId="{2885AB08-0D7B-01B0-A923-0E3299A20BFB}"/>
          </ac:picMkLst>
        </pc:picChg>
        <pc:picChg chg="add del mod ord">
          <ac:chgData name="Leonie Smith" userId="fed1330f33f5650e" providerId="LiveId" clId="{368A04FE-2B1A-4CC7-A83A-AE5FA2D0D6F7}" dt="2023-12-08T05:41:46.296" v="3"/>
          <ac:picMkLst>
            <pc:docMk/>
            <pc:sldMk cId="3596600315" sldId="468"/>
            <ac:picMk id="11" creationId="{348F45F2-11DC-D3F1-506D-9057BB46A487}"/>
          </ac:picMkLst>
        </pc:picChg>
        <pc:picChg chg="add del mod">
          <ac:chgData name="Leonie Smith" userId="fed1330f33f5650e" providerId="LiveId" clId="{368A04FE-2B1A-4CC7-A83A-AE5FA2D0D6F7}" dt="2023-12-08T05:41:53.467" v="5"/>
          <ac:picMkLst>
            <pc:docMk/>
            <pc:sldMk cId="3596600315" sldId="468"/>
            <ac:picMk id="12" creationId="{AAA9A001-5186-1637-33B0-15A13AB6B24F}"/>
          </ac:picMkLst>
        </pc:picChg>
        <pc:picChg chg="add del mod ord">
          <ac:chgData name="Leonie Smith" userId="fed1330f33f5650e" providerId="LiveId" clId="{368A04FE-2B1A-4CC7-A83A-AE5FA2D0D6F7}" dt="2023-12-08T05:41:59.436" v="6"/>
          <ac:picMkLst>
            <pc:docMk/>
            <pc:sldMk cId="3596600315" sldId="468"/>
            <ac:picMk id="17" creationId="{1A723689-9317-940F-AF6F-7BEF169C8A4C}"/>
          </ac:picMkLst>
        </pc:picChg>
        <pc:picChg chg="add mod">
          <ac:chgData name="Leonie Smith" userId="fed1330f33f5650e" providerId="LiveId" clId="{368A04FE-2B1A-4CC7-A83A-AE5FA2D0D6F7}" dt="2023-12-08T05:41:59.436" v="6"/>
          <ac:picMkLst>
            <pc:docMk/>
            <pc:sldMk cId="3596600315" sldId="468"/>
            <ac:picMk id="18" creationId="{F7F22C77-1938-673F-6134-CB25C0F39B3F}"/>
          </ac:picMkLst>
        </pc:picChg>
      </pc:sldChg>
      <pc:sldChg chg="addSp delSp modSp mod modTransition modAnim">
        <pc:chgData name="Leonie Smith" userId="fed1330f33f5650e" providerId="LiveId" clId="{368A04FE-2B1A-4CC7-A83A-AE5FA2D0D6F7}" dt="2023-12-08T05:54:18.226" v="42"/>
        <pc:sldMkLst>
          <pc:docMk/>
          <pc:sldMk cId="2426234240" sldId="480"/>
        </pc:sldMkLst>
        <pc:picChg chg="add del mod">
          <ac:chgData name="Leonie Smith" userId="fed1330f33f5650e" providerId="LiveId" clId="{368A04FE-2B1A-4CC7-A83A-AE5FA2D0D6F7}" dt="2023-12-08T05:54:03.607" v="41"/>
          <ac:picMkLst>
            <pc:docMk/>
            <pc:sldMk cId="2426234240" sldId="480"/>
            <ac:picMk id="6" creationId="{33F02F90-5541-0BF3-C8DF-82384BBF3358}"/>
          </ac:picMkLst>
        </pc:picChg>
        <pc:picChg chg="add del mod ord">
          <ac:chgData name="Leonie Smith" userId="fed1330f33f5650e" providerId="LiveId" clId="{368A04FE-2B1A-4CC7-A83A-AE5FA2D0D6F7}" dt="2023-12-08T05:54:18.226" v="42"/>
          <ac:picMkLst>
            <pc:docMk/>
            <pc:sldMk cId="2426234240" sldId="480"/>
            <ac:picMk id="9" creationId="{2FEA05E2-1C95-DF16-56D4-847CE30D5EF0}"/>
          </ac:picMkLst>
        </pc:picChg>
        <pc:picChg chg="add mod">
          <ac:chgData name="Leonie Smith" userId="fed1330f33f5650e" providerId="LiveId" clId="{368A04FE-2B1A-4CC7-A83A-AE5FA2D0D6F7}" dt="2023-12-08T05:54:18.226" v="42"/>
          <ac:picMkLst>
            <pc:docMk/>
            <pc:sldMk cId="2426234240" sldId="480"/>
            <ac:picMk id="10" creationId="{29F42785-6DA7-665B-7ED5-CF84F5EA207F}"/>
          </ac:picMkLst>
        </pc:picChg>
      </pc:sldChg>
      <pc:sldChg chg="addSp delSp modSp mod modTransition modAnim">
        <pc:chgData name="Leonie Smith" userId="fed1330f33f5650e" providerId="LiveId" clId="{368A04FE-2B1A-4CC7-A83A-AE5FA2D0D6F7}" dt="2023-12-08T05:56:00.607" v="49"/>
        <pc:sldMkLst>
          <pc:docMk/>
          <pc:sldMk cId="4133885173" sldId="481"/>
        </pc:sldMkLst>
        <pc:picChg chg="add del mod">
          <ac:chgData name="Leonie Smith" userId="fed1330f33f5650e" providerId="LiveId" clId="{368A04FE-2B1A-4CC7-A83A-AE5FA2D0D6F7}" dt="2023-12-08T05:55:35.528" v="45"/>
          <ac:picMkLst>
            <pc:docMk/>
            <pc:sldMk cId="4133885173" sldId="481"/>
            <ac:picMk id="7" creationId="{2F33D3B3-C59A-C5CE-F068-3F228DC63666}"/>
          </ac:picMkLst>
        </pc:picChg>
        <pc:picChg chg="add del mod ord">
          <ac:chgData name="Leonie Smith" userId="fed1330f33f5650e" providerId="LiveId" clId="{368A04FE-2B1A-4CC7-A83A-AE5FA2D0D6F7}" dt="2023-12-08T05:55:40.806" v="46"/>
          <ac:picMkLst>
            <pc:docMk/>
            <pc:sldMk cId="4133885173" sldId="481"/>
            <ac:picMk id="10" creationId="{D46361F2-99D8-63D3-94AE-DD9403E4F744}"/>
          </ac:picMkLst>
        </pc:picChg>
        <pc:picChg chg="add del mod">
          <ac:chgData name="Leonie Smith" userId="fed1330f33f5650e" providerId="LiveId" clId="{368A04FE-2B1A-4CC7-A83A-AE5FA2D0D6F7}" dt="2023-12-08T05:55:47.856" v="48"/>
          <ac:picMkLst>
            <pc:docMk/>
            <pc:sldMk cId="4133885173" sldId="481"/>
            <ac:picMk id="11" creationId="{633A700D-EE57-B442-0D35-BB65E141D881}"/>
          </ac:picMkLst>
        </pc:picChg>
        <pc:picChg chg="add del mod ord">
          <ac:chgData name="Leonie Smith" userId="fed1330f33f5650e" providerId="LiveId" clId="{368A04FE-2B1A-4CC7-A83A-AE5FA2D0D6F7}" dt="2023-12-08T05:56:00.607" v="49"/>
          <ac:picMkLst>
            <pc:docMk/>
            <pc:sldMk cId="4133885173" sldId="481"/>
            <ac:picMk id="14" creationId="{1044E91A-6E49-63B6-3A33-644C6D1A423B}"/>
          </ac:picMkLst>
        </pc:picChg>
        <pc:picChg chg="add mod">
          <ac:chgData name="Leonie Smith" userId="fed1330f33f5650e" providerId="LiveId" clId="{368A04FE-2B1A-4CC7-A83A-AE5FA2D0D6F7}" dt="2023-12-08T05:56:00.607" v="49"/>
          <ac:picMkLst>
            <pc:docMk/>
            <pc:sldMk cId="4133885173" sldId="481"/>
            <ac:picMk id="15" creationId="{33DBCAEF-604E-9847-F50E-D6245D7D5FE3}"/>
          </ac:picMkLst>
        </pc:picChg>
      </pc:sldChg>
      <pc:sldChg chg="addSp delSp modSp mod modTransition modAnim">
        <pc:chgData name="Leonie Smith" userId="fed1330f33f5650e" providerId="LiveId" clId="{368A04FE-2B1A-4CC7-A83A-AE5FA2D0D6F7}" dt="2023-12-08T05:57:47.152" v="53"/>
        <pc:sldMkLst>
          <pc:docMk/>
          <pc:sldMk cId="1488061569" sldId="482"/>
        </pc:sldMkLst>
        <pc:picChg chg="add del mod">
          <ac:chgData name="Leonie Smith" userId="fed1330f33f5650e" providerId="LiveId" clId="{368A04FE-2B1A-4CC7-A83A-AE5FA2D0D6F7}" dt="2023-12-08T05:57:28.449" v="52"/>
          <ac:picMkLst>
            <pc:docMk/>
            <pc:sldMk cId="1488061569" sldId="482"/>
            <ac:picMk id="6" creationId="{CC49FD5C-2D25-713F-9C04-D04404431EA4}"/>
          </ac:picMkLst>
        </pc:picChg>
        <pc:picChg chg="add del mod ord">
          <ac:chgData name="Leonie Smith" userId="fed1330f33f5650e" providerId="LiveId" clId="{368A04FE-2B1A-4CC7-A83A-AE5FA2D0D6F7}" dt="2023-12-08T05:57:47.152" v="53"/>
          <ac:picMkLst>
            <pc:docMk/>
            <pc:sldMk cId="1488061569" sldId="482"/>
            <ac:picMk id="10" creationId="{D5054D4F-A530-F6F6-9E89-BC56C6EE06F3}"/>
          </ac:picMkLst>
        </pc:picChg>
        <pc:picChg chg="add mod">
          <ac:chgData name="Leonie Smith" userId="fed1330f33f5650e" providerId="LiveId" clId="{368A04FE-2B1A-4CC7-A83A-AE5FA2D0D6F7}" dt="2023-12-08T05:57:47.152" v="53"/>
          <ac:picMkLst>
            <pc:docMk/>
            <pc:sldMk cId="1488061569" sldId="482"/>
            <ac:picMk id="11" creationId="{828417E6-D269-D7DE-861A-51A36DB79396}"/>
          </ac:picMkLst>
        </pc:picChg>
      </pc:sldChg>
      <pc:sldChg chg="addSp delSp modSp mod modTransition modAnim">
        <pc:chgData name="Leonie Smith" userId="fed1330f33f5650e" providerId="LiveId" clId="{368A04FE-2B1A-4CC7-A83A-AE5FA2D0D6F7}" dt="2023-12-08T05:59:13.020" v="63"/>
        <pc:sldMkLst>
          <pc:docMk/>
          <pc:sldMk cId="3818550198" sldId="483"/>
        </pc:sldMkLst>
        <pc:picChg chg="add del mod">
          <ac:chgData name="Leonie Smith" userId="fed1330f33f5650e" providerId="LiveId" clId="{368A04FE-2B1A-4CC7-A83A-AE5FA2D0D6F7}" dt="2023-12-08T05:58:42.450" v="56"/>
          <ac:picMkLst>
            <pc:docMk/>
            <pc:sldMk cId="3818550198" sldId="483"/>
            <ac:picMk id="6" creationId="{6C9B3D4D-D6E1-5F50-1BD2-8F4A3F37652F}"/>
          </ac:picMkLst>
        </pc:picChg>
        <pc:picChg chg="add del mod ord">
          <ac:chgData name="Leonie Smith" userId="fed1330f33f5650e" providerId="LiveId" clId="{368A04FE-2B1A-4CC7-A83A-AE5FA2D0D6F7}" dt="2023-12-08T05:58:51.260" v="57"/>
          <ac:picMkLst>
            <pc:docMk/>
            <pc:sldMk cId="3818550198" sldId="483"/>
            <ac:picMk id="9" creationId="{4869C93F-3C1E-0D50-73BD-5C5D0CD74CB4}"/>
          </ac:picMkLst>
        </pc:picChg>
        <pc:picChg chg="add del mod">
          <ac:chgData name="Leonie Smith" userId="fed1330f33f5650e" providerId="LiveId" clId="{368A04FE-2B1A-4CC7-A83A-AE5FA2D0D6F7}" dt="2023-12-08T05:58:52.737" v="59"/>
          <ac:picMkLst>
            <pc:docMk/>
            <pc:sldMk cId="3818550198" sldId="483"/>
            <ac:picMk id="10" creationId="{D258BB68-C7DC-21BC-3125-4F74C428C63A}"/>
          </ac:picMkLst>
        </pc:picChg>
        <pc:picChg chg="add del mod ord">
          <ac:chgData name="Leonie Smith" userId="fed1330f33f5650e" providerId="LiveId" clId="{368A04FE-2B1A-4CC7-A83A-AE5FA2D0D6F7}" dt="2023-12-08T05:59:01.752" v="60"/>
          <ac:picMkLst>
            <pc:docMk/>
            <pc:sldMk cId="3818550198" sldId="483"/>
            <ac:picMk id="13" creationId="{B6F74CF8-DAAA-76B8-C0DD-8C06128EF975}"/>
          </ac:picMkLst>
        </pc:picChg>
        <pc:picChg chg="add del mod">
          <ac:chgData name="Leonie Smith" userId="fed1330f33f5650e" providerId="LiveId" clId="{368A04FE-2B1A-4CC7-A83A-AE5FA2D0D6F7}" dt="2023-12-08T05:59:02.898" v="62"/>
          <ac:picMkLst>
            <pc:docMk/>
            <pc:sldMk cId="3818550198" sldId="483"/>
            <ac:picMk id="14" creationId="{9D5E0A6F-AC71-CC12-9726-A56A1D21824E}"/>
          </ac:picMkLst>
        </pc:picChg>
        <pc:picChg chg="add del mod ord">
          <ac:chgData name="Leonie Smith" userId="fed1330f33f5650e" providerId="LiveId" clId="{368A04FE-2B1A-4CC7-A83A-AE5FA2D0D6F7}" dt="2023-12-08T05:59:13.020" v="63"/>
          <ac:picMkLst>
            <pc:docMk/>
            <pc:sldMk cId="3818550198" sldId="483"/>
            <ac:picMk id="17" creationId="{0A2F939B-DD9B-7804-36E9-E5C7A8173BD3}"/>
          </ac:picMkLst>
        </pc:picChg>
        <pc:picChg chg="add mod">
          <ac:chgData name="Leonie Smith" userId="fed1330f33f5650e" providerId="LiveId" clId="{368A04FE-2B1A-4CC7-A83A-AE5FA2D0D6F7}" dt="2023-12-08T05:59:13.020" v="63"/>
          <ac:picMkLst>
            <pc:docMk/>
            <pc:sldMk cId="3818550198" sldId="483"/>
            <ac:picMk id="18" creationId="{F7C42041-9F2D-2FE8-A4F1-D8620715015A}"/>
          </ac:picMkLst>
        </pc:picChg>
      </pc:sldChg>
      <pc:sldChg chg="addSp modSp">
        <pc:chgData name="Leonie Smith" userId="fed1330f33f5650e" providerId="LiveId" clId="{368A04FE-2B1A-4CC7-A83A-AE5FA2D0D6F7}" dt="2023-12-08T06:00:02.666" v="64"/>
        <pc:sldMkLst>
          <pc:docMk/>
          <pc:sldMk cId="1072803776" sldId="484"/>
        </pc:sldMkLst>
        <pc:picChg chg="add mod">
          <ac:chgData name="Leonie Smith" userId="fed1330f33f5650e" providerId="LiveId" clId="{368A04FE-2B1A-4CC7-A83A-AE5FA2D0D6F7}" dt="2023-12-08T06:00:02.666" v="64"/>
          <ac:picMkLst>
            <pc:docMk/>
            <pc:sldMk cId="1072803776" sldId="484"/>
            <ac:picMk id="6" creationId="{70BE1E60-DA4C-8DAD-59D3-4976C44B0182}"/>
          </ac:picMkLst>
        </pc:picChg>
      </pc:sldChg>
      <pc:sldChg chg="addSp modSp">
        <pc:chgData name="Leonie Smith" userId="fed1330f33f5650e" providerId="LiveId" clId="{368A04FE-2B1A-4CC7-A83A-AE5FA2D0D6F7}" dt="2023-12-08T06:00:51.142" v="65"/>
        <pc:sldMkLst>
          <pc:docMk/>
          <pc:sldMk cId="1278449577" sldId="485"/>
        </pc:sldMkLst>
        <pc:picChg chg="add mod">
          <ac:chgData name="Leonie Smith" userId="fed1330f33f5650e" providerId="LiveId" clId="{368A04FE-2B1A-4CC7-A83A-AE5FA2D0D6F7}" dt="2023-12-08T06:00:51.142" v="65"/>
          <ac:picMkLst>
            <pc:docMk/>
            <pc:sldMk cId="1278449577" sldId="485"/>
            <ac:picMk id="6" creationId="{D97EF998-1622-527D-E793-601658958F54}"/>
          </ac:picMkLst>
        </pc:picChg>
      </pc:sldChg>
      <pc:sldChg chg="addSp delSp modSp mod modTransition modAnim">
        <pc:chgData name="Leonie Smith" userId="fed1330f33f5650e" providerId="LiveId" clId="{368A04FE-2B1A-4CC7-A83A-AE5FA2D0D6F7}" dt="2023-12-08T06:01:57.319" v="69"/>
        <pc:sldMkLst>
          <pc:docMk/>
          <pc:sldMk cId="3269686082" sldId="486"/>
        </pc:sldMkLst>
        <pc:picChg chg="add del mod">
          <ac:chgData name="Leonie Smith" userId="fed1330f33f5650e" providerId="LiveId" clId="{368A04FE-2B1A-4CC7-A83A-AE5FA2D0D6F7}" dt="2023-12-08T06:01:41.658" v="68"/>
          <ac:picMkLst>
            <pc:docMk/>
            <pc:sldMk cId="3269686082" sldId="486"/>
            <ac:picMk id="6" creationId="{403BE713-18EE-1747-1AE5-E3A20929DA2F}"/>
          </ac:picMkLst>
        </pc:picChg>
        <pc:picChg chg="add del mod ord">
          <ac:chgData name="Leonie Smith" userId="fed1330f33f5650e" providerId="LiveId" clId="{368A04FE-2B1A-4CC7-A83A-AE5FA2D0D6F7}" dt="2023-12-08T06:01:57.319" v="69"/>
          <ac:picMkLst>
            <pc:docMk/>
            <pc:sldMk cId="3269686082" sldId="486"/>
            <ac:picMk id="9" creationId="{2AB57615-9588-30DB-CE16-B886287B43B9}"/>
          </ac:picMkLst>
        </pc:picChg>
        <pc:picChg chg="add mod">
          <ac:chgData name="Leonie Smith" userId="fed1330f33f5650e" providerId="LiveId" clId="{368A04FE-2B1A-4CC7-A83A-AE5FA2D0D6F7}" dt="2023-12-08T06:01:57.319" v="69"/>
          <ac:picMkLst>
            <pc:docMk/>
            <pc:sldMk cId="3269686082" sldId="486"/>
            <ac:picMk id="10" creationId="{1ECA89BA-CDEE-E4D3-0ADB-7032B85D4BC9}"/>
          </ac:picMkLst>
        </pc:picChg>
      </pc:sldChg>
      <pc:sldChg chg="addSp delSp modSp mod modTransition modAnim">
        <pc:chgData name="Leonie Smith" userId="fed1330f33f5650e" providerId="LiveId" clId="{368A04FE-2B1A-4CC7-A83A-AE5FA2D0D6F7}" dt="2023-12-08T06:03:27.757" v="79"/>
        <pc:sldMkLst>
          <pc:docMk/>
          <pc:sldMk cId="3165618102" sldId="487"/>
        </pc:sldMkLst>
        <pc:picChg chg="add del mod">
          <ac:chgData name="Leonie Smith" userId="fed1330f33f5650e" providerId="LiveId" clId="{368A04FE-2B1A-4CC7-A83A-AE5FA2D0D6F7}" dt="2023-12-08T06:02:47.957" v="72"/>
          <ac:picMkLst>
            <pc:docMk/>
            <pc:sldMk cId="3165618102" sldId="487"/>
            <ac:picMk id="6" creationId="{49E6ECE2-E455-73B5-4A09-75CF8E607FF1}"/>
          </ac:picMkLst>
        </pc:picChg>
        <pc:picChg chg="add del mod ord">
          <ac:chgData name="Leonie Smith" userId="fed1330f33f5650e" providerId="LiveId" clId="{368A04FE-2B1A-4CC7-A83A-AE5FA2D0D6F7}" dt="2023-12-08T06:02:53.421" v="73"/>
          <ac:picMkLst>
            <pc:docMk/>
            <pc:sldMk cId="3165618102" sldId="487"/>
            <ac:picMk id="9" creationId="{E3CA9CC8-F3DC-FBFC-B580-3344E0BDAB69}"/>
          </ac:picMkLst>
        </pc:picChg>
        <pc:picChg chg="add del mod">
          <ac:chgData name="Leonie Smith" userId="fed1330f33f5650e" providerId="LiveId" clId="{368A04FE-2B1A-4CC7-A83A-AE5FA2D0D6F7}" dt="2023-12-08T06:02:54.839" v="75"/>
          <ac:picMkLst>
            <pc:docMk/>
            <pc:sldMk cId="3165618102" sldId="487"/>
            <ac:picMk id="10" creationId="{5446723F-C944-AA38-AF9F-9E7EAA45F548}"/>
          </ac:picMkLst>
        </pc:picChg>
        <pc:picChg chg="add del mod ord">
          <ac:chgData name="Leonie Smith" userId="fed1330f33f5650e" providerId="LiveId" clId="{368A04FE-2B1A-4CC7-A83A-AE5FA2D0D6F7}" dt="2023-12-08T06:03:09.366" v="76"/>
          <ac:picMkLst>
            <pc:docMk/>
            <pc:sldMk cId="3165618102" sldId="487"/>
            <ac:picMk id="13" creationId="{F654B136-C8D1-7CD8-44AC-063B6B2DBDC5}"/>
          </ac:picMkLst>
        </pc:picChg>
        <pc:picChg chg="add del mod">
          <ac:chgData name="Leonie Smith" userId="fed1330f33f5650e" providerId="LiveId" clId="{368A04FE-2B1A-4CC7-A83A-AE5FA2D0D6F7}" dt="2023-12-08T06:03:10.805" v="78"/>
          <ac:picMkLst>
            <pc:docMk/>
            <pc:sldMk cId="3165618102" sldId="487"/>
            <ac:picMk id="14" creationId="{43BD5FD7-81E9-1119-A29A-25107D7C7F40}"/>
          </ac:picMkLst>
        </pc:picChg>
        <pc:picChg chg="add del mod ord">
          <ac:chgData name="Leonie Smith" userId="fed1330f33f5650e" providerId="LiveId" clId="{368A04FE-2B1A-4CC7-A83A-AE5FA2D0D6F7}" dt="2023-12-08T06:03:27.757" v="79"/>
          <ac:picMkLst>
            <pc:docMk/>
            <pc:sldMk cId="3165618102" sldId="487"/>
            <ac:picMk id="17" creationId="{DF370498-C671-C4ED-587D-367C21A5BF91}"/>
          </ac:picMkLst>
        </pc:picChg>
        <pc:picChg chg="add mod">
          <ac:chgData name="Leonie Smith" userId="fed1330f33f5650e" providerId="LiveId" clId="{368A04FE-2B1A-4CC7-A83A-AE5FA2D0D6F7}" dt="2023-12-08T06:03:27.757" v="79"/>
          <ac:picMkLst>
            <pc:docMk/>
            <pc:sldMk cId="3165618102" sldId="487"/>
            <ac:picMk id="18" creationId="{138094DA-F059-CA53-1D60-0A98DCB4DE36}"/>
          </ac:picMkLst>
        </pc:picChg>
      </pc:sldChg>
      <pc:sldChg chg="addSp modSp">
        <pc:chgData name="Leonie Smith" userId="fed1330f33f5650e" providerId="LiveId" clId="{368A04FE-2B1A-4CC7-A83A-AE5FA2D0D6F7}" dt="2023-12-08T06:04:14.753" v="80"/>
        <pc:sldMkLst>
          <pc:docMk/>
          <pc:sldMk cId="1019586425" sldId="488"/>
        </pc:sldMkLst>
        <pc:picChg chg="add mod">
          <ac:chgData name="Leonie Smith" userId="fed1330f33f5650e" providerId="LiveId" clId="{368A04FE-2B1A-4CC7-A83A-AE5FA2D0D6F7}" dt="2023-12-08T06:04:14.753" v="80"/>
          <ac:picMkLst>
            <pc:docMk/>
            <pc:sldMk cId="1019586425" sldId="488"/>
            <ac:picMk id="6" creationId="{40DD760C-8886-C5ED-E543-E6348F6665FD}"/>
          </ac:picMkLst>
        </pc:picChg>
      </pc:sldChg>
      <pc:sldChg chg="addSp delSp modSp mod modTransition modAnim">
        <pc:chgData name="Leonie Smith" userId="fed1330f33f5650e" providerId="LiveId" clId="{368A04FE-2B1A-4CC7-A83A-AE5FA2D0D6F7}" dt="2023-12-08T06:07:40.720" v="108"/>
        <pc:sldMkLst>
          <pc:docMk/>
          <pc:sldMk cId="1985842240" sldId="489"/>
        </pc:sldMkLst>
        <pc:picChg chg="add del mod">
          <ac:chgData name="Leonie Smith" userId="fed1330f33f5650e" providerId="LiveId" clId="{368A04FE-2B1A-4CC7-A83A-AE5FA2D0D6F7}" dt="2023-12-08T06:05:23.238" v="83"/>
          <ac:picMkLst>
            <pc:docMk/>
            <pc:sldMk cId="1985842240" sldId="489"/>
            <ac:picMk id="6" creationId="{8B553F0F-5FE7-6B2D-96D7-3DF426CB0772}"/>
          </ac:picMkLst>
        </pc:picChg>
        <pc:picChg chg="add del mod ord">
          <ac:chgData name="Leonie Smith" userId="fed1330f33f5650e" providerId="LiveId" clId="{368A04FE-2B1A-4CC7-A83A-AE5FA2D0D6F7}" dt="2023-12-08T06:05:34.418" v="84"/>
          <ac:picMkLst>
            <pc:docMk/>
            <pc:sldMk cId="1985842240" sldId="489"/>
            <ac:picMk id="9" creationId="{7DBEBB83-B324-8DBC-1E96-E6187070DCBF}"/>
          </ac:picMkLst>
        </pc:picChg>
        <pc:picChg chg="add del mod">
          <ac:chgData name="Leonie Smith" userId="fed1330f33f5650e" providerId="LiveId" clId="{368A04FE-2B1A-4CC7-A83A-AE5FA2D0D6F7}" dt="2023-12-08T06:05:35.829" v="86"/>
          <ac:picMkLst>
            <pc:docMk/>
            <pc:sldMk cId="1985842240" sldId="489"/>
            <ac:picMk id="10" creationId="{82A5530D-CFF6-AEC0-658A-BA73A3BD3B2E}"/>
          </ac:picMkLst>
        </pc:picChg>
        <pc:picChg chg="add del mod ord">
          <ac:chgData name="Leonie Smith" userId="fed1330f33f5650e" providerId="LiveId" clId="{368A04FE-2B1A-4CC7-A83A-AE5FA2D0D6F7}" dt="2023-12-08T06:05:50.093" v="87"/>
          <ac:picMkLst>
            <pc:docMk/>
            <pc:sldMk cId="1985842240" sldId="489"/>
            <ac:picMk id="13" creationId="{15D232D3-D10B-F790-9E44-00BE5C9E8E35}"/>
          </ac:picMkLst>
        </pc:picChg>
        <pc:picChg chg="add del mod">
          <ac:chgData name="Leonie Smith" userId="fed1330f33f5650e" providerId="LiveId" clId="{368A04FE-2B1A-4CC7-A83A-AE5FA2D0D6F7}" dt="2023-12-08T06:05:55.987" v="89"/>
          <ac:picMkLst>
            <pc:docMk/>
            <pc:sldMk cId="1985842240" sldId="489"/>
            <ac:picMk id="14" creationId="{71C4447A-6646-437E-A5BF-404CB233993B}"/>
          </ac:picMkLst>
        </pc:picChg>
        <pc:picChg chg="add del mod ord">
          <ac:chgData name="Leonie Smith" userId="fed1330f33f5650e" providerId="LiveId" clId="{368A04FE-2B1A-4CC7-A83A-AE5FA2D0D6F7}" dt="2023-12-08T06:06:05.145" v="90"/>
          <ac:picMkLst>
            <pc:docMk/>
            <pc:sldMk cId="1985842240" sldId="489"/>
            <ac:picMk id="17" creationId="{D3384244-B97E-8AC4-F43A-09825F1A9197}"/>
          </ac:picMkLst>
        </pc:picChg>
        <pc:picChg chg="add del mod">
          <ac:chgData name="Leonie Smith" userId="fed1330f33f5650e" providerId="LiveId" clId="{368A04FE-2B1A-4CC7-A83A-AE5FA2D0D6F7}" dt="2023-12-08T06:06:08.193" v="92"/>
          <ac:picMkLst>
            <pc:docMk/>
            <pc:sldMk cId="1985842240" sldId="489"/>
            <ac:picMk id="18" creationId="{266DC263-E2C9-B590-2E8F-0079C7BA5DC0}"/>
          </ac:picMkLst>
        </pc:picChg>
        <pc:picChg chg="add del mod ord">
          <ac:chgData name="Leonie Smith" userId="fed1330f33f5650e" providerId="LiveId" clId="{368A04FE-2B1A-4CC7-A83A-AE5FA2D0D6F7}" dt="2023-12-08T06:06:23.052" v="93"/>
          <ac:picMkLst>
            <pc:docMk/>
            <pc:sldMk cId="1985842240" sldId="489"/>
            <ac:picMk id="21" creationId="{FE71EB63-9021-B9AE-7BA2-851F493AD809}"/>
          </ac:picMkLst>
        </pc:picChg>
        <pc:picChg chg="add del mod">
          <ac:chgData name="Leonie Smith" userId="fed1330f33f5650e" providerId="LiveId" clId="{368A04FE-2B1A-4CC7-A83A-AE5FA2D0D6F7}" dt="2023-12-08T06:06:28.034" v="95"/>
          <ac:picMkLst>
            <pc:docMk/>
            <pc:sldMk cId="1985842240" sldId="489"/>
            <ac:picMk id="22" creationId="{E755AA1B-C9E2-D7BE-0DDE-499C51AFCFB6}"/>
          </ac:picMkLst>
        </pc:picChg>
        <pc:picChg chg="add del mod ord">
          <ac:chgData name="Leonie Smith" userId="fed1330f33f5650e" providerId="LiveId" clId="{368A04FE-2B1A-4CC7-A83A-AE5FA2D0D6F7}" dt="2023-12-08T06:06:38.207" v="96"/>
          <ac:picMkLst>
            <pc:docMk/>
            <pc:sldMk cId="1985842240" sldId="489"/>
            <ac:picMk id="25" creationId="{773DCFCE-93E1-AC09-A9AB-A8427CD1FE9C}"/>
          </ac:picMkLst>
        </pc:picChg>
        <pc:picChg chg="add del mod">
          <ac:chgData name="Leonie Smith" userId="fed1330f33f5650e" providerId="LiveId" clId="{368A04FE-2B1A-4CC7-A83A-AE5FA2D0D6F7}" dt="2023-12-08T06:06:39.693" v="98"/>
          <ac:picMkLst>
            <pc:docMk/>
            <pc:sldMk cId="1985842240" sldId="489"/>
            <ac:picMk id="26" creationId="{45596FA1-9E55-3B32-A552-0873A5B253E2}"/>
          </ac:picMkLst>
        </pc:picChg>
        <pc:picChg chg="add del mod ord">
          <ac:chgData name="Leonie Smith" userId="fed1330f33f5650e" providerId="LiveId" clId="{368A04FE-2B1A-4CC7-A83A-AE5FA2D0D6F7}" dt="2023-12-08T06:06:44.114" v="99"/>
          <ac:picMkLst>
            <pc:docMk/>
            <pc:sldMk cId="1985842240" sldId="489"/>
            <ac:picMk id="29" creationId="{EA7C8A91-D39B-F5D4-D749-1D57E9218C92}"/>
          </ac:picMkLst>
        </pc:picChg>
        <pc:picChg chg="add del mod">
          <ac:chgData name="Leonie Smith" userId="fed1330f33f5650e" providerId="LiveId" clId="{368A04FE-2B1A-4CC7-A83A-AE5FA2D0D6F7}" dt="2023-12-08T06:06:45.450" v="101"/>
          <ac:picMkLst>
            <pc:docMk/>
            <pc:sldMk cId="1985842240" sldId="489"/>
            <ac:picMk id="30" creationId="{9047BDF8-BFE6-4191-AD21-ECB413029348}"/>
          </ac:picMkLst>
        </pc:picChg>
        <pc:picChg chg="add del mod ord">
          <ac:chgData name="Leonie Smith" userId="fed1330f33f5650e" providerId="LiveId" clId="{368A04FE-2B1A-4CC7-A83A-AE5FA2D0D6F7}" dt="2023-12-08T06:07:02.248" v="102"/>
          <ac:picMkLst>
            <pc:docMk/>
            <pc:sldMk cId="1985842240" sldId="489"/>
            <ac:picMk id="33" creationId="{B134D42A-8B79-68E4-5FD9-0EF102AA4E91}"/>
          </ac:picMkLst>
        </pc:picChg>
        <pc:picChg chg="add del mod">
          <ac:chgData name="Leonie Smith" userId="fed1330f33f5650e" providerId="LiveId" clId="{368A04FE-2B1A-4CC7-A83A-AE5FA2D0D6F7}" dt="2023-12-08T06:07:16.911" v="104"/>
          <ac:picMkLst>
            <pc:docMk/>
            <pc:sldMk cId="1985842240" sldId="489"/>
            <ac:picMk id="34" creationId="{68BB54EF-F5C6-5444-3D86-03BE1E305F3D}"/>
          </ac:picMkLst>
        </pc:picChg>
        <pc:picChg chg="add del mod ord">
          <ac:chgData name="Leonie Smith" userId="fed1330f33f5650e" providerId="LiveId" clId="{368A04FE-2B1A-4CC7-A83A-AE5FA2D0D6F7}" dt="2023-12-08T06:07:22.105" v="105"/>
          <ac:picMkLst>
            <pc:docMk/>
            <pc:sldMk cId="1985842240" sldId="489"/>
            <ac:picMk id="38" creationId="{A742A493-5242-9FAA-198C-7DE5559CAD3F}"/>
          </ac:picMkLst>
        </pc:picChg>
        <pc:picChg chg="add del mod">
          <ac:chgData name="Leonie Smith" userId="fed1330f33f5650e" providerId="LiveId" clId="{368A04FE-2B1A-4CC7-A83A-AE5FA2D0D6F7}" dt="2023-12-08T06:07:23.111" v="107"/>
          <ac:picMkLst>
            <pc:docMk/>
            <pc:sldMk cId="1985842240" sldId="489"/>
            <ac:picMk id="39" creationId="{99AAB0C2-D5D5-E7E4-CE9C-3649C8BE18D7}"/>
          </ac:picMkLst>
        </pc:picChg>
        <pc:picChg chg="add del mod ord">
          <ac:chgData name="Leonie Smith" userId="fed1330f33f5650e" providerId="LiveId" clId="{368A04FE-2B1A-4CC7-A83A-AE5FA2D0D6F7}" dt="2023-12-08T06:07:40.720" v="108"/>
          <ac:picMkLst>
            <pc:docMk/>
            <pc:sldMk cId="1985842240" sldId="489"/>
            <ac:picMk id="42" creationId="{DF3AF385-80EE-9611-76F4-A9112C451BD9}"/>
          </ac:picMkLst>
        </pc:picChg>
        <pc:picChg chg="add mod">
          <ac:chgData name="Leonie Smith" userId="fed1330f33f5650e" providerId="LiveId" clId="{368A04FE-2B1A-4CC7-A83A-AE5FA2D0D6F7}" dt="2023-12-08T06:07:40.720" v="108"/>
          <ac:picMkLst>
            <pc:docMk/>
            <pc:sldMk cId="1985842240" sldId="489"/>
            <ac:picMk id="43" creationId="{585847DE-3B83-04AE-BE33-138526C0DB2F}"/>
          </ac:picMkLst>
        </pc:picChg>
      </pc:sldChg>
      <pc:sldChg chg="addSp delSp modSp mod modTransition modAnim">
        <pc:chgData name="Leonie Smith" userId="fed1330f33f5650e" providerId="LiveId" clId="{368A04FE-2B1A-4CC7-A83A-AE5FA2D0D6F7}" dt="2023-12-08T06:08:28.112" v="112"/>
        <pc:sldMkLst>
          <pc:docMk/>
          <pc:sldMk cId="3358657754" sldId="490"/>
        </pc:sldMkLst>
        <pc:picChg chg="add del mod">
          <ac:chgData name="Leonie Smith" userId="fed1330f33f5650e" providerId="LiveId" clId="{368A04FE-2B1A-4CC7-A83A-AE5FA2D0D6F7}" dt="2023-12-08T06:08:18.547" v="111"/>
          <ac:picMkLst>
            <pc:docMk/>
            <pc:sldMk cId="3358657754" sldId="490"/>
            <ac:picMk id="6" creationId="{78AB3FBD-F18E-1DDA-9A16-923A3819CA44}"/>
          </ac:picMkLst>
        </pc:picChg>
        <pc:picChg chg="add del mod ord">
          <ac:chgData name="Leonie Smith" userId="fed1330f33f5650e" providerId="LiveId" clId="{368A04FE-2B1A-4CC7-A83A-AE5FA2D0D6F7}" dt="2023-12-08T06:08:28.112" v="112"/>
          <ac:picMkLst>
            <pc:docMk/>
            <pc:sldMk cId="3358657754" sldId="490"/>
            <ac:picMk id="10" creationId="{7545DA07-61EB-48AC-5FDF-E04A67BA468C}"/>
          </ac:picMkLst>
        </pc:picChg>
        <pc:picChg chg="add mod">
          <ac:chgData name="Leonie Smith" userId="fed1330f33f5650e" providerId="LiveId" clId="{368A04FE-2B1A-4CC7-A83A-AE5FA2D0D6F7}" dt="2023-12-08T06:08:28.112" v="112"/>
          <ac:picMkLst>
            <pc:docMk/>
            <pc:sldMk cId="3358657754" sldId="490"/>
            <ac:picMk id="11" creationId="{48BFD253-5062-E829-8C99-23ED72EFFC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2024/08/04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8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F7F22C77-1938-673F-6134-CB25C0F39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3"/>
    </mc:Choice>
    <mc:Fallback xmlns="">
      <p:transition spd="slow" advTm="2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74EC1-A9A8-8B3C-1EE2-39F53D58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0185"/>
            <a:ext cx="12191999" cy="7608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C3C745-D9AB-74CC-250A-27AA339ADA1C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42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8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43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यह अनुग्रह मुझे कहाँ से हुआ, कि मेरे प्रभु की माता मेरे पास आई? </a:t>
            </a:r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44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देख जैसे ही तेरे नमस्कार का शब्द मेरे कानों में पड़ा वैसे ही बच्चा मेरे पेट में आनन्द से उछल पड़ा।</a:t>
            </a:r>
            <a:endParaRPr lang="en-I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43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And why am I so honored, that the mother of my Lord should come to me? </a:t>
            </a:r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44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For as soon as the sound of your greeting reached my ears, the baby in my womb leaped for joy.</a:t>
            </a:r>
            <a:endParaRPr lang="en-IN" sz="40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28417E6-D269-D7DE-861A-51A36DB79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880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1"/>
    </mc:Choice>
    <mc:Fallback xmlns="">
      <p:transition spd="slow" advTm="15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73DA4-3E10-F9FE-FA30-D4B4FD1B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262"/>
            <a:ext cx="12383702" cy="70162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FF4BAD-3B80-1CC2-2021-709CE101C3E3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43,44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45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Blessed is she who has believed that the Lord’s word to her will be fulfilled.”</a:t>
            </a:r>
            <a:endParaRPr lang="en-IN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03A08-216E-4ADD-A05D-31769297327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45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धन्य है, वह जिसने विश्वास किया कि जो बातें प्रभु की ओर से उससे कही गई, वे पूरी होंगी।”</a:t>
            </a:r>
            <a:endParaRPr lang="en-IN" sz="3600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F7C42041-9F2D-2FE8-A4F1-D86207150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185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7"/>
    </mc:Choice>
    <mc:Fallback xmlns="">
      <p:transition spd="slow" advTm="6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A3C31-667C-EB94-63B5-B3AB06497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1" b="37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F3F60-26F3-1921-3D9C-437DABAFA54E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45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46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Then Mary said:</a:t>
            </a:r>
          </a:p>
          <a:p>
            <a:pPr algn="l"/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“My soul magnifies the Lord,</a:t>
            </a:r>
          </a:p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47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and my spirit rejoices in God my Savior!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7F103-6BC1-E3FD-172E-FAF4041FFE2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46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तब मरियम ने कहा,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“मेरा प्राण प्रभु की बड़ाई करता है।</a:t>
            </a:r>
          </a:p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47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मेरी आत्मा मेरे उद्धार करनेवाले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परमेश्वर से आनन्दित हुई।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0BE1E60-DA4C-8DAD-59D3-4976C44B01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28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6"/>
    </mc:Choice>
    <mc:Fallback xmlns="">
      <p:transition spd="slow" advTm="12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0DC5E3-1377-3DD7-1E33-FC9E8147DB4E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46,47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48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For He has looked with favor on the humble state of His servant.</a:t>
            </a:r>
          </a:p>
          <a:p>
            <a:pPr algn="l"/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From now on all generations will call me blessed.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FECED6-F872-FF2F-D83D-DFB13C078FC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48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क्योंकि उसने अपनी दासी की दीनता पर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दृष्टि की है;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इसलिए देखो, अब से सब युग-युग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के लोग मुझे धन्य कहेंगे।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97EF998-1622-527D-E793-601658958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84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8"/>
    </mc:Choice>
    <mc:Fallback xmlns="">
      <p:transition spd="slow" advTm="10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134CC-9B76-F46A-9B3D-B35ED9E2DC5C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48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8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49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For the Mighty One has done great things for me.</a:t>
            </a:r>
          </a:p>
          <a:p>
            <a:pPr algn="l"/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Holy is His name.</a:t>
            </a:r>
          </a:p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50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His mercy extends to those who fear Him,</a:t>
            </a:r>
          </a:p>
          <a:p>
            <a:pPr algn="l"/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from generation to generation.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64E3E-020A-D8F2-C7E0-C09055F789A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4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49</a:t>
            </a:r>
            <a:r>
              <a:rPr lang="hi-IN" sz="34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क्योंकि उस शक्तिमान ने मेरे लिये बड़े-</a:t>
            </a:r>
          </a:p>
          <a:p>
            <a:pPr algn="l"/>
            <a:r>
              <a:rPr lang="hi-IN" sz="34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बड़े काम किए हैं, और उसका नाम पवित्र है।</a:t>
            </a:r>
          </a:p>
          <a:p>
            <a:pPr algn="l"/>
            <a:r>
              <a:rPr lang="hi-IN" sz="34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50</a:t>
            </a:r>
            <a:r>
              <a:rPr lang="hi-IN" sz="34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उसकी दया उन पर,</a:t>
            </a:r>
          </a:p>
          <a:p>
            <a:pPr algn="l"/>
            <a:r>
              <a:rPr lang="hi-IN" sz="34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जो उससे डरते हैं,</a:t>
            </a:r>
          </a:p>
          <a:p>
            <a:pPr algn="l"/>
            <a:r>
              <a:rPr lang="hi-IN" sz="34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पीढ़ी से पीढ़ी तक बनी रहती है।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ECA89BA-CDEE-E4D3-0ADB-7032B85D4B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696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0"/>
    </mc:Choice>
    <mc:Fallback xmlns="">
      <p:transition spd="slow" advTm="12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2D249-4F44-7E67-6FC1-BDF78F61D705}"/>
              </a:ext>
            </a:extLst>
          </p:cNvPr>
          <p:cNvSpPr txBox="1"/>
          <p:nvPr/>
        </p:nvSpPr>
        <p:spPr>
          <a:xfrm>
            <a:off x="572344" y="3657878"/>
            <a:ext cx="4658024" cy="2016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400" b="0" i="0" u="none" strike="noStrike" baseline="0" dirty="0">
                <a:solidFill>
                  <a:schemeClr val="bg1"/>
                </a:solidFill>
                <a:latin typeface="TimesNewRomanPSMT"/>
              </a:rPr>
              <a:t>मरियम इलीशिबा से मिलने गई -</a:t>
            </a:r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hi-IN" sz="4400" b="0" i="0" u="none" strike="noStrike" baseline="0" dirty="0">
                <a:solidFill>
                  <a:schemeClr val="bg1"/>
                </a:solidFill>
                <a:latin typeface="TimesNewRomanPSMT"/>
              </a:rPr>
              <a:t>लूका 1:39-56</a:t>
            </a:r>
            <a:endParaRPr lang="en-US" sz="4400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10031-6CDB-9EE6-8074-27B66D17FC8A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644A0-60AB-4DA6-8958-93C522EFE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23" y="6681"/>
            <a:ext cx="12213222" cy="6851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2D0DFC-885D-A6F1-D25A-AFEF2E352E34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49,50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8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51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He has performed mighty deeds with His arm;</a:t>
            </a:r>
          </a:p>
          <a:p>
            <a:pPr algn="l"/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He has scattered those who are proud</a:t>
            </a:r>
          </a:p>
          <a:p>
            <a:pPr algn="l"/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in the thoughts of their hearts.</a:t>
            </a:r>
          </a:p>
          <a:p>
            <a:pPr algn="l"/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52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He has brought down rulers from their thrones,</a:t>
            </a:r>
          </a:p>
          <a:p>
            <a:pPr algn="l"/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but has exalted the humble.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E70C9-8C78-0097-7C2C-A84BD3958F6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51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उसने अपना भुजबल दिखाया,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जो अपने मन में घमण्ड करते थे,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उन्हें तितर-बितर किया।</a:t>
            </a:r>
          </a:p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52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उसने शासकों को सिंहासनों से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गिरा दिया;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दीनों को ऊँचा किया।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138094DA-F059-CA53-1D60-0A98DCB4D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56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6"/>
    </mc:Choice>
    <mc:Fallback xmlns="">
      <p:transition spd="slow" advTm="13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809BE-3F63-1AD8-18A0-33027626D8BF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51,52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53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He has filled the hungry with good things,</a:t>
            </a:r>
          </a:p>
          <a:p>
            <a:pPr algn="l"/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but has sent the rich away empty.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CAF9C-8CC0-2399-59E6-6BBBCA08A5E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53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उसने भूखों को अच्छी वस्तुओं से</a:t>
            </a:r>
          </a:p>
          <a:p>
            <a:pPr algn="l"/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तृप्त किया,</a:t>
            </a:r>
          </a:p>
          <a:p>
            <a:pPr algn="l"/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धनवानों को खाली हाथ निकाल दिया।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0DD760C-8886-C5ED-E543-E6348F6665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195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8"/>
    </mc:Choice>
    <mc:Fallback xmlns="">
      <p:transition spd="slow" advTm="7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649A4-5559-B3A9-ECB8-C5E3F98D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49006"/>
            <a:ext cx="12192000" cy="7552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0DF8A-4BAC-8515-9C67-C37351A0018B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53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54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He has helped His servant Israel,</a:t>
            </a:r>
          </a:p>
          <a:p>
            <a:pPr algn="l"/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remembering to be merciful,</a:t>
            </a:r>
          </a:p>
          <a:p>
            <a:pPr algn="l"/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55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as He promised to our fathers,</a:t>
            </a:r>
          </a:p>
          <a:p>
            <a:pPr algn="l"/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to Abraham and his descendants forever.”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31AA3-D7A0-A8AF-5828-8500A3E5BBD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54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उसने अपने सेवक इस्राएल को सम्भाल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लिया कि अपनी उस दया को स्मरण करे,</a:t>
            </a:r>
          </a:p>
          <a:p>
            <a:pPr algn="l"/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55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जो अब्राहम और उसके वंश पर सदा रहेगी,</a:t>
            </a:r>
          </a:p>
          <a:p>
            <a:pPr algn="l"/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जैसा उसने हमारे पूर्वजों से कहा था।”</a:t>
            </a:r>
          </a:p>
        </p:txBody>
      </p:sp>
      <p:pic>
        <p:nvPicPr>
          <p:cNvPr id="43" name="Audio 42">
            <a:hlinkClick r:id="" action="ppaction://media"/>
            <a:extLst>
              <a:ext uri="{FF2B5EF4-FFF2-40B4-BE49-F238E27FC236}">
                <a16:creationId xmlns:a16="http://schemas.microsoft.com/office/drawing/2014/main" id="{585847DE-3B83-04AE-BE33-138526C0D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58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1"/>
    </mc:Choice>
    <mc:Fallback xmlns="">
      <p:transition spd="slow" advTm="14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11D556-27E9-9DC1-1BC0-360BACE7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74057-F853-BAB0-0468-422EDD65AFE1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54,55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56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Mary stayed with Elizabeth for about three months and then returned home.</a:t>
            </a:r>
            <a:endParaRPr lang="en-IN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D18402-2885-B530-0865-A7A2D24E4DF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56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मरियम लगभग तीन महीने उसके साथ रहकर अपने घर लौट गई।</a:t>
            </a:r>
            <a:endParaRPr lang="en-IN" sz="40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8BFD253-5062-E829-8C99-23ED72EFFC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5865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7"/>
    </mc:Choice>
    <mc:Fallback xmlns="">
      <p:transition spd="slow" advTm="6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387EA9-DF69-4627-9820-700B7FEB6966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56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8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5400" b="0" i="0" u="none" strike="noStrike" baseline="0" dirty="0">
                <a:latin typeface="TimesNewRomanPSMT"/>
              </a:rPr>
              <a:t>Mary visits Elizabeth – </a:t>
            </a:r>
          </a:p>
          <a:p>
            <a:pPr algn="l"/>
            <a:r>
              <a:rPr lang="en-US" sz="5400" b="0" i="0" u="none" strike="noStrike" baseline="0" dirty="0">
                <a:latin typeface="TimesNewRomanPSMT"/>
              </a:rPr>
              <a:t>Luke 1:39-56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5400" dirty="0"/>
              <a:t>मरियम इलीशिबा से मिलने गई  -</a:t>
            </a:r>
          </a:p>
          <a:p>
            <a:r>
              <a:rPr lang="hi-IN" sz="5400" dirty="0"/>
              <a:t>लूका 1:39-56</a:t>
            </a:r>
            <a:endParaRPr lang="en-ZA" sz="5400" dirty="0"/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85F2EC2B-E87B-3AE7-C648-49795F069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8"/>
    </mc:Choice>
    <mc:Fallback xmlns="">
      <p:transition spd="slow" advTm="3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C7186A-D2A0-3404-57C5-A027F01C4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31501D-2CC3-3106-4EA6-EBDD1F4BEC0C}"/>
              </a:ext>
            </a:extLst>
          </p:cNvPr>
          <p:cNvSpPr txBox="1"/>
          <p:nvPr/>
        </p:nvSpPr>
        <p:spPr>
          <a:xfrm>
            <a:off x="572344" y="3657878"/>
            <a:ext cx="4658024" cy="2016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4400" b="0" i="0" u="none" strike="noStrike" baseline="0" dirty="0">
                <a:solidFill>
                  <a:schemeClr val="bg1"/>
                </a:solidFill>
                <a:latin typeface="TimesNewRomanPSMT"/>
              </a:rPr>
              <a:t>मरियम इलीशिबा से मिलने गई -</a:t>
            </a:r>
            <a:r>
              <a:rPr lang="en-US" sz="4400" b="0" i="0" u="none" strike="noStrike" baseline="0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hi-IN" sz="4400" b="0" i="0" u="none" strike="noStrike" baseline="0" dirty="0">
                <a:solidFill>
                  <a:schemeClr val="bg1"/>
                </a:solidFill>
                <a:latin typeface="TimesNewRomanPSMT"/>
              </a:rPr>
              <a:t>लूका 1:39-56</a:t>
            </a:r>
            <a:endParaRPr lang="en-US" sz="4400" b="0" i="0" u="none" strike="noStrike" baseline="0" dirty="0">
              <a:solidFill>
                <a:schemeClr val="bg1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18436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39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उन दिनों में मरियम उठकर शीघ्र ही पहाड़ी देश में यहूदा के एक नगर को गई। </a:t>
            </a:r>
            <a:r>
              <a:rPr lang="hi-IN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40</a:t>
            </a:r>
            <a:r>
              <a:rPr lang="hi-IN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जकर्याह के घर में जाकर एलीशिबा को नमस्कार किया।</a:t>
            </a:r>
            <a:endParaRPr lang="en-I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39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In those days Mary got ready and hurried to a town in the hill country of Judah, </a:t>
            </a:r>
            <a:r>
              <a:rPr lang="en-US" sz="40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40</a:t>
            </a:r>
            <a:r>
              <a:rPr lang="en-US" sz="40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where she entered the home of Zechariah and greeted Elizabeth.</a:t>
            </a:r>
            <a:endParaRPr lang="en-IN" sz="4000" dirty="0"/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BEA3BEEB-6D64-6178-C2C3-B9B46BBC0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4"/>
    </mc:Choice>
    <mc:Fallback xmlns="">
      <p:transition spd="slow" advTm="12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99130-FA74-CB34-C89C-D866499C0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4D382-C3F1-5220-D2AE-33A30D6B4234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1:39,40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41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जैसे ही एलीशिबा ने मरियम का नमस्कार सुना, वैसे ही बच्चा उसके पेट में उछला, और एलीशिबा पवित्र आत्मा से परिपूर्ण हो गई।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41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When Elizabeth heard Mary’s greeting, the baby leaped in her womb, and Elizabeth was filled with the Holy Spirit. </a:t>
            </a:r>
            <a:endParaRPr lang="en-IN" sz="4000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9F42785-6DA7-665B-7ED5-CF84F5EA2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62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4"/>
    </mc:Choice>
    <mc:Fallback xmlns="">
      <p:transition spd="slow" advTm="11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61FF0-465B-B41E-E2CE-859001CA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9179B-3BED-DAFA-D7EC-42B62F95C5FC}"/>
              </a:ext>
            </a:extLst>
          </p:cNvPr>
          <p:cNvSpPr txBox="1"/>
          <p:nvPr/>
        </p:nvSpPr>
        <p:spPr>
          <a:xfrm>
            <a:off x="347871" y="372961"/>
            <a:ext cx="427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41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0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42</a:t>
            </a:r>
            <a:r>
              <a:rPr lang="hi-IN" sz="40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और उसने बड़े शब्द से पुकारकर कहा, “तू स्त्रियों में धन्य है, और तेरे पेट का फल धन्य है!</a:t>
            </a:r>
            <a:endParaRPr lang="en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42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In a loud voice she exclaimed, “Blessed are you among women, and blessed is the fruit of your womb!</a:t>
            </a:r>
            <a:endParaRPr lang="en-IN" sz="3600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33DBCAEF-604E-9847-F50E-D6245D7D5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338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957</Words>
  <Application>Microsoft Office PowerPoint</Application>
  <PresentationFormat>Widescreen</PresentationFormat>
  <Paragraphs>96</Paragraphs>
  <Slides>28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Inter</vt:lpstr>
      <vt:lpstr>Mangal</vt:lpstr>
      <vt:lpstr>PT Serif</vt:lpstr>
      <vt:lpstr>Symbol</vt:lpstr>
      <vt:lpstr>Times New Roman</vt:lpstr>
      <vt:lpstr>TimesNewRomanPS-BoldMT</vt:lpstr>
      <vt:lpstr>TimesNewRomanPSMT</vt:lpstr>
      <vt:lpstr>Office Theme</vt:lpstr>
      <vt:lpstr>30-3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78</cp:revision>
  <dcterms:created xsi:type="dcterms:W3CDTF">2021-07-20T09:23:46Z</dcterms:created>
  <dcterms:modified xsi:type="dcterms:W3CDTF">2024-08-04T14:44:03Z</dcterms:modified>
</cp:coreProperties>
</file>