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71" r:id="rId5"/>
    <p:sldId id="259" r:id="rId6"/>
    <p:sldId id="442" r:id="rId7"/>
    <p:sldId id="473" r:id="rId8"/>
    <p:sldId id="444" r:id="rId9"/>
    <p:sldId id="474" r:id="rId10"/>
    <p:sldId id="446" r:id="rId11"/>
    <p:sldId id="475" r:id="rId12"/>
    <p:sldId id="448" r:id="rId13"/>
    <p:sldId id="476" r:id="rId14"/>
    <p:sldId id="450" r:id="rId15"/>
    <p:sldId id="477" r:id="rId16"/>
    <p:sldId id="469" r:id="rId17"/>
    <p:sldId id="478" r:id="rId18"/>
    <p:sldId id="470" r:id="rId19"/>
    <p:sldId id="479" r:id="rId20"/>
    <p:sldId id="454" r:id="rId21"/>
    <p:sldId id="480" r:id="rId22"/>
    <p:sldId id="456" r:id="rId23"/>
    <p:sldId id="481" r:id="rId24"/>
    <p:sldId id="458" r:id="rId25"/>
    <p:sldId id="482" r:id="rId26"/>
    <p:sldId id="460" r:id="rId27"/>
    <p:sldId id="483" r:id="rId28"/>
    <p:sldId id="462" r:id="rId29"/>
    <p:sldId id="484" r:id="rId30"/>
    <p:sldId id="4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D2F0B0-2334-407F-9F1B-6D24E32715F8}" v="63" dt="2023-12-08T06:36:19.0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18" autoAdjust="0"/>
    <p:restoredTop sz="83852" autoAdjust="0"/>
  </p:normalViewPr>
  <p:slideViewPr>
    <p:cSldViewPr snapToGrid="0">
      <p:cViewPr varScale="1">
        <p:scale>
          <a:sx n="69" d="100"/>
          <a:sy n="69" d="100"/>
        </p:scale>
        <p:origin x="21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A9B8177-BA19-4E4B-ADEE-39FE568D630E}"/>
    <pc:docChg chg="modSld">
      <pc:chgData name="Alfred Smith" userId="3c60a3631c0db8ad" providerId="LiveId" clId="{0A9B8177-BA19-4E4B-ADEE-39FE568D630E}" dt="2023-01-25T14:39:56.548" v="0"/>
      <pc:docMkLst>
        <pc:docMk/>
      </pc:docMkLst>
      <pc:sldChg chg="modSp mod">
        <pc:chgData name="Alfred Smith" userId="3c60a3631c0db8ad" providerId="LiveId" clId="{0A9B8177-BA19-4E4B-ADEE-39FE568D630E}" dt="2023-01-25T14:39:56.548" v="0"/>
        <pc:sldMkLst>
          <pc:docMk/>
          <pc:sldMk cId="3596600315" sldId="468"/>
        </pc:sldMkLst>
        <pc:spChg chg="mod">
          <ac:chgData name="Alfred Smith" userId="3c60a3631c0db8ad" providerId="LiveId" clId="{0A9B8177-BA19-4E4B-ADEE-39FE568D630E}" dt="2023-01-25T14:39:56.548" v="0"/>
          <ac:spMkLst>
            <pc:docMk/>
            <pc:sldMk cId="3596600315" sldId="468"/>
            <ac:spMk id="3" creationId="{0162BEE1-134B-8B70-2BB8-9226F1DF1614}"/>
          </ac:spMkLst>
        </pc:spChg>
      </pc:sldChg>
    </pc:docChg>
  </pc:docChgLst>
  <pc:docChgLst>
    <pc:chgData name="Leonie Smith" userId="fed1330f33f5650e" providerId="LiveId" clId="{9BD2F0B0-2334-407F-9F1B-6D24E32715F8}"/>
    <pc:docChg chg="modSld">
      <pc:chgData name="Leonie Smith" userId="fed1330f33f5650e" providerId="LiveId" clId="{9BD2F0B0-2334-407F-9F1B-6D24E32715F8}" dt="2023-12-08T06:36:19.001" v="86"/>
      <pc:docMkLst>
        <pc:docMk/>
      </pc:docMkLst>
      <pc:sldChg chg="addSp delSp modSp mod modTransition modAnim">
        <pc:chgData name="Leonie Smith" userId="fed1330f33f5650e" providerId="LiveId" clId="{9BD2F0B0-2334-407F-9F1B-6D24E32715F8}" dt="2023-12-08T06:14:17.293" v="17"/>
        <pc:sldMkLst>
          <pc:docMk/>
          <pc:sldMk cId="454763615" sldId="259"/>
        </pc:sldMkLst>
        <pc:picChg chg="add del mod">
          <ac:chgData name="Leonie Smith" userId="fed1330f33f5650e" providerId="LiveId" clId="{9BD2F0B0-2334-407F-9F1B-6D24E32715F8}" dt="2023-12-08T06:13:59.156" v="16"/>
          <ac:picMkLst>
            <pc:docMk/>
            <pc:sldMk cId="454763615" sldId="259"/>
            <ac:picMk id="6" creationId="{95BDB775-05B8-9AE7-9002-82AF32B37F3E}"/>
          </ac:picMkLst>
        </pc:picChg>
        <pc:picChg chg="add del mod ord">
          <ac:chgData name="Leonie Smith" userId="fed1330f33f5650e" providerId="LiveId" clId="{9BD2F0B0-2334-407F-9F1B-6D24E32715F8}" dt="2023-12-08T06:14:17.293" v="17"/>
          <ac:picMkLst>
            <pc:docMk/>
            <pc:sldMk cId="454763615" sldId="259"/>
            <ac:picMk id="9" creationId="{DEC88414-4626-B4EE-0843-0F65A6F84BFB}"/>
          </ac:picMkLst>
        </pc:picChg>
        <pc:picChg chg="add mod">
          <ac:chgData name="Leonie Smith" userId="fed1330f33f5650e" providerId="LiveId" clId="{9BD2F0B0-2334-407F-9F1B-6D24E32715F8}" dt="2023-12-08T06:14:17.293" v="17"/>
          <ac:picMkLst>
            <pc:docMk/>
            <pc:sldMk cId="454763615" sldId="259"/>
            <ac:picMk id="10" creationId="{86D0128A-9E42-6BBA-369D-49231F679F77}"/>
          </ac:picMkLst>
        </pc:picChg>
      </pc:sldChg>
      <pc:sldChg chg="addSp delSp modSp mod modTransition modAnim">
        <pc:chgData name="Leonie Smith" userId="fed1330f33f5650e" providerId="LiveId" clId="{9BD2F0B0-2334-407F-9F1B-6D24E32715F8}" dt="2023-12-08T06:13:17.362" v="13"/>
        <pc:sldMkLst>
          <pc:docMk/>
          <pc:sldMk cId="3759221820" sldId="439"/>
        </pc:sldMkLst>
        <pc:picChg chg="add del mod">
          <ac:chgData name="Leonie Smith" userId="fed1330f33f5650e" providerId="LiveId" clId="{9BD2F0B0-2334-407F-9F1B-6D24E32715F8}" dt="2023-12-08T06:12:11.195" v="3"/>
          <ac:picMkLst>
            <pc:docMk/>
            <pc:sldMk cId="3759221820" sldId="439"/>
            <ac:picMk id="5" creationId="{223D563E-DB9E-708B-6A47-27BA36DD2558}"/>
          </ac:picMkLst>
        </pc:picChg>
        <pc:picChg chg="add del mod ord">
          <ac:chgData name="Leonie Smith" userId="fed1330f33f5650e" providerId="LiveId" clId="{9BD2F0B0-2334-407F-9F1B-6D24E32715F8}" dt="2023-12-08T06:12:17.918" v="4"/>
          <ac:picMkLst>
            <pc:docMk/>
            <pc:sldMk cId="3759221820" sldId="439"/>
            <ac:picMk id="9" creationId="{2D55E2BB-2577-7B59-175C-F6228F770B88}"/>
          </ac:picMkLst>
        </pc:picChg>
        <pc:picChg chg="add del mod">
          <ac:chgData name="Leonie Smith" userId="fed1330f33f5650e" providerId="LiveId" clId="{9BD2F0B0-2334-407F-9F1B-6D24E32715F8}" dt="2023-12-08T06:12:29.384" v="6"/>
          <ac:picMkLst>
            <pc:docMk/>
            <pc:sldMk cId="3759221820" sldId="439"/>
            <ac:picMk id="10" creationId="{012ABD00-461D-0F0B-7A53-2EF9DFFB864B}"/>
          </ac:picMkLst>
        </pc:picChg>
        <pc:picChg chg="add del mod ord">
          <ac:chgData name="Leonie Smith" userId="fed1330f33f5650e" providerId="LiveId" clId="{9BD2F0B0-2334-407F-9F1B-6D24E32715F8}" dt="2023-12-08T06:12:36.469" v="7"/>
          <ac:picMkLst>
            <pc:docMk/>
            <pc:sldMk cId="3759221820" sldId="439"/>
            <ac:picMk id="15" creationId="{DD35BA37-3488-1C5D-8BB6-C77FF6919BF1}"/>
          </ac:picMkLst>
        </pc:picChg>
        <pc:picChg chg="add del mod">
          <ac:chgData name="Leonie Smith" userId="fed1330f33f5650e" providerId="LiveId" clId="{9BD2F0B0-2334-407F-9F1B-6D24E32715F8}" dt="2023-12-08T06:12:38.773" v="9"/>
          <ac:picMkLst>
            <pc:docMk/>
            <pc:sldMk cId="3759221820" sldId="439"/>
            <ac:picMk id="16" creationId="{29CDEF6A-2756-243D-2E99-660D4B3CEDDB}"/>
          </ac:picMkLst>
        </pc:picChg>
        <pc:picChg chg="add del mod ord">
          <ac:chgData name="Leonie Smith" userId="fed1330f33f5650e" providerId="LiveId" clId="{9BD2F0B0-2334-407F-9F1B-6D24E32715F8}" dt="2023-12-08T06:12:45.647" v="10"/>
          <ac:picMkLst>
            <pc:docMk/>
            <pc:sldMk cId="3759221820" sldId="439"/>
            <ac:picMk id="19" creationId="{8184CF76-1391-961B-91FC-BE3B6BF6ECC5}"/>
          </ac:picMkLst>
        </pc:picChg>
        <pc:picChg chg="add del mod">
          <ac:chgData name="Leonie Smith" userId="fed1330f33f5650e" providerId="LiveId" clId="{9BD2F0B0-2334-407F-9F1B-6D24E32715F8}" dt="2023-12-08T06:13:10.230" v="12"/>
          <ac:picMkLst>
            <pc:docMk/>
            <pc:sldMk cId="3759221820" sldId="439"/>
            <ac:picMk id="20" creationId="{6A687163-C66B-111E-4C94-C5E47145F54E}"/>
          </ac:picMkLst>
        </pc:picChg>
        <pc:picChg chg="add del mod ord">
          <ac:chgData name="Leonie Smith" userId="fed1330f33f5650e" providerId="LiveId" clId="{9BD2F0B0-2334-407F-9F1B-6D24E32715F8}" dt="2023-12-08T06:13:17.362" v="13"/>
          <ac:picMkLst>
            <pc:docMk/>
            <pc:sldMk cId="3759221820" sldId="439"/>
            <ac:picMk id="25" creationId="{402233EF-45B3-310D-292D-DA6ECEEB4C4D}"/>
          </ac:picMkLst>
        </pc:picChg>
        <pc:picChg chg="add mod">
          <ac:chgData name="Leonie Smith" userId="fed1330f33f5650e" providerId="LiveId" clId="{9BD2F0B0-2334-407F-9F1B-6D24E32715F8}" dt="2023-12-08T06:13:17.362" v="13"/>
          <ac:picMkLst>
            <pc:docMk/>
            <pc:sldMk cId="3759221820" sldId="439"/>
            <ac:picMk id="26" creationId="{E0542F94-B8D9-AC0D-1776-FC758E862DA0}"/>
          </ac:picMkLst>
        </pc:picChg>
      </pc:sldChg>
      <pc:sldChg chg="addSp modSp">
        <pc:chgData name="Leonie Smith" userId="fed1330f33f5650e" providerId="LiveId" clId="{9BD2F0B0-2334-407F-9F1B-6D24E32715F8}" dt="2023-12-08T06:11:44.025" v="0"/>
        <pc:sldMkLst>
          <pc:docMk/>
          <pc:sldMk cId="3596600315" sldId="468"/>
        </pc:sldMkLst>
        <pc:picChg chg="add mod">
          <ac:chgData name="Leonie Smith" userId="fed1330f33f5650e" providerId="LiveId" clId="{9BD2F0B0-2334-407F-9F1B-6D24E32715F8}" dt="2023-12-08T06:11:44.025" v="0"/>
          <ac:picMkLst>
            <pc:docMk/>
            <pc:sldMk cId="3596600315" sldId="468"/>
            <ac:picMk id="6" creationId="{81A1548E-D797-F6FD-3132-63AEB4873614}"/>
          </ac:picMkLst>
        </pc:picChg>
      </pc:sldChg>
      <pc:sldChg chg="addSp modSp">
        <pc:chgData name="Leonie Smith" userId="fed1330f33f5650e" providerId="LiveId" clId="{9BD2F0B0-2334-407F-9F1B-6D24E32715F8}" dt="2023-12-08T06:15:13.877" v="18"/>
        <pc:sldMkLst>
          <pc:docMk/>
          <pc:sldMk cId="988670468" sldId="473"/>
        </pc:sldMkLst>
        <pc:picChg chg="add mod">
          <ac:chgData name="Leonie Smith" userId="fed1330f33f5650e" providerId="LiveId" clId="{9BD2F0B0-2334-407F-9F1B-6D24E32715F8}" dt="2023-12-08T06:15:13.877" v="18"/>
          <ac:picMkLst>
            <pc:docMk/>
            <pc:sldMk cId="988670468" sldId="473"/>
            <ac:picMk id="6" creationId="{A1BE31DA-443C-9D2C-D513-743B3A3D51B8}"/>
          </ac:picMkLst>
        </pc:picChg>
      </pc:sldChg>
      <pc:sldChg chg="addSp delSp modSp mod modTransition modAnim">
        <pc:chgData name="Leonie Smith" userId="fed1330f33f5650e" providerId="LiveId" clId="{9BD2F0B0-2334-407F-9F1B-6D24E32715F8}" dt="2023-12-08T06:17:55.948" v="37"/>
        <pc:sldMkLst>
          <pc:docMk/>
          <pc:sldMk cId="3243811992" sldId="474"/>
        </pc:sldMkLst>
        <pc:picChg chg="add del mod">
          <ac:chgData name="Leonie Smith" userId="fed1330f33f5650e" providerId="LiveId" clId="{9BD2F0B0-2334-407F-9F1B-6D24E32715F8}" dt="2023-12-08T06:16:06.590" v="21"/>
          <ac:picMkLst>
            <pc:docMk/>
            <pc:sldMk cId="3243811992" sldId="474"/>
            <ac:picMk id="6" creationId="{FDA2B05C-5A9D-3B30-2881-3E39752CF339}"/>
          </ac:picMkLst>
        </pc:picChg>
        <pc:picChg chg="add del mod ord">
          <ac:chgData name="Leonie Smith" userId="fed1330f33f5650e" providerId="LiveId" clId="{9BD2F0B0-2334-407F-9F1B-6D24E32715F8}" dt="2023-12-08T06:16:16.554" v="22"/>
          <ac:picMkLst>
            <pc:docMk/>
            <pc:sldMk cId="3243811992" sldId="474"/>
            <ac:picMk id="9" creationId="{69AB23A4-CB8D-C4AE-E356-CD7BEEDA1FAB}"/>
          </ac:picMkLst>
        </pc:picChg>
        <pc:picChg chg="add del mod">
          <ac:chgData name="Leonie Smith" userId="fed1330f33f5650e" providerId="LiveId" clId="{9BD2F0B0-2334-407F-9F1B-6D24E32715F8}" dt="2023-12-08T06:16:17.887" v="24"/>
          <ac:picMkLst>
            <pc:docMk/>
            <pc:sldMk cId="3243811992" sldId="474"/>
            <ac:picMk id="10" creationId="{FD04D33D-643A-74BE-BAEC-FCE2A6394142}"/>
          </ac:picMkLst>
        </pc:picChg>
        <pc:picChg chg="add del mod ord">
          <ac:chgData name="Leonie Smith" userId="fed1330f33f5650e" providerId="LiveId" clId="{9BD2F0B0-2334-407F-9F1B-6D24E32715F8}" dt="2023-12-08T06:16:32.395" v="25"/>
          <ac:picMkLst>
            <pc:docMk/>
            <pc:sldMk cId="3243811992" sldId="474"/>
            <ac:picMk id="13" creationId="{16DA2117-9DEE-9D9F-6EFC-DEAC33B2768D}"/>
          </ac:picMkLst>
        </pc:picChg>
        <pc:picChg chg="add del mod">
          <ac:chgData name="Leonie Smith" userId="fed1330f33f5650e" providerId="LiveId" clId="{9BD2F0B0-2334-407F-9F1B-6D24E32715F8}" dt="2023-12-08T06:16:39.417" v="27"/>
          <ac:picMkLst>
            <pc:docMk/>
            <pc:sldMk cId="3243811992" sldId="474"/>
            <ac:picMk id="14" creationId="{16967CB4-FC70-B0CD-D877-494A6369473A}"/>
          </ac:picMkLst>
        </pc:picChg>
        <pc:picChg chg="add del mod ord">
          <ac:chgData name="Leonie Smith" userId="fed1330f33f5650e" providerId="LiveId" clId="{9BD2F0B0-2334-407F-9F1B-6D24E32715F8}" dt="2023-12-08T06:16:45.380" v="28"/>
          <ac:picMkLst>
            <pc:docMk/>
            <pc:sldMk cId="3243811992" sldId="474"/>
            <ac:picMk id="17" creationId="{402B1991-132B-4FC4-5BFE-89E46F238B09}"/>
          </ac:picMkLst>
        </pc:picChg>
        <pc:picChg chg="add del mod">
          <ac:chgData name="Leonie Smith" userId="fed1330f33f5650e" providerId="LiveId" clId="{9BD2F0B0-2334-407F-9F1B-6D24E32715F8}" dt="2023-12-08T06:16:47.323" v="30"/>
          <ac:picMkLst>
            <pc:docMk/>
            <pc:sldMk cId="3243811992" sldId="474"/>
            <ac:picMk id="18" creationId="{2A26BF5E-6A7C-4C75-3532-49F52BC82545}"/>
          </ac:picMkLst>
        </pc:picChg>
        <pc:picChg chg="add del mod ord">
          <ac:chgData name="Leonie Smith" userId="fed1330f33f5650e" providerId="LiveId" clId="{9BD2F0B0-2334-407F-9F1B-6D24E32715F8}" dt="2023-12-08T06:16:58.703" v="31"/>
          <ac:picMkLst>
            <pc:docMk/>
            <pc:sldMk cId="3243811992" sldId="474"/>
            <ac:picMk id="21" creationId="{7F23C351-98CF-CD00-35B4-597F64DE3C7C}"/>
          </ac:picMkLst>
        </pc:picChg>
        <pc:picChg chg="add del mod">
          <ac:chgData name="Leonie Smith" userId="fed1330f33f5650e" providerId="LiveId" clId="{9BD2F0B0-2334-407F-9F1B-6D24E32715F8}" dt="2023-12-08T06:17:01.252" v="33"/>
          <ac:picMkLst>
            <pc:docMk/>
            <pc:sldMk cId="3243811992" sldId="474"/>
            <ac:picMk id="22" creationId="{A3649438-C42B-832F-6889-53724DED3C74}"/>
          </ac:picMkLst>
        </pc:picChg>
        <pc:picChg chg="add del mod ord">
          <ac:chgData name="Leonie Smith" userId="fed1330f33f5650e" providerId="LiveId" clId="{9BD2F0B0-2334-407F-9F1B-6D24E32715F8}" dt="2023-12-08T06:17:16.410" v="34"/>
          <ac:picMkLst>
            <pc:docMk/>
            <pc:sldMk cId="3243811992" sldId="474"/>
            <ac:picMk id="25" creationId="{B3A11785-541A-1E79-4DAE-EF00E315AAB2}"/>
          </ac:picMkLst>
        </pc:picChg>
        <pc:picChg chg="add del mod">
          <ac:chgData name="Leonie Smith" userId="fed1330f33f5650e" providerId="LiveId" clId="{9BD2F0B0-2334-407F-9F1B-6D24E32715F8}" dt="2023-12-08T06:17:40.026" v="36"/>
          <ac:picMkLst>
            <pc:docMk/>
            <pc:sldMk cId="3243811992" sldId="474"/>
            <ac:picMk id="26" creationId="{CAB5DECA-9FB2-FD71-A9DF-DD997E3E5DF5}"/>
          </ac:picMkLst>
        </pc:picChg>
        <pc:picChg chg="add del mod ord">
          <ac:chgData name="Leonie Smith" userId="fed1330f33f5650e" providerId="LiveId" clId="{9BD2F0B0-2334-407F-9F1B-6D24E32715F8}" dt="2023-12-08T06:17:55.948" v="37"/>
          <ac:picMkLst>
            <pc:docMk/>
            <pc:sldMk cId="3243811992" sldId="474"/>
            <ac:picMk id="31" creationId="{8A42D4D7-99D6-3F40-9B61-6A9DD879D40C}"/>
          </ac:picMkLst>
        </pc:picChg>
        <pc:picChg chg="add mod">
          <ac:chgData name="Leonie Smith" userId="fed1330f33f5650e" providerId="LiveId" clId="{9BD2F0B0-2334-407F-9F1B-6D24E32715F8}" dt="2023-12-08T06:17:55.948" v="37"/>
          <ac:picMkLst>
            <pc:docMk/>
            <pc:sldMk cId="3243811992" sldId="474"/>
            <ac:picMk id="32" creationId="{CC56CE5A-E02A-2901-BBDD-4CBAD3C5605C}"/>
          </ac:picMkLst>
        </pc:picChg>
      </pc:sldChg>
      <pc:sldChg chg="addSp delSp modSp mod modTransition modAnim">
        <pc:chgData name="Leonie Smith" userId="fed1330f33f5650e" providerId="LiveId" clId="{9BD2F0B0-2334-407F-9F1B-6D24E32715F8}" dt="2023-12-08T06:21:39.682" v="56"/>
        <pc:sldMkLst>
          <pc:docMk/>
          <pc:sldMk cId="2648631580" sldId="475"/>
        </pc:sldMkLst>
        <pc:picChg chg="add del mod">
          <ac:chgData name="Leonie Smith" userId="fed1330f33f5650e" providerId="LiveId" clId="{9BD2F0B0-2334-407F-9F1B-6D24E32715F8}" dt="2023-12-08T06:19:27.132" v="40"/>
          <ac:picMkLst>
            <pc:docMk/>
            <pc:sldMk cId="2648631580" sldId="475"/>
            <ac:picMk id="6" creationId="{47CED184-082F-1C6D-E643-89EC25FA4552}"/>
          </ac:picMkLst>
        </pc:picChg>
        <pc:picChg chg="add del mod ord">
          <ac:chgData name="Leonie Smith" userId="fed1330f33f5650e" providerId="LiveId" clId="{9BD2F0B0-2334-407F-9F1B-6D24E32715F8}" dt="2023-12-08T06:19:47.273" v="41"/>
          <ac:picMkLst>
            <pc:docMk/>
            <pc:sldMk cId="2648631580" sldId="475"/>
            <ac:picMk id="9" creationId="{3EFC3578-986B-8904-8E25-0A37BAB652BE}"/>
          </ac:picMkLst>
        </pc:picChg>
        <pc:picChg chg="add del mod">
          <ac:chgData name="Leonie Smith" userId="fed1330f33f5650e" providerId="LiveId" clId="{9BD2F0B0-2334-407F-9F1B-6D24E32715F8}" dt="2023-12-08T06:19:58.583" v="43"/>
          <ac:picMkLst>
            <pc:docMk/>
            <pc:sldMk cId="2648631580" sldId="475"/>
            <ac:picMk id="10" creationId="{BB91604C-1DD0-B1E2-27FB-948D7120E951}"/>
          </ac:picMkLst>
        </pc:picChg>
        <pc:picChg chg="add del mod ord">
          <ac:chgData name="Leonie Smith" userId="fed1330f33f5650e" providerId="LiveId" clId="{9BD2F0B0-2334-407F-9F1B-6D24E32715F8}" dt="2023-12-08T06:20:17.332" v="44"/>
          <ac:picMkLst>
            <pc:docMk/>
            <pc:sldMk cId="2648631580" sldId="475"/>
            <ac:picMk id="14" creationId="{BDCC3B2B-E834-A876-A36E-2284728C0B58}"/>
          </ac:picMkLst>
        </pc:picChg>
        <pc:picChg chg="add del mod">
          <ac:chgData name="Leonie Smith" userId="fed1330f33f5650e" providerId="LiveId" clId="{9BD2F0B0-2334-407F-9F1B-6D24E32715F8}" dt="2023-12-08T06:20:18.648" v="46"/>
          <ac:picMkLst>
            <pc:docMk/>
            <pc:sldMk cId="2648631580" sldId="475"/>
            <ac:picMk id="15" creationId="{F32A2A9C-0319-2A68-E23D-ECAFB2E56918}"/>
          </ac:picMkLst>
        </pc:picChg>
        <pc:picChg chg="add del mod ord">
          <ac:chgData name="Leonie Smith" userId="fed1330f33f5650e" providerId="LiveId" clId="{9BD2F0B0-2334-407F-9F1B-6D24E32715F8}" dt="2023-12-08T06:20:38.712" v="47"/>
          <ac:picMkLst>
            <pc:docMk/>
            <pc:sldMk cId="2648631580" sldId="475"/>
            <ac:picMk id="18" creationId="{3824C3BE-22A7-7AD5-A236-99BDEA282C5C}"/>
          </ac:picMkLst>
        </pc:picChg>
        <pc:picChg chg="add del mod">
          <ac:chgData name="Leonie Smith" userId="fed1330f33f5650e" providerId="LiveId" clId="{9BD2F0B0-2334-407F-9F1B-6D24E32715F8}" dt="2023-12-08T06:20:52.954" v="49"/>
          <ac:picMkLst>
            <pc:docMk/>
            <pc:sldMk cId="2648631580" sldId="475"/>
            <ac:picMk id="19" creationId="{152F3401-1BC9-2341-67AB-8A131D495C69}"/>
          </ac:picMkLst>
        </pc:picChg>
        <pc:picChg chg="add del mod ord">
          <ac:chgData name="Leonie Smith" userId="fed1330f33f5650e" providerId="LiveId" clId="{9BD2F0B0-2334-407F-9F1B-6D24E32715F8}" dt="2023-12-08T06:20:57.257" v="50"/>
          <ac:picMkLst>
            <pc:docMk/>
            <pc:sldMk cId="2648631580" sldId="475"/>
            <ac:picMk id="23" creationId="{11616E5C-247E-8B00-1111-C0F9EC2C0751}"/>
          </ac:picMkLst>
        </pc:picChg>
        <pc:picChg chg="add del mod">
          <ac:chgData name="Leonie Smith" userId="fed1330f33f5650e" providerId="LiveId" clId="{9BD2F0B0-2334-407F-9F1B-6D24E32715F8}" dt="2023-12-08T06:21:08.061" v="52"/>
          <ac:picMkLst>
            <pc:docMk/>
            <pc:sldMk cId="2648631580" sldId="475"/>
            <ac:picMk id="24" creationId="{75D858DA-E967-99F9-287B-B3A31DB25922}"/>
          </ac:picMkLst>
        </pc:picChg>
        <pc:picChg chg="add del mod ord">
          <ac:chgData name="Leonie Smith" userId="fed1330f33f5650e" providerId="LiveId" clId="{9BD2F0B0-2334-407F-9F1B-6D24E32715F8}" dt="2023-12-08T06:21:17.318" v="53"/>
          <ac:picMkLst>
            <pc:docMk/>
            <pc:sldMk cId="2648631580" sldId="475"/>
            <ac:picMk id="27" creationId="{E6725436-E67A-29B1-8895-B6C136CA2FBC}"/>
          </ac:picMkLst>
        </pc:picChg>
        <pc:picChg chg="add del mod">
          <ac:chgData name="Leonie Smith" userId="fed1330f33f5650e" providerId="LiveId" clId="{9BD2F0B0-2334-407F-9F1B-6D24E32715F8}" dt="2023-12-08T06:21:19.003" v="55"/>
          <ac:picMkLst>
            <pc:docMk/>
            <pc:sldMk cId="2648631580" sldId="475"/>
            <ac:picMk id="28" creationId="{050CAF2B-5544-9DAC-E7F6-8E8B746622A8}"/>
          </ac:picMkLst>
        </pc:picChg>
        <pc:picChg chg="add del mod ord">
          <ac:chgData name="Leonie Smith" userId="fed1330f33f5650e" providerId="LiveId" clId="{9BD2F0B0-2334-407F-9F1B-6D24E32715F8}" dt="2023-12-08T06:21:39.682" v="56"/>
          <ac:picMkLst>
            <pc:docMk/>
            <pc:sldMk cId="2648631580" sldId="475"/>
            <ac:picMk id="31" creationId="{770B67B4-21A7-C2F2-494C-9F18C8D1D169}"/>
          </ac:picMkLst>
        </pc:picChg>
        <pc:picChg chg="add mod">
          <ac:chgData name="Leonie Smith" userId="fed1330f33f5650e" providerId="LiveId" clId="{9BD2F0B0-2334-407F-9F1B-6D24E32715F8}" dt="2023-12-08T06:21:39.682" v="56"/>
          <ac:picMkLst>
            <pc:docMk/>
            <pc:sldMk cId="2648631580" sldId="475"/>
            <ac:picMk id="32" creationId="{4CE7C282-76DC-CDAF-7E32-863D66CC37D3}"/>
          </ac:picMkLst>
        </pc:picChg>
      </pc:sldChg>
      <pc:sldChg chg="addSp modSp">
        <pc:chgData name="Leonie Smith" userId="fed1330f33f5650e" providerId="LiveId" clId="{9BD2F0B0-2334-407F-9F1B-6D24E32715F8}" dt="2023-12-08T06:25:25.425" v="57"/>
        <pc:sldMkLst>
          <pc:docMk/>
          <pc:sldMk cId="4066489494" sldId="476"/>
        </pc:sldMkLst>
        <pc:picChg chg="add mod">
          <ac:chgData name="Leonie Smith" userId="fed1330f33f5650e" providerId="LiveId" clId="{9BD2F0B0-2334-407F-9F1B-6D24E32715F8}" dt="2023-12-08T06:25:25.425" v="57"/>
          <ac:picMkLst>
            <pc:docMk/>
            <pc:sldMk cId="4066489494" sldId="476"/>
            <ac:picMk id="6" creationId="{7358E32C-C796-9661-B195-346B062737C1}"/>
          </ac:picMkLst>
        </pc:picChg>
      </pc:sldChg>
      <pc:sldChg chg="addSp modSp">
        <pc:chgData name="Leonie Smith" userId="fed1330f33f5650e" providerId="LiveId" clId="{9BD2F0B0-2334-407F-9F1B-6D24E32715F8}" dt="2023-12-08T06:26:32.308" v="58"/>
        <pc:sldMkLst>
          <pc:docMk/>
          <pc:sldMk cId="2071532273" sldId="477"/>
        </pc:sldMkLst>
        <pc:picChg chg="add mod">
          <ac:chgData name="Leonie Smith" userId="fed1330f33f5650e" providerId="LiveId" clId="{9BD2F0B0-2334-407F-9F1B-6D24E32715F8}" dt="2023-12-08T06:26:32.308" v="58"/>
          <ac:picMkLst>
            <pc:docMk/>
            <pc:sldMk cId="2071532273" sldId="477"/>
            <ac:picMk id="6" creationId="{3AF62B00-76B8-C89D-3FB6-80238293C28B}"/>
          </ac:picMkLst>
        </pc:picChg>
      </pc:sldChg>
      <pc:sldChg chg="addSp delSp modSp mod modTransition modAnim">
        <pc:chgData name="Leonie Smith" userId="fed1330f33f5650e" providerId="LiveId" clId="{9BD2F0B0-2334-407F-9F1B-6D24E32715F8}" dt="2023-12-08T06:27:16.928" v="62"/>
        <pc:sldMkLst>
          <pc:docMk/>
          <pc:sldMk cId="3579785585" sldId="478"/>
        </pc:sldMkLst>
        <pc:picChg chg="add del mod">
          <ac:chgData name="Leonie Smith" userId="fed1330f33f5650e" providerId="LiveId" clId="{9BD2F0B0-2334-407F-9F1B-6D24E32715F8}" dt="2023-12-08T06:27:06.839" v="61"/>
          <ac:picMkLst>
            <pc:docMk/>
            <pc:sldMk cId="3579785585" sldId="478"/>
            <ac:picMk id="6" creationId="{5F96BF4E-7D7D-817A-9C9D-D841BAB1BAA5}"/>
          </ac:picMkLst>
        </pc:picChg>
        <pc:picChg chg="add del mod ord">
          <ac:chgData name="Leonie Smith" userId="fed1330f33f5650e" providerId="LiveId" clId="{9BD2F0B0-2334-407F-9F1B-6D24E32715F8}" dt="2023-12-08T06:27:16.928" v="62"/>
          <ac:picMkLst>
            <pc:docMk/>
            <pc:sldMk cId="3579785585" sldId="478"/>
            <ac:picMk id="9" creationId="{4EEA8925-C51B-DD21-3D3C-5448744BB702}"/>
          </ac:picMkLst>
        </pc:picChg>
        <pc:picChg chg="add mod">
          <ac:chgData name="Leonie Smith" userId="fed1330f33f5650e" providerId="LiveId" clId="{9BD2F0B0-2334-407F-9F1B-6D24E32715F8}" dt="2023-12-08T06:27:16.928" v="62"/>
          <ac:picMkLst>
            <pc:docMk/>
            <pc:sldMk cId="3579785585" sldId="478"/>
            <ac:picMk id="10" creationId="{5CE690FD-D841-1544-4556-D0A666F0B871}"/>
          </ac:picMkLst>
        </pc:picChg>
      </pc:sldChg>
      <pc:sldChg chg="addSp modSp">
        <pc:chgData name="Leonie Smith" userId="fed1330f33f5650e" providerId="LiveId" clId="{9BD2F0B0-2334-407F-9F1B-6D24E32715F8}" dt="2023-12-08T06:28:02.395" v="63"/>
        <pc:sldMkLst>
          <pc:docMk/>
          <pc:sldMk cId="3565414575" sldId="479"/>
        </pc:sldMkLst>
        <pc:picChg chg="add mod">
          <ac:chgData name="Leonie Smith" userId="fed1330f33f5650e" providerId="LiveId" clId="{9BD2F0B0-2334-407F-9F1B-6D24E32715F8}" dt="2023-12-08T06:28:02.395" v="63"/>
          <ac:picMkLst>
            <pc:docMk/>
            <pc:sldMk cId="3565414575" sldId="479"/>
            <ac:picMk id="6" creationId="{1163E0D7-89C2-4AD6-849E-927A4AC0892E}"/>
          </ac:picMkLst>
        </pc:picChg>
      </pc:sldChg>
      <pc:sldChg chg="addSp delSp modSp mod modTransition modAnim">
        <pc:chgData name="Leonie Smith" userId="fed1330f33f5650e" providerId="LiveId" clId="{9BD2F0B0-2334-407F-9F1B-6D24E32715F8}" dt="2023-12-08T06:30:32.349" v="67"/>
        <pc:sldMkLst>
          <pc:docMk/>
          <pc:sldMk cId="1164531877" sldId="480"/>
        </pc:sldMkLst>
        <pc:picChg chg="add del mod">
          <ac:chgData name="Leonie Smith" userId="fed1330f33f5650e" providerId="LiveId" clId="{9BD2F0B0-2334-407F-9F1B-6D24E32715F8}" dt="2023-12-08T06:30:10.561" v="66"/>
          <ac:picMkLst>
            <pc:docMk/>
            <pc:sldMk cId="1164531877" sldId="480"/>
            <ac:picMk id="6" creationId="{5F3841C6-EDA1-2D0C-4EFD-6804EEDA399A}"/>
          </ac:picMkLst>
        </pc:picChg>
        <pc:picChg chg="add del mod ord">
          <ac:chgData name="Leonie Smith" userId="fed1330f33f5650e" providerId="LiveId" clId="{9BD2F0B0-2334-407F-9F1B-6D24E32715F8}" dt="2023-12-08T06:30:32.349" v="67"/>
          <ac:picMkLst>
            <pc:docMk/>
            <pc:sldMk cId="1164531877" sldId="480"/>
            <ac:picMk id="9" creationId="{5A0F50CF-4AE3-444A-7B6C-45AF92ADA8F4}"/>
          </ac:picMkLst>
        </pc:picChg>
        <pc:picChg chg="add mod">
          <ac:chgData name="Leonie Smith" userId="fed1330f33f5650e" providerId="LiveId" clId="{9BD2F0B0-2334-407F-9F1B-6D24E32715F8}" dt="2023-12-08T06:30:32.349" v="67"/>
          <ac:picMkLst>
            <pc:docMk/>
            <pc:sldMk cId="1164531877" sldId="480"/>
            <ac:picMk id="10" creationId="{3CBBB6DD-4636-6B57-5BEB-7048304A6E31}"/>
          </ac:picMkLst>
        </pc:picChg>
      </pc:sldChg>
      <pc:sldChg chg="addSp modSp">
        <pc:chgData name="Leonie Smith" userId="fed1330f33f5650e" providerId="LiveId" clId="{9BD2F0B0-2334-407F-9F1B-6D24E32715F8}" dt="2023-12-08T06:32:13.959" v="68"/>
        <pc:sldMkLst>
          <pc:docMk/>
          <pc:sldMk cId="3262073245" sldId="481"/>
        </pc:sldMkLst>
        <pc:picChg chg="add mod">
          <ac:chgData name="Leonie Smith" userId="fed1330f33f5650e" providerId="LiveId" clId="{9BD2F0B0-2334-407F-9F1B-6D24E32715F8}" dt="2023-12-08T06:32:13.959" v="68"/>
          <ac:picMkLst>
            <pc:docMk/>
            <pc:sldMk cId="3262073245" sldId="481"/>
            <ac:picMk id="6" creationId="{05B16BC1-A162-B606-471E-3D4183B42BCB}"/>
          </ac:picMkLst>
        </pc:picChg>
      </pc:sldChg>
      <pc:sldChg chg="addSp delSp modSp mod modTransition modAnim">
        <pc:chgData name="Leonie Smith" userId="fed1330f33f5650e" providerId="LiveId" clId="{9BD2F0B0-2334-407F-9F1B-6D24E32715F8}" dt="2023-12-08T06:33:33.146" v="75"/>
        <pc:sldMkLst>
          <pc:docMk/>
          <pc:sldMk cId="2557259132" sldId="482"/>
        </pc:sldMkLst>
        <pc:picChg chg="add del mod">
          <ac:chgData name="Leonie Smith" userId="fed1330f33f5650e" providerId="LiveId" clId="{9BD2F0B0-2334-407F-9F1B-6D24E32715F8}" dt="2023-12-08T06:33:03.056" v="71"/>
          <ac:picMkLst>
            <pc:docMk/>
            <pc:sldMk cId="2557259132" sldId="482"/>
            <ac:picMk id="6" creationId="{DF1C2CDD-2537-E690-58C8-00FE858A9294}"/>
          </ac:picMkLst>
        </pc:picChg>
        <pc:picChg chg="add del mod ord">
          <ac:chgData name="Leonie Smith" userId="fed1330f33f5650e" providerId="LiveId" clId="{9BD2F0B0-2334-407F-9F1B-6D24E32715F8}" dt="2023-12-08T06:33:10.940" v="72"/>
          <ac:picMkLst>
            <pc:docMk/>
            <pc:sldMk cId="2557259132" sldId="482"/>
            <ac:picMk id="9" creationId="{683BCE22-AFED-309C-7F57-8776BC4E5B0C}"/>
          </ac:picMkLst>
        </pc:picChg>
        <pc:picChg chg="add del mod">
          <ac:chgData name="Leonie Smith" userId="fed1330f33f5650e" providerId="LiveId" clId="{9BD2F0B0-2334-407F-9F1B-6D24E32715F8}" dt="2023-12-08T06:33:12.239" v="74"/>
          <ac:picMkLst>
            <pc:docMk/>
            <pc:sldMk cId="2557259132" sldId="482"/>
            <ac:picMk id="10" creationId="{BD80504D-5227-B6B3-BB12-082C54D90F9D}"/>
          </ac:picMkLst>
        </pc:picChg>
        <pc:picChg chg="add del mod ord">
          <ac:chgData name="Leonie Smith" userId="fed1330f33f5650e" providerId="LiveId" clId="{9BD2F0B0-2334-407F-9F1B-6D24E32715F8}" dt="2023-12-08T06:33:33.146" v="75"/>
          <ac:picMkLst>
            <pc:docMk/>
            <pc:sldMk cId="2557259132" sldId="482"/>
            <ac:picMk id="13" creationId="{7AD42052-7226-424B-FBB6-06F2C982D5BD}"/>
          </ac:picMkLst>
        </pc:picChg>
        <pc:picChg chg="add mod">
          <ac:chgData name="Leonie Smith" userId="fed1330f33f5650e" providerId="LiveId" clId="{9BD2F0B0-2334-407F-9F1B-6D24E32715F8}" dt="2023-12-08T06:33:33.146" v="75"/>
          <ac:picMkLst>
            <pc:docMk/>
            <pc:sldMk cId="2557259132" sldId="482"/>
            <ac:picMk id="14" creationId="{7DBA7139-C323-EBA8-DD60-156CBE772128}"/>
          </ac:picMkLst>
        </pc:picChg>
      </pc:sldChg>
      <pc:sldChg chg="addSp delSp modSp mod modTransition modAnim">
        <pc:chgData name="Leonie Smith" userId="fed1330f33f5650e" providerId="LiveId" clId="{9BD2F0B0-2334-407F-9F1B-6D24E32715F8}" dt="2023-12-08T06:35:13.449" v="79"/>
        <pc:sldMkLst>
          <pc:docMk/>
          <pc:sldMk cId="1325074019" sldId="483"/>
        </pc:sldMkLst>
        <pc:picChg chg="add del mod">
          <ac:chgData name="Leonie Smith" userId="fed1330f33f5650e" providerId="LiveId" clId="{9BD2F0B0-2334-407F-9F1B-6D24E32715F8}" dt="2023-12-08T06:34:55.711" v="78"/>
          <ac:picMkLst>
            <pc:docMk/>
            <pc:sldMk cId="1325074019" sldId="483"/>
            <ac:picMk id="6" creationId="{FFF9DE64-475C-84A4-D48B-2E0804616389}"/>
          </ac:picMkLst>
        </pc:picChg>
        <pc:picChg chg="add del mod ord">
          <ac:chgData name="Leonie Smith" userId="fed1330f33f5650e" providerId="LiveId" clId="{9BD2F0B0-2334-407F-9F1B-6D24E32715F8}" dt="2023-12-08T06:35:13.449" v="79"/>
          <ac:picMkLst>
            <pc:docMk/>
            <pc:sldMk cId="1325074019" sldId="483"/>
            <ac:picMk id="9" creationId="{C22497D1-31EE-720E-B555-4FC8989D1960}"/>
          </ac:picMkLst>
        </pc:picChg>
        <pc:picChg chg="add mod">
          <ac:chgData name="Leonie Smith" userId="fed1330f33f5650e" providerId="LiveId" clId="{9BD2F0B0-2334-407F-9F1B-6D24E32715F8}" dt="2023-12-08T06:35:13.449" v="79"/>
          <ac:picMkLst>
            <pc:docMk/>
            <pc:sldMk cId="1325074019" sldId="483"/>
            <ac:picMk id="10" creationId="{64FEEA99-A6B7-9B17-4959-AD26BE06303E}"/>
          </ac:picMkLst>
        </pc:picChg>
      </pc:sldChg>
      <pc:sldChg chg="addSp delSp modSp mod modTransition modAnim">
        <pc:chgData name="Leonie Smith" userId="fed1330f33f5650e" providerId="LiveId" clId="{9BD2F0B0-2334-407F-9F1B-6D24E32715F8}" dt="2023-12-08T06:36:19.001" v="86"/>
        <pc:sldMkLst>
          <pc:docMk/>
          <pc:sldMk cId="163263528" sldId="484"/>
        </pc:sldMkLst>
        <pc:picChg chg="add del mod">
          <ac:chgData name="Leonie Smith" userId="fed1330f33f5650e" providerId="LiveId" clId="{9BD2F0B0-2334-407F-9F1B-6D24E32715F8}" dt="2023-12-08T06:35:58.569" v="82"/>
          <ac:picMkLst>
            <pc:docMk/>
            <pc:sldMk cId="163263528" sldId="484"/>
            <ac:picMk id="6" creationId="{1B086375-5BB0-896F-28E4-B2514258E870}"/>
          </ac:picMkLst>
        </pc:picChg>
        <pc:picChg chg="add del mod ord">
          <ac:chgData name="Leonie Smith" userId="fed1330f33f5650e" providerId="LiveId" clId="{9BD2F0B0-2334-407F-9F1B-6D24E32715F8}" dt="2023-12-08T06:36:03.247" v="83"/>
          <ac:picMkLst>
            <pc:docMk/>
            <pc:sldMk cId="163263528" sldId="484"/>
            <ac:picMk id="9" creationId="{77486926-075F-3BAD-4C91-884E2D7D4DA9}"/>
          </ac:picMkLst>
        </pc:picChg>
        <pc:picChg chg="add del mod">
          <ac:chgData name="Leonie Smith" userId="fed1330f33f5650e" providerId="LiveId" clId="{9BD2F0B0-2334-407F-9F1B-6D24E32715F8}" dt="2023-12-08T06:36:06.165" v="85"/>
          <ac:picMkLst>
            <pc:docMk/>
            <pc:sldMk cId="163263528" sldId="484"/>
            <ac:picMk id="10" creationId="{FA7C0DD1-104E-DEA7-AF72-DA3F7021A3B4}"/>
          </ac:picMkLst>
        </pc:picChg>
        <pc:picChg chg="add del mod ord">
          <ac:chgData name="Leonie Smith" userId="fed1330f33f5650e" providerId="LiveId" clId="{9BD2F0B0-2334-407F-9F1B-6D24E32715F8}" dt="2023-12-08T06:36:19.001" v="86"/>
          <ac:picMkLst>
            <pc:docMk/>
            <pc:sldMk cId="163263528" sldId="484"/>
            <ac:picMk id="13" creationId="{C4152F8E-417E-B4E1-0128-12A5C9CB03F9}"/>
          </ac:picMkLst>
        </pc:picChg>
        <pc:picChg chg="add mod">
          <ac:chgData name="Leonie Smith" userId="fed1330f33f5650e" providerId="LiveId" clId="{9BD2F0B0-2334-407F-9F1B-6D24E32715F8}" dt="2023-12-08T06:36:19.001" v="86"/>
          <ac:picMkLst>
            <pc:docMk/>
            <pc:sldMk cId="163263528" sldId="484"/>
            <ac:picMk id="14" creationId="{F7BAB76F-9A1A-3664-27F8-867086918F24}"/>
          </ac:picMkLst>
        </pc:picChg>
      </pc:sldChg>
    </pc:docChg>
  </pc:docChgLst>
  <pc:docChgLst>
    <pc:chgData name="Leonie Smith" userId="fed1330f33f5650e" providerId="LiveId" clId="{172BEA8E-4F99-41E4-824F-DCDF731FAA4D}"/>
    <pc:docChg chg="custSel addSld delSld modSld">
      <pc:chgData name="Leonie Smith" userId="fed1330f33f5650e" providerId="LiveId" clId="{172BEA8E-4F99-41E4-824F-DCDF731FAA4D}" dt="2023-01-13T07:37:47.338" v="214"/>
      <pc:docMkLst>
        <pc:docMk/>
      </pc:docMkLst>
      <pc:sldChg chg="modSp add mod">
        <pc:chgData name="Leonie Smith" userId="fed1330f33f5650e" providerId="LiveId" clId="{172BEA8E-4F99-41E4-824F-DCDF731FAA4D}" dt="2023-01-08T09:30:55.096" v="20" actId="403"/>
        <pc:sldMkLst>
          <pc:docMk/>
          <pc:sldMk cId="454763615" sldId="259"/>
        </pc:sldMkLst>
        <pc:spChg chg="mod">
          <ac:chgData name="Leonie Smith" userId="fed1330f33f5650e" providerId="LiveId" clId="{172BEA8E-4F99-41E4-824F-DCDF731FAA4D}" dt="2023-01-08T09:30:55.096" v="20" actId="403"/>
          <ac:spMkLst>
            <pc:docMk/>
            <pc:sldMk cId="454763615" sldId="259"/>
            <ac:spMk id="4" creationId="{EE2AC625-9141-A801-F431-DD5F79396320}"/>
          </ac:spMkLst>
        </pc:spChg>
      </pc:sldChg>
      <pc:sldChg chg="addSp modSp mod">
        <pc:chgData name="Leonie Smith" userId="fed1330f33f5650e" providerId="LiveId" clId="{172BEA8E-4F99-41E4-824F-DCDF731FAA4D}" dt="2023-01-09T09:35:32.799" v="142" actId="14100"/>
        <pc:sldMkLst>
          <pc:docMk/>
          <pc:sldMk cId="3261377596" sldId="438"/>
        </pc:sldMkLst>
        <pc:spChg chg="add mod">
          <ac:chgData name="Leonie Smith" userId="fed1330f33f5650e" providerId="LiveId" clId="{172BEA8E-4F99-41E4-824F-DCDF731FAA4D}" dt="2023-01-09T09:35:32.799" v="142" actId="14100"/>
          <ac:spMkLst>
            <pc:docMk/>
            <pc:sldMk cId="3261377596" sldId="438"/>
            <ac:spMk id="2" creationId="{D9462A39-267C-995D-B07E-B15365BBAD1F}"/>
          </ac:spMkLst>
        </pc:spChg>
      </pc:sldChg>
      <pc:sldChg chg="modSp mod">
        <pc:chgData name="Leonie Smith" userId="fed1330f33f5650e" providerId="LiveId" clId="{172BEA8E-4F99-41E4-824F-DCDF731FAA4D}" dt="2023-01-09T09:32:55.584" v="134" actId="5793"/>
        <pc:sldMkLst>
          <pc:docMk/>
          <pc:sldMk cId="3759221820" sldId="439"/>
        </pc:sldMkLst>
        <pc:spChg chg="mod">
          <ac:chgData name="Leonie Smith" userId="fed1330f33f5650e" providerId="LiveId" clId="{172BEA8E-4F99-41E4-824F-DCDF731FAA4D}" dt="2023-01-09T09:32:55.584" v="134" actId="5793"/>
          <ac:spMkLst>
            <pc:docMk/>
            <pc:sldMk cId="3759221820" sldId="439"/>
            <ac:spMk id="4" creationId="{9A13E2D8-2F59-44C1-B1D2-79C300C26DD4}"/>
          </ac:spMkLst>
        </pc:spChg>
        <pc:spChg chg="mod">
          <ac:chgData name="Leonie Smith" userId="fed1330f33f5650e" providerId="LiveId" clId="{172BEA8E-4F99-41E4-824F-DCDF731FAA4D}" dt="2023-01-08T09:30:13.497" v="13" actId="21"/>
          <ac:spMkLst>
            <pc:docMk/>
            <pc:sldMk cId="3759221820" sldId="439"/>
            <ac:spMk id="6" creationId="{416C064E-628E-47C0-A712-DB178FE9901E}"/>
          </ac:spMkLst>
        </pc:spChg>
      </pc:sldChg>
      <pc:sldChg chg="del">
        <pc:chgData name="Leonie Smith" userId="fed1330f33f5650e" providerId="LiveId" clId="{172BEA8E-4F99-41E4-824F-DCDF731FAA4D}" dt="2023-01-08T09:35:27.095" v="129" actId="2696"/>
        <pc:sldMkLst>
          <pc:docMk/>
          <pc:sldMk cId="3676245138" sldId="441"/>
        </pc:sldMkLst>
      </pc:sldChg>
      <pc:sldChg chg="addSp modSp mod">
        <pc:chgData name="Leonie Smith" userId="fed1330f33f5650e" providerId="LiveId" clId="{172BEA8E-4F99-41E4-824F-DCDF731FAA4D}" dt="2023-01-09T09:37:46.643" v="163" actId="20577"/>
        <pc:sldMkLst>
          <pc:docMk/>
          <pc:sldMk cId="2180228365" sldId="442"/>
        </pc:sldMkLst>
        <pc:spChg chg="add mod">
          <ac:chgData name="Leonie Smith" userId="fed1330f33f5650e" providerId="LiveId" clId="{172BEA8E-4F99-41E4-824F-DCDF731FAA4D}" dt="2023-01-09T09:37:46.643" v="163" actId="20577"/>
          <ac:spMkLst>
            <pc:docMk/>
            <pc:sldMk cId="2180228365" sldId="442"/>
            <ac:spMk id="2" creationId="{962C2BC7-4FAC-3B4F-CA58-E2B15A4F74DC}"/>
          </ac:spMkLst>
        </pc:spChg>
      </pc:sldChg>
      <pc:sldChg chg="del">
        <pc:chgData name="Leonie Smith" userId="fed1330f33f5650e" providerId="LiveId" clId="{172BEA8E-4F99-41E4-824F-DCDF731FAA4D}" dt="2023-01-08T09:35:25.928" v="128" actId="2696"/>
        <pc:sldMkLst>
          <pc:docMk/>
          <pc:sldMk cId="3095902142" sldId="443"/>
        </pc:sldMkLst>
      </pc:sldChg>
      <pc:sldChg chg="addSp modSp mod">
        <pc:chgData name="Leonie Smith" userId="fed1330f33f5650e" providerId="LiveId" clId="{172BEA8E-4F99-41E4-824F-DCDF731FAA4D}" dt="2023-01-09T09:37:51.970" v="165" actId="20577"/>
        <pc:sldMkLst>
          <pc:docMk/>
          <pc:sldMk cId="1718612039" sldId="444"/>
        </pc:sldMkLst>
        <pc:spChg chg="add mod">
          <ac:chgData name="Leonie Smith" userId="fed1330f33f5650e" providerId="LiveId" clId="{172BEA8E-4F99-41E4-824F-DCDF731FAA4D}" dt="2023-01-09T09:37:51.970" v="165" actId="20577"/>
          <ac:spMkLst>
            <pc:docMk/>
            <pc:sldMk cId="1718612039" sldId="444"/>
            <ac:spMk id="2" creationId="{9C355F5B-6EA7-BEFD-B11D-C9F7D5536ED9}"/>
          </ac:spMkLst>
        </pc:spChg>
      </pc:sldChg>
      <pc:sldChg chg="del">
        <pc:chgData name="Leonie Smith" userId="fed1330f33f5650e" providerId="LiveId" clId="{172BEA8E-4F99-41E4-824F-DCDF731FAA4D}" dt="2023-01-08T09:35:24.841" v="127" actId="2696"/>
        <pc:sldMkLst>
          <pc:docMk/>
          <pc:sldMk cId="2166098122" sldId="445"/>
        </pc:sldMkLst>
      </pc:sldChg>
      <pc:sldChg chg="addSp modSp mod">
        <pc:chgData name="Leonie Smith" userId="fed1330f33f5650e" providerId="LiveId" clId="{172BEA8E-4F99-41E4-824F-DCDF731FAA4D}" dt="2023-01-09T09:38:01.633" v="170" actId="20577"/>
        <pc:sldMkLst>
          <pc:docMk/>
          <pc:sldMk cId="665805102" sldId="446"/>
        </pc:sldMkLst>
        <pc:spChg chg="add mod">
          <ac:chgData name="Leonie Smith" userId="fed1330f33f5650e" providerId="LiveId" clId="{172BEA8E-4F99-41E4-824F-DCDF731FAA4D}" dt="2023-01-09T09:38:01.633" v="170" actId="20577"/>
          <ac:spMkLst>
            <pc:docMk/>
            <pc:sldMk cId="665805102" sldId="446"/>
            <ac:spMk id="2" creationId="{30F6FD94-6EB0-B62A-3B6D-A39561773AFF}"/>
          </ac:spMkLst>
        </pc:spChg>
      </pc:sldChg>
      <pc:sldChg chg="del">
        <pc:chgData name="Leonie Smith" userId="fed1330f33f5650e" providerId="LiveId" clId="{172BEA8E-4F99-41E4-824F-DCDF731FAA4D}" dt="2023-01-08T09:35:23.709" v="126" actId="2696"/>
        <pc:sldMkLst>
          <pc:docMk/>
          <pc:sldMk cId="2422728137" sldId="447"/>
        </pc:sldMkLst>
      </pc:sldChg>
      <pc:sldChg chg="addSp modSp mod">
        <pc:chgData name="Leonie Smith" userId="fed1330f33f5650e" providerId="LiveId" clId="{172BEA8E-4F99-41E4-824F-DCDF731FAA4D}" dt="2023-01-09T09:38:11.040" v="175" actId="20577"/>
        <pc:sldMkLst>
          <pc:docMk/>
          <pc:sldMk cId="843663555" sldId="448"/>
        </pc:sldMkLst>
        <pc:spChg chg="add mod">
          <ac:chgData name="Leonie Smith" userId="fed1330f33f5650e" providerId="LiveId" clId="{172BEA8E-4F99-41E4-824F-DCDF731FAA4D}" dt="2023-01-09T09:38:11.040" v="175" actId="20577"/>
          <ac:spMkLst>
            <pc:docMk/>
            <pc:sldMk cId="843663555" sldId="448"/>
            <ac:spMk id="2" creationId="{6ACBEEF3-A99F-4585-4A6B-05F44A40338D}"/>
          </ac:spMkLst>
        </pc:spChg>
      </pc:sldChg>
      <pc:sldChg chg="del">
        <pc:chgData name="Leonie Smith" userId="fed1330f33f5650e" providerId="LiveId" clId="{172BEA8E-4F99-41E4-824F-DCDF731FAA4D}" dt="2023-01-08T09:35:22.467" v="125" actId="2696"/>
        <pc:sldMkLst>
          <pc:docMk/>
          <pc:sldMk cId="4160448636" sldId="449"/>
        </pc:sldMkLst>
      </pc:sldChg>
      <pc:sldChg chg="addSp modSp mod">
        <pc:chgData name="Leonie Smith" userId="fed1330f33f5650e" providerId="LiveId" clId="{172BEA8E-4F99-41E4-824F-DCDF731FAA4D}" dt="2023-01-09T09:38:25.528" v="181" actId="1076"/>
        <pc:sldMkLst>
          <pc:docMk/>
          <pc:sldMk cId="538051216" sldId="450"/>
        </pc:sldMkLst>
        <pc:spChg chg="add mod">
          <ac:chgData name="Leonie Smith" userId="fed1330f33f5650e" providerId="LiveId" clId="{172BEA8E-4F99-41E4-824F-DCDF731FAA4D}" dt="2023-01-09T09:38:25.528" v="181" actId="1076"/>
          <ac:spMkLst>
            <pc:docMk/>
            <pc:sldMk cId="538051216" sldId="450"/>
            <ac:spMk id="2" creationId="{CC2C6E02-EE4E-D217-88E2-56853ED17042}"/>
          </ac:spMkLst>
        </pc:spChg>
      </pc:sldChg>
      <pc:sldChg chg="del">
        <pc:chgData name="Leonie Smith" userId="fed1330f33f5650e" providerId="LiveId" clId="{172BEA8E-4F99-41E4-824F-DCDF731FAA4D}" dt="2023-01-08T09:35:20.574" v="124" actId="2696"/>
        <pc:sldMkLst>
          <pc:docMk/>
          <pc:sldMk cId="3386340796" sldId="451"/>
        </pc:sldMkLst>
      </pc:sldChg>
      <pc:sldChg chg="del">
        <pc:chgData name="Leonie Smith" userId="fed1330f33f5650e" providerId="LiveId" clId="{172BEA8E-4F99-41E4-824F-DCDF731FAA4D}" dt="2023-01-08T09:35:19.383" v="123" actId="2696"/>
        <pc:sldMkLst>
          <pc:docMk/>
          <pc:sldMk cId="4002949039" sldId="452"/>
        </pc:sldMkLst>
      </pc:sldChg>
      <pc:sldChg chg="del">
        <pc:chgData name="Leonie Smith" userId="fed1330f33f5650e" providerId="LiveId" clId="{172BEA8E-4F99-41E4-824F-DCDF731FAA4D}" dt="2023-01-08T09:35:18.314" v="122" actId="2696"/>
        <pc:sldMkLst>
          <pc:docMk/>
          <pc:sldMk cId="283334129" sldId="453"/>
        </pc:sldMkLst>
      </pc:sldChg>
      <pc:sldChg chg="addSp modSp mod">
        <pc:chgData name="Leonie Smith" userId="fed1330f33f5650e" providerId="LiveId" clId="{172BEA8E-4F99-41E4-824F-DCDF731FAA4D}" dt="2023-01-09T09:38:53.468" v="191" actId="20577"/>
        <pc:sldMkLst>
          <pc:docMk/>
          <pc:sldMk cId="2511564658" sldId="454"/>
        </pc:sldMkLst>
        <pc:spChg chg="add mod">
          <ac:chgData name="Leonie Smith" userId="fed1330f33f5650e" providerId="LiveId" clId="{172BEA8E-4F99-41E4-824F-DCDF731FAA4D}" dt="2023-01-09T09:38:53.468" v="191" actId="20577"/>
          <ac:spMkLst>
            <pc:docMk/>
            <pc:sldMk cId="2511564658" sldId="454"/>
            <ac:spMk id="2" creationId="{CA914919-B74B-04F1-1A89-06FEB645A25A}"/>
          </ac:spMkLst>
        </pc:spChg>
      </pc:sldChg>
      <pc:sldChg chg="del">
        <pc:chgData name="Leonie Smith" userId="fed1330f33f5650e" providerId="LiveId" clId="{172BEA8E-4F99-41E4-824F-DCDF731FAA4D}" dt="2023-01-08T09:35:17.158" v="121" actId="2696"/>
        <pc:sldMkLst>
          <pc:docMk/>
          <pc:sldMk cId="1799939013" sldId="455"/>
        </pc:sldMkLst>
      </pc:sldChg>
      <pc:sldChg chg="addSp modSp mod">
        <pc:chgData name="Leonie Smith" userId="fed1330f33f5650e" providerId="LiveId" clId="{172BEA8E-4F99-41E4-824F-DCDF731FAA4D}" dt="2023-01-09T09:39:10.195" v="196" actId="20577"/>
        <pc:sldMkLst>
          <pc:docMk/>
          <pc:sldMk cId="4049696417" sldId="456"/>
        </pc:sldMkLst>
        <pc:spChg chg="add mod">
          <ac:chgData name="Leonie Smith" userId="fed1330f33f5650e" providerId="LiveId" clId="{172BEA8E-4F99-41E4-824F-DCDF731FAA4D}" dt="2023-01-09T09:39:10.195" v="196" actId="20577"/>
          <ac:spMkLst>
            <pc:docMk/>
            <pc:sldMk cId="4049696417" sldId="456"/>
            <ac:spMk id="2" creationId="{EE880C68-F912-C0E3-F594-71298439F2A0}"/>
          </ac:spMkLst>
        </pc:spChg>
      </pc:sldChg>
      <pc:sldChg chg="del">
        <pc:chgData name="Leonie Smith" userId="fed1330f33f5650e" providerId="LiveId" clId="{172BEA8E-4F99-41E4-824F-DCDF731FAA4D}" dt="2023-01-08T09:35:16.057" v="120" actId="2696"/>
        <pc:sldMkLst>
          <pc:docMk/>
          <pc:sldMk cId="2618424304" sldId="457"/>
        </pc:sldMkLst>
      </pc:sldChg>
      <pc:sldChg chg="addSp modSp mod">
        <pc:chgData name="Leonie Smith" userId="fed1330f33f5650e" providerId="LiveId" clId="{172BEA8E-4F99-41E4-824F-DCDF731FAA4D}" dt="2023-01-09T09:39:23.391" v="201" actId="20577"/>
        <pc:sldMkLst>
          <pc:docMk/>
          <pc:sldMk cId="2789980734" sldId="458"/>
        </pc:sldMkLst>
        <pc:spChg chg="add mod">
          <ac:chgData name="Leonie Smith" userId="fed1330f33f5650e" providerId="LiveId" clId="{172BEA8E-4F99-41E4-824F-DCDF731FAA4D}" dt="2023-01-09T09:39:23.391" v="201" actId="20577"/>
          <ac:spMkLst>
            <pc:docMk/>
            <pc:sldMk cId="2789980734" sldId="458"/>
            <ac:spMk id="2" creationId="{9663D7EC-CC52-0630-4133-4EBBEE5AC6A2}"/>
          </ac:spMkLst>
        </pc:spChg>
      </pc:sldChg>
      <pc:sldChg chg="del">
        <pc:chgData name="Leonie Smith" userId="fed1330f33f5650e" providerId="LiveId" clId="{172BEA8E-4F99-41E4-824F-DCDF731FAA4D}" dt="2023-01-08T09:35:14.905" v="119" actId="2696"/>
        <pc:sldMkLst>
          <pc:docMk/>
          <pc:sldMk cId="783514268" sldId="459"/>
        </pc:sldMkLst>
      </pc:sldChg>
      <pc:sldChg chg="addSp modSp mod">
        <pc:chgData name="Leonie Smith" userId="fed1330f33f5650e" providerId="LiveId" clId="{172BEA8E-4F99-41E4-824F-DCDF731FAA4D}" dt="2023-01-09T09:39:33.539" v="206" actId="20577"/>
        <pc:sldMkLst>
          <pc:docMk/>
          <pc:sldMk cId="2691432836" sldId="460"/>
        </pc:sldMkLst>
        <pc:spChg chg="add mod">
          <ac:chgData name="Leonie Smith" userId="fed1330f33f5650e" providerId="LiveId" clId="{172BEA8E-4F99-41E4-824F-DCDF731FAA4D}" dt="2023-01-09T09:39:33.539" v="206" actId="20577"/>
          <ac:spMkLst>
            <pc:docMk/>
            <pc:sldMk cId="2691432836" sldId="460"/>
            <ac:spMk id="2" creationId="{00B07AF6-B55A-3417-4459-87AFBA549CD0}"/>
          </ac:spMkLst>
        </pc:spChg>
      </pc:sldChg>
      <pc:sldChg chg="del">
        <pc:chgData name="Leonie Smith" userId="fed1330f33f5650e" providerId="LiveId" clId="{172BEA8E-4F99-41E4-824F-DCDF731FAA4D}" dt="2023-01-08T09:35:13.603" v="118" actId="2696"/>
        <pc:sldMkLst>
          <pc:docMk/>
          <pc:sldMk cId="3868250199" sldId="461"/>
        </pc:sldMkLst>
      </pc:sldChg>
      <pc:sldChg chg="addSp modSp mod">
        <pc:chgData name="Leonie Smith" userId="fed1330f33f5650e" providerId="LiveId" clId="{172BEA8E-4F99-41E4-824F-DCDF731FAA4D}" dt="2023-01-09T09:39:42.236" v="211" actId="20577"/>
        <pc:sldMkLst>
          <pc:docMk/>
          <pc:sldMk cId="3941201962" sldId="462"/>
        </pc:sldMkLst>
        <pc:spChg chg="add mod">
          <ac:chgData name="Leonie Smith" userId="fed1330f33f5650e" providerId="LiveId" clId="{172BEA8E-4F99-41E4-824F-DCDF731FAA4D}" dt="2023-01-09T09:39:42.236" v="211" actId="20577"/>
          <ac:spMkLst>
            <pc:docMk/>
            <pc:sldMk cId="3941201962" sldId="462"/>
            <ac:spMk id="2" creationId="{C575DF7F-AB80-AA03-E37F-5DAE205E296E}"/>
          </ac:spMkLst>
        </pc:spChg>
      </pc:sldChg>
      <pc:sldChg chg="addSp delSp modSp del">
        <pc:chgData name="Leonie Smith" userId="fed1330f33f5650e" providerId="LiveId" clId="{172BEA8E-4F99-41E4-824F-DCDF731FAA4D}" dt="2023-01-08T09:35:11.874" v="117" actId="2696"/>
        <pc:sldMkLst>
          <pc:docMk/>
          <pc:sldMk cId="2982327576" sldId="463"/>
        </pc:sldMkLst>
        <pc:picChg chg="add del mod">
          <ac:chgData name="Leonie Smith" userId="fed1330f33f5650e" providerId="LiveId" clId="{172BEA8E-4F99-41E4-824F-DCDF731FAA4D}" dt="2023-01-08T09:35:01.261" v="116"/>
          <ac:picMkLst>
            <pc:docMk/>
            <pc:sldMk cId="2982327576" sldId="463"/>
            <ac:picMk id="2" creationId="{D1C9BA87-782A-6976-B0AF-4492D0951BAE}"/>
          </ac:picMkLst>
        </pc:picChg>
      </pc:sldChg>
      <pc:sldChg chg="modSp mod">
        <pc:chgData name="Leonie Smith" userId="fed1330f33f5650e" providerId="LiveId" clId="{172BEA8E-4F99-41E4-824F-DCDF731FAA4D}" dt="2023-01-13T07:37:47.338" v="214"/>
        <pc:sldMkLst>
          <pc:docMk/>
          <pc:sldMk cId="3596600315" sldId="468"/>
        </pc:sldMkLst>
        <pc:spChg chg="mod">
          <ac:chgData name="Leonie Smith" userId="fed1330f33f5650e" providerId="LiveId" clId="{172BEA8E-4F99-41E4-824F-DCDF731FAA4D}" dt="2023-01-13T07:37:47.338" v="214"/>
          <ac:spMkLst>
            <pc:docMk/>
            <pc:sldMk cId="3596600315" sldId="468"/>
            <ac:spMk id="3" creationId="{0162BEE1-134B-8B70-2BB8-9226F1DF1614}"/>
          </ac:spMkLst>
        </pc:spChg>
      </pc:sldChg>
      <pc:sldChg chg="addSp modSp mod">
        <pc:chgData name="Leonie Smith" userId="fed1330f33f5650e" providerId="LiveId" clId="{172BEA8E-4F99-41E4-824F-DCDF731FAA4D}" dt="2023-01-09T09:38:37.746" v="184" actId="20577"/>
        <pc:sldMkLst>
          <pc:docMk/>
          <pc:sldMk cId="2663785459" sldId="469"/>
        </pc:sldMkLst>
        <pc:spChg chg="add mod">
          <ac:chgData name="Leonie Smith" userId="fed1330f33f5650e" providerId="LiveId" clId="{172BEA8E-4F99-41E4-824F-DCDF731FAA4D}" dt="2023-01-09T09:38:37.746" v="184" actId="20577"/>
          <ac:spMkLst>
            <pc:docMk/>
            <pc:sldMk cId="2663785459" sldId="469"/>
            <ac:spMk id="2" creationId="{2780AD1C-626D-267E-7109-AC3E4E32B11D}"/>
          </ac:spMkLst>
        </pc:spChg>
      </pc:sldChg>
      <pc:sldChg chg="addSp modSp mod">
        <pc:chgData name="Leonie Smith" userId="fed1330f33f5650e" providerId="LiveId" clId="{172BEA8E-4F99-41E4-824F-DCDF731FAA4D}" dt="2023-01-09T09:38:44.360" v="186" actId="20577"/>
        <pc:sldMkLst>
          <pc:docMk/>
          <pc:sldMk cId="359834760" sldId="470"/>
        </pc:sldMkLst>
        <pc:spChg chg="add mod">
          <ac:chgData name="Leonie Smith" userId="fed1330f33f5650e" providerId="LiveId" clId="{172BEA8E-4F99-41E4-824F-DCDF731FAA4D}" dt="2023-01-09T09:38:44.360" v="186" actId="20577"/>
          <ac:spMkLst>
            <pc:docMk/>
            <pc:sldMk cId="359834760" sldId="470"/>
            <ac:spMk id="2" creationId="{356CB915-340F-2122-8ED4-20785C83064C}"/>
          </ac:spMkLst>
        </pc:spChg>
      </pc:sldChg>
      <pc:sldChg chg="addSp modSp">
        <pc:chgData name="Leonie Smith" userId="fed1330f33f5650e" providerId="LiveId" clId="{172BEA8E-4F99-41E4-824F-DCDF731FAA4D}" dt="2023-01-09T09:35:37.966" v="143"/>
        <pc:sldMkLst>
          <pc:docMk/>
          <pc:sldMk cId="750579461" sldId="471"/>
        </pc:sldMkLst>
        <pc:spChg chg="add mod">
          <ac:chgData name="Leonie Smith" userId="fed1330f33f5650e" providerId="LiveId" clId="{172BEA8E-4F99-41E4-824F-DCDF731FAA4D}" dt="2023-01-09T09:35:37.966" v="143"/>
          <ac:spMkLst>
            <pc:docMk/>
            <pc:sldMk cId="750579461" sldId="471"/>
            <ac:spMk id="2" creationId="{44454291-86EA-91EE-6B6D-71DF60ED43E5}"/>
          </ac:spMkLst>
        </pc:spChg>
      </pc:sldChg>
      <pc:sldChg chg="addSp modSp mod">
        <pc:chgData name="Leonie Smith" userId="fed1330f33f5650e" providerId="LiveId" clId="{172BEA8E-4F99-41E4-824F-DCDF731FAA4D}" dt="2023-01-09T09:39:49.707" v="213" actId="20577"/>
        <pc:sldMkLst>
          <pc:docMk/>
          <pc:sldMk cId="2578393399" sldId="472"/>
        </pc:sldMkLst>
        <pc:spChg chg="add mod">
          <ac:chgData name="Leonie Smith" userId="fed1330f33f5650e" providerId="LiveId" clId="{172BEA8E-4F99-41E4-824F-DCDF731FAA4D}" dt="2023-01-09T09:39:49.707" v="213" actId="20577"/>
          <ac:spMkLst>
            <pc:docMk/>
            <pc:sldMk cId="2578393399" sldId="472"/>
            <ac:spMk id="2" creationId="{AFDCCDDB-8A7F-0C4D-D970-C04F51D2C3CC}"/>
          </ac:spMkLst>
        </pc:spChg>
      </pc:sldChg>
      <pc:sldChg chg="modSp add mod">
        <pc:chgData name="Leonie Smith" userId="fed1330f33f5650e" providerId="LiveId" clId="{172BEA8E-4F99-41E4-824F-DCDF731FAA4D}" dt="2023-01-08T09:31:08.057" v="29" actId="403"/>
        <pc:sldMkLst>
          <pc:docMk/>
          <pc:sldMk cId="988670468" sldId="473"/>
        </pc:sldMkLst>
        <pc:spChg chg="mod">
          <ac:chgData name="Leonie Smith" userId="fed1330f33f5650e" providerId="LiveId" clId="{172BEA8E-4F99-41E4-824F-DCDF731FAA4D}" dt="2023-01-08T09:31:08.057" v="29" actId="403"/>
          <ac:spMkLst>
            <pc:docMk/>
            <pc:sldMk cId="988670468" sldId="473"/>
            <ac:spMk id="4" creationId="{EE2AC625-9141-A801-F431-DD5F79396320}"/>
          </ac:spMkLst>
        </pc:spChg>
      </pc:sldChg>
      <pc:sldChg chg="modSp add mod">
        <pc:chgData name="Leonie Smith" userId="fed1330f33f5650e" providerId="LiveId" clId="{172BEA8E-4F99-41E4-824F-DCDF731FAA4D}" dt="2023-01-08T09:31:36.566" v="37" actId="403"/>
        <pc:sldMkLst>
          <pc:docMk/>
          <pc:sldMk cId="3243811992" sldId="474"/>
        </pc:sldMkLst>
        <pc:spChg chg="mod">
          <ac:chgData name="Leonie Smith" userId="fed1330f33f5650e" providerId="LiveId" clId="{172BEA8E-4F99-41E4-824F-DCDF731FAA4D}" dt="2023-01-08T09:31:36.566" v="37" actId="403"/>
          <ac:spMkLst>
            <pc:docMk/>
            <pc:sldMk cId="3243811992" sldId="474"/>
            <ac:spMk id="4" creationId="{EE2AC625-9141-A801-F431-DD5F79396320}"/>
          </ac:spMkLst>
        </pc:spChg>
      </pc:sldChg>
      <pc:sldChg chg="modSp add mod">
        <pc:chgData name="Leonie Smith" userId="fed1330f33f5650e" providerId="LiveId" clId="{172BEA8E-4F99-41E4-824F-DCDF731FAA4D}" dt="2023-01-08T09:31:55.600" v="45" actId="403"/>
        <pc:sldMkLst>
          <pc:docMk/>
          <pc:sldMk cId="2648631580" sldId="475"/>
        </pc:sldMkLst>
        <pc:spChg chg="mod">
          <ac:chgData name="Leonie Smith" userId="fed1330f33f5650e" providerId="LiveId" clId="{172BEA8E-4F99-41E4-824F-DCDF731FAA4D}" dt="2023-01-08T09:31:55.600" v="45" actId="403"/>
          <ac:spMkLst>
            <pc:docMk/>
            <pc:sldMk cId="2648631580" sldId="475"/>
            <ac:spMk id="4" creationId="{EE2AC625-9141-A801-F431-DD5F79396320}"/>
          </ac:spMkLst>
        </pc:spChg>
      </pc:sldChg>
      <pc:sldChg chg="modSp add mod">
        <pc:chgData name="Leonie Smith" userId="fed1330f33f5650e" providerId="LiveId" clId="{172BEA8E-4F99-41E4-824F-DCDF731FAA4D}" dt="2023-01-08T09:32:19.345" v="52" actId="403"/>
        <pc:sldMkLst>
          <pc:docMk/>
          <pc:sldMk cId="4066489494" sldId="476"/>
        </pc:sldMkLst>
        <pc:spChg chg="mod">
          <ac:chgData name="Leonie Smith" userId="fed1330f33f5650e" providerId="LiveId" clId="{172BEA8E-4F99-41E4-824F-DCDF731FAA4D}" dt="2023-01-08T09:32:19.345" v="52" actId="403"/>
          <ac:spMkLst>
            <pc:docMk/>
            <pc:sldMk cId="4066489494" sldId="476"/>
            <ac:spMk id="4" creationId="{EE2AC625-9141-A801-F431-DD5F79396320}"/>
          </ac:spMkLst>
        </pc:spChg>
      </pc:sldChg>
      <pc:sldChg chg="modSp add mod">
        <pc:chgData name="Leonie Smith" userId="fed1330f33f5650e" providerId="LiveId" clId="{172BEA8E-4F99-41E4-824F-DCDF731FAA4D}" dt="2023-01-08T09:32:31.625" v="60" actId="403"/>
        <pc:sldMkLst>
          <pc:docMk/>
          <pc:sldMk cId="2071532273" sldId="477"/>
        </pc:sldMkLst>
        <pc:spChg chg="mod">
          <ac:chgData name="Leonie Smith" userId="fed1330f33f5650e" providerId="LiveId" clId="{172BEA8E-4F99-41E4-824F-DCDF731FAA4D}" dt="2023-01-08T09:32:31.625" v="60" actId="403"/>
          <ac:spMkLst>
            <pc:docMk/>
            <pc:sldMk cId="2071532273" sldId="477"/>
            <ac:spMk id="4" creationId="{EE2AC625-9141-A801-F431-DD5F79396320}"/>
          </ac:spMkLst>
        </pc:spChg>
      </pc:sldChg>
      <pc:sldChg chg="modSp add mod">
        <pc:chgData name="Leonie Smith" userId="fed1330f33f5650e" providerId="LiveId" clId="{172BEA8E-4F99-41E4-824F-DCDF731FAA4D}" dt="2023-01-08T09:32:42.152" v="69" actId="403"/>
        <pc:sldMkLst>
          <pc:docMk/>
          <pc:sldMk cId="3579785585" sldId="478"/>
        </pc:sldMkLst>
        <pc:spChg chg="mod">
          <ac:chgData name="Leonie Smith" userId="fed1330f33f5650e" providerId="LiveId" clId="{172BEA8E-4F99-41E4-824F-DCDF731FAA4D}" dt="2023-01-08T09:32:42.152" v="69" actId="403"/>
          <ac:spMkLst>
            <pc:docMk/>
            <pc:sldMk cId="3579785585" sldId="478"/>
            <ac:spMk id="4" creationId="{EE2AC625-9141-A801-F431-DD5F79396320}"/>
          </ac:spMkLst>
        </pc:spChg>
      </pc:sldChg>
      <pc:sldChg chg="modSp add mod">
        <pc:chgData name="Leonie Smith" userId="fed1330f33f5650e" providerId="LiveId" clId="{172BEA8E-4F99-41E4-824F-DCDF731FAA4D}" dt="2023-01-08T09:32:54.480" v="77" actId="403"/>
        <pc:sldMkLst>
          <pc:docMk/>
          <pc:sldMk cId="3565414575" sldId="479"/>
        </pc:sldMkLst>
        <pc:spChg chg="mod">
          <ac:chgData name="Leonie Smith" userId="fed1330f33f5650e" providerId="LiveId" clId="{172BEA8E-4F99-41E4-824F-DCDF731FAA4D}" dt="2023-01-08T09:32:54.480" v="77" actId="403"/>
          <ac:spMkLst>
            <pc:docMk/>
            <pc:sldMk cId="3565414575" sldId="479"/>
            <ac:spMk id="4" creationId="{EE2AC625-9141-A801-F431-DD5F79396320}"/>
          </ac:spMkLst>
        </pc:spChg>
      </pc:sldChg>
      <pc:sldChg chg="modSp add mod">
        <pc:chgData name="Leonie Smith" userId="fed1330f33f5650e" providerId="LiveId" clId="{172BEA8E-4F99-41E4-824F-DCDF731FAA4D}" dt="2023-01-08T09:33:11.353" v="83" actId="403"/>
        <pc:sldMkLst>
          <pc:docMk/>
          <pc:sldMk cId="1164531877" sldId="480"/>
        </pc:sldMkLst>
        <pc:spChg chg="mod">
          <ac:chgData name="Leonie Smith" userId="fed1330f33f5650e" providerId="LiveId" clId="{172BEA8E-4F99-41E4-824F-DCDF731FAA4D}" dt="2023-01-08T09:33:11.353" v="83" actId="403"/>
          <ac:spMkLst>
            <pc:docMk/>
            <pc:sldMk cId="1164531877" sldId="480"/>
            <ac:spMk id="4" creationId="{EE2AC625-9141-A801-F431-DD5F79396320}"/>
          </ac:spMkLst>
        </pc:spChg>
      </pc:sldChg>
      <pc:sldChg chg="modSp add mod">
        <pc:chgData name="Leonie Smith" userId="fed1330f33f5650e" providerId="LiveId" clId="{172BEA8E-4F99-41E4-824F-DCDF731FAA4D}" dt="2023-01-08T09:33:24.247" v="89" actId="403"/>
        <pc:sldMkLst>
          <pc:docMk/>
          <pc:sldMk cId="3262073245" sldId="481"/>
        </pc:sldMkLst>
        <pc:spChg chg="mod">
          <ac:chgData name="Leonie Smith" userId="fed1330f33f5650e" providerId="LiveId" clId="{172BEA8E-4F99-41E4-824F-DCDF731FAA4D}" dt="2023-01-08T09:33:24.247" v="89" actId="403"/>
          <ac:spMkLst>
            <pc:docMk/>
            <pc:sldMk cId="3262073245" sldId="481"/>
            <ac:spMk id="4" creationId="{EE2AC625-9141-A801-F431-DD5F79396320}"/>
          </ac:spMkLst>
        </pc:spChg>
      </pc:sldChg>
      <pc:sldChg chg="modSp add mod">
        <pc:chgData name="Leonie Smith" userId="fed1330f33f5650e" providerId="LiveId" clId="{172BEA8E-4F99-41E4-824F-DCDF731FAA4D}" dt="2023-01-08T09:33:41.552" v="96" actId="403"/>
        <pc:sldMkLst>
          <pc:docMk/>
          <pc:sldMk cId="2557259132" sldId="482"/>
        </pc:sldMkLst>
        <pc:spChg chg="mod">
          <ac:chgData name="Leonie Smith" userId="fed1330f33f5650e" providerId="LiveId" clId="{172BEA8E-4F99-41E4-824F-DCDF731FAA4D}" dt="2023-01-08T09:33:41.552" v="96" actId="403"/>
          <ac:spMkLst>
            <pc:docMk/>
            <pc:sldMk cId="2557259132" sldId="482"/>
            <ac:spMk id="4" creationId="{EE2AC625-9141-A801-F431-DD5F79396320}"/>
          </ac:spMkLst>
        </pc:spChg>
      </pc:sldChg>
      <pc:sldChg chg="modSp add mod">
        <pc:chgData name="Leonie Smith" userId="fed1330f33f5650e" providerId="LiveId" clId="{172BEA8E-4F99-41E4-824F-DCDF731FAA4D}" dt="2023-01-08T09:34:17.369" v="106" actId="404"/>
        <pc:sldMkLst>
          <pc:docMk/>
          <pc:sldMk cId="1325074019" sldId="483"/>
        </pc:sldMkLst>
        <pc:spChg chg="mod">
          <ac:chgData name="Leonie Smith" userId="fed1330f33f5650e" providerId="LiveId" clId="{172BEA8E-4F99-41E4-824F-DCDF731FAA4D}" dt="2023-01-08T09:34:17.369" v="106" actId="404"/>
          <ac:spMkLst>
            <pc:docMk/>
            <pc:sldMk cId="1325074019" sldId="483"/>
            <ac:spMk id="4" creationId="{EE2AC625-9141-A801-F431-DD5F79396320}"/>
          </ac:spMkLst>
        </pc:spChg>
      </pc:sldChg>
      <pc:sldChg chg="modSp add mod">
        <pc:chgData name="Leonie Smith" userId="fed1330f33f5650e" providerId="LiveId" clId="{172BEA8E-4F99-41E4-824F-DCDF731FAA4D}" dt="2023-01-08T09:34:30.784" v="114" actId="403"/>
        <pc:sldMkLst>
          <pc:docMk/>
          <pc:sldMk cId="163263528" sldId="484"/>
        </pc:sldMkLst>
        <pc:spChg chg="mod">
          <ac:chgData name="Leonie Smith" userId="fed1330f33f5650e" providerId="LiveId" clId="{172BEA8E-4F99-41E4-824F-DCDF731FAA4D}" dt="2023-01-08T09:34:30.784" v="114" actId="403"/>
          <ac:spMkLst>
            <pc:docMk/>
            <pc:sldMk cId="163263528" sldId="484"/>
            <ac:spMk id="4" creationId="{EE2AC625-9141-A801-F431-DD5F79396320}"/>
          </ac:spMkLst>
        </pc:spChg>
      </pc:sldChg>
    </pc:docChg>
  </pc:docChgLst>
  <pc:docChgLst>
    <pc:chgData name="Leonie Smith" userId="fed1330f33f5650e" providerId="LiveId" clId="{22AE6E12-2E98-4BA2-A80D-FE70DAEF1735}"/>
    <pc:docChg chg="custSel addSld delSld modSld sldOrd">
      <pc:chgData name="Leonie Smith" userId="fed1330f33f5650e" providerId="LiveId" clId="{22AE6E12-2E98-4BA2-A80D-FE70DAEF1735}" dt="2022-06-07T06:10:11.315" v="344" actId="26606"/>
      <pc:docMkLst>
        <pc:docMk/>
      </pc:docMkLst>
      <pc:sldChg chg="addSp modSp mod setBg">
        <pc:chgData name="Leonie Smith" userId="fed1330f33f5650e" providerId="LiveId" clId="{22AE6E12-2E98-4BA2-A80D-FE70DAEF1735}" dt="2022-06-07T06:00:43.038" v="299" actId="26606"/>
        <pc:sldMkLst>
          <pc:docMk/>
          <pc:sldMk cId="3261377596" sldId="438"/>
        </pc:sldMkLst>
        <pc:spChg chg="add">
          <ac:chgData name="Leonie Smith" userId="fed1330f33f5650e" providerId="LiveId" clId="{22AE6E12-2E98-4BA2-A80D-FE70DAEF1735}" dt="2022-06-07T06:00:43.038" v="299" actId="26606"/>
          <ac:spMkLst>
            <pc:docMk/>
            <pc:sldMk cId="3261377596" sldId="438"/>
            <ac:spMk id="11" creationId="{42A4FC2C-047E-45A5-965D-8E1E3BF09BC6}"/>
          </ac:spMkLst>
        </pc:spChg>
        <pc:picChg chg="add mod ord">
          <ac:chgData name="Leonie Smith" userId="fed1330f33f5650e" providerId="LiveId" clId="{22AE6E12-2E98-4BA2-A80D-FE70DAEF1735}" dt="2022-06-07T06:00:43.038" v="299" actId="26606"/>
          <ac:picMkLst>
            <pc:docMk/>
            <pc:sldMk cId="3261377596" sldId="438"/>
            <ac:picMk id="3" creationId="{0BEC8225-F9AD-FA6D-8C78-232479FE31CC}"/>
          </ac:picMkLst>
        </pc:picChg>
      </pc:sldChg>
      <pc:sldChg chg="modSp mod">
        <pc:chgData name="Leonie Smith" userId="fed1330f33f5650e" providerId="LiveId" clId="{22AE6E12-2E98-4BA2-A80D-FE70DAEF1735}" dt="2022-06-07T05:54:38.033" v="155" actId="403"/>
        <pc:sldMkLst>
          <pc:docMk/>
          <pc:sldMk cId="3759221820" sldId="439"/>
        </pc:sldMkLst>
        <pc:spChg chg="mod">
          <ac:chgData name="Leonie Smith" userId="fed1330f33f5650e" providerId="LiveId" clId="{22AE6E12-2E98-4BA2-A80D-FE70DAEF1735}" dt="2022-06-07T05:45:55.686" v="20" actId="403"/>
          <ac:spMkLst>
            <pc:docMk/>
            <pc:sldMk cId="3759221820" sldId="439"/>
            <ac:spMk id="4" creationId="{9A13E2D8-2F59-44C1-B1D2-79C300C26DD4}"/>
          </ac:spMkLst>
        </pc:spChg>
        <pc:spChg chg="mod">
          <ac:chgData name="Leonie Smith" userId="fed1330f33f5650e" providerId="LiveId" clId="{22AE6E12-2E98-4BA2-A80D-FE70DAEF1735}" dt="2022-06-07T05:54:38.033" v="155" actId="403"/>
          <ac:spMkLst>
            <pc:docMk/>
            <pc:sldMk cId="3759221820" sldId="439"/>
            <ac:spMk id="6" creationId="{416C064E-628E-47C0-A712-DB178FE9901E}"/>
          </ac:spMkLst>
        </pc:spChg>
      </pc:sldChg>
      <pc:sldChg chg="del">
        <pc:chgData name="Leonie Smith" userId="fed1330f33f5650e" providerId="LiveId" clId="{22AE6E12-2E98-4BA2-A80D-FE70DAEF1735}" dt="2022-06-07T06:00:49.825" v="302" actId="2696"/>
        <pc:sldMkLst>
          <pc:docMk/>
          <pc:sldMk cId="923867738" sldId="440"/>
        </pc:sldMkLst>
      </pc:sldChg>
      <pc:sldChg chg="add del">
        <pc:chgData name="Leonie Smith" userId="fed1330f33f5650e" providerId="LiveId" clId="{22AE6E12-2E98-4BA2-A80D-FE70DAEF1735}" dt="2022-06-07T06:01:12.402" v="306" actId="2696"/>
        <pc:sldMkLst>
          <pc:docMk/>
          <pc:sldMk cId="3628465723" sldId="440"/>
        </pc:sldMkLst>
      </pc:sldChg>
      <pc:sldChg chg="modSp mod">
        <pc:chgData name="Leonie Smith" userId="fed1330f33f5650e" providerId="LiveId" clId="{22AE6E12-2E98-4BA2-A80D-FE70DAEF1735}" dt="2022-06-07T05:54:52.951" v="166" actId="403"/>
        <pc:sldMkLst>
          <pc:docMk/>
          <pc:sldMk cId="3676245138" sldId="441"/>
        </pc:sldMkLst>
        <pc:spChg chg="mod">
          <ac:chgData name="Leonie Smith" userId="fed1330f33f5650e" providerId="LiveId" clId="{22AE6E12-2E98-4BA2-A80D-FE70DAEF1735}" dt="2022-06-07T05:47:52.328" v="28" actId="403"/>
          <ac:spMkLst>
            <pc:docMk/>
            <pc:sldMk cId="3676245138" sldId="441"/>
            <ac:spMk id="4" creationId="{9A13E2D8-2F59-44C1-B1D2-79C300C26DD4}"/>
          </ac:spMkLst>
        </pc:spChg>
        <pc:spChg chg="mod">
          <ac:chgData name="Leonie Smith" userId="fed1330f33f5650e" providerId="LiveId" clId="{22AE6E12-2E98-4BA2-A80D-FE70DAEF1735}" dt="2022-06-07T05:54:52.951" v="166" actId="403"/>
          <ac:spMkLst>
            <pc:docMk/>
            <pc:sldMk cId="3676245138" sldId="441"/>
            <ac:spMk id="6" creationId="{416C064E-628E-47C0-A712-DB178FE9901E}"/>
          </ac:spMkLst>
        </pc:spChg>
      </pc:sldChg>
      <pc:sldChg chg="addSp modSp mod setBg">
        <pc:chgData name="Leonie Smith" userId="fed1330f33f5650e" providerId="LiveId" clId="{22AE6E12-2E98-4BA2-A80D-FE70DAEF1735}" dt="2022-06-07T06:02:29.750" v="315" actId="14100"/>
        <pc:sldMkLst>
          <pc:docMk/>
          <pc:sldMk cId="2180228365" sldId="442"/>
        </pc:sldMkLst>
        <pc:spChg chg="add">
          <ac:chgData name="Leonie Smith" userId="fed1330f33f5650e" providerId="LiveId" clId="{22AE6E12-2E98-4BA2-A80D-FE70DAEF1735}" dt="2022-06-07T06:02:23.735" v="314" actId="26606"/>
          <ac:spMkLst>
            <pc:docMk/>
            <pc:sldMk cId="2180228365" sldId="442"/>
            <ac:spMk id="11" creationId="{42A4FC2C-047E-45A5-965D-8E1E3BF09BC6}"/>
          </ac:spMkLst>
        </pc:spChg>
        <pc:picChg chg="add mod ord">
          <ac:chgData name="Leonie Smith" userId="fed1330f33f5650e" providerId="LiveId" clId="{22AE6E12-2E98-4BA2-A80D-FE70DAEF1735}" dt="2022-06-07T06:02:29.750" v="315" actId="14100"/>
          <ac:picMkLst>
            <pc:docMk/>
            <pc:sldMk cId="2180228365" sldId="442"/>
            <ac:picMk id="3" creationId="{06D5AACD-BDA1-16F6-16DB-710EB4C96584}"/>
          </ac:picMkLst>
        </pc:picChg>
      </pc:sldChg>
      <pc:sldChg chg="modSp mod">
        <pc:chgData name="Leonie Smith" userId="fed1330f33f5650e" providerId="LiveId" clId="{22AE6E12-2E98-4BA2-A80D-FE70DAEF1735}" dt="2022-06-07T05:49:41.112" v="65" actId="403"/>
        <pc:sldMkLst>
          <pc:docMk/>
          <pc:sldMk cId="3095902142" sldId="443"/>
        </pc:sldMkLst>
        <pc:spChg chg="mod">
          <ac:chgData name="Leonie Smith" userId="fed1330f33f5650e" providerId="LiveId" clId="{22AE6E12-2E98-4BA2-A80D-FE70DAEF1735}" dt="2022-06-07T05:49:19.239" v="54" actId="403"/>
          <ac:spMkLst>
            <pc:docMk/>
            <pc:sldMk cId="3095902142" sldId="443"/>
            <ac:spMk id="4" creationId="{9A13E2D8-2F59-44C1-B1D2-79C300C26DD4}"/>
          </ac:spMkLst>
        </pc:spChg>
        <pc:spChg chg="mod">
          <ac:chgData name="Leonie Smith" userId="fed1330f33f5650e" providerId="LiveId" clId="{22AE6E12-2E98-4BA2-A80D-FE70DAEF1735}" dt="2022-06-07T05:49:41.112" v="65" actId="403"/>
          <ac:spMkLst>
            <pc:docMk/>
            <pc:sldMk cId="3095902142" sldId="443"/>
            <ac:spMk id="6" creationId="{416C064E-628E-47C0-A712-DB178FE9901E}"/>
          </ac:spMkLst>
        </pc:spChg>
      </pc:sldChg>
      <pc:sldChg chg="addSp modSp mod setBg">
        <pc:chgData name="Leonie Smith" userId="fed1330f33f5650e" providerId="LiveId" clId="{22AE6E12-2E98-4BA2-A80D-FE70DAEF1735}" dt="2022-06-07T06:04:07.065" v="317" actId="26606"/>
        <pc:sldMkLst>
          <pc:docMk/>
          <pc:sldMk cId="1718612039" sldId="444"/>
        </pc:sldMkLst>
        <pc:spChg chg="add">
          <ac:chgData name="Leonie Smith" userId="fed1330f33f5650e" providerId="LiveId" clId="{22AE6E12-2E98-4BA2-A80D-FE70DAEF1735}" dt="2022-06-07T06:04:07.065" v="317" actId="26606"/>
          <ac:spMkLst>
            <pc:docMk/>
            <pc:sldMk cId="1718612039" sldId="444"/>
            <ac:spMk id="11" creationId="{42A4FC2C-047E-45A5-965D-8E1E3BF09BC6}"/>
          </ac:spMkLst>
        </pc:spChg>
        <pc:picChg chg="add mod ord">
          <ac:chgData name="Leonie Smith" userId="fed1330f33f5650e" providerId="LiveId" clId="{22AE6E12-2E98-4BA2-A80D-FE70DAEF1735}" dt="2022-06-07T06:04:07.065" v="317" actId="26606"/>
          <ac:picMkLst>
            <pc:docMk/>
            <pc:sldMk cId="1718612039" sldId="444"/>
            <ac:picMk id="3" creationId="{C68DBC79-62AF-4921-6EC7-15C843B5DF07}"/>
          </ac:picMkLst>
        </pc:picChg>
      </pc:sldChg>
      <pc:sldChg chg="modSp mod">
        <pc:chgData name="Leonie Smith" userId="fed1330f33f5650e" providerId="LiveId" clId="{22AE6E12-2E98-4BA2-A80D-FE70DAEF1735}" dt="2022-06-07T05:49:51.691" v="74" actId="403"/>
        <pc:sldMkLst>
          <pc:docMk/>
          <pc:sldMk cId="2166098122" sldId="445"/>
        </pc:sldMkLst>
        <pc:spChg chg="mod">
          <ac:chgData name="Leonie Smith" userId="fed1330f33f5650e" providerId="LiveId" clId="{22AE6E12-2E98-4BA2-A80D-FE70DAEF1735}" dt="2022-06-07T05:49:28.485" v="61" actId="403"/>
          <ac:spMkLst>
            <pc:docMk/>
            <pc:sldMk cId="2166098122" sldId="445"/>
            <ac:spMk id="4" creationId="{9A13E2D8-2F59-44C1-B1D2-79C300C26DD4}"/>
          </ac:spMkLst>
        </pc:spChg>
        <pc:spChg chg="mod">
          <ac:chgData name="Leonie Smith" userId="fed1330f33f5650e" providerId="LiveId" clId="{22AE6E12-2E98-4BA2-A80D-FE70DAEF1735}" dt="2022-06-07T05:49:51.691" v="74" actId="403"/>
          <ac:spMkLst>
            <pc:docMk/>
            <pc:sldMk cId="2166098122" sldId="445"/>
            <ac:spMk id="6" creationId="{416C064E-628E-47C0-A712-DB178FE9901E}"/>
          </ac:spMkLst>
        </pc:spChg>
      </pc:sldChg>
      <pc:sldChg chg="addSp delSp modSp mod">
        <pc:chgData name="Leonie Smith" userId="fed1330f33f5650e" providerId="LiveId" clId="{22AE6E12-2E98-4BA2-A80D-FE70DAEF1735}" dt="2022-06-07T06:05:10.462" v="324" actId="14100"/>
        <pc:sldMkLst>
          <pc:docMk/>
          <pc:sldMk cId="665805102" sldId="446"/>
        </pc:sldMkLst>
        <pc:picChg chg="add del mod">
          <ac:chgData name="Leonie Smith" userId="fed1330f33f5650e" providerId="LiveId" clId="{22AE6E12-2E98-4BA2-A80D-FE70DAEF1735}" dt="2022-06-07T06:04:48.988" v="321" actId="478"/>
          <ac:picMkLst>
            <pc:docMk/>
            <pc:sldMk cId="665805102" sldId="446"/>
            <ac:picMk id="3" creationId="{88C2E265-F4C1-E46E-571D-72803BA1689C}"/>
          </ac:picMkLst>
        </pc:picChg>
        <pc:picChg chg="add mod">
          <ac:chgData name="Leonie Smith" userId="fed1330f33f5650e" providerId="LiveId" clId="{22AE6E12-2E98-4BA2-A80D-FE70DAEF1735}" dt="2022-06-07T06:05:10.462" v="324" actId="14100"/>
          <ac:picMkLst>
            <pc:docMk/>
            <pc:sldMk cId="665805102" sldId="446"/>
            <ac:picMk id="7" creationId="{BD500663-A9CD-668C-C61B-10772438B04E}"/>
          </ac:picMkLst>
        </pc:picChg>
      </pc:sldChg>
      <pc:sldChg chg="modSp mod">
        <pc:chgData name="Leonie Smith" userId="fed1330f33f5650e" providerId="LiveId" clId="{22AE6E12-2E98-4BA2-A80D-FE70DAEF1735}" dt="2022-06-07T05:55:13.471" v="177" actId="403"/>
        <pc:sldMkLst>
          <pc:docMk/>
          <pc:sldMk cId="2422728137" sldId="447"/>
        </pc:sldMkLst>
        <pc:spChg chg="mod">
          <ac:chgData name="Leonie Smith" userId="fed1330f33f5650e" providerId="LiveId" clId="{22AE6E12-2E98-4BA2-A80D-FE70DAEF1735}" dt="2022-06-07T05:50:41.252" v="81" actId="403"/>
          <ac:spMkLst>
            <pc:docMk/>
            <pc:sldMk cId="2422728137" sldId="447"/>
            <ac:spMk id="4" creationId="{9A13E2D8-2F59-44C1-B1D2-79C300C26DD4}"/>
          </ac:spMkLst>
        </pc:spChg>
        <pc:spChg chg="mod">
          <ac:chgData name="Leonie Smith" userId="fed1330f33f5650e" providerId="LiveId" clId="{22AE6E12-2E98-4BA2-A80D-FE70DAEF1735}" dt="2022-06-07T05:55:13.471" v="177" actId="403"/>
          <ac:spMkLst>
            <pc:docMk/>
            <pc:sldMk cId="2422728137" sldId="447"/>
            <ac:spMk id="6" creationId="{416C064E-628E-47C0-A712-DB178FE9901E}"/>
          </ac:spMkLst>
        </pc:spChg>
      </pc:sldChg>
      <pc:sldChg chg="addSp modSp mod setBg">
        <pc:chgData name="Leonie Smith" userId="fed1330f33f5650e" providerId="LiveId" clId="{22AE6E12-2E98-4BA2-A80D-FE70DAEF1735}" dt="2022-06-07T06:05:48.022" v="327" actId="14100"/>
        <pc:sldMkLst>
          <pc:docMk/>
          <pc:sldMk cId="843663555" sldId="448"/>
        </pc:sldMkLst>
        <pc:spChg chg="add">
          <ac:chgData name="Leonie Smith" userId="fed1330f33f5650e" providerId="LiveId" clId="{22AE6E12-2E98-4BA2-A80D-FE70DAEF1735}" dt="2022-06-07T06:05:37.473" v="326" actId="26606"/>
          <ac:spMkLst>
            <pc:docMk/>
            <pc:sldMk cId="843663555" sldId="448"/>
            <ac:spMk id="11" creationId="{42A4FC2C-047E-45A5-965D-8E1E3BF09BC6}"/>
          </ac:spMkLst>
        </pc:spChg>
        <pc:picChg chg="add mod ord">
          <ac:chgData name="Leonie Smith" userId="fed1330f33f5650e" providerId="LiveId" clId="{22AE6E12-2E98-4BA2-A80D-FE70DAEF1735}" dt="2022-06-07T06:05:48.022" v="327" actId="14100"/>
          <ac:picMkLst>
            <pc:docMk/>
            <pc:sldMk cId="843663555" sldId="448"/>
            <ac:picMk id="3" creationId="{C27B00E1-AD25-4266-BC56-BF5FE17A8376}"/>
          </ac:picMkLst>
        </pc:picChg>
      </pc:sldChg>
      <pc:sldChg chg="modSp mod">
        <pc:chgData name="Leonie Smith" userId="fed1330f33f5650e" providerId="LiveId" clId="{22AE6E12-2E98-4BA2-A80D-FE70DAEF1735}" dt="2022-06-07T05:55:36.310" v="189" actId="404"/>
        <pc:sldMkLst>
          <pc:docMk/>
          <pc:sldMk cId="4160448636" sldId="449"/>
        </pc:sldMkLst>
        <pc:spChg chg="mod">
          <ac:chgData name="Leonie Smith" userId="fed1330f33f5650e" providerId="LiveId" clId="{22AE6E12-2E98-4BA2-A80D-FE70DAEF1735}" dt="2022-06-07T05:51:22.397" v="88" actId="403"/>
          <ac:spMkLst>
            <pc:docMk/>
            <pc:sldMk cId="4160448636" sldId="449"/>
            <ac:spMk id="4" creationId="{9A13E2D8-2F59-44C1-B1D2-79C300C26DD4}"/>
          </ac:spMkLst>
        </pc:spChg>
        <pc:spChg chg="mod">
          <ac:chgData name="Leonie Smith" userId="fed1330f33f5650e" providerId="LiveId" clId="{22AE6E12-2E98-4BA2-A80D-FE70DAEF1735}" dt="2022-06-07T05:55:36.310" v="189" actId="404"/>
          <ac:spMkLst>
            <pc:docMk/>
            <pc:sldMk cId="4160448636" sldId="449"/>
            <ac:spMk id="6" creationId="{416C064E-628E-47C0-A712-DB178FE9901E}"/>
          </ac:spMkLst>
        </pc:spChg>
      </pc:sldChg>
      <pc:sldChg chg="addSp modSp mod setBg">
        <pc:chgData name="Leonie Smith" userId="fed1330f33f5650e" providerId="LiveId" clId="{22AE6E12-2E98-4BA2-A80D-FE70DAEF1735}" dt="2022-06-07T06:06:18.580" v="329" actId="26606"/>
        <pc:sldMkLst>
          <pc:docMk/>
          <pc:sldMk cId="538051216" sldId="450"/>
        </pc:sldMkLst>
        <pc:spChg chg="add">
          <ac:chgData name="Leonie Smith" userId="fed1330f33f5650e" providerId="LiveId" clId="{22AE6E12-2E98-4BA2-A80D-FE70DAEF1735}" dt="2022-06-07T06:06:18.580" v="329" actId="26606"/>
          <ac:spMkLst>
            <pc:docMk/>
            <pc:sldMk cId="538051216" sldId="450"/>
            <ac:spMk id="11" creationId="{42A4FC2C-047E-45A5-965D-8E1E3BF09BC6}"/>
          </ac:spMkLst>
        </pc:spChg>
        <pc:picChg chg="add mod ord">
          <ac:chgData name="Leonie Smith" userId="fed1330f33f5650e" providerId="LiveId" clId="{22AE6E12-2E98-4BA2-A80D-FE70DAEF1735}" dt="2022-06-07T06:06:18.580" v="329" actId="26606"/>
          <ac:picMkLst>
            <pc:docMk/>
            <pc:sldMk cId="538051216" sldId="450"/>
            <ac:picMk id="3" creationId="{13BDC974-C8BA-74BE-A447-DF50C2496E00}"/>
          </ac:picMkLst>
        </pc:picChg>
      </pc:sldChg>
      <pc:sldChg chg="modSp mod">
        <pc:chgData name="Leonie Smith" userId="fed1330f33f5650e" providerId="LiveId" clId="{22AE6E12-2E98-4BA2-A80D-FE70DAEF1735}" dt="2022-06-07T05:56:31.540" v="215" actId="21"/>
        <pc:sldMkLst>
          <pc:docMk/>
          <pc:sldMk cId="3386340796" sldId="451"/>
        </pc:sldMkLst>
        <pc:spChg chg="mod">
          <ac:chgData name="Leonie Smith" userId="fed1330f33f5650e" providerId="LiveId" clId="{22AE6E12-2E98-4BA2-A80D-FE70DAEF1735}" dt="2022-06-07T05:56:31.540" v="215" actId="21"/>
          <ac:spMkLst>
            <pc:docMk/>
            <pc:sldMk cId="3386340796" sldId="451"/>
            <ac:spMk id="4" creationId="{9A13E2D8-2F59-44C1-B1D2-79C300C26DD4}"/>
          </ac:spMkLst>
        </pc:spChg>
        <pc:spChg chg="mod">
          <ac:chgData name="Leonie Smith" userId="fed1330f33f5650e" providerId="LiveId" clId="{22AE6E12-2E98-4BA2-A80D-FE70DAEF1735}" dt="2022-06-07T05:56:11.895" v="202" actId="21"/>
          <ac:spMkLst>
            <pc:docMk/>
            <pc:sldMk cId="3386340796" sldId="451"/>
            <ac:spMk id="6" creationId="{416C064E-628E-47C0-A712-DB178FE9901E}"/>
          </ac:spMkLst>
        </pc:spChg>
      </pc:sldChg>
      <pc:sldChg chg="modSp mod">
        <pc:chgData name="Leonie Smith" userId="fed1330f33f5650e" providerId="LiveId" clId="{22AE6E12-2E98-4BA2-A80D-FE70DAEF1735}" dt="2022-06-07T05:56:39.716" v="225" actId="403"/>
        <pc:sldMkLst>
          <pc:docMk/>
          <pc:sldMk cId="4002949039" sldId="452"/>
        </pc:sldMkLst>
        <pc:spChg chg="mod">
          <ac:chgData name="Leonie Smith" userId="fed1330f33f5650e" providerId="LiveId" clId="{22AE6E12-2E98-4BA2-A80D-FE70DAEF1735}" dt="2022-06-07T05:56:39.716" v="225" actId="403"/>
          <ac:spMkLst>
            <pc:docMk/>
            <pc:sldMk cId="4002949039" sldId="452"/>
            <ac:spMk id="4" creationId="{9A13E2D8-2F59-44C1-B1D2-79C300C26DD4}"/>
          </ac:spMkLst>
        </pc:spChg>
        <pc:spChg chg="mod">
          <ac:chgData name="Leonie Smith" userId="fed1330f33f5650e" providerId="LiveId" clId="{22AE6E12-2E98-4BA2-A80D-FE70DAEF1735}" dt="2022-06-07T05:56:26.809" v="214" actId="403"/>
          <ac:spMkLst>
            <pc:docMk/>
            <pc:sldMk cId="4002949039" sldId="452"/>
            <ac:spMk id="6" creationId="{416C064E-628E-47C0-A712-DB178FE9901E}"/>
          </ac:spMkLst>
        </pc:spChg>
      </pc:sldChg>
      <pc:sldChg chg="modSp mod">
        <pc:chgData name="Leonie Smith" userId="fed1330f33f5650e" providerId="LiveId" clId="{22AE6E12-2E98-4BA2-A80D-FE70DAEF1735}" dt="2022-06-07T05:57:19.992" v="240" actId="404"/>
        <pc:sldMkLst>
          <pc:docMk/>
          <pc:sldMk cId="283334129" sldId="453"/>
        </pc:sldMkLst>
        <pc:spChg chg="mod">
          <ac:chgData name="Leonie Smith" userId="fed1330f33f5650e" providerId="LiveId" clId="{22AE6E12-2E98-4BA2-A80D-FE70DAEF1735}" dt="2022-06-07T05:52:32.945" v="104" actId="403"/>
          <ac:spMkLst>
            <pc:docMk/>
            <pc:sldMk cId="283334129" sldId="453"/>
            <ac:spMk id="4" creationId="{9A13E2D8-2F59-44C1-B1D2-79C300C26DD4}"/>
          </ac:spMkLst>
        </pc:spChg>
        <pc:spChg chg="mod">
          <ac:chgData name="Leonie Smith" userId="fed1330f33f5650e" providerId="LiveId" clId="{22AE6E12-2E98-4BA2-A80D-FE70DAEF1735}" dt="2022-06-07T05:57:19.992" v="240" actId="404"/>
          <ac:spMkLst>
            <pc:docMk/>
            <pc:sldMk cId="283334129" sldId="453"/>
            <ac:spMk id="6" creationId="{416C064E-628E-47C0-A712-DB178FE9901E}"/>
          </ac:spMkLst>
        </pc:spChg>
      </pc:sldChg>
      <pc:sldChg chg="addSp modSp mod setBg">
        <pc:chgData name="Leonie Smith" userId="fed1330f33f5650e" providerId="LiveId" clId="{22AE6E12-2E98-4BA2-A80D-FE70DAEF1735}" dt="2022-06-07T06:07:21.431" v="335" actId="26606"/>
        <pc:sldMkLst>
          <pc:docMk/>
          <pc:sldMk cId="2511564658" sldId="454"/>
        </pc:sldMkLst>
        <pc:spChg chg="add">
          <ac:chgData name="Leonie Smith" userId="fed1330f33f5650e" providerId="LiveId" clId="{22AE6E12-2E98-4BA2-A80D-FE70DAEF1735}" dt="2022-06-07T06:07:21.431" v="335" actId="26606"/>
          <ac:spMkLst>
            <pc:docMk/>
            <pc:sldMk cId="2511564658" sldId="454"/>
            <ac:spMk id="11" creationId="{42A4FC2C-047E-45A5-965D-8E1E3BF09BC6}"/>
          </ac:spMkLst>
        </pc:spChg>
        <pc:picChg chg="add mod ord">
          <ac:chgData name="Leonie Smith" userId="fed1330f33f5650e" providerId="LiveId" clId="{22AE6E12-2E98-4BA2-A80D-FE70DAEF1735}" dt="2022-06-07T06:07:21.431" v="335" actId="26606"/>
          <ac:picMkLst>
            <pc:docMk/>
            <pc:sldMk cId="2511564658" sldId="454"/>
            <ac:picMk id="3" creationId="{2D4A25C5-9C94-84BE-97F5-28E9EC0BB886}"/>
          </ac:picMkLst>
        </pc:picChg>
      </pc:sldChg>
      <pc:sldChg chg="modSp mod">
        <pc:chgData name="Leonie Smith" userId="fed1330f33f5650e" providerId="LiveId" clId="{22AE6E12-2E98-4BA2-A80D-FE70DAEF1735}" dt="2022-06-07T05:57:41.623" v="250" actId="403"/>
        <pc:sldMkLst>
          <pc:docMk/>
          <pc:sldMk cId="1799939013" sldId="455"/>
        </pc:sldMkLst>
        <pc:spChg chg="mod">
          <ac:chgData name="Leonie Smith" userId="fed1330f33f5650e" providerId="LiveId" clId="{22AE6E12-2E98-4BA2-A80D-FE70DAEF1735}" dt="2022-06-07T05:52:50.366" v="111" actId="403"/>
          <ac:spMkLst>
            <pc:docMk/>
            <pc:sldMk cId="1799939013" sldId="455"/>
            <ac:spMk id="4" creationId="{9A13E2D8-2F59-44C1-B1D2-79C300C26DD4}"/>
          </ac:spMkLst>
        </pc:spChg>
        <pc:spChg chg="mod">
          <ac:chgData name="Leonie Smith" userId="fed1330f33f5650e" providerId="LiveId" clId="{22AE6E12-2E98-4BA2-A80D-FE70DAEF1735}" dt="2022-06-07T05:57:41.623" v="250" actId="403"/>
          <ac:spMkLst>
            <pc:docMk/>
            <pc:sldMk cId="1799939013" sldId="455"/>
            <ac:spMk id="6" creationId="{416C064E-628E-47C0-A712-DB178FE9901E}"/>
          </ac:spMkLst>
        </pc:spChg>
      </pc:sldChg>
      <pc:sldChg chg="addSp modSp mod setBg">
        <pc:chgData name="Leonie Smith" userId="fed1330f33f5650e" providerId="LiveId" clId="{22AE6E12-2E98-4BA2-A80D-FE70DAEF1735}" dt="2022-06-07T06:07:57.663" v="337" actId="26606"/>
        <pc:sldMkLst>
          <pc:docMk/>
          <pc:sldMk cId="4049696417" sldId="456"/>
        </pc:sldMkLst>
        <pc:spChg chg="add">
          <ac:chgData name="Leonie Smith" userId="fed1330f33f5650e" providerId="LiveId" clId="{22AE6E12-2E98-4BA2-A80D-FE70DAEF1735}" dt="2022-06-07T06:07:57.663" v="337" actId="26606"/>
          <ac:spMkLst>
            <pc:docMk/>
            <pc:sldMk cId="4049696417" sldId="456"/>
            <ac:spMk id="11" creationId="{42A4FC2C-047E-45A5-965D-8E1E3BF09BC6}"/>
          </ac:spMkLst>
        </pc:spChg>
        <pc:picChg chg="add mod ord">
          <ac:chgData name="Leonie Smith" userId="fed1330f33f5650e" providerId="LiveId" clId="{22AE6E12-2E98-4BA2-A80D-FE70DAEF1735}" dt="2022-06-07T06:07:57.663" v="337" actId="26606"/>
          <ac:picMkLst>
            <pc:docMk/>
            <pc:sldMk cId="4049696417" sldId="456"/>
            <ac:picMk id="3" creationId="{0C504421-C0DD-9F36-0CDA-91F561BC4BA9}"/>
          </ac:picMkLst>
        </pc:picChg>
      </pc:sldChg>
      <pc:sldChg chg="modSp mod">
        <pc:chgData name="Leonie Smith" userId="fed1330f33f5650e" providerId="LiveId" clId="{22AE6E12-2E98-4BA2-A80D-FE70DAEF1735}" dt="2022-06-07T05:57:56.256" v="260" actId="403"/>
        <pc:sldMkLst>
          <pc:docMk/>
          <pc:sldMk cId="2618424304" sldId="457"/>
        </pc:sldMkLst>
        <pc:spChg chg="mod">
          <ac:chgData name="Leonie Smith" userId="fed1330f33f5650e" providerId="LiveId" clId="{22AE6E12-2E98-4BA2-A80D-FE70DAEF1735}" dt="2022-06-07T05:53:05.170" v="119" actId="403"/>
          <ac:spMkLst>
            <pc:docMk/>
            <pc:sldMk cId="2618424304" sldId="457"/>
            <ac:spMk id="4" creationId="{9A13E2D8-2F59-44C1-B1D2-79C300C26DD4}"/>
          </ac:spMkLst>
        </pc:spChg>
        <pc:spChg chg="mod">
          <ac:chgData name="Leonie Smith" userId="fed1330f33f5650e" providerId="LiveId" clId="{22AE6E12-2E98-4BA2-A80D-FE70DAEF1735}" dt="2022-06-07T05:57:56.256" v="260" actId="403"/>
          <ac:spMkLst>
            <pc:docMk/>
            <pc:sldMk cId="2618424304" sldId="457"/>
            <ac:spMk id="6" creationId="{416C064E-628E-47C0-A712-DB178FE9901E}"/>
          </ac:spMkLst>
        </pc:spChg>
      </pc:sldChg>
      <pc:sldChg chg="addSp modSp mod setBg">
        <pc:chgData name="Leonie Smith" userId="fed1330f33f5650e" providerId="LiveId" clId="{22AE6E12-2E98-4BA2-A80D-FE70DAEF1735}" dt="2022-06-07T06:08:15.315" v="339" actId="26606"/>
        <pc:sldMkLst>
          <pc:docMk/>
          <pc:sldMk cId="2789980734" sldId="458"/>
        </pc:sldMkLst>
        <pc:spChg chg="add">
          <ac:chgData name="Leonie Smith" userId="fed1330f33f5650e" providerId="LiveId" clId="{22AE6E12-2E98-4BA2-A80D-FE70DAEF1735}" dt="2022-06-07T06:08:15.315" v="339" actId="26606"/>
          <ac:spMkLst>
            <pc:docMk/>
            <pc:sldMk cId="2789980734" sldId="458"/>
            <ac:spMk id="11" creationId="{42A4FC2C-047E-45A5-965D-8E1E3BF09BC6}"/>
          </ac:spMkLst>
        </pc:spChg>
        <pc:picChg chg="add mod ord">
          <ac:chgData name="Leonie Smith" userId="fed1330f33f5650e" providerId="LiveId" clId="{22AE6E12-2E98-4BA2-A80D-FE70DAEF1735}" dt="2022-06-07T06:08:15.315" v="339" actId="26606"/>
          <ac:picMkLst>
            <pc:docMk/>
            <pc:sldMk cId="2789980734" sldId="458"/>
            <ac:picMk id="3" creationId="{3E5056D9-3C67-3586-1409-09E9F90897E8}"/>
          </ac:picMkLst>
        </pc:picChg>
      </pc:sldChg>
      <pc:sldChg chg="modSp mod">
        <pc:chgData name="Leonie Smith" userId="fed1330f33f5650e" providerId="LiveId" clId="{22AE6E12-2E98-4BA2-A80D-FE70DAEF1735}" dt="2022-06-07T05:58:16.934" v="270" actId="14100"/>
        <pc:sldMkLst>
          <pc:docMk/>
          <pc:sldMk cId="783514268" sldId="459"/>
        </pc:sldMkLst>
        <pc:spChg chg="mod">
          <ac:chgData name="Leonie Smith" userId="fed1330f33f5650e" providerId="LiveId" clId="{22AE6E12-2E98-4BA2-A80D-FE70DAEF1735}" dt="2022-06-07T05:53:24.470" v="126" actId="403"/>
          <ac:spMkLst>
            <pc:docMk/>
            <pc:sldMk cId="783514268" sldId="459"/>
            <ac:spMk id="4" creationId="{9A13E2D8-2F59-44C1-B1D2-79C300C26DD4}"/>
          </ac:spMkLst>
        </pc:spChg>
        <pc:spChg chg="mod">
          <ac:chgData name="Leonie Smith" userId="fed1330f33f5650e" providerId="LiveId" clId="{22AE6E12-2E98-4BA2-A80D-FE70DAEF1735}" dt="2022-06-07T05:58:16.934" v="270" actId="14100"/>
          <ac:spMkLst>
            <pc:docMk/>
            <pc:sldMk cId="783514268" sldId="459"/>
            <ac:spMk id="6" creationId="{416C064E-628E-47C0-A712-DB178FE9901E}"/>
          </ac:spMkLst>
        </pc:spChg>
      </pc:sldChg>
      <pc:sldChg chg="addSp modSp mod ord">
        <pc:chgData name="Leonie Smith" userId="fed1330f33f5650e" providerId="LiveId" clId="{22AE6E12-2E98-4BA2-A80D-FE70DAEF1735}" dt="2022-06-07T06:09:46.878" v="342" actId="14100"/>
        <pc:sldMkLst>
          <pc:docMk/>
          <pc:sldMk cId="2691432836" sldId="460"/>
        </pc:sldMkLst>
        <pc:picChg chg="add mod">
          <ac:chgData name="Leonie Smith" userId="fed1330f33f5650e" providerId="LiveId" clId="{22AE6E12-2E98-4BA2-A80D-FE70DAEF1735}" dt="2022-06-07T06:09:46.878" v="342" actId="14100"/>
          <ac:picMkLst>
            <pc:docMk/>
            <pc:sldMk cId="2691432836" sldId="460"/>
            <ac:picMk id="3" creationId="{9651E856-6BF2-BE1C-F33E-31B5934BAE76}"/>
          </ac:picMkLst>
        </pc:picChg>
      </pc:sldChg>
      <pc:sldChg chg="modSp mod">
        <pc:chgData name="Leonie Smith" userId="fed1330f33f5650e" providerId="LiveId" clId="{22AE6E12-2E98-4BA2-A80D-FE70DAEF1735}" dt="2022-06-07T05:59:14.261" v="297" actId="20577"/>
        <pc:sldMkLst>
          <pc:docMk/>
          <pc:sldMk cId="3868250199" sldId="461"/>
        </pc:sldMkLst>
        <pc:spChg chg="mod">
          <ac:chgData name="Leonie Smith" userId="fed1330f33f5650e" providerId="LiveId" clId="{22AE6E12-2E98-4BA2-A80D-FE70DAEF1735}" dt="2022-06-07T05:53:42.138" v="132" actId="403"/>
          <ac:spMkLst>
            <pc:docMk/>
            <pc:sldMk cId="3868250199" sldId="461"/>
            <ac:spMk id="4" creationId="{9A13E2D8-2F59-44C1-B1D2-79C300C26DD4}"/>
          </ac:spMkLst>
        </pc:spChg>
        <pc:spChg chg="mod">
          <ac:chgData name="Leonie Smith" userId="fed1330f33f5650e" providerId="LiveId" clId="{22AE6E12-2E98-4BA2-A80D-FE70DAEF1735}" dt="2022-06-07T05:59:14.261" v="297" actId="20577"/>
          <ac:spMkLst>
            <pc:docMk/>
            <pc:sldMk cId="3868250199" sldId="461"/>
            <ac:spMk id="6" creationId="{416C064E-628E-47C0-A712-DB178FE9901E}"/>
          </ac:spMkLst>
        </pc:spChg>
      </pc:sldChg>
      <pc:sldChg chg="addSp modSp mod setBg">
        <pc:chgData name="Leonie Smith" userId="fed1330f33f5650e" providerId="LiveId" clId="{22AE6E12-2E98-4BA2-A80D-FE70DAEF1735}" dt="2022-06-07T06:10:11.315" v="344" actId="26606"/>
        <pc:sldMkLst>
          <pc:docMk/>
          <pc:sldMk cId="3941201962" sldId="462"/>
        </pc:sldMkLst>
        <pc:spChg chg="add">
          <ac:chgData name="Leonie Smith" userId="fed1330f33f5650e" providerId="LiveId" clId="{22AE6E12-2E98-4BA2-A80D-FE70DAEF1735}" dt="2022-06-07T06:10:11.315" v="344" actId="26606"/>
          <ac:spMkLst>
            <pc:docMk/>
            <pc:sldMk cId="3941201962" sldId="462"/>
            <ac:spMk id="11" creationId="{42A4FC2C-047E-45A5-965D-8E1E3BF09BC6}"/>
          </ac:spMkLst>
        </pc:spChg>
        <pc:picChg chg="add mod ord">
          <ac:chgData name="Leonie Smith" userId="fed1330f33f5650e" providerId="LiveId" clId="{22AE6E12-2E98-4BA2-A80D-FE70DAEF1735}" dt="2022-06-07T06:10:11.315" v="344" actId="26606"/>
          <ac:picMkLst>
            <pc:docMk/>
            <pc:sldMk cId="3941201962" sldId="462"/>
            <ac:picMk id="3" creationId="{CC6B3B82-F590-4B11-287E-60DCF629352A}"/>
          </ac:picMkLst>
        </pc:picChg>
      </pc:sldChg>
      <pc:sldChg chg="modSp mod">
        <pc:chgData name="Leonie Smith" userId="fed1330f33f5650e" providerId="LiveId" clId="{22AE6E12-2E98-4BA2-A80D-FE70DAEF1735}" dt="2022-06-07T05:59:05.355" v="293" actId="403"/>
        <pc:sldMkLst>
          <pc:docMk/>
          <pc:sldMk cId="2982327576" sldId="463"/>
        </pc:sldMkLst>
        <pc:spChg chg="mod">
          <ac:chgData name="Leonie Smith" userId="fed1330f33f5650e" providerId="LiveId" clId="{22AE6E12-2E98-4BA2-A80D-FE70DAEF1735}" dt="2022-06-07T05:53:54.248" v="140" actId="403"/>
          <ac:spMkLst>
            <pc:docMk/>
            <pc:sldMk cId="2982327576" sldId="463"/>
            <ac:spMk id="4" creationId="{9A13E2D8-2F59-44C1-B1D2-79C300C26DD4}"/>
          </ac:spMkLst>
        </pc:spChg>
        <pc:spChg chg="mod">
          <ac:chgData name="Leonie Smith" userId="fed1330f33f5650e" providerId="LiveId" clId="{22AE6E12-2E98-4BA2-A80D-FE70DAEF1735}" dt="2022-06-07T05:59:05.355" v="293" actId="403"/>
          <ac:spMkLst>
            <pc:docMk/>
            <pc:sldMk cId="2982327576" sldId="463"/>
            <ac:spMk id="6" creationId="{416C064E-628E-47C0-A712-DB178FE9901E}"/>
          </ac:spMkLst>
        </pc:spChg>
      </pc:sldChg>
      <pc:sldChg chg="del">
        <pc:chgData name="Leonie Smith" userId="fed1330f33f5650e" providerId="LiveId" clId="{22AE6E12-2E98-4BA2-A80D-FE70DAEF1735}" dt="2022-06-07T06:01:12.926" v="307" actId="2696"/>
        <pc:sldMkLst>
          <pc:docMk/>
          <pc:sldMk cId="3471468068" sldId="464"/>
        </pc:sldMkLst>
      </pc:sldChg>
      <pc:sldChg chg="del">
        <pc:chgData name="Leonie Smith" userId="fed1330f33f5650e" providerId="LiveId" clId="{22AE6E12-2E98-4BA2-A80D-FE70DAEF1735}" dt="2022-06-07T06:01:13.353" v="308" actId="2696"/>
        <pc:sldMkLst>
          <pc:docMk/>
          <pc:sldMk cId="3894174290" sldId="465"/>
        </pc:sldMkLst>
      </pc:sldChg>
      <pc:sldChg chg="del">
        <pc:chgData name="Leonie Smith" userId="fed1330f33f5650e" providerId="LiveId" clId="{22AE6E12-2E98-4BA2-A80D-FE70DAEF1735}" dt="2022-06-07T06:01:13.802" v="309" actId="2696"/>
        <pc:sldMkLst>
          <pc:docMk/>
          <pc:sldMk cId="581074576" sldId="466"/>
        </pc:sldMkLst>
      </pc:sldChg>
      <pc:sldChg chg="del">
        <pc:chgData name="Leonie Smith" userId="fed1330f33f5650e" providerId="LiveId" clId="{22AE6E12-2E98-4BA2-A80D-FE70DAEF1735}" dt="2022-06-07T06:01:14.491" v="310" actId="2696"/>
        <pc:sldMkLst>
          <pc:docMk/>
          <pc:sldMk cId="2711152741" sldId="467"/>
        </pc:sldMkLst>
      </pc:sldChg>
      <pc:sldChg chg="modSp mod modNotesTx">
        <pc:chgData name="Leonie Smith" userId="fed1330f33f5650e" providerId="LiveId" clId="{22AE6E12-2E98-4BA2-A80D-FE70DAEF1735}" dt="2022-06-07T05:45:36.869" v="10"/>
        <pc:sldMkLst>
          <pc:docMk/>
          <pc:sldMk cId="3596600315" sldId="468"/>
        </pc:sldMkLst>
        <pc:spChg chg="mod">
          <ac:chgData name="Leonie Smith" userId="fed1330f33f5650e" providerId="LiveId" clId="{22AE6E12-2E98-4BA2-A80D-FE70DAEF1735}" dt="2022-06-07T05:45:32.680" v="9" actId="20577"/>
          <ac:spMkLst>
            <pc:docMk/>
            <pc:sldMk cId="3596600315" sldId="468"/>
            <ac:spMk id="2" creationId="{10B5A97B-337D-5025-BDE7-F98E4188ACF7}"/>
          </ac:spMkLst>
        </pc:spChg>
      </pc:sldChg>
      <pc:sldChg chg="addSp modSp add mod setBg">
        <pc:chgData name="Leonie Smith" userId="fed1330f33f5650e" providerId="LiveId" clId="{22AE6E12-2E98-4BA2-A80D-FE70DAEF1735}" dt="2022-06-07T06:06:40.676" v="331" actId="26606"/>
        <pc:sldMkLst>
          <pc:docMk/>
          <pc:sldMk cId="2663785459" sldId="469"/>
        </pc:sldMkLst>
        <pc:spChg chg="add">
          <ac:chgData name="Leonie Smith" userId="fed1330f33f5650e" providerId="LiveId" clId="{22AE6E12-2E98-4BA2-A80D-FE70DAEF1735}" dt="2022-06-07T06:06:40.676" v="331" actId="26606"/>
          <ac:spMkLst>
            <pc:docMk/>
            <pc:sldMk cId="2663785459" sldId="469"/>
            <ac:spMk id="11" creationId="{42A4FC2C-047E-45A5-965D-8E1E3BF09BC6}"/>
          </ac:spMkLst>
        </pc:spChg>
        <pc:picChg chg="add mod ord">
          <ac:chgData name="Leonie Smith" userId="fed1330f33f5650e" providerId="LiveId" clId="{22AE6E12-2E98-4BA2-A80D-FE70DAEF1735}" dt="2022-06-07T06:06:40.676" v="331" actId="26606"/>
          <ac:picMkLst>
            <pc:docMk/>
            <pc:sldMk cId="2663785459" sldId="469"/>
            <ac:picMk id="3" creationId="{E4E58A5B-4B6D-95D6-9A19-3392E7FA02F4}"/>
          </ac:picMkLst>
        </pc:picChg>
      </pc:sldChg>
      <pc:sldChg chg="addSp modSp add mod setBg">
        <pc:chgData name="Leonie Smith" userId="fed1330f33f5650e" providerId="LiveId" clId="{22AE6E12-2E98-4BA2-A80D-FE70DAEF1735}" dt="2022-06-07T06:07:00.941" v="333" actId="26606"/>
        <pc:sldMkLst>
          <pc:docMk/>
          <pc:sldMk cId="359834760" sldId="470"/>
        </pc:sldMkLst>
        <pc:spChg chg="add">
          <ac:chgData name="Leonie Smith" userId="fed1330f33f5650e" providerId="LiveId" clId="{22AE6E12-2E98-4BA2-A80D-FE70DAEF1735}" dt="2022-06-07T06:07:00.941" v="333" actId="26606"/>
          <ac:spMkLst>
            <pc:docMk/>
            <pc:sldMk cId="359834760" sldId="470"/>
            <ac:spMk id="11" creationId="{42A4FC2C-047E-45A5-965D-8E1E3BF09BC6}"/>
          </ac:spMkLst>
        </pc:spChg>
        <pc:picChg chg="add mod ord">
          <ac:chgData name="Leonie Smith" userId="fed1330f33f5650e" providerId="LiveId" clId="{22AE6E12-2E98-4BA2-A80D-FE70DAEF1735}" dt="2022-06-07T06:07:00.941" v="333" actId="26606"/>
          <ac:picMkLst>
            <pc:docMk/>
            <pc:sldMk cId="359834760" sldId="470"/>
            <ac:picMk id="3" creationId="{3F657A5D-7958-F18A-3719-78EB24B0204F}"/>
          </ac:picMkLst>
        </pc:picChg>
      </pc:sldChg>
      <pc:sldChg chg="delSp add setBg delDesignElem">
        <pc:chgData name="Leonie Smith" userId="fed1330f33f5650e" providerId="LiveId" clId="{22AE6E12-2E98-4BA2-A80D-FE70DAEF1735}" dt="2022-06-07T06:00:47.814" v="301"/>
        <pc:sldMkLst>
          <pc:docMk/>
          <pc:sldMk cId="750579461" sldId="471"/>
        </pc:sldMkLst>
        <pc:spChg chg="del">
          <ac:chgData name="Leonie Smith" userId="fed1330f33f5650e" providerId="LiveId" clId="{22AE6E12-2E98-4BA2-A80D-FE70DAEF1735}" dt="2022-06-07T06:00:47.814" v="301"/>
          <ac:spMkLst>
            <pc:docMk/>
            <pc:sldMk cId="750579461" sldId="471"/>
            <ac:spMk id="11" creationId="{42A4FC2C-047E-45A5-965D-8E1E3BF09BC6}"/>
          </ac:spMkLst>
        </pc:spChg>
      </pc:sldChg>
      <pc:sldChg chg="delSp add setBg delDesignElem">
        <pc:chgData name="Leonie Smith" userId="fed1330f33f5650e" providerId="LiveId" clId="{22AE6E12-2E98-4BA2-A80D-FE70DAEF1735}" dt="2022-06-07T06:01:10.249" v="305"/>
        <pc:sldMkLst>
          <pc:docMk/>
          <pc:sldMk cId="2578393399" sldId="472"/>
        </pc:sldMkLst>
        <pc:spChg chg="del">
          <ac:chgData name="Leonie Smith" userId="fed1330f33f5650e" providerId="LiveId" clId="{22AE6E12-2E98-4BA2-A80D-FE70DAEF1735}" dt="2022-06-07T06:01:10.249" v="305"/>
          <ac:spMkLst>
            <pc:docMk/>
            <pc:sldMk cId="2578393399" sldId="472"/>
            <ac:spMk id="11" creationId="{42A4FC2C-047E-45A5-965D-8E1E3BF09BC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2023/12/19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30 Jesus’ Birth</a:t>
            </a:r>
          </a:p>
          <a:p>
            <a:pPr algn="l"/>
            <a:r>
              <a:rPr lang="en-US" sz="1200" b="0" i="0" u="none" strike="noStrike" baseline="0" dirty="0">
                <a:latin typeface="TimesNewRomanPSMT"/>
              </a:rPr>
              <a:t>1. John the Baptist’s birth foretold - Luke 1:5-25 (Left Top)</a:t>
            </a:r>
          </a:p>
          <a:p>
            <a:pPr algn="l"/>
            <a:r>
              <a:rPr lang="en-US" sz="1200" b="0" i="0" u="none" strike="noStrike" baseline="0" dirty="0">
                <a:latin typeface="TimesNewRomanPSMT"/>
              </a:rPr>
              <a:t>2. The Birth of Jesus Foretold - Luke 1:26 – 38 (Right Top)</a:t>
            </a:r>
          </a:p>
          <a:p>
            <a:pPr algn="l"/>
            <a:r>
              <a:rPr lang="en-US" sz="1200" b="0" i="0" u="none" strike="noStrike" baseline="0" dirty="0">
                <a:latin typeface="TimesNewRomanPSMT"/>
              </a:rPr>
              <a:t>3. Mary visits Elizabeth - Luke 1:39-56 (Center Top)</a:t>
            </a:r>
          </a:p>
          <a:p>
            <a:pPr algn="l"/>
            <a:r>
              <a:rPr lang="en-US" sz="1200" b="0" i="0" u="none" strike="noStrike" baseline="0" dirty="0">
                <a:latin typeface="TimesNewRomanPSMT"/>
              </a:rPr>
              <a:t>4. Birth of John - Luke 1:57-80 (Right Bottom)</a:t>
            </a:r>
          </a:p>
          <a:p>
            <a:pPr algn="l"/>
            <a:r>
              <a:rPr lang="en-US" sz="1200" b="0" i="0" u="none" strike="noStrike" baseline="0" dirty="0">
                <a:latin typeface="TimesNewRomanPSMT"/>
              </a:rPr>
              <a:t>5. Joseph’s Dream - Matthew 1:18-25 (Center Bottom)</a:t>
            </a:r>
          </a:p>
          <a:p>
            <a:pPr algn="l"/>
            <a:r>
              <a:rPr lang="en-US" sz="1200" b="0" i="0" u="none" strike="noStrike" baseline="0" dirty="0">
                <a:latin typeface="TimesNewRomanPSMT"/>
              </a:rPr>
              <a:t>6. The Trip to Bethlehem - Luke 2:1-5 (Left Bottom)</a:t>
            </a:r>
          </a:p>
          <a:p>
            <a:pPr algn="l"/>
            <a:r>
              <a:rPr lang="en-US" sz="1200" b="0" i="0" u="none" strike="noStrike" baseline="0" dirty="0">
                <a:latin typeface="TimesNewRomanPSMT"/>
              </a:rPr>
              <a:t>7. Birth of Jesus - Luke 2:6–7 (Center)</a:t>
            </a:r>
          </a:p>
          <a:p>
            <a:pPr algn="l"/>
            <a:r>
              <a:rPr lang="en-US" sz="1200" b="0" i="0" u="none" strike="noStrike" baseline="0" dirty="0">
                <a:latin typeface="TimesNewRomanPSMT"/>
              </a:rPr>
              <a:t>8. The Shepherds and the Angels - Luke 2:8–20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2023/12/19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2023/12/19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2023/12/19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2023/12/19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2023/12/19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2023/12/19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2023/12/19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2023/12/19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2023/12/19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2023/12/19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2023/12/19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2023/12/19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30-4</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6" name="Audio 5">
            <a:hlinkClick r:id="" action="ppaction://media"/>
            <a:extLst>
              <a:ext uri="{FF2B5EF4-FFF2-40B4-BE49-F238E27FC236}">
                <a16:creationId xmlns:a16="http://schemas.microsoft.com/office/drawing/2014/main" id="{81A1548E-D797-F6FD-3132-63AEB487361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835"/>
    </mc:Choice>
    <mc:Fallback xmlns="">
      <p:transition spd="slow" advTm="2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BD500663-A9CD-668C-C61B-10772438B04E}"/>
              </a:ext>
            </a:extLst>
          </p:cNvPr>
          <p:cNvPicPr>
            <a:picLocks noChangeAspect="1"/>
          </p:cNvPicPr>
          <p:nvPr/>
        </p:nvPicPr>
        <p:blipFill>
          <a:blip r:embed="rId2"/>
          <a:stretch>
            <a:fillRect/>
          </a:stretch>
        </p:blipFill>
        <p:spPr>
          <a:xfrm>
            <a:off x="-1" y="-4163"/>
            <a:ext cx="12191999" cy="6862163"/>
          </a:xfrm>
          <a:prstGeom prst="rect">
            <a:avLst/>
          </a:prstGeom>
        </p:spPr>
      </p:pic>
      <p:sp>
        <p:nvSpPr>
          <p:cNvPr id="3" name="TextBox 2">
            <a:extLst>
              <a:ext uri="{FF2B5EF4-FFF2-40B4-BE49-F238E27FC236}">
                <a16:creationId xmlns:a16="http://schemas.microsoft.com/office/drawing/2014/main" id="{8A89B76F-7EDD-8F42-50EB-EBD8D0E327C3}"/>
              </a:ext>
            </a:extLst>
          </p:cNvPr>
          <p:cNvSpPr txBox="1"/>
          <p:nvPr/>
        </p:nvSpPr>
        <p:spPr>
          <a:xfrm>
            <a:off x="414375" y="339711"/>
            <a:ext cx="4855899"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60,61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62</a:t>
            </a:r>
            <a:r>
              <a:rPr lang="en-US" sz="4400" dirty="0">
                <a:solidFill>
                  <a:srgbClr val="121212"/>
                </a:solidFill>
                <a:latin typeface="Arial" panose="020B0604020202020204" pitchFamily="34" charset="0"/>
              </a:rPr>
              <a:t>They made signs to his father, what he would have him called.</a:t>
            </a:r>
          </a:p>
          <a:p>
            <a:r>
              <a:rPr lang="en-US" sz="4400" dirty="0">
                <a:solidFill>
                  <a:srgbClr val="777A7B"/>
                </a:solidFill>
                <a:latin typeface="Arial" panose="020B0604020202020204" pitchFamily="34" charset="0"/>
              </a:rPr>
              <a:t>63</a:t>
            </a:r>
            <a:r>
              <a:rPr lang="en-US" sz="4400" dirty="0">
                <a:solidFill>
                  <a:srgbClr val="121212"/>
                </a:solidFill>
                <a:latin typeface="Arial" panose="020B0604020202020204" pitchFamily="34" charset="0"/>
              </a:rPr>
              <a:t>He asked for a writing tablet, and wrote, “His name is John.”</a:t>
            </a:r>
          </a:p>
          <a:p>
            <a:r>
              <a:rPr lang="en-US" sz="4400" dirty="0">
                <a:solidFill>
                  <a:srgbClr val="121212"/>
                </a:solidFill>
                <a:latin typeface="Arial" panose="020B0604020202020204" pitchFamily="34" charset="0"/>
              </a:rPr>
              <a:t>They all marveled.</a:t>
            </a:r>
          </a:p>
          <a:p>
            <a:endParaRPr lang="en-IN" dirty="0"/>
          </a:p>
        </p:txBody>
      </p:sp>
      <p:sp>
        <p:nvSpPr>
          <p:cNvPr id="2" name="TextBox 1">
            <a:extLst>
              <a:ext uri="{FF2B5EF4-FFF2-40B4-BE49-F238E27FC236}">
                <a16:creationId xmlns:a16="http://schemas.microsoft.com/office/drawing/2014/main" id="{987E3FB2-E95B-FEAA-4E3D-8E5B31891660}"/>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62</a:t>
            </a:r>
            <a:r>
              <a:rPr lang="hi-IN" sz="3200" b="0" i="0">
                <a:solidFill>
                  <a:srgbClr val="121212"/>
                </a:solidFill>
                <a:effectLst/>
                <a:latin typeface="Inter" panose="020B0502030000000004" pitchFamily="34" charset="0"/>
              </a:rPr>
              <a:t>तब उन्होंने शिशु के पिता से संकेत में प्रश्न किया कि वह शिशु का नाम क्या रखना चाहते हैं? </a:t>
            </a:r>
            <a:r>
              <a:rPr lang="hi-IN" sz="3200" b="0" i="0">
                <a:solidFill>
                  <a:srgbClr val="777A7B"/>
                </a:solidFill>
                <a:effectLst/>
                <a:latin typeface="Inter" panose="020B0502030000000004" pitchFamily="34" charset="0"/>
              </a:rPr>
              <a:t>63</a:t>
            </a:r>
            <a:r>
              <a:rPr lang="hi-IN" sz="3200" b="0" i="0">
                <a:solidFill>
                  <a:srgbClr val="121212"/>
                </a:solidFill>
                <a:effectLst/>
                <a:latin typeface="Inter" panose="020B0502030000000004" pitchFamily="34" charset="0"/>
              </a:rPr>
              <a:t>ज़करयाह ने एक लेखन पट्ट मंगा कर उस पर लिख दिया, “इसका नाम योहन है.” यह देख सभी चकित रह गए.</a:t>
            </a:r>
            <a:endParaRPr lang="en-IN" sz="3200" dirty="0"/>
          </a:p>
        </p:txBody>
      </p:sp>
      <p:pic>
        <p:nvPicPr>
          <p:cNvPr id="32" name="Audio 31">
            <a:hlinkClick r:id="" action="ppaction://media"/>
            <a:extLst>
              <a:ext uri="{FF2B5EF4-FFF2-40B4-BE49-F238E27FC236}">
                <a16:creationId xmlns:a16="http://schemas.microsoft.com/office/drawing/2014/main" id="{4CE7C282-76DC-CDAF-7E32-863D66CC37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48631580"/>
      </p:ext>
    </p:extLst>
  </p:cSld>
  <p:clrMapOvr>
    <a:masterClrMapping/>
  </p:clrMapOvr>
  <mc:AlternateContent xmlns:mc="http://schemas.openxmlformats.org/markup-compatibility/2006" xmlns:p14="http://schemas.microsoft.com/office/powerpoint/2010/main">
    <mc:Choice Requires="p14">
      <p:transition spd="slow" p14:dur="2000" advTm="17321"/>
    </mc:Choice>
    <mc:Fallback xmlns="">
      <p:transition spd="slow" advTm="17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27B00E1-AD25-4266-BC56-BF5FE17A8376}"/>
              </a:ext>
            </a:extLst>
          </p:cNvPr>
          <p:cNvPicPr>
            <a:picLocks noChangeAspect="1"/>
          </p:cNvPicPr>
          <p:nvPr/>
        </p:nvPicPr>
        <p:blipFill rotWithShape="1">
          <a:blip r:embed="rId2"/>
          <a:srcRect l="2204"/>
          <a:stretch/>
        </p:blipFill>
        <p:spPr>
          <a:xfrm>
            <a:off x="-499984" y="-279918"/>
            <a:ext cx="12691984" cy="71379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BCD0586-C517-838E-1262-73E7C4ED3518}"/>
              </a:ext>
            </a:extLst>
          </p:cNvPr>
          <p:cNvSpPr txBox="1"/>
          <p:nvPr/>
        </p:nvSpPr>
        <p:spPr>
          <a:xfrm>
            <a:off x="414375" y="339711"/>
            <a:ext cx="4855899"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62,63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64</a:t>
            </a:r>
            <a:r>
              <a:rPr lang="en-US" sz="4000" dirty="0">
                <a:solidFill>
                  <a:srgbClr val="121212"/>
                </a:solidFill>
                <a:latin typeface="Arial" panose="020B0604020202020204" pitchFamily="34" charset="0"/>
              </a:rPr>
              <a:t>His mouth was opened immediately and his tongue freed, and he spoke, blessing God. </a:t>
            </a:r>
            <a:r>
              <a:rPr lang="en-US" sz="4000" dirty="0">
                <a:solidFill>
                  <a:srgbClr val="777A7B"/>
                </a:solidFill>
                <a:latin typeface="Arial" panose="020B0604020202020204" pitchFamily="34" charset="0"/>
              </a:rPr>
              <a:t>65</a:t>
            </a:r>
            <a:r>
              <a:rPr lang="en-US" sz="4000" dirty="0">
                <a:solidFill>
                  <a:srgbClr val="121212"/>
                </a:solidFill>
                <a:latin typeface="Arial" panose="020B0604020202020204" pitchFamily="34" charset="0"/>
              </a:rPr>
              <a:t>Fear came on all who lived around them, and all these sayings were talked about throughout all the hill country of Judea.</a:t>
            </a:r>
            <a:endParaRPr lang="en-IN" dirty="0"/>
          </a:p>
        </p:txBody>
      </p:sp>
      <p:sp>
        <p:nvSpPr>
          <p:cNvPr id="2" name="TextBox 1">
            <a:extLst>
              <a:ext uri="{FF2B5EF4-FFF2-40B4-BE49-F238E27FC236}">
                <a16:creationId xmlns:a16="http://schemas.microsoft.com/office/drawing/2014/main" id="{99660697-2086-92BD-D4AF-0CB7C31267C1}"/>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64</a:t>
            </a:r>
            <a:r>
              <a:rPr lang="hi-IN" sz="3200" b="0" i="0">
                <a:solidFill>
                  <a:srgbClr val="121212"/>
                </a:solidFill>
                <a:effectLst/>
                <a:latin typeface="Inter" panose="020B0502030000000004" pitchFamily="34" charset="0"/>
              </a:rPr>
              <a:t>उसी क्षण उनकी आवाज लौट आई. उनकी जीभ के बंधन खुल गए और वह परमेश्वर की स्तुति करने लगे. </a:t>
            </a:r>
            <a:r>
              <a:rPr lang="hi-IN" sz="3200" b="0" i="0">
                <a:solidFill>
                  <a:srgbClr val="777A7B"/>
                </a:solidFill>
                <a:effectLst/>
                <a:latin typeface="Inter" panose="020B0502030000000004" pitchFamily="34" charset="0"/>
              </a:rPr>
              <a:t>65</a:t>
            </a:r>
            <a:r>
              <a:rPr lang="hi-IN" sz="3200" b="0" i="0">
                <a:solidFill>
                  <a:srgbClr val="121212"/>
                </a:solidFill>
                <a:effectLst/>
                <a:latin typeface="Inter" panose="020B0502030000000004" pitchFamily="34" charset="0"/>
              </a:rPr>
              <a:t>सभी पड़ोसियों में परमेश्वर के प्रति श्रद्धा भाव आ गया और यहूदिया प्रदेश के सभी पर्वतीय क्षेत्र में इसकी चर्चा होने लगी.</a:t>
            </a:r>
            <a:endParaRPr lang="en-IN" sz="3200" dirty="0"/>
          </a:p>
        </p:txBody>
      </p:sp>
      <p:pic>
        <p:nvPicPr>
          <p:cNvPr id="6" name="Audio 5">
            <a:hlinkClick r:id="" action="ppaction://media"/>
            <a:extLst>
              <a:ext uri="{FF2B5EF4-FFF2-40B4-BE49-F238E27FC236}">
                <a16:creationId xmlns:a16="http://schemas.microsoft.com/office/drawing/2014/main" id="{7358E32C-C796-9661-B195-346B062737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66489494"/>
      </p:ext>
    </p:extLst>
  </p:cSld>
  <p:clrMapOvr>
    <a:masterClrMapping/>
  </p:clrMapOvr>
  <mc:AlternateContent xmlns:mc="http://schemas.openxmlformats.org/markup-compatibility/2006" xmlns:p14="http://schemas.microsoft.com/office/powerpoint/2010/main">
    <mc:Choice Requires="p14">
      <p:transition spd="slow" p14:dur="2000" advTm="18534"/>
    </mc:Choice>
    <mc:Fallback xmlns="">
      <p:transition spd="slow" advTm="18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BDC974-C8BA-74BE-A447-DF50C2496E00}"/>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EF81FF1C-F4B2-E7D3-543C-ADAF4557CDB7}"/>
              </a:ext>
            </a:extLst>
          </p:cNvPr>
          <p:cNvSpPr txBox="1"/>
          <p:nvPr/>
        </p:nvSpPr>
        <p:spPr>
          <a:xfrm>
            <a:off x="9368819" y="339711"/>
            <a:ext cx="4855899"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64,65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66</a:t>
            </a:r>
            <a:r>
              <a:rPr lang="en-US" sz="4400" dirty="0">
                <a:solidFill>
                  <a:srgbClr val="121212"/>
                </a:solidFill>
                <a:latin typeface="Arial" panose="020B0604020202020204" pitchFamily="34" charset="0"/>
              </a:rPr>
              <a:t>All who heard them laid them up in their heart, saying, “What then will this child be?” The hand of the Lord was with him.</a:t>
            </a:r>
            <a:endParaRPr lang="en-IN" dirty="0"/>
          </a:p>
        </p:txBody>
      </p:sp>
      <p:sp>
        <p:nvSpPr>
          <p:cNvPr id="2" name="TextBox 1">
            <a:extLst>
              <a:ext uri="{FF2B5EF4-FFF2-40B4-BE49-F238E27FC236}">
                <a16:creationId xmlns:a16="http://schemas.microsoft.com/office/drawing/2014/main" id="{F225CCA6-ED5C-7518-8140-68ECE7EFAB6C}"/>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66</a:t>
            </a:r>
            <a:r>
              <a:rPr lang="hi-IN" sz="3200" b="0" i="0">
                <a:solidFill>
                  <a:srgbClr val="121212"/>
                </a:solidFill>
                <a:effectLst/>
                <a:latin typeface="Inter" panose="020B0502030000000004" pitchFamily="34" charset="0"/>
              </a:rPr>
              <a:t>निःसंदेह प्रभु का हाथ उस बालक पर था. जिन्होंने यह सुना, उन्होंने इसे याद रखा और यह विचार करते रहे: “क्या होगा यह बालक!”</a:t>
            </a:r>
            <a:endParaRPr lang="en-IN" sz="3200" dirty="0"/>
          </a:p>
        </p:txBody>
      </p:sp>
      <p:pic>
        <p:nvPicPr>
          <p:cNvPr id="6" name="Audio 5">
            <a:hlinkClick r:id="" action="ppaction://media"/>
            <a:extLst>
              <a:ext uri="{FF2B5EF4-FFF2-40B4-BE49-F238E27FC236}">
                <a16:creationId xmlns:a16="http://schemas.microsoft.com/office/drawing/2014/main" id="{3AF62B00-76B8-C89D-3FB6-80238293C2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1532273"/>
      </p:ext>
    </p:extLst>
  </p:cSld>
  <p:clrMapOvr>
    <a:masterClrMapping/>
  </p:clrMapOvr>
  <mc:AlternateContent xmlns:mc="http://schemas.openxmlformats.org/markup-compatibility/2006" xmlns:p14="http://schemas.microsoft.com/office/powerpoint/2010/main">
    <mc:Choice Requires="p14">
      <p:transition spd="slow" p14:dur="2000" advTm="10059"/>
    </mc:Choice>
    <mc:Fallback xmlns="">
      <p:transition spd="slow" advTm="10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4E58A5B-4B6D-95D6-9A19-3392E7FA02F4}"/>
              </a:ext>
            </a:extLst>
          </p:cNvPr>
          <p:cNvPicPr>
            <a:picLocks noChangeAspect="1"/>
          </p:cNvPicPr>
          <p:nvPr/>
        </p:nvPicPr>
        <p:blipFill rotWithShape="1">
          <a:blip r:embed="rId2"/>
          <a:srcRect l="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79DD8FEB-FEE8-B0E6-7CF4-6EC76A595191}"/>
              </a:ext>
            </a:extLst>
          </p:cNvPr>
          <p:cNvSpPr txBox="1"/>
          <p:nvPr/>
        </p:nvSpPr>
        <p:spPr>
          <a:xfrm>
            <a:off x="9934081" y="339711"/>
            <a:ext cx="4855899"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66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63785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67</a:t>
            </a:r>
            <a:r>
              <a:rPr lang="en-US" sz="4800" dirty="0">
                <a:solidFill>
                  <a:srgbClr val="121212"/>
                </a:solidFill>
                <a:latin typeface="Arial" panose="020B0604020202020204" pitchFamily="34" charset="0"/>
              </a:rPr>
              <a:t>His father Zacharias was filled with the Holy Spirit, and prophesied, saying,</a:t>
            </a:r>
            <a:endParaRPr lang="en-IN" dirty="0"/>
          </a:p>
        </p:txBody>
      </p:sp>
      <p:sp>
        <p:nvSpPr>
          <p:cNvPr id="2" name="TextBox 1">
            <a:extLst>
              <a:ext uri="{FF2B5EF4-FFF2-40B4-BE49-F238E27FC236}">
                <a16:creationId xmlns:a16="http://schemas.microsoft.com/office/drawing/2014/main" id="{609CF722-F8B0-E9B4-4D3B-DB8477327655}"/>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67</a:t>
            </a:r>
            <a:r>
              <a:rPr lang="hi-IN" sz="3200" b="0" i="0">
                <a:solidFill>
                  <a:srgbClr val="121212"/>
                </a:solidFill>
                <a:effectLst/>
                <a:latin typeface="Inter" panose="020B0502030000000004" pitchFamily="34" charset="0"/>
              </a:rPr>
              <a:t>पवित्र आत्मा से भरकर उनके पिता ज़करयाह इस प्रकार भविष्यवाणियों का वर्णानुभाषण करना शुरू किया:</a:t>
            </a:r>
            <a:endParaRPr lang="en-IN" sz="3200" dirty="0"/>
          </a:p>
        </p:txBody>
      </p:sp>
      <p:pic>
        <p:nvPicPr>
          <p:cNvPr id="10" name="Audio 9">
            <a:hlinkClick r:id="" action="ppaction://media"/>
            <a:extLst>
              <a:ext uri="{FF2B5EF4-FFF2-40B4-BE49-F238E27FC236}">
                <a16:creationId xmlns:a16="http://schemas.microsoft.com/office/drawing/2014/main" id="{5CE690FD-D841-1544-4556-D0A666F0B8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9785585"/>
      </p:ext>
    </p:extLst>
  </p:cSld>
  <p:clrMapOvr>
    <a:masterClrMapping/>
  </p:clrMapOvr>
  <mc:AlternateContent xmlns:mc="http://schemas.openxmlformats.org/markup-compatibility/2006" xmlns:p14="http://schemas.microsoft.com/office/powerpoint/2010/main">
    <mc:Choice Requires="p14">
      <p:transition spd="slow" p14:dur="2000" advTm="6770"/>
    </mc:Choice>
    <mc:Fallback xmlns="">
      <p:transition spd="slow" advTm="6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657A5D-7958-F18A-3719-78EB24B0204F}"/>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788A4E9-0D86-2C3F-080B-C23F4E50BDEB}"/>
              </a:ext>
            </a:extLst>
          </p:cNvPr>
          <p:cNvSpPr txBox="1"/>
          <p:nvPr/>
        </p:nvSpPr>
        <p:spPr>
          <a:xfrm>
            <a:off x="414375" y="339711"/>
            <a:ext cx="4855899"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67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834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68</a:t>
            </a:r>
            <a:r>
              <a:rPr lang="en-US" sz="4400" dirty="0">
                <a:solidFill>
                  <a:srgbClr val="121212"/>
                </a:solidFill>
                <a:latin typeface="Arial" panose="020B0604020202020204" pitchFamily="34" charset="0"/>
              </a:rPr>
              <a:t>“Blessed be the Lord, the God of Israel,</a:t>
            </a:r>
          </a:p>
          <a:p>
            <a:r>
              <a:rPr lang="en-US" sz="4400" dirty="0">
                <a:solidFill>
                  <a:srgbClr val="121212"/>
                </a:solidFill>
                <a:latin typeface="Arial" panose="020B0604020202020204" pitchFamily="34" charset="0"/>
              </a:rPr>
              <a:t>for he has visited and redeemed his people;</a:t>
            </a:r>
          </a:p>
          <a:p>
            <a:r>
              <a:rPr lang="en-US" sz="4400" dirty="0">
                <a:solidFill>
                  <a:srgbClr val="777A7B"/>
                </a:solidFill>
                <a:latin typeface="Arial" panose="020B0604020202020204" pitchFamily="34" charset="0"/>
              </a:rPr>
              <a:t>69</a:t>
            </a:r>
            <a:r>
              <a:rPr lang="en-US" sz="4400" dirty="0">
                <a:solidFill>
                  <a:srgbClr val="121212"/>
                </a:solidFill>
                <a:latin typeface="Arial" panose="020B0604020202020204" pitchFamily="34" charset="0"/>
              </a:rPr>
              <a:t>and has raised up a horn of salvation for us in the house of his servant David</a:t>
            </a:r>
          </a:p>
          <a:p>
            <a:endParaRPr lang="en-IN" dirty="0"/>
          </a:p>
        </p:txBody>
      </p:sp>
      <p:sp>
        <p:nvSpPr>
          <p:cNvPr id="2" name="TextBox 1">
            <a:extLst>
              <a:ext uri="{FF2B5EF4-FFF2-40B4-BE49-F238E27FC236}">
                <a16:creationId xmlns:a16="http://schemas.microsoft.com/office/drawing/2014/main" id="{9132248E-1F94-9BFA-C060-2A9F2E18920B}"/>
              </a:ext>
            </a:extLst>
          </p:cNvPr>
          <p:cNvSpPr txBox="1"/>
          <p:nvPr/>
        </p:nvSpPr>
        <p:spPr>
          <a:xfrm>
            <a:off x="6096000" y="166254"/>
            <a:ext cx="6096000" cy="6558101"/>
          </a:xfrm>
          <a:prstGeom prst="rect">
            <a:avLst/>
          </a:prstGeom>
          <a:noFill/>
        </p:spPr>
        <p:txBody>
          <a:bodyPr wrap="square" rtlCol="0">
            <a:noAutofit/>
          </a:bodyPr>
          <a:lstStyle/>
          <a:p>
            <a:pPr algn="l"/>
            <a:r>
              <a:rPr lang="hi-IN" sz="3200" b="0" i="0">
                <a:solidFill>
                  <a:srgbClr val="777A7B"/>
                </a:solidFill>
                <a:effectLst/>
                <a:latin typeface="Inter" panose="020B0502030000000004" pitchFamily="34" charset="0"/>
              </a:rPr>
              <a:t>68</a:t>
            </a:r>
            <a:r>
              <a:rPr lang="hi-IN" sz="3200" b="0" i="0">
                <a:solidFill>
                  <a:srgbClr val="121212"/>
                </a:solidFill>
                <a:effectLst/>
                <a:latin typeface="Inter" panose="020B0502030000000004" pitchFamily="34" charset="0"/>
              </a:rPr>
              <a:t>“धन्य हैं प्रभु, इस्राएल के परमेश्वर,</a:t>
            </a:r>
          </a:p>
          <a:p>
            <a:pPr algn="l"/>
            <a:r>
              <a:rPr lang="hi-IN" sz="3200" b="0" i="0">
                <a:solidFill>
                  <a:srgbClr val="121212"/>
                </a:solidFill>
                <a:effectLst/>
                <a:latin typeface="Inter" panose="020B0502030000000004" pitchFamily="34" charset="0"/>
              </a:rPr>
              <a:t>क्योंकि उन्होंने अपनी प्रजा की सुधि ली और उसका उद्धार किया.</a:t>
            </a:r>
          </a:p>
          <a:p>
            <a:pPr algn="l"/>
            <a:r>
              <a:rPr lang="hi-IN" sz="3200" b="0" i="0">
                <a:solidFill>
                  <a:srgbClr val="777A7B"/>
                </a:solidFill>
                <a:effectLst/>
                <a:latin typeface="Inter" panose="020B0502030000000004" pitchFamily="34" charset="0"/>
              </a:rPr>
              <a:t>69</a:t>
            </a:r>
            <a:r>
              <a:rPr lang="hi-IN" sz="3200" b="0" i="0">
                <a:solidFill>
                  <a:srgbClr val="121212"/>
                </a:solidFill>
                <a:effectLst/>
                <a:latin typeface="Inter" panose="020B0502030000000004" pitchFamily="34" charset="0"/>
              </a:rPr>
              <a:t>उन्होंने हमारे लिए अपने सेवक दावीद के वंश में</a:t>
            </a:r>
          </a:p>
          <a:p>
            <a:pPr algn="l"/>
            <a:r>
              <a:rPr lang="hi-IN" sz="3200" b="0" i="0">
                <a:solidFill>
                  <a:srgbClr val="121212"/>
                </a:solidFill>
                <a:effectLst/>
                <a:latin typeface="Inter" panose="020B0502030000000004" pitchFamily="34" charset="0"/>
              </a:rPr>
              <a:t>एक उद्धारकर्ता पैदा किया है,</a:t>
            </a:r>
          </a:p>
        </p:txBody>
      </p:sp>
      <p:pic>
        <p:nvPicPr>
          <p:cNvPr id="6" name="Audio 5">
            <a:hlinkClick r:id="" action="ppaction://media"/>
            <a:extLst>
              <a:ext uri="{FF2B5EF4-FFF2-40B4-BE49-F238E27FC236}">
                <a16:creationId xmlns:a16="http://schemas.microsoft.com/office/drawing/2014/main" id="{1163E0D7-89C2-4AD6-849E-927A4AC089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65414575"/>
      </p:ext>
    </p:extLst>
  </p:cSld>
  <p:clrMapOvr>
    <a:masterClrMapping/>
  </p:clrMapOvr>
  <mc:AlternateContent xmlns:mc="http://schemas.openxmlformats.org/markup-compatibility/2006" xmlns:p14="http://schemas.microsoft.com/office/powerpoint/2010/main">
    <mc:Choice Requires="p14">
      <p:transition spd="slow" p14:dur="2000" advTm="14123"/>
    </mc:Choice>
    <mc:Fallback xmlns="">
      <p:transition spd="slow" advTm="14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BEC8225-F9AD-FA6D-8C78-232479FE31CC}"/>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9462A39-267C-995D-B07E-B15365BBAD1F}"/>
              </a:ext>
            </a:extLst>
          </p:cNvPr>
          <p:cNvSpPr txBox="1"/>
          <p:nvPr/>
        </p:nvSpPr>
        <p:spPr>
          <a:xfrm>
            <a:off x="4157888" y="4847809"/>
            <a:ext cx="8034112" cy="2244436"/>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यूहन्ना बपतिस्मा देने वाले का जन्म - लूका 1:57-80</a:t>
            </a:r>
            <a:endParaRPr lang="en-US" sz="5400" b="0" i="0" u="none" strike="noStrike" baseline="0" dirty="0">
              <a:solidFill>
                <a:schemeClr val="bg1"/>
              </a:solidFill>
              <a:latin typeface="TimesNewRomanPSM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D4A25C5-9C94-84BE-97F5-28E9EC0BB886}"/>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735D4A7C-2C55-40C6-5B74-58F8D15635C8}"/>
              </a:ext>
            </a:extLst>
          </p:cNvPr>
          <p:cNvSpPr txBox="1"/>
          <p:nvPr/>
        </p:nvSpPr>
        <p:spPr>
          <a:xfrm>
            <a:off x="414375" y="339711"/>
            <a:ext cx="4855899"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68,69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dirty="0">
                <a:solidFill>
                  <a:srgbClr val="777A7B"/>
                </a:solidFill>
                <a:latin typeface="Arial" panose="020B0604020202020204" pitchFamily="34" charset="0"/>
              </a:rPr>
              <a:t>70</a:t>
            </a:r>
            <a:r>
              <a:rPr lang="en-US" sz="3600" dirty="0">
                <a:solidFill>
                  <a:srgbClr val="121212"/>
                </a:solidFill>
                <a:latin typeface="Arial" panose="020B0604020202020204" pitchFamily="34" charset="0"/>
              </a:rPr>
              <a:t>(as he spoke by the mouth of his holy prophets who have been from of old),</a:t>
            </a:r>
          </a:p>
          <a:p>
            <a:r>
              <a:rPr lang="en-US" sz="3600" dirty="0">
                <a:solidFill>
                  <a:srgbClr val="777A7B"/>
                </a:solidFill>
                <a:latin typeface="Arial" panose="020B0604020202020204" pitchFamily="34" charset="0"/>
              </a:rPr>
              <a:t>71</a:t>
            </a:r>
            <a:r>
              <a:rPr lang="en-US" sz="3600" dirty="0">
                <a:solidFill>
                  <a:srgbClr val="121212"/>
                </a:solidFill>
                <a:latin typeface="Arial" panose="020B0604020202020204" pitchFamily="34" charset="0"/>
              </a:rPr>
              <a:t>salvation from our enemies and from the hand of all who hate us;</a:t>
            </a:r>
          </a:p>
          <a:p>
            <a:r>
              <a:rPr lang="en-US" sz="3600" dirty="0">
                <a:solidFill>
                  <a:srgbClr val="777A7B"/>
                </a:solidFill>
                <a:latin typeface="Arial" panose="020B0604020202020204" pitchFamily="34" charset="0"/>
              </a:rPr>
              <a:t>72</a:t>
            </a:r>
            <a:r>
              <a:rPr lang="en-US" sz="3600" dirty="0">
                <a:solidFill>
                  <a:srgbClr val="121212"/>
                </a:solidFill>
                <a:latin typeface="Arial" panose="020B0604020202020204" pitchFamily="34" charset="0"/>
              </a:rPr>
              <a:t>to show mercy toward our fathers,</a:t>
            </a:r>
          </a:p>
          <a:p>
            <a:r>
              <a:rPr lang="en-US" sz="3600" dirty="0">
                <a:solidFill>
                  <a:srgbClr val="121212"/>
                </a:solidFill>
                <a:latin typeface="Arial" panose="020B0604020202020204" pitchFamily="34" charset="0"/>
              </a:rPr>
              <a:t>to remember his holy covenant,</a:t>
            </a:r>
          </a:p>
          <a:p>
            <a:endParaRPr lang="en-IN" dirty="0"/>
          </a:p>
        </p:txBody>
      </p:sp>
      <p:sp>
        <p:nvSpPr>
          <p:cNvPr id="2" name="TextBox 1">
            <a:extLst>
              <a:ext uri="{FF2B5EF4-FFF2-40B4-BE49-F238E27FC236}">
                <a16:creationId xmlns:a16="http://schemas.microsoft.com/office/drawing/2014/main" id="{E53C5388-6B28-58EC-33E8-8EEA5CE6D188}"/>
              </a:ext>
            </a:extLst>
          </p:cNvPr>
          <p:cNvSpPr txBox="1"/>
          <p:nvPr/>
        </p:nvSpPr>
        <p:spPr>
          <a:xfrm>
            <a:off x="6096000" y="166254"/>
            <a:ext cx="6096000" cy="6558101"/>
          </a:xfrm>
          <a:prstGeom prst="rect">
            <a:avLst/>
          </a:prstGeom>
          <a:noFill/>
        </p:spPr>
        <p:txBody>
          <a:bodyPr wrap="square" rtlCol="0">
            <a:noAutofit/>
          </a:bodyPr>
          <a:lstStyle/>
          <a:p>
            <a:pPr algn="l"/>
            <a:r>
              <a:rPr lang="hi-IN" sz="3200" b="0" i="0">
                <a:solidFill>
                  <a:srgbClr val="777A7B"/>
                </a:solidFill>
                <a:effectLst/>
                <a:latin typeface="Inter" panose="020B0502030000000004" pitchFamily="34" charset="0"/>
              </a:rPr>
              <a:t>70</a:t>
            </a:r>
            <a:r>
              <a:rPr lang="hi-IN" sz="3200" b="0" i="0">
                <a:solidFill>
                  <a:srgbClr val="121212"/>
                </a:solidFill>
                <a:effectLst/>
                <a:latin typeface="Inter" panose="020B0502030000000004" pitchFamily="34" charset="0"/>
              </a:rPr>
              <a:t>(जैसा उन्होंने प्राचीन काल के अपने पवित्र भविष्यद्वक्ताओं के माध्यम से प्रकट किया)</a:t>
            </a:r>
          </a:p>
          <a:p>
            <a:pPr algn="l"/>
            <a:r>
              <a:rPr lang="hi-IN" sz="3200" b="0" i="0">
                <a:solidFill>
                  <a:srgbClr val="777A7B"/>
                </a:solidFill>
                <a:effectLst/>
                <a:latin typeface="Inter" panose="020B0502030000000004" pitchFamily="34" charset="0"/>
              </a:rPr>
              <a:t>71</a:t>
            </a:r>
            <a:r>
              <a:rPr lang="hi-IN" sz="3200" b="0" i="0">
                <a:solidFill>
                  <a:srgbClr val="121212"/>
                </a:solidFill>
                <a:effectLst/>
                <a:latin typeface="Inter" panose="020B0502030000000004" pitchFamily="34" charset="0"/>
              </a:rPr>
              <a:t>शत्रुओं तथा उन सबसे,</a:t>
            </a:r>
          </a:p>
          <a:p>
            <a:pPr algn="l"/>
            <a:r>
              <a:rPr lang="hi-IN" sz="3200" b="0" i="0">
                <a:solidFill>
                  <a:srgbClr val="121212"/>
                </a:solidFill>
                <a:effectLst/>
                <a:latin typeface="Inter" panose="020B0502030000000004" pitchFamily="34" charset="0"/>
              </a:rPr>
              <a:t>जो हमसे घृणा करते हैं, बचाए रखा</a:t>
            </a:r>
          </a:p>
          <a:p>
            <a:pPr algn="l"/>
            <a:r>
              <a:rPr lang="hi-IN" sz="3200" b="0" i="0">
                <a:solidFill>
                  <a:srgbClr val="777A7B"/>
                </a:solidFill>
                <a:effectLst/>
                <a:latin typeface="Inter" panose="020B0502030000000004" pitchFamily="34" charset="0"/>
              </a:rPr>
              <a:t>72</a:t>
            </a:r>
            <a:r>
              <a:rPr lang="hi-IN" sz="3200" b="0" i="0">
                <a:solidFill>
                  <a:srgbClr val="121212"/>
                </a:solidFill>
                <a:effectLst/>
                <a:latin typeface="Inter" panose="020B0502030000000004" pitchFamily="34" charset="0"/>
              </a:rPr>
              <a:t>कि वह हमारे पूर्वजों पर अपनी कृपादृष्टि प्रदर्शित करें</a:t>
            </a:r>
          </a:p>
          <a:p>
            <a:pPr algn="l"/>
            <a:r>
              <a:rPr lang="hi-IN" sz="3200" b="0" i="0">
                <a:solidFill>
                  <a:srgbClr val="121212"/>
                </a:solidFill>
                <a:effectLst/>
                <a:latin typeface="Inter" panose="020B0502030000000004" pitchFamily="34" charset="0"/>
              </a:rPr>
              <a:t>तथा अपनी पवित्र वाचा को पूरा करें;</a:t>
            </a:r>
          </a:p>
        </p:txBody>
      </p:sp>
      <p:pic>
        <p:nvPicPr>
          <p:cNvPr id="10" name="Audio 9">
            <a:hlinkClick r:id="" action="ppaction://media"/>
            <a:extLst>
              <a:ext uri="{FF2B5EF4-FFF2-40B4-BE49-F238E27FC236}">
                <a16:creationId xmlns:a16="http://schemas.microsoft.com/office/drawing/2014/main" id="{3CBBB6DD-4636-6B57-5BEB-7048304A6E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4531877"/>
      </p:ext>
    </p:extLst>
  </p:cSld>
  <p:clrMapOvr>
    <a:masterClrMapping/>
  </p:clrMapOvr>
  <mc:AlternateContent xmlns:mc="http://schemas.openxmlformats.org/markup-compatibility/2006" xmlns:p14="http://schemas.microsoft.com/office/powerpoint/2010/main">
    <mc:Choice Requires="p14">
      <p:transition spd="slow" p14:dur="2000" advTm="18415"/>
    </mc:Choice>
    <mc:Fallback xmlns="">
      <p:transition spd="slow" advTm="18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C504421-C0DD-9F36-0CDA-91F561BC4BA9}"/>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F61B753-D67F-040A-5111-0CEC295BC628}"/>
              </a:ext>
            </a:extLst>
          </p:cNvPr>
          <p:cNvSpPr txBox="1"/>
          <p:nvPr/>
        </p:nvSpPr>
        <p:spPr>
          <a:xfrm>
            <a:off x="414375" y="339711"/>
            <a:ext cx="4855899"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70-72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dirty="0">
                <a:solidFill>
                  <a:srgbClr val="777A7B"/>
                </a:solidFill>
                <a:latin typeface="Arial" panose="020B0604020202020204" pitchFamily="34" charset="0"/>
              </a:rPr>
              <a:t>73</a:t>
            </a:r>
            <a:r>
              <a:rPr lang="en-US" sz="3600" dirty="0">
                <a:solidFill>
                  <a:srgbClr val="121212"/>
                </a:solidFill>
                <a:latin typeface="Arial" panose="020B0604020202020204" pitchFamily="34" charset="0"/>
              </a:rPr>
              <a:t>the oath which he swore to Abraham our father,</a:t>
            </a:r>
          </a:p>
          <a:p>
            <a:r>
              <a:rPr lang="en-US" sz="3600" dirty="0">
                <a:solidFill>
                  <a:srgbClr val="777A7B"/>
                </a:solidFill>
                <a:latin typeface="Arial" panose="020B0604020202020204" pitchFamily="34" charset="0"/>
              </a:rPr>
              <a:t>74</a:t>
            </a:r>
            <a:r>
              <a:rPr lang="en-US" sz="3600" dirty="0">
                <a:solidFill>
                  <a:srgbClr val="121212"/>
                </a:solidFill>
                <a:latin typeface="Arial" panose="020B0604020202020204" pitchFamily="34" charset="0"/>
              </a:rPr>
              <a:t>to grant to us that we, being delivered out of the hand of our enemies,</a:t>
            </a:r>
          </a:p>
          <a:p>
            <a:r>
              <a:rPr lang="en-US" sz="3600" dirty="0">
                <a:solidFill>
                  <a:srgbClr val="121212"/>
                </a:solidFill>
                <a:latin typeface="Arial" panose="020B0604020202020204" pitchFamily="34" charset="0"/>
              </a:rPr>
              <a:t>should serve him without fear,</a:t>
            </a:r>
          </a:p>
          <a:p>
            <a:r>
              <a:rPr lang="en-US" sz="3600" dirty="0">
                <a:solidFill>
                  <a:srgbClr val="777A7B"/>
                </a:solidFill>
                <a:latin typeface="Arial" panose="020B0604020202020204" pitchFamily="34" charset="0"/>
              </a:rPr>
              <a:t>75</a:t>
            </a:r>
            <a:r>
              <a:rPr lang="en-US" sz="3600" dirty="0">
                <a:solidFill>
                  <a:srgbClr val="121212"/>
                </a:solidFill>
                <a:latin typeface="Arial" panose="020B0604020202020204" pitchFamily="34" charset="0"/>
              </a:rPr>
              <a:t>in holiness and righteousness before him all the days of our life.</a:t>
            </a:r>
          </a:p>
          <a:p>
            <a:endParaRPr lang="en-IN" dirty="0"/>
          </a:p>
        </p:txBody>
      </p:sp>
      <p:sp>
        <p:nvSpPr>
          <p:cNvPr id="2" name="TextBox 1">
            <a:extLst>
              <a:ext uri="{FF2B5EF4-FFF2-40B4-BE49-F238E27FC236}">
                <a16:creationId xmlns:a16="http://schemas.microsoft.com/office/drawing/2014/main" id="{B812AF49-DE0B-69BE-DB5A-D10C76B7D13B}"/>
              </a:ext>
            </a:extLst>
          </p:cNvPr>
          <p:cNvSpPr txBox="1"/>
          <p:nvPr/>
        </p:nvSpPr>
        <p:spPr>
          <a:xfrm>
            <a:off x="6096000" y="166254"/>
            <a:ext cx="6096000" cy="6558101"/>
          </a:xfrm>
          <a:prstGeom prst="rect">
            <a:avLst/>
          </a:prstGeom>
          <a:noFill/>
        </p:spPr>
        <p:txBody>
          <a:bodyPr wrap="square" rtlCol="0">
            <a:noAutofit/>
          </a:bodyPr>
          <a:lstStyle/>
          <a:p>
            <a:pPr algn="l"/>
            <a:r>
              <a:rPr lang="hi-IN" sz="3200" b="0" i="0">
                <a:solidFill>
                  <a:srgbClr val="777A7B"/>
                </a:solidFill>
                <a:effectLst/>
                <a:latin typeface="Inter" panose="020B0502030000000004" pitchFamily="34" charset="0"/>
              </a:rPr>
              <a:t>73</a:t>
            </a:r>
            <a:r>
              <a:rPr lang="hi-IN" sz="3200" b="0" i="0">
                <a:solidFill>
                  <a:srgbClr val="121212"/>
                </a:solidFill>
                <a:effectLst/>
                <a:latin typeface="Inter" panose="020B0502030000000004" pitchFamily="34" charset="0"/>
              </a:rPr>
              <a:t>वही वाचा, जो उन्होंने हमारे पूर्वज अब्राहाम से स्थापित की थी:</a:t>
            </a:r>
          </a:p>
          <a:p>
            <a:pPr algn="l"/>
            <a:r>
              <a:rPr lang="hi-IN" sz="3200" b="0" i="0">
                <a:solidFill>
                  <a:srgbClr val="777A7B"/>
                </a:solidFill>
                <a:effectLst/>
                <a:latin typeface="Inter" panose="020B0502030000000004" pitchFamily="34" charset="0"/>
              </a:rPr>
              <a:t>74</a:t>
            </a:r>
            <a:r>
              <a:rPr lang="hi-IN" sz="3200" b="0" i="0">
                <a:solidFill>
                  <a:srgbClr val="121212"/>
                </a:solidFill>
                <a:effectLst/>
                <a:latin typeface="Inter" panose="020B0502030000000004" pitchFamily="34" charset="0"/>
              </a:rPr>
              <a:t>वह हमें हमारे शत्रुओं के हाथ से छुड़ाएंगे,</a:t>
            </a:r>
          </a:p>
          <a:p>
            <a:pPr algn="l"/>
            <a:r>
              <a:rPr lang="hi-IN" sz="3200" b="0" i="0">
                <a:solidFill>
                  <a:srgbClr val="777A7B"/>
                </a:solidFill>
                <a:effectLst/>
                <a:latin typeface="Inter" panose="020B0502030000000004" pitchFamily="34" charset="0"/>
              </a:rPr>
              <a:t>75</a:t>
            </a:r>
            <a:r>
              <a:rPr lang="hi-IN" sz="3200" b="0" i="0">
                <a:solidFill>
                  <a:srgbClr val="121212"/>
                </a:solidFill>
                <a:effectLst/>
                <a:latin typeface="Inter" panose="020B0502030000000004" pitchFamily="34" charset="0"/>
              </a:rPr>
              <a:t>कि हम पवित्रता और धार्मिकता में</a:t>
            </a:r>
          </a:p>
          <a:p>
            <a:pPr algn="l"/>
            <a:r>
              <a:rPr lang="hi-IN" sz="3200" b="0" i="0">
                <a:solidFill>
                  <a:srgbClr val="121212"/>
                </a:solidFill>
                <a:effectLst/>
                <a:latin typeface="Inter" panose="020B0502030000000004" pitchFamily="34" charset="0"/>
              </a:rPr>
              <a:t>निर्भय हो जीवन भर उनकी सेवा कर सकें.</a:t>
            </a:r>
          </a:p>
        </p:txBody>
      </p:sp>
      <p:pic>
        <p:nvPicPr>
          <p:cNvPr id="6" name="Audio 5">
            <a:hlinkClick r:id="" action="ppaction://media"/>
            <a:extLst>
              <a:ext uri="{FF2B5EF4-FFF2-40B4-BE49-F238E27FC236}">
                <a16:creationId xmlns:a16="http://schemas.microsoft.com/office/drawing/2014/main" id="{05B16BC1-A162-B606-471E-3D4183B42B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62073245"/>
      </p:ext>
    </p:extLst>
  </p:cSld>
  <p:clrMapOvr>
    <a:masterClrMapping/>
  </p:clrMapOvr>
  <mc:AlternateContent xmlns:mc="http://schemas.openxmlformats.org/markup-compatibility/2006" xmlns:p14="http://schemas.microsoft.com/office/powerpoint/2010/main">
    <mc:Choice Requires="p14">
      <p:transition spd="slow" p14:dur="2000" advTm="14881"/>
    </mc:Choice>
    <mc:Fallback xmlns="">
      <p:transition spd="slow" advTm="14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E5056D9-3C67-3586-1409-09E9F90897E8}"/>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0D06E92-2A28-9978-FBA4-2DB8BC723B66}"/>
              </a:ext>
            </a:extLst>
          </p:cNvPr>
          <p:cNvSpPr txBox="1"/>
          <p:nvPr/>
        </p:nvSpPr>
        <p:spPr>
          <a:xfrm>
            <a:off x="414375" y="339711"/>
            <a:ext cx="4855899"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73-75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76</a:t>
            </a:r>
            <a:r>
              <a:rPr lang="en-US" sz="4000" dirty="0">
                <a:solidFill>
                  <a:srgbClr val="121212"/>
                </a:solidFill>
                <a:latin typeface="Arial" panose="020B0604020202020204" pitchFamily="34" charset="0"/>
              </a:rPr>
              <a:t>And you, child, will be called a prophet of the Most High;</a:t>
            </a:r>
          </a:p>
          <a:p>
            <a:r>
              <a:rPr lang="en-US" sz="4000" dirty="0">
                <a:solidFill>
                  <a:srgbClr val="121212"/>
                </a:solidFill>
                <a:latin typeface="Arial" panose="020B0604020202020204" pitchFamily="34" charset="0"/>
              </a:rPr>
              <a:t>for you will go before the face of the Lord to prepare his ways,</a:t>
            </a:r>
          </a:p>
          <a:p>
            <a:r>
              <a:rPr lang="en-US" sz="4000" dirty="0">
                <a:solidFill>
                  <a:srgbClr val="777A7B"/>
                </a:solidFill>
                <a:latin typeface="Arial" panose="020B0604020202020204" pitchFamily="34" charset="0"/>
              </a:rPr>
              <a:t>77</a:t>
            </a:r>
            <a:r>
              <a:rPr lang="en-US" sz="4000" dirty="0">
                <a:solidFill>
                  <a:srgbClr val="121212"/>
                </a:solidFill>
                <a:latin typeface="Arial" panose="020B0604020202020204" pitchFamily="34" charset="0"/>
              </a:rPr>
              <a:t>to give knowledge of salvation to his people by the remission of their sins,</a:t>
            </a:r>
          </a:p>
          <a:p>
            <a:endParaRPr lang="en-IN" dirty="0"/>
          </a:p>
        </p:txBody>
      </p:sp>
      <p:sp>
        <p:nvSpPr>
          <p:cNvPr id="2" name="TextBox 1">
            <a:extLst>
              <a:ext uri="{FF2B5EF4-FFF2-40B4-BE49-F238E27FC236}">
                <a16:creationId xmlns:a16="http://schemas.microsoft.com/office/drawing/2014/main" id="{B5C6A38D-EE99-D761-C3B5-7C684D40A0A9}"/>
              </a:ext>
            </a:extLst>
          </p:cNvPr>
          <p:cNvSpPr txBox="1"/>
          <p:nvPr/>
        </p:nvSpPr>
        <p:spPr>
          <a:xfrm>
            <a:off x="6096000" y="166254"/>
            <a:ext cx="6096000" cy="6558101"/>
          </a:xfrm>
          <a:prstGeom prst="rect">
            <a:avLst/>
          </a:prstGeom>
          <a:noFill/>
        </p:spPr>
        <p:txBody>
          <a:bodyPr wrap="square" rtlCol="0">
            <a:noAutofit/>
          </a:bodyPr>
          <a:lstStyle/>
          <a:p>
            <a:pPr algn="l"/>
            <a:r>
              <a:rPr lang="hi-IN" sz="3200" b="0" i="0">
                <a:solidFill>
                  <a:srgbClr val="777A7B"/>
                </a:solidFill>
                <a:effectLst/>
                <a:latin typeface="Inter" panose="020B0502030000000004" pitchFamily="34" charset="0"/>
              </a:rPr>
              <a:t>76</a:t>
            </a:r>
            <a:r>
              <a:rPr lang="hi-IN" sz="3200" b="0" i="0">
                <a:solidFill>
                  <a:srgbClr val="121212"/>
                </a:solidFill>
                <a:effectLst/>
                <a:latin typeface="Inter" panose="020B0502030000000004" pitchFamily="34" charset="0"/>
              </a:rPr>
              <a:t>“और बालक तुम, मेरे पुत्र, परम प्रधान परमेश्वर के भविष्यवक्ता कहलाओगे;</a:t>
            </a:r>
          </a:p>
          <a:p>
            <a:pPr algn="l"/>
            <a:r>
              <a:rPr lang="hi-IN" sz="3200" b="0" i="0">
                <a:solidFill>
                  <a:srgbClr val="121212"/>
                </a:solidFill>
                <a:effectLst/>
                <a:latin typeface="Inter" panose="020B0502030000000004" pitchFamily="34" charset="0"/>
              </a:rPr>
              <a:t>क्योंकि तुम उनका मार्ग तैयार करने के लिए प्रभु के आगे-आगे चलोगे,</a:t>
            </a:r>
          </a:p>
          <a:p>
            <a:pPr algn="l"/>
            <a:r>
              <a:rPr lang="hi-IN" sz="3200" b="0" i="0">
                <a:solidFill>
                  <a:srgbClr val="777A7B"/>
                </a:solidFill>
                <a:effectLst/>
                <a:latin typeface="Inter" panose="020B0502030000000004" pitchFamily="34" charset="0"/>
              </a:rPr>
              <a:t>77</a:t>
            </a:r>
            <a:r>
              <a:rPr lang="hi-IN" sz="3200" b="0" i="0">
                <a:solidFill>
                  <a:srgbClr val="121212"/>
                </a:solidFill>
                <a:effectLst/>
                <a:latin typeface="Inter" panose="020B0502030000000004" pitchFamily="34" charset="0"/>
              </a:rPr>
              <a:t>तुम परमेश्वर की प्रजा को</a:t>
            </a:r>
          </a:p>
          <a:p>
            <a:pPr algn="l"/>
            <a:r>
              <a:rPr lang="hi-IN" sz="3200" b="0" i="0">
                <a:solidFill>
                  <a:srgbClr val="121212"/>
                </a:solidFill>
                <a:effectLst/>
                <a:latin typeface="Inter" panose="020B0502030000000004" pitchFamily="34" charset="0"/>
              </a:rPr>
              <a:t>उसके पापों की क्षमा के द्वारा उद्धार का ज्ञान प्रदान करोगे.</a:t>
            </a:r>
          </a:p>
        </p:txBody>
      </p:sp>
      <p:pic>
        <p:nvPicPr>
          <p:cNvPr id="14" name="Audio 13">
            <a:hlinkClick r:id="" action="ppaction://media"/>
            <a:extLst>
              <a:ext uri="{FF2B5EF4-FFF2-40B4-BE49-F238E27FC236}">
                <a16:creationId xmlns:a16="http://schemas.microsoft.com/office/drawing/2014/main" id="{7DBA7139-C323-EBA8-DD60-156CBE7721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57259132"/>
      </p:ext>
    </p:extLst>
  </p:cSld>
  <p:clrMapOvr>
    <a:masterClrMapping/>
  </p:clrMapOvr>
  <mc:AlternateContent xmlns:mc="http://schemas.openxmlformats.org/markup-compatibility/2006" xmlns:p14="http://schemas.microsoft.com/office/powerpoint/2010/main">
    <mc:Choice Requires="p14">
      <p:transition spd="slow" p14:dur="2000" advTm="17568"/>
    </mc:Choice>
    <mc:Fallback xmlns="">
      <p:transition spd="slow" advTm="17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651E856-6BF2-BE1C-F33E-31B5934BAE76}"/>
              </a:ext>
            </a:extLst>
          </p:cNvPr>
          <p:cNvPicPr>
            <a:picLocks noChangeAspect="1"/>
          </p:cNvPicPr>
          <p:nvPr/>
        </p:nvPicPr>
        <p:blipFill>
          <a:blip r:embed="rId2"/>
          <a:stretch>
            <a:fillRect/>
          </a:stretch>
        </p:blipFill>
        <p:spPr>
          <a:xfrm>
            <a:off x="-1" y="-68658"/>
            <a:ext cx="12353731" cy="6926658"/>
          </a:xfrm>
          <a:prstGeom prst="rect">
            <a:avLst/>
          </a:prstGeom>
        </p:spPr>
      </p:pic>
      <p:sp>
        <p:nvSpPr>
          <p:cNvPr id="5" name="TextBox 4">
            <a:extLst>
              <a:ext uri="{FF2B5EF4-FFF2-40B4-BE49-F238E27FC236}">
                <a16:creationId xmlns:a16="http://schemas.microsoft.com/office/drawing/2014/main" id="{99BEAB4A-B1C2-B7BE-A634-255541E9FBC8}"/>
              </a:ext>
            </a:extLst>
          </p:cNvPr>
          <p:cNvSpPr txBox="1"/>
          <p:nvPr/>
        </p:nvSpPr>
        <p:spPr>
          <a:xfrm>
            <a:off x="414375" y="339711"/>
            <a:ext cx="4855899"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76,77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4000" dirty="0">
                <a:solidFill>
                  <a:srgbClr val="777A7B"/>
                </a:solidFill>
                <a:latin typeface="Arial" panose="020B0604020202020204" pitchFamily="34" charset="0"/>
              </a:rPr>
              <a:t>78</a:t>
            </a:r>
            <a:r>
              <a:rPr lang="en-US" sz="4000" dirty="0">
                <a:solidFill>
                  <a:srgbClr val="121212"/>
                </a:solidFill>
                <a:latin typeface="Arial" panose="020B0604020202020204" pitchFamily="34" charset="0"/>
              </a:rPr>
              <a:t>because of the tender mercy of our God,</a:t>
            </a:r>
          </a:p>
          <a:p>
            <a:r>
              <a:rPr lang="en-US" sz="4000" dirty="0">
                <a:solidFill>
                  <a:srgbClr val="121212"/>
                </a:solidFill>
                <a:latin typeface="Arial" panose="020B0604020202020204" pitchFamily="34" charset="0"/>
              </a:rPr>
              <a:t>by which the dawn from on high will visit us,</a:t>
            </a:r>
          </a:p>
          <a:p>
            <a:r>
              <a:rPr lang="en-US" sz="4000" dirty="0">
                <a:solidFill>
                  <a:srgbClr val="777A7B"/>
                </a:solidFill>
                <a:latin typeface="Arial" panose="020B0604020202020204" pitchFamily="34" charset="0"/>
              </a:rPr>
              <a:t>79</a:t>
            </a:r>
            <a:r>
              <a:rPr lang="en-US" sz="4000" dirty="0">
                <a:solidFill>
                  <a:srgbClr val="121212"/>
                </a:solidFill>
                <a:latin typeface="Arial" panose="020B0604020202020204" pitchFamily="34" charset="0"/>
              </a:rPr>
              <a:t>to shine on those who sit in darkness and the shadow of death;</a:t>
            </a:r>
            <a:r>
              <a:rPr lang="en-US" sz="4000" b="0" i="0" dirty="0">
                <a:solidFill>
                  <a:srgbClr val="121212"/>
                </a:solidFill>
                <a:effectLst/>
                <a:latin typeface="Arial" panose="020B0604020202020204" pitchFamily="34" charset="0"/>
              </a:rPr>
              <a:t> to guide our feet into the way of peace.”</a:t>
            </a:r>
            <a:endParaRPr lang="en-US" sz="4000" dirty="0">
              <a:solidFill>
                <a:srgbClr val="121212"/>
              </a:solidFill>
              <a:latin typeface="Arial" panose="020B0604020202020204" pitchFamily="34" charset="0"/>
            </a:endParaRPr>
          </a:p>
          <a:p>
            <a:endParaRPr lang="en-IN" dirty="0"/>
          </a:p>
        </p:txBody>
      </p:sp>
      <p:sp>
        <p:nvSpPr>
          <p:cNvPr id="2" name="TextBox 1">
            <a:extLst>
              <a:ext uri="{FF2B5EF4-FFF2-40B4-BE49-F238E27FC236}">
                <a16:creationId xmlns:a16="http://schemas.microsoft.com/office/drawing/2014/main" id="{D5E45394-3DDB-E59E-E337-AD3A5611A65D}"/>
              </a:ext>
            </a:extLst>
          </p:cNvPr>
          <p:cNvSpPr txBox="1"/>
          <p:nvPr/>
        </p:nvSpPr>
        <p:spPr>
          <a:xfrm>
            <a:off x="6096000" y="166254"/>
            <a:ext cx="6096000" cy="6558101"/>
          </a:xfrm>
          <a:prstGeom prst="rect">
            <a:avLst/>
          </a:prstGeom>
          <a:noFill/>
        </p:spPr>
        <p:txBody>
          <a:bodyPr wrap="square" rtlCol="0">
            <a:noAutofit/>
          </a:bodyPr>
          <a:lstStyle/>
          <a:p>
            <a:pPr algn="l"/>
            <a:r>
              <a:rPr lang="hi-IN" sz="3200" b="0" i="0">
                <a:solidFill>
                  <a:srgbClr val="777A7B"/>
                </a:solidFill>
                <a:effectLst/>
                <a:latin typeface="Inter" panose="020B0502030000000004" pitchFamily="34" charset="0"/>
              </a:rPr>
              <a:t>78</a:t>
            </a:r>
            <a:r>
              <a:rPr lang="hi-IN" sz="3200" b="0" i="0">
                <a:solidFill>
                  <a:srgbClr val="121212"/>
                </a:solidFill>
                <a:effectLst/>
                <a:latin typeface="Inter" panose="020B0502030000000004" pitchFamily="34" charset="0"/>
              </a:rPr>
              <a:t>हमारे परमेश्वर की अत्यधिक कृपा के कारण,</a:t>
            </a:r>
          </a:p>
          <a:p>
            <a:pPr algn="l"/>
            <a:r>
              <a:rPr lang="hi-IN" sz="3200" b="0" i="0">
                <a:solidFill>
                  <a:srgbClr val="121212"/>
                </a:solidFill>
                <a:effectLst/>
                <a:latin typeface="Inter" panose="020B0502030000000004" pitchFamily="34" charset="0"/>
              </a:rPr>
              <a:t>स्वर्ग से हम पर प्रकाश का उदय होगा,</a:t>
            </a:r>
          </a:p>
          <a:p>
            <a:pPr algn="l"/>
            <a:r>
              <a:rPr lang="hi-IN" sz="3200" b="0" i="0">
                <a:solidFill>
                  <a:srgbClr val="777A7B"/>
                </a:solidFill>
                <a:effectLst/>
                <a:latin typeface="Inter" panose="020B0502030000000004" pitchFamily="34" charset="0"/>
              </a:rPr>
              <a:t>79</a:t>
            </a:r>
            <a:r>
              <a:rPr lang="hi-IN" sz="3200" b="0" i="0">
                <a:solidFill>
                  <a:srgbClr val="121212"/>
                </a:solidFill>
                <a:effectLst/>
                <a:latin typeface="Inter" panose="020B0502030000000004" pitchFamily="34" charset="0"/>
              </a:rPr>
              <a:t>उन पर, जो अंधकार और मृत्यु की छाया में हैं;</a:t>
            </a:r>
          </a:p>
          <a:p>
            <a:pPr algn="l"/>
            <a:r>
              <a:rPr lang="hi-IN" sz="3200" b="0" i="0">
                <a:solidFill>
                  <a:srgbClr val="121212"/>
                </a:solidFill>
                <a:effectLst/>
                <a:latin typeface="Inter" panose="020B0502030000000004" pitchFamily="34" charset="0"/>
              </a:rPr>
              <a:t>कि इसके द्वारा हमारा मार्गदर्शन शांति के मार्ग पर हो.”</a:t>
            </a:r>
          </a:p>
        </p:txBody>
      </p:sp>
      <p:pic>
        <p:nvPicPr>
          <p:cNvPr id="10" name="Audio 9">
            <a:hlinkClick r:id="" action="ppaction://media"/>
            <a:extLst>
              <a:ext uri="{FF2B5EF4-FFF2-40B4-BE49-F238E27FC236}">
                <a16:creationId xmlns:a16="http://schemas.microsoft.com/office/drawing/2014/main" id="{64FEEA99-A6B7-9B17-4959-AD26BE0630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25074019"/>
      </p:ext>
    </p:extLst>
  </p:cSld>
  <p:clrMapOvr>
    <a:masterClrMapping/>
  </p:clrMapOvr>
  <mc:AlternateContent xmlns:mc="http://schemas.openxmlformats.org/markup-compatibility/2006" xmlns:p14="http://schemas.microsoft.com/office/powerpoint/2010/main">
    <mc:Choice Requires="p14">
      <p:transition spd="slow" p14:dur="2000" advTm="14390"/>
    </mc:Choice>
    <mc:Fallback xmlns="">
      <p:transition spd="slow" advTm="14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C6B3B82-F590-4B11-287E-60DCF629352A}"/>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6C077D9A-0A4D-D0F2-4467-736FC61B4371}"/>
              </a:ext>
            </a:extLst>
          </p:cNvPr>
          <p:cNvSpPr txBox="1"/>
          <p:nvPr/>
        </p:nvSpPr>
        <p:spPr>
          <a:xfrm>
            <a:off x="414375" y="339711"/>
            <a:ext cx="4855899"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78,79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80</a:t>
            </a:r>
            <a:r>
              <a:rPr lang="en-US" sz="4400" dirty="0">
                <a:solidFill>
                  <a:srgbClr val="121212"/>
                </a:solidFill>
                <a:latin typeface="Arial" panose="020B0604020202020204" pitchFamily="34" charset="0"/>
              </a:rPr>
              <a:t>The child was growing and becoming strong in spirit, and was in the desert until the day of his public appearance to Israel.</a:t>
            </a:r>
            <a:endParaRPr lang="en-IN" dirty="0"/>
          </a:p>
        </p:txBody>
      </p:sp>
      <p:sp>
        <p:nvSpPr>
          <p:cNvPr id="2" name="TextBox 1">
            <a:extLst>
              <a:ext uri="{FF2B5EF4-FFF2-40B4-BE49-F238E27FC236}">
                <a16:creationId xmlns:a16="http://schemas.microsoft.com/office/drawing/2014/main" id="{D06C0E13-ACE9-EB7A-3F96-CA6617684F24}"/>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80</a:t>
            </a:r>
            <a:r>
              <a:rPr lang="hi-IN" sz="3200" b="0" i="0">
                <a:solidFill>
                  <a:srgbClr val="121212"/>
                </a:solidFill>
                <a:effectLst/>
                <a:latin typeface="Inter" panose="020B0502030000000004" pitchFamily="34" charset="0"/>
              </a:rPr>
              <a:t>बालक योहन का विकास होता गया तथा वह आत्मिक रूप से भी बलवंत होते गए. इस्राएल के सामने सार्वजनिक रूप से प्रकट होने के पहले वह बंजर भूमि में निवास करते रहे.</a:t>
            </a:r>
            <a:endParaRPr lang="en-IN" sz="3200" dirty="0"/>
          </a:p>
        </p:txBody>
      </p:sp>
      <p:pic>
        <p:nvPicPr>
          <p:cNvPr id="14" name="Audio 13">
            <a:hlinkClick r:id="" action="ppaction://media"/>
            <a:extLst>
              <a:ext uri="{FF2B5EF4-FFF2-40B4-BE49-F238E27FC236}">
                <a16:creationId xmlns:a16="http://schemas.microsoft.com/office/drawing/2014/main" id="{F7BAB76F-9A1A-3664-27F8-867086918F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3263528"/>
      </p:ext>
    </p:extLst>
  </p:cSld>
  <p:clrMapOvr>
    <a:masterClrMapping/>
  </p:clrMapOvr>
  <mc:AlternateContent xmlns:mc="http://schemas.openxmlformats.org/markup-compatibility/2006" xmlns:p14="http://schemas.microsoft.com/office/powerpoint/2010/main">
    <mc:Choice Requires="p14">
      <p:transition spd="slow" p14:dur="2000" advTm="9510"/>
    </mc:Choice>
    <mc:Fallback xmlns="">
      <p:transition spd="slow" advTm="9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Birth of John – </a:t>
            </a:r>
          </a:p>
          <a:p>
            <a:pPr algn="l"/>
            <a:r>
              <a:rPr lang="en-US" sz="5400" b="0" i="0" u="none" strike="noStrike" baseline="0" dirty="0">
                <a:latin typeface="TimesNewRomanPSMT"/>
              </a:rPr>
              <a:t>Luke 1:57-80</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5400" dirty="0"/>
              <a:t>यूहन्ना बपतिस्मा देने वाले का जन्म - लूका 1:57-80</a:t>
            </a:r>
            <a:endParaRPr lang="en-ZA" sz="5400" dirty="0"/>
          </a:p>
        </p:txBody>
      </p:sp>
      <p:pic>
        <p:nvPicPr>
          <p:cNvPr id="26" name="Audio 25">
            <a:hlinkClick r:id="" action="ppaction://media"/>
            <a:extLst>
              <a:ext uri="{FF2B5EF4-FFF2-40B4-BE49-F238E27FC236}">
                <a16:creationId xmlns:a16="http://schemas.microsoft.com/office/drawing/2014/main" id="{E0542F94-B8D9-AC0D-1776-FC758E862D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799"/>
    </mc:Choice>
    <mc:Fallback xmlns="">
      <p:transition spd="slow" advTm="3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EC8225-F9AD-FA6D-8C78-232479FE31CC}"/>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47A3F58C-1D2A-5B2B-627C-6105F9904339}"/>
              </a:ext>
            </a:extLst>
          </p:cNvPr>
          <p:cNvSpPr txBox="1"/>
          <p:nvPr/>
        </p:nvSpPr>
        <p:spPr>
          <a:xfrm>
            <a:off x="414375" y="339711"/>
            <a:ext cx="4855899"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a:t>
            </a:r>
            <a:r>
              <a:rPr lang="en-US" sz="2800" i="0" u="none" strike="noStrike" baseline="0" dirty="0">
                <a:solidFill>
                  <a:schemeClr val="bg1"/>
                </a:solidFill>
                <a:latin typeface="Mangal" panose="02040503050203030202" pitchFamily="18" charset="0"/>
                <a:cs typeface="Mangal" panose="02040503050203030202" pitchFamily="18" charset="0"/>
              </a:rPr>
              <a:t>80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78393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EC8225-F9AD-FA6D-8C78-232479FE31CC}"/>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74BD2C60-CF87-29E9-68E0-C0633D510408}"/>
              </a:ext>
            </a:extLst>
          </p:cNvPr>
          <p:cNvSpPr txBox="1"/>
          <p:nvPr/>
        </p:nvSpPr>
        <p:spPr>
          <a:xfrm>
            <a:off x="4157888" y="4847809"/>
            <a:ext cx="8034112" cy="2244436"/>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यूहन्ना बपतिस्मा देने वाले का जन्म - लूका 1:57-80</a:t>
            </a:r>
            <a:endParaRPr lang="en-US" sz="5400" b="0" i="0" u="none" strike="noStrike" baseline="0" dirty="0">
              <a:solidFill>
                <a:schemeClr val="bg1"/>
              </a:solidFill>
              <a:latin typeface="TimesNewRomanPSMT"/>
            </a:endParaRPr>
          </a:p>
        </p:txBody>
      </p:sp>
    </p:spTree>
    <p:extLst>
      <p:ext uri="{BB962C8B-B14F-4D97-AF65-F5344CB8AC3E}">
        <p14:creationId xmlns:p14="http://schemas.microsoft.com/office/powerpoint/2010/main" val="750579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57</a:t>
            </a:r>
            <a:r>
              <a:rPr lang="hi-IN" sz="3200" b="0" i="0">
                <a:solidFill>
                  <a:srgbClr val="121212"/>
                </a:solidFill>
                <a:effectLst/>
                <a:latin typeface="Inter" panose="020B0502030000000004" pitchFamily="34" charset="0"/>
              </a:rPr>
              <a:t>एलिज़ाबेथ का प्रसवकाल पूरा हुआ और उन्होंने एक पुत्र को जन्म दिया. </a:t>
            </a:r>
            <a:r>
              <a:rPr lang="hi-IN" sz="3200" b="0" i="0">
                <a:solidFill>
                  <a:srgbClr val="777A7B"/>
                </a:solidFill>
                <a:effectLst/>
                <a:latin typeface="Inter" panose="020B0502030000000004" pitchFamily="34" charset="0"/>
              </a:rPr>
              <a:t>58</a:t>
            </a:r>
            <a:r>
              <a:rPr lang="hi-IN" sz="3200" b="0" i="0">
                <a:solidFill>
                  <a:srgbClr val="121212"/>
                </a:solidFill>
                <a:effectLst/>
                <a:latin typeface="Inter" panose="020B0502030000000004" pitchFamily="34" charset="0"/>
              </a:rPr>
              <a:t>जब पड़ोसियों और परिजनों ने यह सुना कि एलिज़ाबेथ पर यह अनुग्रह हुआ है, तो वे भी उनके इस आनंद में सम्मिलित हो गए.</a:t>
            </a:r>
            <a:endParaRPr lang="en-IN" sz="3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57</a:t>
            </a:r>
            <a:r>
              <a:rPr lang="en-US" sz="4000" dirty="0">
                <a:solidFill>
                  <a:srgbClr val="121212"/>
                </a:solidFill>
                <a:latin typeface="Arial" panose="020B0604020202020204" pitchFamily="34" charset="0"/>
              </a:rPr>
              <a:t>Now the time that Elizabeth should give birth was fulfilled, and she gave birth to a son. </a:t>
            </a:r>
            <a:r>
              <a:rPr lang="en-US" sz="4000" dirty="0">
                <a:solidFill>
                  <a:srgbClr val="777A7B"/>
                </a:solidFill>
                <a:latin typeface="Arial" panose="020B0604020202020204" pitchFamily="34" charset="0"/>
              </a:rPr>
              <a:t>58</a:t>
            </a:r>
            <a:r>
              <a:rPr lang="en-US" sz="4000" dirty="0">
                <a:solidFill>
                  <a:srgbClr val="121212"/>
                </a:solidFill>
                <a:latin typeface="Arial" panose="020B0604020202020204" pitchFamily="34" charset="0"/>
              </a:rPr>
              <a:t>Her neighbors and her relatives heard that the Lord had magnified his mercy toward her, and they rejoiced with her.</a:t>
            </a:r>
            <a:endParaRPr lang="en-IN" dirty="0"/>
          </a:p>
        </p:txBody>
      </p:sp>
      <p:pic>
        <p:nvPicPr>
          <p:cNvPr id="10" name="Audio 9">
            <a:hlinkClick r:id="" action="ppaction://media"/>
            <a:extLst>
              <a:ext uri="{FF2B5EF4-FFF2-40B4-BE49-F238E27FC236}">
                <a16:creationId xmlns:a16="http://schemas.microsoft.com/office/drawing/2014/main" id="{86D0128A-9E42-6BBA-369D-49231F679F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14774"/>
    </mc:Choice>
    <mc:Fallback xmlns="">
      <p:transition spd="slow" advTm="14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6D5AACD-BDA1-16F6-16DB-710EB4C96584}"/>
              </a:ext>
            </a:extLst>
          </p:cNvPr>
          <p:cNvPicPr>
            <a:picLocks noChangeAspect="1"/>
          </p:cNvPicPr>
          <p:nvPr/>
        </p:nvPicPr>
        <p:blipFill rotWithShape="1">
          <a:blip r:embed="rId2"/>
          <a:srcRect b="4679"/>
          <a:stretch/>
        </p:blipFill>
        <p:spPr>
          <a:xfrm>
            <a:off x="20" y="-100170"/>
            <a:ext cx="12372372" cy="6958170"/>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62C2BC7-4FAC-3B4F-CA58-E2B15A4F74DC}"/>
              </a:ext>
            </a:extLst>
          </p:cNvPr>
          <p:cNvSpPr txBox="1"/>
          <p:nvPr/>
        </p:nvSpPr>
        <p:spPr>
          <a:xfrm>
            <a:off x="414375" y="339711"/>
            <a:ext cx="4855899"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1:57,58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59</a:t>
            </a:r>
            <a:r>
              <a:rPr lang="en-US" sz="4800" dirty="0">
                <a:solidFill>
                  <a:srgbClr val="121212"/>
                </a:solidFill>
                <a:latin typeface="Arial" panose="020B0604020202020204" pitchFamily="34" charset="0"/>
              </a:rPr>
              <a:t>On the eighth day, they came to circumcise the child; and they would have called him Zacharias, after the name of his father. </a:t>
            </a:r>
            <a:endParaRPr lang="en-IN" dirty="0"/>
          </a:p>
        </p:txBody>
      </p:sp>
      <p:sp>
        <p:nvSpPr>
          <p:cNvPr id="2" name="TextBox 1">
            <a:extLst>
              <a:ext uri="{FF2B5EF4-FFF2-40B4-BE49-F238E27FC236}">
                <a16:creationId xmlns:a16="http://schemas.microsoft.com/office/drawing/2014/main" id="{F18D509C-626A-0C28-BB1E-F9F164AEF947}"/>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59</a:t>
            </a:r>
            <a:r>
              <a:rPr lang="hi-IN" sz="3200" b="0" i="0">
                <a:solidFill>
                  <a:srgbClr val="121212"/>
                </a:solidFill>
                <a:effectLst/>
                <a:latin typeface="Inter" panose="020B0502030000000004" pitchFamily="34" charset="0"/>
              </a:rPr>
              <a:t>आठवें दिन वे शिशु के ख़तना के लिए इकट्ठा हुए. वे शिशु को उसके पिता के नाम पर ज़करयाह पुकारने लगे.</a:t>
            </a:r>
            <a:endParaRPr lang="en-IN" sz="3200" dirty="0"/>
          </a:p>
        </p:txBody>
      </p:sp>
      <p:pic>
        <p:nvPicPr>
          <p:cNvPr id="6" name="Audio 5">
            <a:hlinkClick r:id="" action="ppaction://media"/>
            <a:extLst>
              <a:ext uri="{FF2B5EF4-FFF2-40B4-BE49-F238E27FC236}">
                <a16:creationId xmlns:a16="http://schemas.microsoft.com/office/drawing/2014/main" id="{A1BE31DA-443C-9D2C-D513-743B3A3D51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88670468"/>
      </p:ext>
    </p:extLst>
  </p:cSld>
  <p:clrMapOvr>
    <a:masterClrMapping/>
  </p:clrMapOvr>
  <mc:AlternateContent xmlns:mc="http://schemas.openxmlformats.org/markup-compatibility/2006" xmlns:p14="http://schemas.microsoft.com/office/powerpoint/2010/main">
    <mc:Choice Requires="p14">
      <p:transition spd="slow" p14:dur="2000" advTm="8849"/>
    </mc:Choice>
    <mc:Fallback xmlns="">
      <p:transition spd="slow" advTm="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8DBC79-62AF-4921-6EC7-15C843B5DF07}"/>
              </a:ext>
            </a:extLst>
          </p:cNvPr>
          <p:cNvPicPr>
            <a:picLocks noChangeAspect="1"/>
          </p:cNvPicPr>
          <p:nvPr/>
        </p:nvPicPr>
        <p:blipFill rotWithShape="1">
          <a:blip r:embed="rId2"/>
          <a:srcRect b="70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4C1000B5-C187-8A64-5874-6954C507B77E}"/>
              </a:ext>
            </a:extLst>
          </p:cNvPr>
          <p:cNvSpPr txBox="1"/>
          <p:nvPr/>
        </p:nvSpPr>
        <p:spPr>
          <a:xfrm>
            <a:off x="414375" y="339711"/>
            <a:ext cx="4855899"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लूका</a:t>
            </a:r>
            <a:r>
              <a:rPr lang="hi-IN" sz="2800" i="0" u="none" strike="noStrike" baseline="0" dirty="0">
                <a:solidFill>
                  <a:schemeClr val="bg1"/>
                </a:solidFill>
                <a:latin typeface="Mangal" panose="02040503050203030202" pitchFamily="18" charset="0"/>
                <a:cs typeface="Mangal" panose="02040503050203030202" pitchFamily="18" charset="0"/>
              </a:rPr>
              <a:t> 1:5</a:t>
            </a:r>
            <a:r>
              <a:rPr lang="en-US" sz="280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60</a:t>
            </a:r>
            <a:r>
              <a:rPr lang="en-US" sz="4400" dirty="0">
                <a:solidFill>
                  <a:srgbClr val="121212"/>
                </a:solidFill>
                <a:latin typeface="Arial" panose="020B0604020202020204" pitchFamily="34" charset="0"/>
              </a:rPr>
              <a:t>His mother answered, “Not so; but he will be called John.”</a:t>
            </a:r>
          </a:p>
          <a:p>
            <a:r>
              <a:rPr lang="en-US" sz="4400" dirty="0">
                <a:solidFill>
                  <a:srgbClr val="777A7B"/>
                </a:solidFill>
                <a:latin typeface="Arial" panose="020B0604020202020204" pitchFamily="34" charset="0"/>
              </a:rPr>
              <a:t>61</a:t>
            </a:r>
            <a:r>
              <a:rPr lang="en-US" sz="4400" dirty="0">
                <a:solidFill>
                  <a:srgbClr val="121212"/>
                </a:solidFill>
                <a:latin typeface="Arial" panose="020B0604020202020204" pitchFamily="34" charset="0"/>
              </a:rPr>
              <a:t>They said to her, “There is no one among your relatives who is called by this name.” </a:t>
            </a:r>
          </a:p>
          <a:p>
            <a:endParaRPr lang="en-IN" dirty="0"/>
          </a:p>
        </p:txBody>
      </p:sp>
      <p:sp>
        <p:nvSpPr>
          <p:cNvPr id="2" name="TextBox 1">
            <a:extLst>
              <a:ext uri="{FF2B5EF4-FFF2-40B4-BE49-F238E27FC236}">
                <a16:creationId xmlns:a16="http://schemas.microsoft.com/office/drawing/2014/main" id="{22124A11-0551-3BC7-CFB5-697A466BB1DD}"/>
              </a:ext>
            </a:extLst>
          </p:cNvPr>
          <p:cNvSpPr txBox="1"/>
          <p:nvPr/>
        </p:nvSpPr>
        <p:spPr>
          <a:xfrm>
            <a:off x="6096000" y="166254"/>
            <a:ext cx="6096000" cy="6558101"/>
          </a:xfrm>
          <a:prstGeom prst="rect">
            <a:avLst/>
          </a:prstGeom>
          <a:noFill/>
        </p:spPr>
        <p:txBody>
          <a:bodyPr wrap="square" rtlCol="0">
            <a:noAutofit/>
          </a:bodyPr>
          <a:lstStyle/>
          <a:p>
            <a:pPr algn="l"/>
            <a:r>
              <a:rPr lang="hi-IN" sz="3200" b="0" i="0">
                <a:solidFill>
                  <a:srgbClr val="777A7B"/>
                </a:solidFill>
                <a:effectLst/>
                <a:latin typeface="Inter" panose="020B0502030000000004" pitchFamily="34" charset="0"/>
              </a:rPr>
              <a:t>60</a:t>
            </a:r>
            <a:r>
              <a:rPr lang="hi-IN" sz="3200" b="0" i="0">
                <a:solidFill>
                  <a:srgbClr val="121212"/>
                </a:solidFill>
                <a:effectLst/>
                <a:latin typeface="Inter" panose="020B0502030000000004" pitchFamily="34" charset="0"/>
              </a:rPr>
              <a:t>किंतु शिशु की माता ने उत्तर दिया; “नहीं! इसका नाम योहन होगा!”</a:t>
            </a:r>
          </a:p>
          <a:p>
            <a:pPr algn="l"/>
            <a:r>
              <a:rPr lang="hi-IN" sz="3200" b="0" i="0">
                <a:solidFill>
                  <a:srgbClr val="777A7B"/>
                </a:solidFill>
                <a:effectLst/>
                <a:latin typeface="Inter" panose="020B0502030000000004" pitchFamily="34" charset="0"/>
              </a:rPr>
              <a:t>61</a:t>
            </a:r>
            <a:r>
              <a:rPr lang="hi-IN" sz="3200" b="0" i="0">
                <a:solidFill>
                  <a:srgbClr val="121212"/>
                </a:solidFill>
                <a:effectLst/>
                <a:latin typeface="Inter" panose="020B0502030000000004" pitchFamily="34" charset="0"/>
              </a:rPr>
              <a:t>इस पर उन्होंने एलिज़ाबेथ से कहा, “आपके परिजनों में तो इस नाम का कोई भी व्यक्ति नहीं है!”</a:t>
            </a:r>
          </a:p>
        </p:txBody>
      </p:sp>
      <p:pic>
        <p:nvPicPr>
          <p:cNvPr id="32" name="Audio 31">
            <a:hlinkClick r:id="" action="ppaction://media"/>
            <a:extLst>
              <a:ext uri="{FF2B5EF4-FFF2-40B4-BE49-F238E27FC236}">
                <a16:creationId xmlns:a16="http://schemas.microsoft.com/office/drawing/2014/main" id="{CC56CE5A-E02A-2901-BBDD-4CBAD3C560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3811992"/>
      </p:ext>
    </p:extLst>
  </p:cSld>
  <p:clrMapOvr>
    <a:masterClrMapping/>
  </p:clrMapOvr>
  <mc:AlternateContent xmlns:mc="http://schemas.openxmlformats.org/markup-compatibility/2006" xmlns:p14="http://schemas.microsoft.com/office/powerpoint/2010/main">
    <mc:Choice Requires="p14">
      <p:transition spd="slow" p14:dur="2000" advTm="12586"/>
    </mc:Choice>
    <mc:Fallback xmlns="">
      <p:transition spd="slow" advTm="12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1175</Words>
  <Application>Microsoft Office PowerPoint</Application>
  <PresentationFormat>Widescreen</PresentationFormat>
  <Paragraphs>90</Paragraphs>
  <Slides>30</Slides>
  <Notes>1</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Inter</vt:lpstr>
      <vt:lpstr>Mangal</vt:lpstr>
      <vt:lpstr>TimesNewRomanPS-BoldMT</vt:lpstr>
      <vt:lpstr>TimesNewRomanPSMT</vt:lpstr>
      <vt:lpstr>Office Theme</vt:lpstr>
      <vt:lpstr>30-4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46</cp:revision>
  <dcterms:created xsi:type="dcterms:W3CDTF">2021-07-20T09:23:46Z</dcterms:created>
  <dcterms:modified xsi:type="dcterms:W3CDTF">2023-12-19T17:27:56Z</dcterms:modified>
</cp:coreProperties>
</file>