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68" r:id="rId2"/>
    <p:sldId id="438" r:id="rId3"/>
    <p:sldId id="439" r:id="rId4"/>
    <p:sldId id="469" r:id="rId5"/>
    <p:sldId id="259" r:id="rId6"/>
    <p:sldId id="442" r:id="rId7"/>
    <p:sldId id="471" r:id="rId8"/>
    <p:sldId id="444" r:id="rId9"/>
    <p:sldId id="472" r:id="rId10"/>
    <p:sldId id="446" r:id="rId11"/>
    <p:sldId id="473" r:id="rId12"/>
    <p:sldId id="448" r:id="rId13"/>
    <p:sldId id="474" r:id="rId14"/>
    <p:sldId id="450" r:id="rId15"/>
    <p:sldId id="475" r:id="rId16"/>
    <p:sldId id="452" r:id="rId17"/>
    <p:sldId id="476" r:id="rId18"/>
    <p:sldId id="454" r:id="rId19"/>
    <p:sldId id="477" r:id="rId20"/>
    <p:sldId id="4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1559E-813F-4670-BD6B-5FA4A7EE5769}" v="56" dt="2023-12-12T05:14:57.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0" autoAdjust="0"/>
    <p:restoredTop sz="83852" autoAdjust="0"/>
  </p:normalViewPr>
  <p:slideViewPr>
    <p:cSldViewPr snapToGrid="0">
      <p:cViewPr varScale="1">
        <p:scale>
          <a:sx n="53" d="100"/>
          <a:sy n="53" d="100"/>
        </p:scale>
        <p:origin x="78"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D7A1559E-813F-4670-BD6B-5FA4A7EE5769}"/>
    <pc:docChg chg="modSld">
      <pc:chgData name="Leonie Smith" userId="fed1330f33f5650e" providerId="LiveId" clId="{D7A1559E-813F-4670-BD6B-5FA4A7EE5769}" dt="2023-12-12T05:14:57.692" v="78"/>
      <pc:docMkLst>
        <pc:docMk/>
      </pc:docMkLst>
      <pc:sldChg chg="addSp delSp modSp mod modTransition modAnim">
        <pc:chgData name="Leonie Smith" userId="fed1330f33f5650e" providerId="LiveId" clId="{D7A1559E-813F-4670-BD6B-5FA4A7EE5769}" dt="2023-12-12T05:03:40.813" v="23"/>
        <pc:sldMkLst>
          <pc:docMk/>
          <pc:sldMk cId="454763615" sldId="259"/>
        </pc:sldMkLst>
        <pc:picChg chg="add del mod">
          <ac:chgData name="Leonie Smith" userId="fed1330f33f5650e" providerId="LiveId" clId="{D7A1559E-813F-4670-BD6B-5FA4A7EE5769}" dt="2023-12-12T05:01:50.806" v="7"/>
          <ac:picMkLst>
            <pc:docMk/>
            <pc:sldMk cId="454763615" sldId="259"/>
            <ac:picMk id="6" creationId="{0898762C-55EF-9940-587B-E3F846410E33}"/>
          </ac:picMkLst>
        </pc:picChg>
        <pc:picChg chg="add del mod ord">
          <ac:chgData name="Leonie Smith" userId="fed1330f33f5650e" providerId="LiveId" clId="{D7A1559E-813F-4670-BD6B-5FA4A7EE5769}" dt="2023-12-12T05:02:11.374" v="8"/>
          <ac:picMkLst>
            <pc:docMk/>
            <pc:sldMk cId="454763615" sldId="259"/>
            <ac:picMk id="10" creationId="{C26717DB-7A11-806A-F8A9-9CEB2AE6D92A}"/>
          </ac:picMkLst>
        </pc:picChg>
        <pc:picChg chg="add del mod">
          <ac:chgData name="Leonie Smith" userId="fed1330f33f5650e" providerId="LiveId" clId="{D7A1559E-813F-4670-BD6B-5FA4A7EE5769}" dt="2023-12-12T05:02:13.545" v="10"/>
          <ac:picMkLst>
            <pc:docMk/>
            <pc:sldMk cId="454763615" sldId="259"/>
            <ac:picMk id="11" creationId="{907CCF7F-3D43-A0C2-7AA5-91D9DBF07E60}"/>
          </ac:picMkLst>
        </pc:picChg>
        <pc:picChg chg="add del mod ord">
          <ac:chgData name="Leonie Smith" userId="fed1330f33f5650e" providerId="LiveId" clId="{D7A1559E-813F-4670-BD6B-5FA4A7EE5769}" dt="2023-12-12T05:02:21.913" v="11"/>
          <ac:picMkLst>
            <pc:docMk/>
            <pc:sldMk cId="454763615" sldId="259"/>
            <ac:picMk id="14" creationId="{C041A196-0DF3-2BD2-C028-0880195385CA}"/>
          </ac:picMkLst>
        </pc:picChg>
        <pc:picChg chg="add del mod">
          <ac:chgData name="Leonie Smith" userId="fed1330f33f5650e" providerId="LiveId" clId="{D7A1559E-813F-4670-BD6B-5FA4A7EE5769}" dt="2023-12-12T05:02:23.380" v="13"/>
          <ac:picMkLst>
            <pc:docMk/>
            <pc:sldMk cId="454763615" sldId="259"/>
            <ac:picMk id="15" creationId="{1C7EADFA-C4F0-61EF-AEBD-3B19B70A613A}"/>
          </ac:picMkLst>
        </pc:picChg>
        <pc:picChg chg="add del mod ord">
          <ac:chgData name="Leonie Smith" userId="fed1330f33f5650e" providerId="LiveId" clId="{D7A1559E-813F-4670-BD6B-5FA4A7EE5769}" dt="2023-12-12T05:02:30.513" v="14"/>
          <ac:picMkLst>
            <pc:docMk/>
            <pc:sldMk cId="454763615" sldId="259"/>
            <ac:picMk id="18" creationId="{879A4C59-5A0B-8538-6DC9-14915072133F}"/>
          </ac:picMkLst>
        </pc:picChg>
        <pc:picChg chg="add del mod">
          <ac:chgData name="Leonie Smith" userId="fed1330f33f5650e" providerId="LiveId" clId="{D7A1559E-813F-4670-BD6B-5FA4A7EE5769}" dt="2023-12-12T05:02:31.917" v="16"/>
          <ac:picMkLst>
            <pc:docMk/>
            <pc:sldMk cId="454763615" sldId="259"/>
            <ac:picMk id="19" creationId="{312C7070-E82D-84DB-5B2F-1817123946BA}"/>
          </ac:picMkLst>
        </pc:picChg>
        <pc:picChg chg="add del mod ord">
          <ac:chgData name="Leonie Smith" userId="fed1330f33f5650e" providerId="LiveId" clId="{D7A1559E-813F-4670-BD6B-5FA4A7EE5769}" dt="2023-12-12T05:02:37.099" v="17"/>
          <ac:picMkLst>
            <pc:docMk/>
            <pc:sldMk cId="454763615" sldId="259"/>
            <ac:picMk id="22" creationId="{9EFF0474-D167-8145-515C-9CE8CEE324B9}"/>
          </ac:picMkLst>
        </pc:picChg>
        <pc:picChg chg="add del mod">
          <ac:chgData name="Leonie Smith" userId="fed1330f33f5650e" providerId="LiveId" clId="{D7A1559E-813F-4670-BD6B-5FA4A7EE5769}" dt="2023-12-12T05:02:38.697" v="19"/>
          <ac:picMkLst>
            <pc:docMk/>
            <pc:sldMk cId="454763615" sldId="259"/>
            <ac:picMk id="23" creationId="{FBB5F5C7-3164-936C-2FF1-1ACCB229C36D}"/>
          </ac:picMkLst>
        </pc:picChg>
        <pc:picChg chg="add del mod ord">
          <ac:chgData name="Leonie Smith" userId="fed1330f33f5650e" providerId="LiveId" clId="{D7A1559E-813F-4670-BD6B-5FA4A7EE5769}" dt="2023-12-12T05:02:57.949" v="20"/>
          <ac:picMkLst>
            <pc:docMk/>
            <pc:sldMk cId="454763615" sldId="259"/>
            <ac:picMk id="26" creationId="{AD3644A2-5F95-2CC2-438A-84DE8AD5CCE1}"/>
          </ac:picMkLst>
        </pc:picChg>
        <pc:picChg chg="add del mod">
          <ac:chgData name="Leonie Smith" userId="fed1330f33f5650e" providerId="LiveId" clId="{D7A1559E-813F-4670-BD6B-5FA4A7EE5769}" dt="2023-12-12T05:03:21.446" v="22"/>
          <ac:picMkLst>
            <pc:docMk/>
            <pc:sldMk cId="454763615" sldId="259"/>
            <ac:picMk id="27" creationId="{0FE0E2A9-4759-7B2E-9BE4-955ECDD7C716}"/>
          </ac:picMkLst>
        </pc:picChg>
        <pc:picChg chg="add del mod ord">
          <ac:chgData name="Leonie Smith" userId="fed1330f33f5650e" providerId="LiveId" clId="{D7A1559E-813F-4670-BD6B-5FA4A7EE5769}" dt="2023-12-12T05:03:40.813" v="23"/>
          <ac:picMkLst>
            <pc:docMk/>
            <pc:sldMk cId="454763615" sldId="259"/>
            <ac:picMk id="31" creationId="{6F508E83-2485-81DC-0D52-712F0BF6AD05}"/>
          </ac:picMkLst>
        </pc:picChg>
        <pc:picChg chg="add mod">
          <ac:chgData name="Leonie Smith" userId="fed1330f33f5650e" providerId="LiveId" clId="{D7A1559E-813F-4670-BD6B-5FA4A7EE5769}" dt="2023-12-12T05:03:40.813" v="23"/>
          <ac:picMkLst>
            <pc:docMk/>
            <pc:sldMk cId="454763615" sldId="259"/>
            <ac:picMk id="32" creationId="{CFB0332E-C0CA-B78F-5758-29CE0EFA1576}"/>
          </ac:picMkLst>
        </pc:picChg>
      </pc:sldChg>
      <pc:sldChg chg="addSp delSp modSp mod modTransition modAnim">
        <pc:chgData name="Leonie Smith" userId="fed1330f33f5650e" providerId="LiveId" clId="{D7A1559E-813F-4670-BD6B-5FA4A7EE5769}" dt="2023-12-12T05:00:13.909" v="4"/>
        <pc:sldMkLst>
          <pc:docMk/>
          <pc:sldMk cId="3759221820" sldId="439"/>
        </pc:sldMkLst>
        <pc:picChg chg="add del mod">
          <ac:chgData name="Leonie Smith" userId="fed1330f33f5650e" providerId="LiveId" clId="{D7A1559E-813F-4670-BD6B-5FA4A7EE5769}" dt="2023-12-12T05:00:08.336" v="3"/>
          <ac:picMkLst>
            <pc:docMk/>
            <pc:sldMk cId="3759221820" sldId="439"/>
            <ac:picMk id="7" creationId="{A32024CF-CF8A-19FA-773F-BBB0C88B8026}"/>
          </ac:picMkLst>
        </pc:picChg>
        <pc:picChg chg="add del mod ord">
          <ac:chgData name="Leonie Smith" userId="fed1330f33f5650e" providerId="LiveId" clId="{D7A1559E-813F-4670-BD6B-5FA4A7EE5769}" dt="2023-12-12T05:00:13.909" v="4"/>
          <ac:picMkLst>
            <pc:docMk/>
            <pc:sldMk cId="3759221820" sldId="439"/>
            <ac:picMk id="12" creationId="{031C07E9-76B0-4172-8FB0-828B94A807AA}"/>
          </ac:picMkLst>
        </pc:picChg>
        <pc:picChg chg="add mod">
          <ac:chgData name="Leonie Smith" userId="fed1330f33f5650e" providerId="LiveId" clId="{D7A1559E-813F-4670-BD6B-5FA4A7EE5769}" dt="2023-12-12T05:00:13.909" v="4"/>
          <ac:picMkLst>
            <pc:docMk/>
            <pc:sldMk cId="3759221820" sldId="439"/>
            <ac:picMk id="13" creationId="{D51ECD63-3173-5103-66DB-85879E5D4488}"/>
          </ac:picMkLst>
        </pc:picChg>
      </pc:sldChg>
      <pc:sldChg chg="addSp modSp">
        <pc:chgData name="Leonie Smith" userId="fed1330f33f5650e" providerId="LiveId" clId="{D7A1559E-813F-4670-BD6B-5FA4A7EE5769}" dt="2023-12-08T06:40:13.048" v="0"/>
        <pc:sldMkLst>
          <pc:docMk/>
          <pc:sldMk cId="3596600315" sldId="468"/>
        </pc:sldMkLst>
        <pc:picChg chg="add mod">
          <ac:chgData name="Leonie Smith" userId="fed1330f33f5650e" providerId="LiveId" clId="{D7A1559E-813F-4670-BD6B-5FA4A7EE5769}" dt="2023-12-08T06:40:13.048" v="0"/>
          <ac:picMkLst>
            <pc:docMk/>
            <pc:sldMk cId="3596600315" sldId="468"/>
            <ac:picMk id="6" creationId="{B160DD5B-EDD3-3EAF-B089-0A2412F79C63}"/>
          </ac:picMkLst>
        </pc:picChg>
      </pc:sldChg>
      <pc:sldChg chg="addSp delSp modSp mod modTransition modAnim">
        <pc:chgData name="Leonie Smith" userId="fed1330f33f5650e" providerId="LiveId" clId="{D7A1559E-813F-4670-BD6B-5FA4A7EE5769}" dt="2023-12-12T05:06:11.195" v="33"/>
        <pc:sldMkLst>
          <pc:docMk/>
          <pc:sldMk cId="1525738259" sldId="471"/>
        </pc:sldMkLst>
        <pc:picChg chg="add del mod">
          <ac:chgData name="Leonie Smith" userId="fed1330f33f5650e" providerId="LiveId" clId="{D7A1559E-813F-4670-BD6B-5FA4A7EE5769}" dt="2023-12-12T05:05:16.541" v="26"/>
          <ac:picMkLst>
            <pc:docMk/>
            <pc:sldMk cId="1525738259" sldId="471"/>
            <ac:picMk id="6" creationId="{958ED20C-B9E0-C659-2870-8D7527CF3DDE}"/>
          </ac:picMkLst>
        </pc:picChg>
        <pc:picChg chg="add del mod ord">
          <ac:chgData name="Leonie Smith" userId="fed1330f33f5650e" providerId="LiveId" clId="{D7A1559E-813F-4670-BD6B-5FA4A7EE5769}" dt="2023-12-12T05:05:35.088" v="27"/>
          <ac:picMkLst>
            <pc:docMk/>
            <pc:sldMk cId="1525738259" sldId="471"/>
            <ac:picMk id="9" creationId="{BD482811-5BFF-978F-7D03-E021C9185853}"/>
          </ac:picMkLst>
        </pc:picChg>
        <pc:picChg chg="add del mod">
          <ac:chgData name="Leonie Smith" userId="fed1330f33f5650e" providerId="LiveId" clId="{D7A1559E-813F-4670-BD6B-5FA4A7EE5769}" dt="2023-12-12T05:05:38.817" v="29"/>
          <ac:picMkLst>
            <pc:docMk/>
            <pc:sldMk cId="1525738259" sldId="471"/>
            <ac:picMk id="10" creationId="{FDC43DFE-2299-A518-32EC-A194DB153078}"/>
          </ac:picMkLst>
        </pc:picChg>
        <pc:picChg chg="add del mod ord">
          <ac:chgData name="Leonie Smith" userId="fed1330f33f5650e" providerId="LiveId" clId="{D7A1559E-813F-4670-BD6B-5FA4A7EE5769}" dt="2023-12-12T05:05:51.330" v="30"/>
          <ac:picMkLst>
            <pc:docMk/>
            <pc:sldMk cId="1525738259" sldId="471"/>
            <ac:picMk id="13" creationId="{30B95153-D078-D9F6-0EBC-6C5495A47116}"/>
          </ac:picMkLst>
        </pc:picChg>
        <pc:picChg chg="add del mod">
          <ac:chgData name="Leonie Smith" userId="fed1330f33f5650e" providerId="LiveId" clId="{D7A1559E-813F-4670-BD6B-5FA4A7EE5769}" dt="2023-12-12T05:05:52.735" v="32"/>
          <ac:picMkLst>
            <pc:docMk/>
            <pc:sldMk cId="1525738259" sldId="471"/>
            <ac:picMk id="14" creationId="{5DFBCF0F-5203-B9F4-A62E-45735602AB2A}"/>
          </ac:picMkLst>
        </pc:picChg>
        <pc:picChg chg="add del mod ord">
          <ac:chgData name="Leonie Smith" userId="fed1330f33f5650e" providerId="LiveId" clId="{D7A1559E-813F-4670-BD6B-5FA4A7EE5769}" dt="2023-12-12T05:06:11.195" v="33"/>
          <ac:picMkLst>
            <pc:docMk/>
            <pc:sldMk cId="1525738259" sldId="471"/>
            <ac:picMk id="17" creationId="{D1A7BC5E-44AF-3AF5-35FE-101FD27AEDAE}"/>
          </ac:picMkLst>
        </pc:picChg>
        <pc:picChg chg="add mod">
          <ac:chgData name="Leonie Smith" userId="fed1330f33f5650e" providerId="LiveId" clId="{D7A1559E-813F-4670-BD6B-5FA4A7EE5769}" dt="2023-12-12T05:06:11.195" v="33"/>
          <ac:picMkLst>
            <pc:docMk/>
            <pc:sldMk cId="1525738259" sldId="471"/>
            <ac:picMk id="18" creationId="{60E28F3A-0C0C-D642-E879-ED913397700C}"/>
          </ac:picMkLst>
        </pc:picChg>
      </pc:sldChg>
      <pc:sldChg chg="addSp delSp modSp mod modTransition modAnim">
        <pc:chgData name="Leonie Smith" userId="fed1330f33f5650e" providerId="LiveId" clId="{D7A1559E-813F-4670-BD6B-5FA4A7EE5769}" dt="2023-12-12T05:07:57.658" v="46"/>
        <pc:sldMkLst>
          <pc:docMk/>
          <pc:sldMk cId="4175572895" sldId="472"/>
        </pc:sldMkLst>
        <pc:picChg chg="add del mod">
          <ac:chgData name="Leonie Smith" userId="fed1330f33f5650e" providerId="LiveId" clId="{D7A1559E-813F-4670-BD6B-5FA4A7EE5769}" dt="2023-12-12T05:07:13.644" v="36"/>
          <ac:picMkLst>
            <pc:docMk/>
            <pc:sldMk cId="4175572895" sldId="472"/>
            <ac:picMk id="6" creationId="{E85678FA-FC21-0582-5790-5381BEDEA0DF}"/>
          </ac:picMkLst>
        </pc:picChg>
        <pc:picChg chg="add del mod ord">
          <ac:chgData name="Leonie Smith" userId="fed1330f33f5650e" providerId="LiveId" clId="{D7A1559E-813F-4670-BD6B-5FA4A7EE5769}" dt="2023-12-12T05:07:18.162" v="37"/>
          <ac:picMkLst>
            <pc:docMk/>
            <pc:sldMk cId="4175572895" sldId="472"/>
            <ac:picMk id="9" creationId="{1C062D84-5EBA-44EF-2CE2-F0AD05D66B69}"/>
          </ac:picMkLst>
        </pc:picChg>
        <pc:picChg chg="add del mod">
          <ac:chgData name="Leonie Smith" userId="fed1330f33f5650e" providerId="LiveId" clId="{D7A1559E-813F-4670-BD6B-5FA4A7EE5769}" dt="2023-12-12T05:07:19.585" v="39"/>
          <ac:picMkLst>
            <pc:docMk/>
            <pc:sldMk cId="4175572895" sldId="472"/>
            <ac:picMk id="10" creationId="{B90D2CC7-1E22-70B9-BC6B-85A4611CFFFB}"/>
          </ac:picMkLst>
        </pc:picChg>
        <pc:picChg chg="add del mod ord">
          <ac:chgData name="Leonie Smith" userId="fed1330f33f5650e" providerId="LiveId" clId="{D7A1559E-813F-4670-BD6B-5FA4A7EE5769}" dt="2023-12-12T05:07:24.443" v="40"/>
          <ac:picMkLst>
            <pc:docMk/>
            <pc:sldMk cId="4175572895" sldId="472"/>
            <ac:picMk id="13" creationId="{F79689FB-70EB-1325-9E77-681D471D1BCB}"/>
          </ac:picMkLst>
        </pc:picChg>
        <pc:picChg chg="add del mod">
          <ac:chgData name="Leonie Smith" userId="fed1330f33f5650e" providerId="LiveId" clId="{D7A1559E-813F-4670-BD6B-5FA4A7EE5769}" dt="2023-12-12T05:07:25.476" v="42"/>
          <ac:picMkLst>
            <pc:docMk/>
            <pc:sldMk cId="4175572895" sldId="472"/>
            <ac:picMk id="14" creationId="{6B898644-2C2F-A22B-ED2B-24FCED5CCF37}"/>
          </ac:picMkLst>
        </pc:picChg>
        <pc:picChg chg="add del mod ord">
          <ac:chgData name="Leonie Smith" userId="fed1330f33f5650e" providerId="LiveId" clId="{D7A1559E-813F-4670-BD6B-5FA4A7EE5769}" dt="2023-12-12T05:07:33.476" v="43"/>
          <ac:picMkLst>
            <pc:docMk/>
            <pc:sldMk cId="4175572895" sldId="472"/>
            <ac:picMk id="17" creationId="{5B67C13E-0A0C-8A1D-0701-3029D082DD39}"/>
          </ac:picMkLst>
        </pc:picChg>
        <pc:picChg chg="add del mod">
          <ac:chgData name="Leonie Smith" userId="fed1330f33f5650e" providerId="LiveId" clId="{D7A1559E-813F-4670-BD6B-5FA4A7EE5769}" dt="2023-12-12T05:07:35.670" v="45"/>
          <ac:picMkLst>
            <pc:docMk/>
            <pc:sldMk cId="4175572895" sldId="472"/>
            <ac:picMk id="18" creationId="{2A5CCB2B-1141-FFDB-C098-C8FE9CAD11E4}"/>
          </ac:picMkLst>
        </pc:picChg>
        <pc:picChg chg="add del mod ord">
          <ac:chgData name="Leonie Smith" userId="fed1330f33f5650e" providerId="LiveId" clId="{D7A1559E-813F-4670-BD6B-5FA4A7EE5769}" dt="2023-12-12T05:07:57.658" v="46"/>
          <ac:picMkLst>
            <pc:docMk/>
            <pc:sldMk cId="4175572895" sldId="472"/>
            <ac:picMk id="21" creationId="{3234924B-703E-86AE-5866-EA4F3A59EB62}"/>
          </ac:picMkLst>
        </pc:picChg>
        <pc:picChg chg="add mod">
          <ac:chgData name="Leonie Smith" userId="fed1330f33f5650e" providerId="LiveId" clId="{D7A1559E-813F-4670-BD6B-5FA4A7EE5769}" dt="2023-12-12T05:07:57.658" v="46"/>
          <ac:picMkLst>
            <pc:docMk/>
            <pc:sldMk cId="4175572895" sldId="472"/>
            <ac:picMk id="22" creationId="{A016E341-E7E3-5C27-AE9D-C51207F1F929}"/>
          </ac:picMkLst>
        </pc:picChg>
      </pc:sldChg>
      <pc:sldChg chg="addSp delSp modSp mod modTransition modAnim">
        <pc:chgData name="Leonie Smith" userId="fed1330f33f5650e" providerId="LiveId" clId="{D7A1559E-813F-4670-BD6B-5FA4A7EE5769}" dt="2023-12-12T05:09:17.577" v="53"/>
        <pc:sldMkLst>
          <pc:docMk/>
          <pc:sldMk cId="2827723006" sldId="473"/>
        </pc:sldMkLst>
        <pc:picChg chg="add del mod">
          <ac:chgData name="Leonie Smith" userId="fed1330f33f5650e" providerId="LiveId" clId="{D7A1559E-813F-4670-BD6B-5FA4A7EE5769}" dt="2023-12-12T05:08:37.342" v="49"/>
          <ac:picMkLst>
            <pc:docMk/>
            <pc:sldMk cId="2827723006" sldId="473"/>
            <ac:picMk id="6" creationId="{8BA8BBFA-276D-A03E-DCE6-DAA439047D9B}"/>
          </ac:picMkLst>
        </pc:picChg>
        <pc:picChg chg="add del mod ord">
          <ac:chgData name="Leonie Smith" userId="fed1330f33f5650e" providerId="LiveId" clId="{D7A1559E-813F-4670-BD6B-5FA4A7EE5769}" dt="2023-12-12T05:08:50.296" v="50"/>
          <ac:picMkLst>
            <pc:docMk/>
            <pc:sldMk cId="2827723006" sldId="473"/>
            <ac:picMk id="9" creationId="{365BBAAB-4AB1-0BF4-5C83-934A19028E1A}"/>
          </ac:picMkLst>
        </pc:picChg>
        <pc:picChg chg="add del mod">
          <ac:chgData name="Leonie Smith" userId="fed1330f33f5650e" providerId="LiveId" clId="{D7A1559E-813F-4670-BD6B-5FA4A7EE5769}" dt="2023-12-12T05:09:04.390" v="52"/>
          <ac:picMkLst>
            <pc:docMk/>
            <pc:sldMk cId="2827723006" sldId="473"/>
            <ac:picMk id="10" creationId="{391CA314-6F25-74D1-3C88-19D61DAA3AB7}"/>
          </ac:picMkLst>
        </pc:picChg>
        <pc:picChg chg="add del mod ord">
          <ac:chgData name="Leonie Smith" userId="fed1330f33f5650e" providerId="LiveId" clId="{D7A1559E-813F-4670-BD6B-5FA4A7EE5769}" dt="2023-12-12T05:09:17.577" v="53"/>
          <ac:picMkLst>
            <pc:docMk/>
            <pc:sldMk cId="2827723006" sldId="473"/>
            <ac:picMk id="15" creationId="{64D87188-B262-2497-5C8D-72C2A04257F9}"/>
          </ac:picMkLst>
        </pc:picChg>
        <pc:picChg chg="add mod">
          <ac:chgData name="Leonie Smith" userId="fed1330f33f5650e" providerId="LiveId" clId="{D7A1559E-813F-4670-BD6B-5FA4A7EE5769}" dt="2023-12-12T05:09:17.577" v="53"/>
          <ac:picMkLst>
            <pc:docMk/>
            <pc:sldMk cId="2827723006" sldId="473"/>
            <ac:picMk id="16" creationId="{BE5D552E-D39B-E4EC-2DC2-8B711BBC1285}"/>
          </ac:picMkLst>
        </pc:picChg>
      </pc:sldChg>
      <pc:sldChg chg="addSp delSp modSp mod modTransition modAnim">
        <pc:chgData name="Leonie Smith" userId="fed1330f33f5650e" providerId="LiveId" clId="{D7A1559E-813F-4670-BD6B-5FA4A7EE5769}" dt="2023-12-12T05:12:14.138" v="75"/>
        <pc:sldMkLst>
          <pc:docMk/>
          <pc:sldMk cId="3918142112" sldId="474"/>
        </pc:sldMkLst>
        <pc:picChg chg="add del mod">
          <ac:chgData name="Leonie Smith" userId="fed1330f33f5650e" providerId="LiveId" clId="{D7A1559E-813F-4670-BD6B-5FA4A7EE5769}" dt="2023-12-12T05:10:24.981" v="56"/>
          <ac:picMkLst>
            <pc:docMk/>
            <pc:sldMk cId="3918142112" sldId="474"/>
            <ac:picMk id="6" creationId="{5CA5A708-3DFB-D66D-766A-AF7C7F8B0506}"/>
          </ac:picMkLst>
        </pc:picChg>
        <pc:picChg chg="add del mod ord">
          <ac:chgData name="Leonie Smith" userId="fed1330f33f5650e" providerId="LiveId" clId="{D7A1559E-813F-4670-BD6B-5FA4A7EE5769}" dt="2023-12-12T05:10:30.308" v="57"/>
          <ac:picMkLst>
            <pc:docMk/>
            <pc:sldMk cId="3918142112" sldId="474"/>
            <ac:picMk id="9" creationId="{2DF88FA1-08A9-1B87-BEDC-D344337BA397}"/>
          </ac:picMkLst>
        </pc:picChg>
        <pc:picChg chg="add del mod">
          <ac:chgData name="Leonie Smith" userId="fed1330f33f5650e" providerId="LiveId" clId="{D7A1559E-813F-4670-BD6B-5FA4A7EE5769}" dt="2023-12-12T05:10:31.686" v="59"/>
          <ac:picMkLst>
            <pc:docMk/>
            <pc:sldMk cId="3918142112" sldId="474"/>
            <ac:picMk id="10" creationId="{378E1B39-4E8D-9052-6909-F4D47E7031EC}"/>
          </ac:picMkLst>
        </pc:picChg>
        <pc:picChg chg="add del mod ord">
          <ac:chgData name="Leonie Smith" userId="fed1330f33f5650e" providerId="LiveId" clId="{D7A1559E-813F-4670-BD6B-5FA4A7EE5769}" dt="2023-12-12T05:10:43.420" v="60"/>
          <ac:picMkLst>
            <pc:docMk/>
            <pc:sldMk cId="3918142112" sldId="474"/>
            <ac:picMk id="13" creationId="{E786846B-2B62-2F5B-EAD0-AC64C2CEE977}"/>
          </ac:picMkLst>
        </pc:picChg>
        <pc:picChg chg="add del mod">
          <ac:chgData name="Leonie Smith" userId="fed1330f33f5650e" providerId="LiveId" clId="{D7A1559E-813F-4670-BD6B-5FA4A7EE5769}" dt="2023-12-12T05:10:50.420" v="62"/>
          <ac:picMkLst>
            <pc:docMk/>
            <pc:sldMk cId="3918142112" sldId="474"/>
            <ac:picMk id="14" creationId="{8884C788-F066-E26E-5F08-140BB8A885E8}"/>
          </ac:picMkLst>
        </pc:picChg>
        <pc:picChg chg="add del mod ord">
          <ac:chgData name="Leonie Smith" userId="fed1330f33f5650e" providerId="LiveId" clId="{D7A1559E-813F-4670-BD6B-5FA4A7EE5769}" dt="2023-12-12T05:11:02.047" v="63"/>
          <ac:picMkLst>
            <pc:docMk/>
            <pc:sldMk cId="3918142112" sldId="474"/>
            <ac:picMk id="18" creationId="{2DAE533B-3F60-4D0C-7535-15A8986A9DBC}"/>
          </ac:picMkLst>
        </pc:picChg>
        <pc:picChg chg="add del mod">
          <ac:chgData name="Leonie Smith" userId="fed1330f33f5650e" providerId="LiveId" clId="{D7A1559E-813F-4670-BD6B-5FA4A7EE5769}" dt="2023-12-12T05:11:31.304" v="65"/>
          <ac:picMkLst>
            <pc:docMk/>
            <pc:sldMk cId="3918142112" sldId="474"/>
            <ac:picMk id="19" creationId="{3843976E-0827-93AB-1639-396904E1A0AD}"/>
          </ac:picMkLst>
        </pc:picChg>
        <pc:picChg chg="add del mod ord">
          <ac:chgData name="Leonie Smith" userId="fed1330f33f5650e" providerId="LiveId" clId="{D7A1559E-813F-4670-BD6B-5FA4A7EE5769}" dt="2023-12-12T05:11:39.144" v="66"/>
          <ac:picMkLst>
            <pc:docMk/>
            <pc:sldMk cId="3918142112" sldId="474"/>
            <ac:picMk id="25" creationId="{4D1E46F6-B4A8-E79A-BD40-0E8EFF392431}"/>
          </ac:picMkLst>
        </pc:picChg>
        <pc:picChg chg="add del mod">
          <ac:chgData name="Leonie Smith" userId="fed1330f33f5650e" providerId="LiveId" clId="{D7A1559E-813F-4670-BD6B-5FA4A7EE5769}" dt="2023-12-12T05:11:40.507" v="68"/>
          <ac:picMkLst>
            <pc:docMk/>
            <pc:sldMk cId="3918142112" sldId="474"/>
            <ac:picMk id="26" creationId="{B227D879-C251-2629-9AC3-258BC16AF8DB}"/>
          </ac:picMkLst>
        </pc:picChg>
        <pc:picChg chg="add del mod ord">
          <ac:chgData name="Leonie Smith" userId="fed1330f33f5650e" providerId="LiveId" clId="{D7A1559E-813F-4670-BD6B-5FA4A7EE5769}" dt="2023-12-12T05:11:51.306" v="69"/>
          <ac:picMkLst>
            <pc:docMk/>
            <pc:sldMk cId="3918142112" sldId="474"/>
            <ac:picMk id="29" creationId="{6B4A0B22-2548-F2A4-E6C9-7575378FFC13}"/>
          </ac:picMkLst>
        </pc:picChg>
        <pc:picChg chg="add del mod">
          <ac:chgData name="Leonie Smith" userId="fed1330f33f5650e" providerId="LiveId" clId="{D7A1559E-813F-4670-BD6B-5FA4A7EE5769}" dt="2023-12-12T05:11:52.871" v="71"/>
          <ac:picMkLst>
            <pc:docMk/>
            <pc:sldMk cId="3918142112" sldId="474"/>
            <ac:picMk id="30" creationId="{1797CE62-1B5D-0C49-3F61-A8FC5F51C3D6}"/>
          </ac:picMkLst>
        </pc:picChg>
        <pc:picChg chg="add del mod ord">
          <ac:chgData name="Leonie Smith" userId="fed1330f33f5650e" providerId="LiveId" clId="{D7A1559E-813F-4670-BD6B-5FA4A7EE5769}" dt="2023-12-12T05:12:01.004" v="72"/>
          <ac:picMkLst>
            <pc:docMk/>
            <pc:sldMk cId="3918142112" sldId="474"/>
            <ac:picMk id="33" creationId="{1DD07634-F3E5-F52A-1F38-76CA26C6BC3C}"/>
          </ac:picMkLst>
        </pc:picChg>
        <pc:picChg chg="add del mod">
          <ac:chgData name="Leonie Smith" userId="fed1330f33f5650e" providerId="LiveId" clId="{D7A1559E-813F-4670-BD6B-5FA4A7EE5769}" dt="2023-12-12T05:12:02.214" v="74"/>
          <ac:picMkLst>
            <pc:docMk/>
            <pc:sldMk cId="3918142112" sldId="474"/>
            <ac:picMk id="34" creationId="{3C86F42C-A14E-D04D-1915-ACD093A5D3CA}"/>
          </ac:picMkLst>
        </pc:picChg>
        <pc:picChg chg="add del mod ord">
          <ac:chgData name="Leonie Smith" userId="fed1330f33f5650e" providerId="LiveId" clId="{D7A1559E-813F-4670-BD6B-5FA4A7EE5769}" dt="2023-12-12T05:12:14.138" v="75"/>
          <ac:picMkLst>
            <pc:docMk/>
            <pc:sldMk cId="3918142112" sldId="474"/>
            <ac:picMk id="37" creationId="{64C8E546-B8C4-89A5-AA5D-103B08AA6F40}"/>
          </ac:picMkLst>
        </pc:picChg>
        <pc:picChg chg="add mod">
          <ac:chgData name="Leonie Smith" userId="fed1330f33f5650e" providerId="LiveId" clId="{D7A1559E-813F-4670-BD6B-5FA4A7EE5769}" dt="2023-12-12T05:12:14.138" v="75"/>
          <ac:picMkLst>
            <pc:docMk/>
            <pc:sldMk cId="3918142112" sldId="474"/>
            <ac:picMk id="38" creationId="{38B26D91-BD28-6FC6-7B9C-33149D87BF5A}"/>
          </ac:picMkLst>
        </pc:picChg>
      </pc:sldChg>
      <pc:sldChg chg="addSp modSp">
        <pc:chgData name="Leonie Smith" userId="fed1330f33f5650e" providerId="LiveId" clId="{D7A1559E-813F-4670-BD6B-5FA4A7EE5769}" dt="2023-12-12T05:13:00.219" v="76"/>
        <pc:sldMkLst>
          <pc:docMk/>
          <pc:sldMk cId="3104038303" sldId="475"/>
        </pc:sldMkLst>
        <pc:picChg chg="add mod">
          <ac:chgData name="Leonie Smith" userId="fed1330f33f5650e" providerId="LiveId" clId="{D7A1559E-813F-4670-BD6B-5FA4A7EE5769}" dt="2023-12-12T05:13:00.219" v="76"/>
          <ac:picMkLst>
            <pc:docMk/>
            <pc:sldMk cId="3104038303" sldId="475"/>
            <ac:picMk id="7" creationId="{239BF3B7-63FB-F5E4-70F1-C3810EBA63DD}"/>
          </ac:picMkLst>
        </pc:picChg>
      </pc:sldChg>
      <pc:sldChg chg="addSp modSp">
        <pc:chgData name="Leonie Smith" userId="fed1330f33f5650e" providerId="LiveId" clId="{D7A1559E-813F-4670-BD6B-5FA4A7EE5769}" dt="2023-12-12T05:13:49.693" v="77"/>
        <pc:sldMkLst>
          <pc:docMk/>
          <pc:sldMk cId="1594308484" sldId="476"/>
        </pc:sldMkLst>
        <pc:picChg chg="add mod">
          <ac:chgData name="Leonie Smith" userId="fed1330f33f5650e" providerId="LiveId" clId="{D7A1559E-813F-4670-BD6B-5FA4A7EE5769}" dt="2023-12-12T05:13:49.693" v="77"/>
          <ac:picMkLst>
            <pc:docMk/>
            <pc:sldMk cId="1594308484" sldId="476"/>
            <ac:picMk id="6" creationId="{3C6BFA60-4C56-D9B3-00B6-45D83A472251}"/>
          </ac:picMkLst>
        </pc:picChg>
      </pc:sldChg>
      <pc:sldChg chg="addSp modSp">
        <pc:chgData name="Leonie Smith" userId="fed1330f33f5650e" providerId="LiveId" clId="{D7A1559E-813F-4670-BD6B-5FA4A7EE5769}" dt="2023-12-12T05:14:57.692" v="78"/>
        <pc:sldMkLst>
          <pc:docMk/>
          <pc:sldMk cId="3006103628" sldId="477"/>
        </pc:sldMkLst>
        <pc:picChg chg="add mod">
          <ac:chgData name="Leonie Smith" userId="fed1330f33f5650e" providerId="LiveId" clId="{D7A1559E-813F-4670-BD6B-5FA4A7EE5769}" dt="2023-12-12T05:14:57.692" v="78"/>
          <ac:picMkLst>
            <pc:docMk/>
            <pc:sldMk cId="3006103628" sldId="477"/>
            <ac:picMk id="6" creationId="{6633A4F5-5A58-A9AC-A237-36DA05D25325}"/>
          </ac:picMkLst>
        </pc:picChg>
      </pc:sldChg>
    </pc:docChg>
  </pc:docChgLst>
  <pc:docChgLst>
    <pc:chgData name="Alfred Smith" userId="3c60a3631c0db8ad" providerId="LiveId" clId="{20769553-1FD5-4053-AE13-A8E40381C232}"/>
    <pc:docChg chg="modSld">
      <pc:chgData name="Alfred Smith" userId="3c60a3631c0db8ad" providerId="LiveId" clId="{20769553-1FD5-4053-AE13-A8E40381C232}" dt="2023-01-25T14:39:32.407" v="1" actId="20577"/>
      <pc:docMkLst>
        <pc:docMk/>
      </pc:docMkLst>
      <pc:sldChg chg="modSp mod">
        <pc:chgData name="Alfred Smith" userId="3c60a3631c0db8ad" providerId="LiveId" clId="{20769553-1FD5-4053-AE13-A8E40381C232}" dt="2023-01-25T14:39:32.407" v="1" actId="20577"/>
        <pc:sldMkLst>
          <pc:docMk/>
          <pc:sldMk cId="3596600315" sldId="468"/>
        </pc:sldMkLst>
        <pc:spChg chg="mod">
          <ac:chgData name="Alfred Smith" userId="3c60a3631c0db8ad" providerId="LiveId" clId="{20769553-1FD5-4053-AE13-A8E40381C232}" dt="2023-01-25T14:39:32.407" v="1" actId="20577"/>
          <ac:spMkLst>
            <pc:docMk/>
            <pc:sldMk cId="3596600315" sldId="468"/>
            <ac:spMk id="3" creationId="{0162BEE1-134B-8B70-2BB8-9226F1DF1614}"/>
          </ac:spMkLst>
        </pc:spChg>
      </pc:sldChg>
    </pc:docChg>
  </pc:docChgLst>
  <pc:docChgLst>
    <pc:chgData name="Leonie Smith" userId="fed1330f33f5650e" providerId="LiveId" clId="{DE696F22-1B74-498B-BE76-983469475B0B}"/>
    <pc:docChg chg="undo custSel addSld delSld modSld">
      <pc:chgData name="Leonie Smith" userId="fed1330f33f5650e" providerId="LiveId" clId="{DE696F22-1B74-498B-BE76-983469475B0B}" dt="2022-06-07T06:32:43.918" v="280" actId="113"/>
      <pc:docMkLst>
        <pc:docMk/>
      </pc:docMkLst>
      <pc:sldChg chg="addSp modSp mod setBg">
        <pc:chgData name="Leonie Smith" userId="fed1330f33f5650e" providerId="LiveId" clId="{DE696F22-1B74-498B-BE76-983469475B0B}" dt="2022-06-07T06:22:50.786" v="234" actId="26606"/>
        <pc:sldMkLst>
          <pc:docMk/>
          <pc:sldMk cId="3261377596" sldId="438"/>
        </pc:sldMkLst>
        <pc:spChg chg="add">
          <ac:chgData name="Leonie Smith" userId="fed1330f33f5650e" providerId="LiveId" clId="{DE696F22-1B74-498B-BE76-983469475B0B}" dt="2022-06-07T06:22:50.786" v="234" actId="26606"/>
          <ac:spMkLst>
            <pc:docMk/>
            <pc:sldMk cId="3261377596" sldId="438"/>
            <ac:spMk id="11" creationId="{42A4FC2C-047E-45A5-965D-8E1E3BF09BC6}"/>
          </ac:spMkLst>
        </pc:spChg>
        <pc:picChg chg="add mod ord">
          <ac:chgData name="Leonie Smith" userId="fed1330f33f5650e" providerId="LiveId" clId="{DE696F22-1B74-498B-BE76-983469475B0B}" dt="2022-06-07T06:22:50.786" v="234" actId="26606"/>
          <ac:picMkLst>
            <pc:docMk/>
            <pc:sldMk cId="3261377596" sldId="438"/>
            <ac:picMk id="3" creationId="{69A20D70-FC9E-829B-1460-D055A64FCEB7}"/>
          </ac:picMkLst>
        </pc:picChg>
      </pc:sldChg>
      <pc:sldChg chg="modSp mod">
        <pc:chgData name="Leonie Smith" userId="fed1330f33f5650e" providerId="LiveId" clId="{DE696F22-1B74-498B-BE76-983469475B0B}" dt="2022-06-07T06:32:43.918" v="280" actId="113"/>
        <pc:sldMkLst>
          <pc:docMk/>
          <pc:sldMk cId="3759221820" sldId="439"/>
        </pc:sldMkLst>
        <pc:spChg chg="mod">
          <ac:chgData name="Leonie Smith" userId="fed1330f33f5650e" providerId="LiveId" clId="{DE696F22-1B74-498B-BE76-983469475B0B}" dt="2022-06-07T06:12:23.277" v="15" actId="403"/>
          <ac:spMkLst>
            <pc:docMk/>
            <pc:sldMk cId="3759221820" sldId="439"/>
            <ac:spMk id="4" creationId="{9A13E2D8-2F59-44C1-B1D2-79C300C26DD4}"/>
          </ac:spMkLst>
        </pc:spChg>
        <pc:spChg chg="mod">
          <ac:chgData name="Leonie Smith" userId="fed1330f33f5650e" providerId="LiveId" clId="{DE696F22-1B74-498B-BE76-983469475B0B}" dt="2022-06-07T06:32:43.918" v="280" actId="113"/>
          <ac:spMkLst>
            <pc:docMk/>
            <pc:sldMk cId="3759221820" sldId="439"/>
            <ac:spMk id="6" creationId="{416C064E-628E-47C0-A712-DB178FE9901E}"/>
          </ac:spMkLst>
        </pc:spChg>
      </pc:sldChg>
      <pc:sldChg chg="del">
        <pc:chgData name="Leonie Smith" userId="fed1330f33f5650e" providerId="LiveId" clId="{DE696F22-1B74-498B-BE76-983469475B0B}" dt="2022-06-07T06:22:59.117" v="237" actId="2696"/>
        <pc:sldMkLst>
          <pc:docMk/>
          <pc:sldMk cId="923867738" sldId="440"/>
        </pc:sldMkLst>
      </pc:sldChg>
      <pc:sldChg chg="modSp mod">
        <pc:chgData name="Leonie Smith" userId="fed1330f33f5650e" providerId="LiveId" clId="{DE696F22-1B74-498B-BE76-983469475B0B}" dt="2022-06-07T06:16:55.665" v="105" actId="404"/>
        <pc:sldMkLst>
          <pc:docMk/>
          <pc:sldMk cId="3676245138" sldId="441"/>
        </pc:sldMkLst>
        <pc:spChg chg="mod">
          <ac:chgData name="Leonie Smith" userId="fed1330f33f5650e" providerId="LiveId" clId="{DE696F22-1B74-498B-BE76-983469475B0B}" dt="2022-06-07T06:13:07.285" v="22" actId="403"/>
          <ac:spMkLst>
            <pc:docMk/>
            <pc:sldMk cId="3676245138" sldId="441"/>
            <ac:spMk id="4" creationId="{9A13E2D8-2F59-44C1-B1D2-79C300C26DD4}"/>
          </ac:spMkLst>
        </pc:spChg>
        <pc:spChg chg="mod">
          <ac:chgData name="Leonie Smith" userId="fed1330f33f5650e" providerId="LiveId" clId="{DE696F22-1B74-498B-BE76-983469475B0B}" dt="2022-06-07T06:16:55.665" v="105" actId="404"/>
          <ac:spMkLst>
            <pc:docMk/>
            <pc:sldMk cId="3676245138" sldId="441"/>
            <ac:spMk id="6" creationId="{416C064E-628E-47C0-A712-DB178FE9901E}"/>
          </ac:spMkLst>
        </pc:spChg>
      </pc:sldChg>
      <pc:sldChg chg="addSp modSp mod setBg">
        <pc:chgData name="Leonie Smith" userId="fed1330f33f5650e" providerId="LiveId" clId="{DE696F22-1B74-498B-BE76-983469475B0B}" dt="2022-06-07T06:23:38.288" v="240" actId="14100"/>
        <pc:sldMkLst>
          <pc:docMk/>
          <pc:sldMk cId="2180228365" sldId="442"/>
        </pc:sldMkLst>
        <pc:spChg chg="add">
          <ac:chgData name="Leonie Smith" userId="fed1330f33f5650e" providerId="LiveId" clId="{DE696F22-1B74-498B-BE76-983469475B0B}" dt="2022-06-07T06:23:30.597" v="239" actId="26606"/>
          <ac:spMkLst>
            <pc:docMk/>
            <pc:sldMk cId="2180228365" sldId="442"/>
            <ac:spMk id="11" creationId="{42A4FC2C-047E-45A5-965D-8E1E3BF09BC6}"/>
          </ac:spMkLst>
        </pc:spChg>
        <pc:picChg chg="add mod ord">
          <ac:chgData name="Leonie Smith" userId="fed1330f33f5650e" providerId="LiveId" clId="{DE696F22-1B74-498B-BE76-983469475B0B}" dt="2022-06-07T06:23:38.288" v="240" actId="14100"/>
          <ac:picMkLst>
            <pc:docMk/>
            <pc:sldMk cId="2180228365" sldId="442"/>
            <ac:picMk id="3" creationId="{3D084C8D-0729-FD5C-DEBD-73491D53A443}"/>
          </ac:picMkLst>
        </pc:picChg>
      </pc:sldChg>
      <pc:sldChg chg="modSp mod">
        <pc:chgData name="Leonie Smith" userId="fed1330f33f5650e" providerId="LiveId" clId="{DE696F22-1B74-498B-BE76-983469475B0B}" dt="2022-06-07T06:17:09.540" v="117" actId="403"/>
        <pc:sldMkLst>
          <pc:docMk/>
          <pc:sldMk cId="3095902142" sldId="443"/>
        </pc:sldMkLst>
        <pc:spChg chg="mod">
          <ac:chgData name="Leonie Smith" userId="fed1330f33f5650e" providerId="LiveId" clId="{DE696F22-1B74-498B-BE76-983469475B0B}" dt="2022-06-07T06:13:18.565" v="30" actId="403"/>
          <ac:spMkLst>
            <pc:docMk/>
            <pc:sldMk cId="3095902142" sldId="443"/>
            <ac:spMk id="4" creationId="{9A13E2D8-2F59-44C1-B1D2-79C300C26DD4}"/>
          </ac:spMkLst>
        </pc:spChg>
        <pc:spChg chg="mod">
          <ac:chgData name="Leonie Smith" userId="fed1330f33f5650e" providerId="LiveId" clId="{DE696F22-1B74-498B-BE76-983469475B0B}" dt="2022-06-07T06:17:09.540" v="117" actId="403"/>
          <ac:spMkLst>
            <pc:docMk/>
            <pc:sldMk cId="3095902142" sldId="443"/>
            <ac:spMk id="6" creationId="{416C064E-628E-47C0-A712-DB178FE9901E}"/>
          </ac:spMkLst>
        </pc:spChg>
      </pc:sldChg>
      <pc:sldChg chg="addSp modSp mod setBg">
        <pc:chgData name="Leonie Smith" userId="fed1330f33f5650e" providerId="LiveId" clId="{DE696F22-1B74-498B-BE76-983469475B0B}" dt="2022-06-07T06:24:35.191" v="242" actId="26606"/>
        <pc:sldMkLst>
          <pc:docMk/>
          <pc:sldMk cId="1718612039" sldId="444"/>
        </pc:sldMkLst>
        <pc:spChg chg="add">
          <ac:chgData name="Leonie Smith" userId="fed1330f33f5650e" providerId="LiveId" clId="{DE696F22-1B74-498B-BE76-983469475B0B}" dt="2022-06-07T06:24:35.191" v="242" actId="26606"/>
          <ac:spMkLst>
            <pc:docMk/>
            <pc:sldMk cId="1718612039" sldId="444"/>
            <ac:spMk id="11" creationId="{42A4FC2C-047E-45A5-965D-8E1E3BF09BC6}"/>
          </ac:spMkLst>
        </pc:spChg>
        <pc:picChg chg="add mod ord">
          <ac:chgData name="Leonie Smith" userId="fed1330f33f5650e" providerId="LiveId" clId="{DE696F22-1B74-498B-BE76-983469475B0B}" dt="2022-06-07T06:24:35.191" v="242" actId="26606"/>
          <ac:picMkLst>
            <pc:docMk/>
            <pc:sldMk cId="1718612039" sldId="444"/>
            <ac:picMk id="3" creationId="{268BF32D-2D0E-C591-1740-C7BF4BFEB218}"/>
          </ac:picMkLst>
        </pc:picChg>
      </pc:sldChg>
      <pc:sldChg chg="modSp mod">
        <pc:chgData name="Leonie Smith" userId="fed1330f33f5650e" providerId="LiveId" clId="{DE696F22-1B74-498B-BE76-983469475B0B}" dt="2022-06-07T06:17:21.465" v="127" actId="403"/>
        <pc:sldMkLst>
          <pc:docMk/>
          <pc:sldMk cId="2166098122" sldId="445"/>
        </pc:sldMkLst>
        <pc:spChg chg="mod">
          <ac:chgData name="Leonie Smith" userId="fed1330f33f5650e" providerId="LiveId" clId="{DE696F22-1B74-498B-BE76-983469475B0B}" dt="2022-06-07T06:13:29.989" v="37" actId="403"/>
          <ac:spMkLst>
            <pc:docMk/>
            <pc:sldMk cId="2166098122" sldId="445"/>
            <ac:spMk id="4" creationId="{9A13E2D8-2F59-44C1-B1D2-79C300C26DD4}"/>
          </ac:spMkLst>
        </pc:spChg>
        <pc:spChg chg="mod">
          <ac:chgData name="Leonie Smith" userId="fed1330f33f5650e" providerId="LiveId" clId="{DE696F22-1B74-498B-BE76-983469475B0B}" dt="2022-06-07T06:17:21.465" v="127" actId="403"/>
          <ac:spMkLst>
            <pc:docMk/>
            <pc:sldMk cId="2166098122" sldId="445"/>
            <ac:spMk id="6" creationId="{416C064E-628E-47C0-A712-DB178FE9901E}"/>
          </ac:spMkLst>
        </pc:spChg>
      </pc:sldChg>
      <pc:sldChg chg="addSp modSp mod setBg">
        <pc:chgData name="Leonie Smith" userId="fed1330f33f5650e" providerId="LiveId" clId="{DE696F22-1B74-498B-BE76-983469475B0B}" dt="2022-06-07T06:25:07.135" v="244" actId="26606"/>
        <pc:sldMkLst>
          <pc:docMk/>
          <pc:sldMk cId="665805102" sldId="446"/>
        </pc:sldMkLst>
        <pc:spChg chg="add">
          <ac:chgData name="Leonie Smith" userId="fed1330f33f5650e" providerId="LiveId" clId="{DE696F22-1B74-498B-BE76-983469475B0B}" dt="2022-06-07T06:25:07.135" v="244" actId="26606"/>
          <ac:spMkLst>
            <pc:docMk/>
            <pc:sldMk cId="665805102" sldId="446"/>
            <ac:spMk id="11" creationId="{42A4FC2C-047E-45A5-965D-8E1E3BF09BC6}"/>
          </ac:spMkLst>
        </pc:spChg>
        <pc:picChg chg="add mod ord">
          <ac:chgData name="Leonie Smith" userId="fed1330f33f5650e" providerId="LiveId" clId="{DE696F22-1B74-498B-BE76-983469475B0B}" dt="2022-06-07T06:25:07.135" v="244" actId="26606"/>
          <ac:picMkLst>
            <pc:docMk/>
            <pc:sldMk cId="665805102" sldId="446"/>
            <ac:picMk id="3" creationId="{F28988C6-21F6-903A-2B5E-FE8E80D039A7}"/>
          </ac:picMkLst>
        </pc:picChg>
      </pc:sldChg>
      <pc:sldChg chg="modSp mod">
        <pc:chgData name="Leonie Smith" userId="fed1330f33f5650e" providerId="LiveId" clId="{DE696F22-1B74-498B-BE76-983469475B0B}" dt="2022-06-07T06:17:33.163" v="139" actId="403"/>
        <pc:sldMkLst>
          <pc:docMk/>
          <pc:sldMk cId="2422728137" sldId="447"/>
        </pc:sldMkLst>
        <pc:spChg chg="mod">
          <ac:chgData name="Leonie Smith" userId="fed1330f33f5650e" providerId="LiveId" clId="{DE696F22-1B74-498B-BE76-983469475B0B}" dt="2022-06-07T06:13:43.044" v="46" actId="403"/>
          <ac:spMkLst>
            <pc:docMk/>
            <pc:sldMk cId="2422728137" sldId="447"/>
            <ac:spMk id="4" creationId="{9A13E2D8-2F59-44C1-B1D2-79C300C26DD4}"/>
          </ac:spMkLst>
        </pc:spChg>
        <pc:spChg chg="mod">
          <ac:chgData name="Leonie Smith" userId="fed1330f33f5650e" providerId="LiveId" clId="{DE696F22-1B74-498B-BE76-983469475B0B}" dt="2022-06-07T06:17:33.163" v="139" actId="403"/>
          <ac:spMkLst>
            <pc:docMk/>
            <pc:sldMk cId="2422728137" sldId="447"/>
            <ac:spMk id="6" creationId="{416C064E-628E-47C0-A712-DB178FE9901E}"/>
          </ac:spMkLst>
        </pc:spChg>
      </pc:sldChg>
      <pc:sldChg chg="addSp modSp add del mod setBg">
        <pc:chgData name="Leonie Smith" userId="fed1330f33f5650e" providerId="LiveId" clId="{DE696F22-1B74-498B-BE76-983469475B0B}" dt="2022-06-07T06:25:26.862" v="246" actId="26606"/>
        <pc:sldMkLst>
          <pc:docMk/>
          <pc:sldMk cId="843663555" sldId="448"/>
        </pc:sldMkLst>
        <pc:spChg chg="add">
          <ac:chgData name="Leonie Smith" userId="fed1330f33f5650e" providerId="LiveId" clId="{DE696F22-1B74-498B-BE76-983469475B0B}" dt="2022-06-07T06:25:26.862" v="246" actId="26606"/>
          <ac:spMkLst>
            <pc:docMk/>
            <pc:sldMk cId="843663555" sldId="448"/>
            <ac:spMk id="11" creationId="{42A4FC2C-047E-45A5-965D-8E1E3BF09BC6}"/>
          </ac:spMkLst>
        </pc:spChg>
        <pc:picChg chg="add mod ord">
          <ac:chgData name="Leonie Smith" userId="fed1330f33f5650e" providerId="LiveId" clId="{DE696F22-1B74-498B-BE76-983469475B0B}" dt="2022-06-07T06:25:26.862" v="246" actId="26606"/>
          <ac:picMkLst>
            <pc:docMk/>
            <pc:sldMk cId="843663555" sldId="448"/>
            <ac:picMk id="3" creationId="{A4CF2B5B-0BDA-F61A-4004-CD42A596ECEA}"/>
          </ac:picMkLst>
        </pc:picChg>
      </pc:sldChg>
      <pc:sldChg chg="modSp add del mod">
        <pc:chgData name="Leonie Smith" userId="fed1330f33f5650e" providerId="LiveId" clId="{DE696F22-1B74-498B-BE76-983469475B0B}" dt="2022-06-07T06:20:04.621" v="184" actId="403"/>
        <pc:sldMkLst>
          <pc:docMk/>
          <pc:sldMk cId="4160448636" sldId="449"/>
        </pc:sldMkLst>
        <pc:spChg chg="mod">
          <ac:chgData name="Leonie Smith" userId="fed1330f33f5650e" providerId="LiveId" clId="{DE696F22-1B74-498B-BE76-983469475B0B}" dt="2022-06-07T06:19:31.896" v="172" actId="21"/>
          <ac:spMkLst>
            <pc:docMk/>
            <pc:sldMk cId="4160448636" sldId="449"/>
            <ac:spMk id="4" creationId="{9A13E2D8-2F59-44C1-B1D2-79C300C26DD4}"/>
          </ac:spMkLst>
        </pc:spChg>
        <pc:spChg chg="mod">
          <ac:chgData name="Leonie Smith" userId="fed1330f33f5650e" providerId="LiveId" clId="{DE696F22-1B74-498B-BE76-983469475B0B}" dt="2022-06-07T06:20:04.621" v="184" actId="403"/>
          <ac:spMkLst>
            <pc:docMk/>
            <pc:sldMk cId="4160448636" sldId="449"/>
            <ac:spMk id="6" creationId="{416C064E-628E-47C0-A712-DB178FE9901E}"/>
          </ac:spMkLst>
        </pc:spChg>
      </pc:sldChg>
      <pc:sldChg chg="addSp modSp mod setBg">
        <pc:chgData name="Leonie Smith" userId="fed1330f33f5650e" providerId="LiveId" clId="{DE696F22-1B74-498B-BE76-983469475B0B}" dt="2022-06-07T06:25:52.297" v="248" actId="26606"/>
        <pc:sldMkLst>
          <pc:docMk/>
          <pc:sldMk cId="538051216" sldId="450"/>
        </pc:sldMkLst>
        <pc:spChg chg="add">
          <ac:chgData name="Leonie Smith" userId="fed1330f33f5650e" providerId="LiveId" clId="{DE696F22-1B74-498B-BE76-983469475B0B}" dt="2022-06-07T06:25:52.297" v="248" actId="26606"/>
          <ac:spMkLst>
            <pc:docMk/>
            <pc:sldMk cId="538051216" sldId="450"/>
            <ac:spMk id="11" creationId="{42A4FC2C-047E-45A5-965D-8E1E3BF09BC6}"/>
          </ac:spMkLst>
        </pc:spChg>
        <pc:picChg chg="add mod ord">
          <ac:chgData name="Leonie Smith" userId="fed1330f33f5650e" providerId="LiveId" clId="{DE696F22-1B74-498B-BE76-983469475B0B}" dt="2022-06-07T06:25:52.297" v="248" actId="26606"/>
          <ac:picMkLst>
            <pc:docMk/>
            <pc:sldMk cId="538051216" sldId="450"/>
            <ac:picMk id="3" creationId="{2071D70F-E468-D89B-AB6E-ED6A56ABE714}"/>
          </ac:picMkLst>
        </pc:picChg>
      </pc:sldChg>
      <pc:sldChg chg="modSp mod">
        <pc:chgData name="Leonie Smith" userId="fed1330f33f5650e" providerId="LiveId" clId="{DE696F22-1B74-498B-BE76-983469475B0B}" dt="2022-06-07T06:20:25.547" v="195" actId="14100"/>
        <pc:sldMkLst>
          <pc:docMk/>
          <pc:sldMk cId="3386340796" sldId="451"/>
        </pc:sldMkLst>
        <pc:spChg chg="mod">
          <ac:chgData name="Leonie Smith" userId="fed1330f33f5650e" providerId="LiveId" clId="{DE696F22-1B74-498B-BE76-983469475B0B}" dt="2022-06-07T06:19:30.822" v="171"/>
          <ac:spMkLst>
            <pc:docMk/>
            <pc:sldMk cId="3386340796" sldId="451"/>
            <ac:spMk id="4" creationId="{9A13E2D8-2F59-44C1-B1D2-79C300C26DD4}"/>
          </ac:spMkLst>
        </pc:spChg>
        <pc:spChg chg="mod">
          <ac:chgData name="Leonie Smith" userId="fed1330f33f5650e" providerId="LiveId" clId="{DE696F22-1B74-498B-BE76-983469475B0B}" dt="2022-06-07T06:20:25.547" v="195" actId="14100"/>
          <ac:spMkLst>
            <pc:docMk/>
            <pc:sldMk cId="3386340796" sldId="451"/>
            <ac:spMk id="6" creationId="{416C064E-628E-47C0-A712-DB178FE9901E}"/>
          </ac:spMkLst>
        </pc:spChg>
      </pc:sldChg>
      <pc:sldChg chg="addSp delSp modSp mod">
        <pc:chgData name="Leonie Smith" userId="fed1330f33f5650e" providerId="LiveId" clId="{DE696F22-1B74-498B-BE76-983469475B0B}" dt="2022-06-07T06:26:45.451" v="255" actId="14100"/>
        <pc:sldMkLst>
          <pc:docMk/>
          <pc:sldMk cId="4002949039" sldId="452"/>
        </pc:sldMkLst>
        <pc:picChg chg="add del mod">
          <ac:chgData name="Leonie Smith" userId="fed1330f33f5650e" providerId="LiveId" clId="{DE696F22-1B74-498B-BE76-983469475B0B}" dt="2022-06-07T06:26:22.361" v="252" actId="478"/>
          <ac:picMkLst>
            <pc:docMk/>
            <pc:sldMk cId="4002949039" sldId="452"/>
            <ac:picMk id="3" creationId="{0DFEAF82-4A05-269D-BF4B-BB4828A72768}"/>
          </ac:picMkLst>
        </pc:picChg>
        <pc:picChg chg="add mod">
          <ac:chgData name="Leonie Smith" userId="fed1330f33f5650e" providerId="LiveId" clId="{DE696F22-1B74-498B-BE76-983469475B0B}" dt="2022-06-07T06:26:45.451" v="255" actId="14100"/>
          <ac:picMkLst>
            <pc:docMk/>
            <pc:sldMk cId="4002949039" sldId="452"/>
            <ac:picMk id="7" creationId="{A1A38895-48C2-F515-CC27-53B6C0923421}"/>
          </ac:picMkLst>
        </pc:picChg>
      </pc:sldChg>
      <pc:sldChg chg="modSp mod">
        <pc:chgData name="Leonie Smith" userId="fed1330f33f5650e" providerId="LiveId" clId="{DE696F22-1B74-498B-BE76-983469475B0B}" dt="2022-06-07T06:21:39.358" v="232" actId="403"/>
        <pc:sldMkLst>
          <pc:docMk/>
          <pc:sldMk cId="283334129" sldId="453"/>
        </pc:sldMkLst>
        <pc:spChg chg="mod">
          <ac:chgData name="Leonie Smith" userId="fed1330f33f5650e" providerId="LiveId" clId="{DE696F22-1B74-498B-BE76-983469475B0B}" dt="2022-06-07T06:21:39.358" v="232" actId="403"/>
          <ac:spMkLst>
            <pc:docMk/>
            <pc:sldMk cId="283334129" sldId="453"/>
            <ac:spMk id="4" creationId="{9A13E2D8-2F59-44C1-B1D2-79C300C26DD4}"/>
          </ac:spMkLst>
        </pc:spChg>
        <pc:spChg chg="mod">
          <ac:chgData name="Leonie Smith" userId="fed1330f33f5650e" providerId="LiveId" clId="{DE696F22-1B74-498B-BE76-983469475B0B}" dt="2022-06-07T06:21:33.493" v="231" actId="403"/>
          <ac:spMkLst>
            <pc:docMk/>
            <pc:sldMk cId="283334129" sldId="453"/>
            <ac:spMk id="6" creationId="{416C064E-628E-47C0-A712-DB178FE9901E}"/>
          </ac:spMkLst>
        </pc:spChg>
      </pc:sldChg>
      <pc:sldChg chg="addSp modSp mod setBg">
        <pc:chgData name="Leonie Smith" userId="fed1330f33f5650e" providerId="LiveId" clId="{DE696F22-1B74-498B-BE76-983469475B0B}" dt="2022-06-07T06:27:19.107" v="257" actId="26606"/>
        <pc:sldMkLst>
          <pc:docMk/>
          <pc:sldMk cId="2511564658" sldId="454"/>
        </pc:sldMkLst>
        <pc:spChg chg="add">
          <ac:chgData name="Leonie Smith" userId="fed1330f33f5650e" providerId="LiveId" clId="{DE696F22-1B74-498B-BE76-983469475B0B}" dt="2022-06-07T06:27:19.107" v="257" actId="26606"/>
          <ac:spMkLst>
            <pc:docMk/>
            <pc:sldMk cId="2511564658" sldId="454"/>
            <ac:spMk id="11" creationId="{42A4FC2C-047E-45A5-965D-8E1E3BF09BC6}"/>
          </ac:spMkLst>
        </pc:spChg>
        <pc:picChg chg="add mod ord">
          <ac:chgData name="Leonie Smith" userId="fed1330f33f5650e" providerId="LiveId" clId="{DE696F22-1B74-498B-BE76-983469475B0B}" dt="2022-06-07T06:27:19.107" v="257" actId="26606"/>
          <ac:picMkLst>
            <pc:docMk/>
            <pc:sldMk cId="2511564658" sldId="454"/>
            <ac:picMk id="3" creationId="{6D4C489C-559A-449F-25B8-FA09C1EFF9F5}"/>
          </ac:picMkLst>
        </pc:picChg>
      </pc:sldChg>
      <pc:sldChg chg="modSp mod">
        <pc:chgData name="Leonie Smith" userId="fed1330f33f5650e" providerId="LiveId" clId="{DE696F22-1B74-498B-BE76-983469475B0B}" dt="2022-06-07T06:21:26.863" v="229" actId="403"/>
        <pc:sldMkLst>
          <pc:docMk/>
          <pc:sldMk cId="1799939013" sldId="455"/>
        </pc:sldMkLst>
        <pc:spChg chg="mod">
          <ac:chgData name="Leonie Smith" userId="fed1330f33f5650e" providerId="LiveId" clId="{DE696F22-1B74-498B-BE76-983469475B0B}" dt="2022-06-07T06:21:01.627" v="215" actId="403"/>
          <ac:spMkLst>
            <pc:docMk/>
            <pc:sldMk cId="1799939013" sldId="455"/>
            <ac:spMk id="4" creationId="{9A13E2D8-2F59-44C1-B1D2-79C300C26DD4}"/>
          </ac:spMkLst>
        </pc:spChg>
        <pc:spChg chg="mod">
          <ac:chgData name="Leonie Smith" userId="fed1330f33f5650e" providerId="LiveId" clId="{DE696F22-1B74-498B-BE76-983469475B0B}" dt="2022-06-07T06:21:26.863" v="229" actId="403"/>
          <ac:spMkLst>
            <pc:docMk/>
            <pc:sldMk cId="1799939013" sldId="455"/>
            <ac:spMk id="6" creationId="{416C064E-628E-47C0-A712-DB178FE9901E}"/>
          </ac:spMkLst>
        </pc:spChg>
      </pc:sldChg>
      <pc:sldChg chg="del">
        <pc:chgData name="Leonie Smith" userId="fed1330f33f5650e" providerId="LiveId" clId="{DE696F22-1B74-498B-BE76-983469475B0B}" dt="2022-06-07T06:27:34.510" v="260" actId="2696"/>
        <pc:sldMkLst>
          <pc:docMk/>
          <pc:sldMk cId="4049696417" sldId="456"/>
        </pc:sldMkLst>
      </pc:sldChg>
      <pc:sldChg chg="del">
        <pc:chgData name="Leonie Smith" userId="fed1330f33f5650e" providerId="LiveId" clId="{DE696F22-1B74-498B-BE76-983469475B0B}" dt="2022-06-07T06:27:34.931" v="261" actId="2696"/>
        <pc:sldMkLst>
          <pc:docMk/>
          <pc:sldMk cId="2618424304" sldId="457"/>
        </pc:sldMkLst>
      </pc:sldChg>
      <pc:sldChg chg="del">
        <pc:chgData name="Leonie Smith" userId="fed1330f33f5650e" providerId="LiveId" clId="{DE696F22-1B74-498B-BE76-983469475B0B}" dt="2022-06-07T06:27:35.356" v="262" actId="2696"/>
        <pc:sldMkLst>
          <pc:docMk/>
          <pc:sldMk cId="2789980734" sldId="458"/>
        </pc:sldMkLst>
      </pc:sldChg>
      <pc:sldChg chg="del">
        <pc:chgData name="Leonie Smith" userId="fed1330f33f5650e" providerId="LiveId" clId="{DE696F22-1B74-498B-BE76-983469475B0B}" dt="2022-06-07T06:27:35.838" v="263" actId="2696"/>
        <pc:sldMkLst>
          <pc:docMk/>
          <pc:sldMk cId="783514268" sldId="459"/>
        </pc:sldMkLst>
      </pc:sldChg>
      <pc:sldChg chg="del">
        <pc:chgData name="Leonie Smith" userId="fed1330f33f5650e" providerId="LiveId" clId="{DE696F22-1B74-498B-BE76-983469475B0B}" dt="2022-06-07T06:27:36.312" v="264" actId="2696"/>
        <pc:sldMkLst>
          <pc:docMk/>
          <pc:sldMk cId="2691432836" sldId="460"/>
        </pc:sldMkLst>
      </pc:sldChg>
      <pc:sldChg chg="del">
        <pc:chgData name="Leonie Smith" userId="fed1330f33f5650e" providerId="LiveId" clId="{DE696F22-1B74-498B-BE76-983469475B0B}" dt="2022-06-07T06:27:36.813" v="265" actId="2696"/>
        <pc:sldMkLst>
          <pc:docMk/>
          <pc:sldMk cId="3868250199" sldId="461"/>
        </pc:sldMkLst>
      </pc:sldChg>
      <pc:sldChg chg="del">
        <pc:chgData name="Leonie Smith" userId="fed1330f33f5650e" providerId="LiveId" clId="{DE696F22-1B74-498B-BE76-983469475B0B}" dt="2022-06-07T06:27:37.299" v="266" actId="2696"/>
        <pc:sldMkLst>
          <pc:docMk/>
          <pc:sldMk cId="3941201962" sldId="462"/>
        </pc:sldMkLst>
      </pc:sldChg>
      <pc:sldChg chg="del">
        <pc:chgData name="Leonie Smith" userId="fed1330f33f5650e" providerId="LiveId" clId="{DE696F22-1B74-498B-BE76-983469475B0B}" dt="2022-06-07T06:27:37.813" v="267" actId="2696"/>
        <pc:sldMkLst>
          <pc:docMk/>
          <pc:sldMk cId="2982327576" sldId="463"/>
        </pc:sldMkLst>
      </pc:sldChg>
      <pc:sldChg chg="del">
        <pc:chgData name="Leonie Smith" userId="fed1330f33f5650e" providerId="LiveId" clId="{DE696F22-1B74-498B-BE76-983469475B0B}" dt="2022-06-07T06:27:38.282" v="268" actId="2696"/>
        <pc:sldMkLst>
          <pc:docMk/>
          <pc:sldMk cId="3471468068" sldId="464"/>
        </pc:sldMkLst>
      </pc:sldChg>
      <pc:sldChg chg="del">
        <pc:chgData name="Leonie Smith" userId="fed1330f33f5650e" providerId="LiveId" clId="{DE696F22-1B74-498B-BE76-983469475B0B}" dt="2022-06-07T06:27:38.797" v="269" actId="2696"/>
        <pc:sldMkLst>
          <pc:docMk/>
          <pc:sldMk cId="3894174290" sldId="465"/>
        </pc:sldMkLst>
      </pc:sldChg>
      <pc:sldChg chg="del">
        <pc:chgData name="Leonie Smith" userId="fed1330f33f5650e" providerId="LiveId" clId="{DE696F22-1B74-498B-BE76-983469475B0B}" dt="2022-06-07T06:27:39.280" v="270" actId="2696"/>
        <pc:sldMkLst>
          <pc:docMk/>
          <pc:sldMk cId="581074576" sldId="466"/>
        </pc:sldMkLst>
      </pc:sldChg>
      <pc:sldChg chg="del">
        <pc:chgData name="Leonie Smith" userId="fed1330f33f5650e" providerId="LiveId" clId="{DE696F22-1B74-498B-BE76-983469475B0B}" dt="2022-06-07T06:27:40.179" v="271" actId="2696"/>
        <pc:sldMkLst>
          <pc:docMk/>
          <pc:sldMk cId="2711152741" sldId="467"/>
        </pc:sldMkLst>
      </pc:sldChg>
      <pc:sldChg chg="modSp mod modNotesTx">
        <pc:chgData name="Leonie Smith" userId="fed1330f33f5650e" providerId="LiveId" clId="{DE696F22-1B74-498B-BE76-983469475B0B}" dt="2022-06-07T06:12:04.830" v="4"/>
        <pc:sldMkLst>
          <pc:docMk/>
          <pc:sldMk cId="3596600315" sldId="468"/>
        </pc:sldMkLst>
        <pc:spChg chg="mod">
          <ac:chgData name="Leonie Smith" userId="fed1330f33f5650e" providerId="LiveId" clId="{DE696F22-1B74-498B-BE76-983469475B0B}" dt="2022-06-07T06:12:01.720" v="3" actId="20577"/>
          <ac:spMkLst>
            <pc:docMk/>
            <pc:sldMk cId="3596600315" sldId="468"/>
            <ac:spMk id="2" creationId="{10B5A97B-337D-5025-BDE7-F98E4188ACF7}"/>
          </ac:spMkLst>
        </pc:spChg>
      </pc:sldChg>
      <pc:sldChg chg="delSp add setBg delDesignElem">
        <pc:chgData name="Leonie Smith" userId="fed1330f33f5650e" providerId="LiveId" clId="{DE696F22-1B74-498B-BE76-983469475B0B}" dt="2022-06-07T06:22:57.163" v="236"/>
        <pc:sldMkLst>
          <pc:docMk/>
          <pc:sldMk cId="3808213816" sldId="469"/>
        </pc:sldMkLst>
        <pc:spChg chg="del">
          <ac:chgData name="Leonie Smith" userId="fed1330f33f5650e" providerId="LiveId" clId="{DE696F22-1B74-498B-BE76-983469475B0B}" dt="2022-06-07T06:22:57.163" v="236"/>
          <ac:spMkLst>
            <pc:docMk/>
            <pc:sldMk cId="3808213816" sldId="469"/>
            <ac:spMk id="11" creationId="{42A4FC2C-047E-45A5-965D-8E1E3BF09BC6}"/>
          </ac:spMkLst>
        </pc:spChg>
      </pc:sldChg>
      <pc:sldChg chg="delSp add setBg delDesignElem">
        <pc:chgData name="Leonie Smith" userId="fed1330f33f5650e" providerId="LiveId" clId="{DE696F22-1B74-498B-BE76-983469475B0B}" dt="2022-06-07T06:27:32.188" v="259"/>
        <pc:sldMkLst>
          <pc:docMk/>
          <pc:sldMk cId="2116254473" sldId="470"/>
        </pc:sldMkLst>
        <pc:spChg chg="del">
          <ac:chgData name="Leonie Smith" userId="fed1330f33f5650e" providerId="LiveId" clId="{DE696F22-1B74-498B-BE76-983469475B0B}" dt="2022-06-07T06:27:32.188" v="259"/>
          <ac:spMkLst>
            <pc:docMk/>
            <pc:sldMk cId="2116254473" sldId="470"/>
            <ac:spMk id="11" creationId="{42A4FC2C-047E-45A5-965D-8E1E3BF09BC6}"/>
          </ac:spMkLst>
        </pc:spChg>
      </pc:sldChg>
    </pc:docChg>
  </pc:docChgLst>
  <pc:docChgLst>
    <pc:chgData name="Leonie Smith" userId="fed1330f33f5650e" providerId="LiveId" clId="{12EC723B-27FF-4C59-9EF0-37024525817D}"/>
    <pc:docChg chg="custSel addSld delSld modSld">
      <pc:chgData name="Leonie Smith" userId="fed1330f33f5650e" providerId="LiveId" clId="{12EC723B-27FF-4C59-9EF0-37024525817D}" dt="2023-01-13T07:45:54.873" v="144"/>
      <pc:docMkLst>
        <pc:docMk/>
      </pc:docMkLst>
      <pc:sldChg chg="modSp add mod">
        <pc:chgData name="Leonie Smith" userId="fed1330f33f5650e" providerId="LiveId" clId="{12EC723B-27FF-4C59-9EF0-37024525817D}" dt="2023-01-08T09:37:36.306" v="19" actId="403"/>
        <pc:sldMkLst>
          <pc:docMk/>
          <pc:sldMk cId="454763615" sldId="259"/>
        </pc:sldMkLst>
        <pc:spChg chg="mod">
          <ac:chgData name="Leonie Smith" userId="fed1330f33f5650e" providerId="LiveId" clId="{12EC723B-27FF-4C59-9EF0-37024525817D}" dt="2023-01-08T09:37:36.306" v="19" actId="403"/>
          <ac:spMkLst>
            <pc:docMk/>
            <pc:sldMk cId="454763615" sldId="259"/>
            <ac:spMk id="4" creationId="{EE2AC625-9141-A801-F431-DD5F79396320}"/>
          </ac:spMkLst>
        </pc:spChg>
      </pc:sldChg>
      <pc:sldChg chg="addSp delSp modSp mod">
        <pc:chgData name="Leonie Smith" userId="fed1330f33f5650e" providerId="LiveId" clId="{12EC723B-27FF-4C59-9EF0-37024525817D}" dt="2023-01-09T09:44:23.534" v="143" actId="21"/>
        <pc:sldMkLst>
          <pc:docMk/>
          <pc:sldMk cId="3261377596" sldId="438"/>
        </pc:sldMkLst>
        <pc:spChg chg="add mod">
          <ac:chgData name="Leonie Smith" userId="fed1330f33f5650e" providerId="LiveId" clId="{12EC723B-27FF-4C59-9EF0-37024525817D}" dt="2023-01-09T09:41:24.031" v="92" actId="1076"/>
          <ac:spMkLst>
            <pc:docMk/>
            <pc:sldMk cId="3261377596" sldId="438"/>
            <ac:spMk id="2" creationId="{20B3485F-4511-920C-86F0-28E4C77D0C99}"/>
          </ac:spMkLst>
        </pc:spChg>
        <pc:spChg chg="del">
          <ac:chgData name="Leonie Smith" userId="fed1330f33f5650e" providerId="LiveId" clId="{12EC723B-27FF-4C59-9EF0-37024525817D}" dt="2023-01-09T09:44:22.601" v="142" actId="21"/>
          <ac:spMkLst>
            <pc:docMk/>
            <pc:sldMk cId="3261377596" sldId="438"/>
            <ac:spMk id="4" creationId="{9A13E2D8-2F59-44C1-B1D2-79C300C26DD4}"/>
          </ac:spMkLst>
        </pc:spChg>
        <pc:spChg chg="del">
          <ac:chgData name="Leonie Smith" userId="fed1330f33f5650e" providerId="LiveId" clId="{12EC723B-27FF-4C59-9EF0-37024525817D}" dt="2023-01-09T09:44:23.534" v="143" actId="21"/>
          <ac:spMkLst>
            <pc:docMk/>
            <pc:sldMk cId="3261377596" sldId="438"/>
            <ac:spMk id="6" creationId="{416C064E-628E-47C0-A712-DB178FE9901E}"/>
          </ac:spMkLst>
        </pc:spChg>
      </pc:sldChg>
      <pc:sldChg chg="modSp mod">
        <pc:chgData name="Leonie Smith" userId="fed1330f33f5650e" providerId="LiveId" clId="{12EC723B-27FF-4C59-9EF0-37024525817D}" dt="2023-01-09T09:40:51.116" v="88" actId="20577"/>
        <pc:sldMkLst>
          <pc:docMk/>
          <pc:sldMk cId="3759221820" sldId="439"/>
        </pc:sldMkLst>
        <pc:spChg chg="mod">
          <ac:chgData name="Leonie Smith" userId="fed1330f33f5650e" providerId="LiveId" clId="{12EC723B-27FF-4C59-9EF0-37024525817D}" dt="2023-01-09T09:40:51.116" v="88" actId="20577"/>
          <ac:spMkLst>
            <pc:docMk/>
            <pc:sldMk cId="3759221820" sldId="439"/>
            <ac:spMk id="4" creationId="{9A13E2D8-2F59-44C1-B1D2-79C300C26DD4}"/>
          </ac:spMkLst>
        </pc:spChg>
        <pc:spChg chg="mod">
          <ac:chgData name="Leonie Smith" userId="fed1330f33f5650e" providerId="LiveId" clId="{12EC723B-27FF-4C59-9EF0-37024525817D}" dt="2023-01-08T09:36:55.149" v="10" actId="21"/>
          <ac:spMkLst>
            <pc:docMk/>
            <pc:sldMk cId="3759221820" sldId="439"/>
            <ac:spMk id="6" creationId="{416C064E-628E-47C0-A712-DB178FE9901E}"/>
          </ac:spMkLst>
        </pc:spChg>
      </pc:sldChg>
      <pc:sldChg chg="del">
        <pc:chgData name="Leonie Smith" userId="fed1330f33f5650e" providerId="LiveId" clId="{12EC723B-27FF-4C59-9EF0-37024525817D}" dt="2023-01-08T09:39:55.506" v="85" actId="2696"/>
        <pc:sldMkLst>
          <pc:docMk/>
          <pc:sldMk cId="3676245138" sldId="441"/>
        </pc:sldMkLst>
      </pc:sldChg>
      <pc:sldChg chg="addSp delSp modSp mod">
        <pc:chgData name="Leonie Smith" userId="fed1330f33f5650e" providerId="LiveId" clId="{12EC723B-27FF-4C59-9EF0-37024525817D}" dt="2023-01-09T09:44:15.987" v="139" actId="21"/>
        <pc:sldMkLst>
          <pc:docMk/>
          <pc:sldMk cId="2180228365" sldId="442"/>
        </pc:sldMkLst>
        <pc:spChg chg="add mod">
          <ac:chgData name="Leonie Smith" userId="fed1330f33f5650e" providerId="LiveId" clId="{12EC723B-27FF-4C59-9EF0-37024525817D}" dt="2023-01-09T09:42:44.208" v="110" actId="20577"/>
          <ac:spMkLst>
            <pc:docMk/>
            <pc:sldMk cId="2180228365" sldId="442"/>
            <ac:spMk id="2" creationId="{E2682B7C-DC0E-514E-3F46-CF0C817A4D6F}"/>
          </ac:spMkLst>
        </pc:spChg>
        <pc:spChg chg="del">
          <ac:chgData name="Leonie Smith" userId="fed1330f33f5650e" providerId="LiveId" clId="{12EC723B-27FF-4C59-9EF0-37024525817D}" dt="2023-01-09T09:44:14.948" v="138" actId="21"/>
          <ac:spMkLst>
            <pc:docMk/>
            <pc:sldMk cId="2180228365" sldId="442"/>
            <ac:spMk id="4" creationId="{9A13E2D8-2F59-44C1-B1D2-79C300C26DD4}"/>
          </ac:spMkLst>
        </pc:spChg>
        <pc:spChg chg="del">
          <ac:chgData name="Leonie Smith" userId="fed1330f33f5650e" providerId="LiveId" clId="{12EC723B-27FF-4C59-9EF0-37024525817D}" dt="2023-01-09T09:44:15.987" v="139" actId="21"/>
          <ac:spMkLst>
            <pc:docMk/>
            <pc:sldMk cId="2180228365" sldId="442"/>
            <ac:spMk id="6" creationId="{416C064E-628E-47C0-A712-DB178FE9901E}"/>
          </ac:spMkLst>
        </pc:spChg>
      </pc:sldChg>
      <pc:sldChg chg="del">
        <pc:chgData name="Leonie Smith" userId="fed1330f33f5650e" providerId="LiveId" clId="{12EC723B-27FF-4C59-9EF0-37024525817D}" dt="2023-01-08T09:39:54.449" v="84" actId="2696"/>
        <pc:sldMkLst>
          <pc:docMk/>
          <pc:sldMk cId="3095902142" sldId="443"/>
        </pc:sldMkLst>
      </pc:sldChg>
      <pc:sldChg chg="addSp delSp modSp mod">
        <pc:chgData name="Leonie Smith" userId="fed1330f33f5650e" providerId="LiveId" clId="{12EC723B-27FF-4C59-9EF0-37024525817D}" dt="2023-01-09T09:44:12.179" v="137" actId="21"/>
        <pc:sldMkLst>
          <pc:docMk/>
          <pc:sldMk cId="1718612039" sldId="444"/>
        </pc:sldMkLst>
        <pc:spChg chg="add mod">
          <ac:chgData name="Leonie Smith" userId="fed1330f33f5650e" providerId="LiveId" clId="{12EC723B-27FF-4C59-9EF0-37024525817D}" dt="2023-01-09T09:42:50.399" v="112" actId="20577"/>
          <ac:spMkLst>
            <pc:docMk/>
            <pc:sldMk cId="1718612039" sldId="444"/>
            <ac:spMk id="2" creationId="{8F81F110-200D-F653-0367-DAECD146E954}"/>
          </ac:spMkLst>
        </pc:spChg>
        <pc:spChg chg="del">
          <ac:chgData name="Leonie Smith" userId="fed1330f33f5650e" providerId="LiveId" clId="{12EC723B-27FF-4C59-9EF0-37024525817D}" dt="2023-01-09T09:44:10.995" v="136" actId="21"/>
          <ac:spMkLst>
            <pc:docMk/>
            <pc:sldMk cId="1718612039" sldId="444"/>
            <ac:spMk id="4" creationId="{9A13E2D8-2F59-44C1-B1D2-79C300C26DD4}"/>
          </ac:spMkLst>
        </pc:spChg>
        <pc:spChg chg="del">
          <ac:chgData name="Leonie Smith" userId="fed1330f33f5650e" providerId="LiveId" clId="{12EC723B-27FF-4C59-9EF0-37024525817D}" dt="2023-01-09T09:44:12.179" v="137" actId="21"/>
          <ac:spMkLst>
            <pc:docMk/>
            <pc:sldMk cId="1718612039" sldId="444"/>
            <ac:spMk id="6" creationId="{416C064E-628E-47C0-A712-DB178FE9901E}"/>
          </ac:spMkLst>
        </pc:spChg>
      </pc:sldChg>
      <pc:sldChg chg="del">
        <pc:chgData name="Leonie Smith" userId="fed1330f33f5650e" providerId="LiveId" clId="{12EC723B-27FF-4C59-9EF0-37024525817D}" dt="2023-01-08T09:39:53.320" v="83" actId="2696"/>
        <pc:sldMkLst>
          <pc:docMk/>
          <pc:sldMk cId="2166098122" sldId="445"/>
        </pc:sldMkLst>
      </pc:sldChg>
      <pc:sldChg chg="addSp delSp modSp mod">
        <pc:chgData name="Leonie Smith" userId="fed1330f33f5650e" providerId="LiveId" clId="{12EC723B-27FF-4C59-9EF0-37024525817D}" dt="2023-01-09T09:44:08.485" v="135" actId="21"/>
        <pc:sldMkLst>
          <pc:docMk/>
          <pc:sldMk cId="665805102" sldId="446"/>
        </pc:sldMkLst>
        <pc:spChg chg="add mod">
          <ac:chgData name="Leonie Smith" userId="fed1330f33f5650e" providerId="LiveId" clId="{12EC723B-27FF-4C59-9EF0-37024525817D}" dt="2023-01-09T09:43:01.698" v="114" actId="20577"/>
          <ac:spMkLst>
            <pc:docMk/>
            <pc:sldMk cId="665805102" sldId="446"/>
            <ac:spMk id="2" creationId="{48690AE3-4B76-BA36-E7B1-E5BF3EE719AF}"/>
          </ac:spMkLst>
        </pc:spChg>
        <pc:spChg chg="del">
          <ac:chgData name="Leonie Smith" userId="fed1330f33f5650e" providerId="LiveId" clId="{12EC723B-27FF-4C59-9EF0-37024525817D}" dt="2023-01-09T09:44:07.201" v="134" actId="21"/>
          <ac:spMkLst>
            <pc:docMk/>
            <pc:sldMk cId="665805102" sldId="446"/>
            <ac:spMk id="4" creationId="{9A13E2D8-2F59-44C1-B1D2-79C300C26DD4}"/>
          </ac:spMkLst>
        </pc:spChg>
        <pc:spChg chg="del">
          <ac:chgData name="Leonie Smith" userId="fed1330f33f5650e" providerId="LiveId" clId="{12EC723B-27FF-4C59-9EF0-37024525817D}" dt="2023-01-09T09:44:08.485" v="135" actId="21"/>
          <ac:spMkLst>
            <pc:docMk/>
            <pc:sldMk cId="665805102" sldId="446"/>
            <ac:spMk id="6" creationId="{416C064E-628E-47C0-A712-DB178FE9901E}"/>
          </ac:spMkLst>
        </pc:spChg>
      </pc:sldChg>
      <pc:sldChg chg="del">
        <pc:chgData name="Leonie Smith" userId="fed1330f33f5650e" providerId="LiveId" clId="{12EC723B-27FF-4C59-9EF0-37024525817D}" dt="2023-01-08T09:39:52.117" v="82" actId="2696"/>
        <pc:sldMkLst>
          <pc:docMk/>
          <pc:sldMk cId="2422728137" sldId="447"/>
        </pc:sldMkLst>
      </pc:sldChg>
      <pc:sldChg chg="addSp delSp modSp mod">
        <pc:chgData name="Leonie Smith" userId="fed1330f33f5650e" providerId="LiveId" clId="{12EC723B-27FF-4C59-9EF0-37024525817D}" dt="2023-01-09T09:44:04.357" v="133" actId="21"/>
        <pc:sldMkLst>
          <pc:docMk/>
          <pc:sldMk cId="843663555" sldId="448"/>
        </pc:sldMkLst>
        <pc:spChg chg="add mod">
          <ac:chgData name="Leonie Smith" userId="fed1330f33f5650e" providerId="LiveId" clId="{12EC723B-27FF-4C59-9EF0-37024525817D}" dt="2023-01-09T09:43:13.297" v="117" actId="20577"/>
          <ac:spMkLst>
            <pc:docMk/>
            <pc:sldMk cId="843663555" sldId="448"/>
            <ac:spMk id="2" creationId="{CD96A507-F487-9003-0226-F8EC087FE867}"/>
          </ac:spMkLst>
        </pc:spChg>
        <pc:spChg chg="del">
          <ac:chgData name="Leonie Smith" userId="fed1330f33f5650e" providerId="LiveId" clId="{12EC723B-27FF-4C59-9EF0-37024525817D}" dt="2023-01-09T09:44:02.993" v="132" actId="21"/>
          <ac:spMkLst>
            <pc:docMk/>
            <pc:sldMk cId="843663555" sldId="448"/>
            <ac:spMk id="4" creationId="{9A13E2D8-2F59-44C1-B1D2-79C300C26DD4}"/>
          </ac:spMkLst>
        </pc:spChg>
        <pc:spChg chg="del">
          <ac:chgData name="Leonie Smith" userId="fed1330f33f5650e" providerId="LiveId" clId="{12EC723B-27FF-4C59-9EF0-37024525817D}" dt="2023-01-09T09:44:04.357" v="133" actId="21"/>
          <ac:spMkLst>
            <pc:docMk/>
            <pc:sldMk cId="843663555" sldId="448"/>
            <ac:spMk id="6" creationId="{416C064E-628E-47C0-A712-DB178FE9901E}"/>
          </ac:spMkLst>
        </pc:spChg>
      </pc:sldChg>
      <pc:sldChg chg="del">
        <pc:chgData name="Leonie Smith" userId="fed1330f33f5650e" providerId="LiveId" clId="{12EC723B-27FF-4C59-9EF0-37024525817D}" dt="2023-01-08T09:39:50.786" v="81" actId="2696"/>
        <pc:sldMkLst>
          <pc:docMk/>
          <pc:sldMk cId="4160448636" sldId="449"/>
        </pc:sldMkLst>
      </pc:sldChg>
      <pc:sldChg chg="addSp delSp modSp mod">
        <pc:chgData name="Leonie Smith" userId="fed1330f33f5650e" providerId="LiveId" clId="{12EC723B-27FF-4C59-9EF0-37024525817D}" dt="2023-01-09T09:44:00.390" v="131" actId="21"/>
        <pc:sldMkLst>
          <pc:docMk/>
          <pc:sldMk cId="538051216" sldId="450"/>
        </pc:sldMkLst>
        <pc:spChg chg="add mod">
          <ac:chgData name="Leonie Smith" userId="fed1330f33f5650e" providerId="LiveId" clId="{12EC723B-27FF-4C59-9EF0-37024525817D}" dt="2023-01-09T09:43:19.862" v="119" actId="20577"/>
          <ac:spMkLst>
            <pc:docMk/>
            <pc:sldMk cId="538051216" sldId="450"/>
            <ac:spMk id="2" creationId="{0AACEF5A-EB11-B083-6E62-2F2AFD210639}"/>
          </ac:spMkLst>
        </pc:spChg>
        <pc:spChg chg="del">
          <ac:chgData name="Leonie Smith" userId="fed1330f33f5650e" providerId="LiveId" clId="{12EC723B-27FF-4C59-9EF0-37024525817D}" dt="2023-01-09T09:43:59.147" v="130" actId="21"/>
          <ac:spMkLst>
            <pc:docMk/>
            <pc:sldMk cId="538051216" sldId="450"/>
            <ac:spMk id="4" creationId="{9A13E2D8-2F59-44C1-B1D2-79C300C26DD4}"/>
          </ac:spMkLst>
        </pc:spChg>
        <pc:spChg chg="del">
          <ac:chgData name="Leonie Smith" userId="fed1330f33f5650e" providerId="LiveId" clId="{12EC723B-27FF-4C59-9EF0-37024525817D}" dt="2023-01-09T09:44:00.390" v="131" actId="21"/>
          <ac:spMkLst>
            <pc:docMk/>
            <pc:sldMk cId="538051216" sldId="450"/>
            <ac:spMk id="6" creationId="{416C064E-628E-47C0-A712-DB178FE9901E}"/>
          </ac:spMkLst>
        </pc:spChg>
      </pc:sldChg>
      <pc:sldChg chg="del">
        <pc:chgData name="Leonie Smith" userId="fed1330f33f5650e" providerId="LiveId" clId="{12EC723B-27FF-4C59-9EF0-37024525817D}" dt="2023-01-08T09:39:48.145" v="80" actId="2696"/>
        <pc:sldMkLst>
          <pc:docMk/>
          <pc:sldMk cId="3386340796" sldId="451"/>
        </pc:sldMkLst>
      </pc:sldChg>
      <pc:sldChg chg="addSp modSp mod">
        <pc:chgData name="Leonie Smith" userId="fed1330f33f5650e" providerId="LiveId" clId="{12EC723B-27FF-4C59-9EF0-37024525817D}" dt="2023-01-09T09:43:27.524" v="121" actId="20577"/>
        <pc:sldMkLst>
          <pc:docMk/>
          <pc:sldMk cId="4002949039" sldId="452"/>
        </pc:sldMkLst>
        <pc:spChg chg="add mod">
          <ac:chgData name="Leonie Smith" userId="fed1330f33f5650e" providerId="LiveId" clId="{12EC723B-27FF-4C59-9EF0-37024525817D}" dt="2023-01-09T09:43:27.524" v="121" actId="20577"/>
          <ac:spMkLst>
            <pc:docMk/>
            <pc:sldMk cId="4002949039" sldId="452"/>
            <ac:spMk id="2" creationId="{F3FF28FC-29F1-5ECE-A32C-DDCD721CA548}"/>
          </ac:spMkLst>
        </pc:spChg>
      </pc:sldChg>
      <pc:sldChg chg="del">
        <pc:chgData name="Leonie Smith" userId="fed1330f33f5650e" providerId="LiveId" clId="{12EC723B-27FF-4C59-9EF0-37024525817D}" dt="2023-01-08T09:39:46.926" v="79" actId="2696"/>
        <pc:sldMkLst>
          <pc:docMk/>
          <pc:sldMk cId="283334129" sldId="453"/>
        </pc:sldMkLst>
      </pc:sldChg>
      <pc:sldChg chg="addSp delSp modSp mod">
        <pc:chgData name="Leonie Smith" userId="fed1330f33f5650e" providerId="LiveId" clId="{12EC723B-27FF-4C59-9EF0-37024525817D}" dt="2023-01-09T09:43:51.192" v="129" actId="21"/>
        <pc:sldMkLst>
          <pc:docMk/>
          <pc:sldMk cId="2511564658" sldId="454"/>
        </pc:sldMkLst>
        <pc:spChg chg="add mod">
          <ac:chgData name="Leonie Smith" userId="fed1330f33f5650e" providerId="LiveId" clId="{12EC723B-27FF-4C59-9EF0-37024525817D}" dt="2023-01-09T09:43:34.781" v="123" actId="20577"/>
          <ac:spMkLst>
            <pc:docMk/>
            <pc:sldMk cId="2511564658" sldId="454"/>
            <ac:spMk id="2" creationId="{20BDD7AF-5F4D-C9BE-746B-7FF90E559C72}"/>
          </ac:spMkLst>
        </pc:spChg>
        <pc:spChg chg="del">
          <ac:chgData name="Leonie Smith" userId="fed1330f33f5650e" providerId="LiveId" clId="{12EC723B-27FF-4C59-9EF0-37024525817D}" dt="2023-01-09T09:43:49.811" v="128" actId="21"/>
          <ac:spMkLst>
            <pc:docMk/>
            <pc:sldMk cId="2511564658" sldId="454"/>
            <ac:spMk id="4" creationId="{9A13E2D8-2F59-44C1-B1D2-79C300C26DD4}"/>
          </ac:spMkLst>
        </pc:spChg>
        <pc:spChg chg="del">
          <ac:chgData name="Leonie Smith" userId="fed1330f33f5650e" providerId="LiveId" clId="{12EC723B-27FF-4C59-9EF0-37024525817D}" dt="2023-01-09T09:43:51.192" v="129" actId="21"/>
          <ac:spMkLst>
            <pc:docMk/>
            <pc:sldMk cId="2511564658" sldId="454"/>
            <ac:spMk id="6" creationId="{416C064E-628E-47C0-A712-DB178FE9901E}"/>
          </ac:spMkLst>
        </pc:spChg>
      </pc:sldChg>
      <pc:sldChg chg="del">
        <pc:chgData name="Leonie Smith" userId="fed1330f33f5650e" providerId="LiveId" clId="{12EC723B-27FF-4C59-9EF0-37024525817D}" dt="2023-01-08T09:39:45.105" v="78" actId="2696"/>
        <pc:sldMkLst>
          <pc:docMk/>
          <pc:sldMk cId="1799939013" sldId="455"/>
        </pc:sldMkLst>
      </pc:sldChg>
      <pc:sldChg chg="modSp mod">
        <pc:chgData name="Leonie Smith" userId="fed1330f33f5650e" providerId="LiveId" clId="{12EC723B-27FF-4C59-9EF0-37024525817D}" dt="2023-01-13T07:45:54.873" v="144"/>
        <pc:sldMkLst>
          <pc:docMk/>
          <pc:sldMk cId="3596600315" sldId="468"/>
        </pc:sldMkLst>
        <pc:spChg chg="mod">
          <ac:chgData name="Leonie Smith" userId="fed1330f33f5650e" providerId="LiveId" clId="{12EC723B-27FF-4C59-9EF0-37024525817D}" dt="2023-01-13T07:45:54.873" v="144"/>
          <ac:spMkLst>
            <pc:docMk/>
            <pc:sldMk cId="3596600315" sldId="468"/>
            <ac:spMk id="3" creationId="{0162BEE1-134B-8B70-2BB8-9226F1DF1614}"/>
          </ac:spMkLst>
        </pc:spChg>
      </pc:sldChg>
      <pc:sldChg chg="addSp delSp modSp mod">
        <pc:chgData name="Leonie Smith" userId="fed1330f33f5650e" providerId="LiveId" clId="{12EC723B-27FF-4C59-9EF0-37024525817D}" dt="2023-01-09T09:44:20.204" v="141" actId="21"/>
        <pc:sldMkLst>
          <pc:docMk/>
          <pc:sldMk cId="3808213816" sldId="469"/>
        </pc:sldMkLst>
        <pc:spChg chg="add mod">
          <ac:chgData name="Leonie Smith" userId="fed1330f33f5650e" providerId="LiveId" clId="{12EC723B-27FF-4C59-9EF0-37024525817D}" dt="2023-01-09T09:41:31.311" v="93"/>
          <ac:spMkLst>
            <pc:docMk/>
            <pc:sldMk cId="3808213816" sldId="469"/>
            <ac:spMk id="2" creationId="{665CE268-D7AB-24B4-D394-C32B209BAB29}"/>
          </ac:spMkLst>
        </pc:spChg>
        <pc:spChg chg="del">
          <ac:chgData name="Leonie Smith" userId="fed1330f33f5650e" providerId="LiveId" clId="{12EC723B-27FF-4C59-9EF0-37024525817D}" dt="2023-01-09T09:44:19.240" v="140" actId="21"/>
          <ac:spMkLst>
            <pc:docMk/>
            <pc:sldMk cId="3808213816" sldId="469"/>
            <ac:spMk id="4" creationId="{9A13E2D8-2F59-44C1-B1D2-79C300C26DD4}"/>
          </ac:spMkLst>
        </pc:spChg>
        <pc:spChg chg="del">
          <ac:chgData name="Leonie Smith" userId="fed1330f33f5650e" providerId="LiveId" clId="{12EC723B-27FF-4C59-9EF0-37024525817D}" dt="2023-01-09T09:44:20.204" v="141" actId="21"/>
          <ac:spMkLst>
            <pc:docMk/>
            <pc:sldMk cId="3808213816" sldId="469"/>
            <ac:spMk id="6" creationId="{416C064E-628E-47C0-A712-DB178FE9901E}"/>
          </ac:spMkLst>
        </pc:spChg>
      </pc:sldChg>
      <pc:sldChg chg="addSp delSp modSp mod">
        <pc:chgData name="Leonie Smith" userId="fed1330f33f5650e" providerId="LiveId" clId="{12EC723B-27FF-4C59-9EF0-37024525817D}" dt="2023-01-09T09:43:46.644" v="127" actId="21"/>
        <pc:sldMkLst>
          <pc:docMk/>
          <pc:sldMk cId="2116254473" sldId="470"/>
        </pc:sldMkLst>
        <pc:spChg chg="add mod">
          <ac:chgData name="Leonie Smith" userId="fed1330f33f5650e" providerId="LiveId" clId="{12EC723B-27FF-4C59-9EF0-37024525817D}" dt="2023-01-09T09:43:41.765" v="125" actId="20577"/>
          <ac:spMkLst>
            <pc:docMk/>
            <pc:sldMk cId="2116254473" sldId="470"/>
            <ac:spMk id="2" creationId="{0850C5D2-04C9-00D8-5E92-06D1C65FC851}"/>
          </ac:spMkLst>
        </pc:spChg>
        <pc:spChg chg="del">
          <ac:chgData name="Leonie Smith" userId="fed1330f33f5650e" providerId="LiveId" clId="{12EC723B-27FF-4C59-9EF0-37024525817D}" dt="2023-01-09T09:43:44.962" v="126" actId="21"/>
          <ac:spMkLst>
            <pc:docMk/>
            <pc:sldMk cId="2116254473" sldId="470"/>
            <ac:spMk id="4" creationId="{9A13E2D8-2F59-44C1-B1D2-79C300C26DD4}"/>
          </ac:spMkLst>
        </pc:spChg>
        <pc:spChg chg="del">
          <ac:chgData name="Leonie Smith" userId="fed1330f33f5650e" providerId="LiveId" clId="{12EC723B-27FF-4C59-9EF0-37024525817D}" dt="2023-01-09T09:43:46.644" v="127" actId="21"/>
          <ac:spMkLst>
            <pc:docMk/>
            <pc:sldMk cId="2116254473" sldId="470"/>
            <ac:spMk id="6" creationId="{416C064E-628E-47C0-A712-DB178FE9901E}"/>
          </ac:spMkLst>
        </pc:spChg>
      </pc:sldChg>
      <pc:sldChg chg="modSp add mod">
        <pc:chgData name="Leonie Smith" userId="fed1330f33f5650e" providerId="LiveId" clId="{12EC723B-27FF-4C59-9EF0-37024525817D}" dt="2023-01-08T09:37:50.880" v="28" actId="403"/>
        <pc:sldMkLst>
          <pc:docMk/>
          <pc:sldMk cId="1525738259" sldId="471"/>
        </pc:sldMkLst>
        <pc:spChg chg="mod">
          <ac:chgData name="Leonie Smith" userId="fed1330f33f5650e" providerId="LiveId" clId="{12EC723B-27FF-4C59-9EF0-37024525817D}" dt="2023-01-08T09:37:50.880" v="28" actId="403"/>
          <ac:spMkLst>
            <pc:docMk/>
            <pc:sldMk cId="1525738259" sldId="471"/>
            <ac:spMk id="4" creationId="{EE2AC625-9141-A801-F431-DD5F79396320}"/>
          </ac:spMkLst>
        </pc:spChg>
      </pc:sldChg>
      <pc:sldChg chg="modSp add mod">
        <pc:chgData name="Leonie Smith" userId="fed1330f33f5650e" providerId="LiveId" clId="{12EC723B-27FF-4C59-9EF0-37024525817D}" dt="2023-01-08T09:38:11.474" v="35" actId="403"/>
        <pc:sldMkLst>
          <pc:docMk/>
          <pc:sldMk cId="4175572895" sldId="472"/>
        </pc:sldMkLst>
        <pc:spChg chg="mod">
          <ac:chgData name="Leonie Smith" userId="fed1330f33f5650e" providerId="LiveId" clId="{12EC723B-27FF-4C59-9EF0-37024525817D}" dt="2023-01-08T09:38:11.474" v="35" actId="403"/>
          <ac:spMkLst>
            <pc:docMk/>
            <pc:sldMk cId="4175572895" sldId="472"/>
            <ac:spMk id="4" creationId="{EE2AC625-9141-A801-F431-DD5F79396320}"/>
          </ac:spMkLst>
        </pc:spChg>
      </pc:sldChg>
      <pc:sldChg chg="modSp add mod">
        <pc:chgData name="Leonie Smith" userId="fed1330f33f5650e" providerId="LiveId" clId="{12EC723B-27FF-4C59-9EF0-37024525817D}" dt="2023-01-08T09:38:26.390" v="44" actId="403"/>
        <pc:sldMkLst>
          <pc:docMk/>
          <pc:sldMk cId="2827723006" sldId="473"/>
        </pc:sldMkLst>
        <pc:spChg chg="mod">
          <ac:chgData name="Leonie Smith" userId="fed1330f33f5650e" providerId="LiveId" clId="{12EC723B-27FF-4C59-9EF0-37024525817D}" dt="2023-01-08T09:38:26.390" v="44" actId="403"/>
          <ac:spMkLst>
            <pc:docMk/>
            <pc:sldMk cId="2827723006" sldId="473"/>
            <ac:spMk id="4" creationId="{EE2AC625-9141-A801-F431-DD5F79396320}"/>
          </ac:spMkLst>
        </pc:spChg>
      </pc:sldChg>
      <pc:sldChg chg="modSp add mod">
        <pc:chgData name="Leonie Smith" userId="fed1330f33f5650e" providerId="LiveId" clId="{12EC723B-27FF-4C59-9EF0-37024525817D}" dt="2023-01-08T09:38:58.347" v="53" actId="403"/>
        <pc:sldMkLst>
          <pc:docMk/>
          <pc:sldMk cId="3918142112" sldId="474"/>
        </pc:sldMkLst>
        <pc:spChg chg="mod">
          <ac:chgData name="Leonie Smith" userId="fed1330f33f5650e" providerId="LiveId" clId="{12EC723B-27FF-4C59-9EF0-37024525817D}" dt="2023-01-08T09:38:58.347" v="53" actId="403"/>
          <ac:spMkLst>
            <pc:docMk/>
            <pc:sldMk cId="3918142112" sldId="474"/>
            <ac:spMk id="4" creationId="{EE2AC625-9141-A801-F431-DD5F79396320}"/>
          </ac:spMkLst>
        </pc:spChg>
      </pc:sldChg>
      <pc:sldChg chg="modSp add mod">
        <pc:chgData name="Leonie Smith" userId="fed1330f33f5650e" providerId="LiveId" clId="{12EC723B-27FF-4C59-9EF0-37024525817D}" dt="2023-01-08T09:39:11.274" v="60" actId="403"/>
        <pc:sldMkLst>
          <pc:docMk/>
          <pc:sldMk cId="3104038303" sldId="475"/>
        </pc:sldMkLst>
        <pc:spChg chg="mod">
          <ac:chgData name="Leonie Smith" userId="fed1330f33f5650e" providerId="LiveId" clId="{12EC723B-27FF-4C59-9EF0-37024525817D}" dt="2023-01-08T09:39:11.274" v="60" actId="403"/>
          <ac:spMkLst>
            <pc:docMk/>
            <pc:sldMk cId="3104038303" sldId="475"/>
            <ac:spMk id="4" creationId="{EE2AC625-9141-A801-F431-DD5F79396320}"/>
          </ac:spMkLst>
        </pc:spChg>
      </pc:sldChg>
      <pc:sldChg chg="modSp add mod">
        <pc:chgData name="Leonie Smith" userId="fed1330f33f5650e" providerId="LiveId" clId="{12EC723B-27FF-4C59-9EF0-37024525817D}" dt="2023-01-08T09:39:24.666" v="68" actId="403"/>
        <pc:sldMkLst>
          <pc:docMk/>
          <pc:sldMk cId="1594308484" sldId="476"/>
        </pc:sldMkLst>
        <pc:spChg chg="mod">
          <ac:chgData name="Leonie Smith" userId="fed1330f33f5650e" providerId="LiveId" clId="{12EC723B-27FF-4C59-9EF0-37024525817D}" dt="2023-01-08T09:39:24.666" v="68" actId="403"/>
          <ac:spMkLst>
            <pc:docMk/>
            <pc:sldMk cId="1594308484" sldId="476"/>
            <ac:spMk id="4" creationId="{EE2AC625-9141-A801-F431-DD5F79396320}"/>
          </ac:spMkLst>
        </pc:spChg>
      </pc:sldChg>
      <pc:sldChg chg="modSp add mod">
        <pc:chgData name="Leonie Smith" userId="fed1330f33f5650e" providerId="LiveId" clId="{12EC723B-27FF-4C59-9EF0-37024525817D}" dt="2023-01-08T09:39:37.778" v="77" actId="403"/>
        <pc:sldMkLst>
          <pc:docMk/>
          <pc:sldMk cId="3006103628" sldId="477"/>
        </pc:sldMkLst>
        <pc:spChg chg="mod">
          <ac:chgData name="Leonie Smith" userId="fed1330f33f5650e" providerId="LiveId" clId="{12EC723B-27FF-4C59-9EF0-37024525817D}" dt="2023-01-08T09:39:37.778" v="77" actId="403"/>
          <ac:spMkLst>
            <pc:docMk/>
            <pc:sldMk cId="3006103628" sldId="477"/>
            <ac:spMk id="4" creationId="{EE2AC625-9141-A801-F431-DD5F79396320}"/>
          </ac:spMkLst>
        </pc:spChg>
      </pc:sldChg>
      <pc:sldChg chg="add del">
        <pc:chgData name="Leonie Smith" userId="fed1330f33f5650e" providerId="LiveId" clId="{12EC723B-27FF-4C59-9EF0-37024525817D}" dt="2023-01-08T09:36:36.366" v="8"/>
        <pc:sldMkLst>
          <pc:docMk/>
          <pc:sldMk cId="3640445801" sldId="4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2024/08/04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30 Jesus’ Birth</a:t>
            </a:r>
          </a:p>
          <a:p>
            <a:pPr algn="l"/>
            <a:r>
              <a:rPr lang="en-US" sz="1200" b="0" i="0" u="none" strike="noStrike" baseline="0" dirty="0">
                <a:latin typeface="TimesNewRomanPSMT"/>
              </a:rPr>
              <a:t>1. John the Baptist’s birth foretold - Luke 1:5-25 (Left Top)</a:t>
            </a:r>
          </a:p>
          <a:p>
            <a:pPr algn="l"/>
            <a:r>
              <a:rPr lang="en-US" sz="1200" b="0" i="0" u="none" strike="noStrike" baseline="0" dirty="0">
                <a:latin typeface="TimesNewRomanPSMT"/>
              </a:rPr>
              <a:t>2. The Birth of Jesus Foretold - Luke 1:26 – 38 (Right Top)</a:t>
            </a:r>
          </a:p>
          <a:p>
            <a:pPr algn="l"/>
            <a:r>
              <a:rPr lang="en-US" sz="1200" b="0" i="0" u="none" strike="noStrike" baseline="0" dirty="0">
                <a:latin typeface="TimesNewRomanPSMT"/>
              </a:rPr>
              <a:t>3. Mary visits Elizabeth - Luke 1:39-56 (Center Top)</a:t>
            </a:r>
          </a:p>
          <a:p>
            <a:pPr algn="l"/>
            <a:r>
              <a:rPr lang="en-US" sz="1200" b="0" i="0" u="none" strike="noStrike" baseline="0" dirty="0">
                <a:latin typeface="TimesNewRomanPSMT"/>
              </a:rPr>
              <a:t>4. Birth of John - Luke 1:57-80 (Right Bottom)</a:t>
            </a:r>
          </a:p>
          <a:p>
            <a:pPr algn="l"/>
            <a:r>
              <a:rPr lang="en-US" sz="1200" b="0" i="0" u="none" strike="noStrike" baseline="0" dirty="0">
                <a:latin typeface="TimesNewRomanPSMT"/>
              </a:rPr>
              <a:t>5. Joseph’s Dream - Matthew 1:18-25 (Center Bottom)</a:t>
            </a:r>
          </a:p>
          <a:p>
            <a:pPr algn="l"/>
            <a:r>
              <a:rPr lang="en-US" sz="1200" b="0" i="0" u="none" strike="noStrike" baseline="0" dirty="0">
                <a:latin typeface="TimesNewRomanPSMT"/>
              </a:rPr>
              <a:t>6. The Trip to Bethlehem - Luke 2:1-5 (Left Bottom)</a:t>
            </a:r>
          </a:p>
          <a:p>
            <a:pPr algn="l"/>
            <a:r>
              <a:rPr lang="en-US" sz="1200" b="0" i="0" u="none" strike="noStrike" baseline="0" dirty="0">
                <a:latin typeface="TimesNewRomanPSMT"/>
              </a:rPr>
              <a:t>7. Birth of Jesus - Luke 2:6–7 (Center)</a:t>
            </a:r>
          </a:p>
          <a:p>
            <a:pPr algn="l"/>
            <a:r>
              <a:rPr lang="en-US" sz="1200" b="0" i="0" u="none" strike="noStrike" baseline="0" dirty="0">
                <a:latin typeface="TimesNewRomanPSMT"/>
              </a:rPr>
              <a:t>8. The Shepherds and the Angels - Luke 2:8–20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30-5</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normAutofit fontScale="70000" lnSpcReduction="20000"/>
          </a:bodyPr>
          <a:lstStyle/>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license 4.0.</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latin typeface="Aptos"/>
              <a:ea typeface="Aptos"/>
              <a:cs typeface="Arial" panose="020B0604020202020204" pitchFamily="34" charset="0"/>
            </a:endParaRPr>
          </a:p>
          <a:p>
            <a:pPr marL="342900" indent="-342900" algn="l">
              <a:lnSpc>
                <a:spcPct val="107000"/>
              </a:lnSpc>
              <a:spcBef>
                <a:spcPts val="0"/>
              </a:spcBef>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latin typeface="Aptos"/>
              <a:ea typeface="Aptos"/>
              <a:cs typeface="Arial" panose="020B0604020202020204" pitchFamily="34" charset="0"/>
            </a:endParaRPr>
          </a:p>
          <a:p>
            <a:pPr marL="342900" indent="-342900" algn="l">
              <a:lnSpc>
                <a:spcPct val="107000"/>
              </a:lnSpc>
              <a:spcBef>
                <a:spcPts val="0"/>
              </a:spcBef>
              <a:spcAft>
                <a:spcPts val="800"/>
              </a:spcAft>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spcBef>
                <a:spcPts val="0"/>
              </a:spcBef>
            </a:pPr>
            <a:r>
              <a:rPr lang="en-US" sz="2800" dirty="0">
                <a:solidFill>
                  <a:srgbClr val="2C3943"/>
                </a:solidFill>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highlight>
                  <a:srgbClr val="FFFFFF"/>
                </a:highlight>
                <a:latin typeface="PT Serif" panose="020A0603040505020204" pitchFamily="18" charset="0"/>
                <a:ea typeface="Times New Roman" panose="02020603050405020304" pitchFamily="18" charset="0"/>
              </a:rPr>
              <a:t>.</a:t>
            </a:r>
            <a:endParaRPr lang="en-US" sz="2800" dirty="0">
              <a:highlight>
                <a:srgbClr val="FFFFFF"/>
              </a:highlight>
              <a:latin typeface="Times New Roman" panose="02020603050405020304" pitchFamily="18" charset="0"/>
              <a:ea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B160DD5B-EDD3-3EAF-B089-0A2412F79C63}"/>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2927"/>
    </mc:Choice>
    <mc:Fallback xmlns="">
      <p:transition spd="slow" advTm="29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28988C6-21F6-903A-2B5E-FE8E80D039A7}"/>
              </a:ext>
            </a:extLst>
          </p:cNvPr>
          <p:cNvPicPr>
            <a:picLocks noChangeAspect="1"/>
          </p:cNvPicPr>
          <p:nvPr/>
        </p:nvPicPr>
        <p:blipFill rotWithShape="1">
          <a:blip r:embed="rId2"/>
          <a:srcRect b="176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47826AC-8A79-79DF-34EE-2A5C21570B47}"/>
              </a:ext>
            </a:extLst>
          </p:cNvPr>
          <p:cNvSpPr txBox="1"/>
          <p:nvPr/>
        </p:nvSpPr>
        <p:spPr>
          <a:xfrm>
            <a:off x="197226"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a:t>
            </a:r>
            <a:r>
              <a:rPr lang="en-US" sz="3200" b="0" i="0" u="none" strike="noStrike" baseline="0" dirty="0">
                <a:solidFill>
                  <a:schemeClr val="bg1"/>
                </a:solidFill>
                <a:latin typeface="Mangal" panose="02040503050203030202" pitchFamily="18" charset="0"/>
                <a:cs typeface="Mangal" panose="02040503050203030202" pitchFamily="18" charset="0"/>
              </a:rPr>
              <a:t>20</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21</a:t>
            </a:r>
            <a:r>
              <a:rPr lang="en-US" sz="4000" b="0" i="0">
                <a:solidFill>
                  <a:srgbClr val="121212"/>
                </a:solidFill>
                <a:effectLst/>
                <a:latin typeface="Inter" panose="020B0502030000000004" pitchFamily="34" charset="0"/>
              </a:rPr>
              <a:t>She will give birth to a Son, and you are to give Him the name Jesus, because He will save His people from their sins.”</a:t>
            </a:r>
            <a:endParaRPr lang="en-IN" sz="4000" dirty="0"/>
          </a:p>
        </p:txBody>
      </p:sp>
      <p:sp>
        <p:nvSpPr>
          <p:cNvPr id="2" name="TextBox 1">
            <a:extLst>
              <a:ext uri="{FF2B5EF4-FFF2-40B4-BE49-F238E27FC236}">
                <a16:creationId xmlns:a16="http://schemas.microsoft.com/office/drawing/2014/main" id="{5EF4D08C-BEF3-63CC-C564-8609DF778FCE}"/>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21</a:t>
            </a:r>
            <a:r>
              <a:rPr lang="hi-IN" sz="4000" b="0" i="0" dirty="0">
                <a:solidFill>
                  <a:srgbClr val="121212"/>
                </a:solidFill>
                <a:effectLst/>
                <a:latin typeface="Inter" panose="020B0502030000000004" pitchFamily="34" charset="0"/>
              </a:rPr>
              <a:t>वह पुत्र जनेगी और तू उसका नाम यीशु</a:t>
            </a:r>
            <a:r>
              <a:rPr lang="en-US" sz="4000" b="0" i="0" dirty="0">
                <a:solidFill>
                  <a:srgbClr val="121212"/>
                </a:solidFill>
                <a:effectLst/>
                <a:latin typeface="Inter" panose="020B0502030000000004" pitchFamily="34" charset="0"/>
              </a:rPr>
              <a:t>e </a:t>
            </a:r>
            <a:r>
              <a:rPr lang="hi-IN" sz="4000" b="0" i="0" dirty="0">
                <a:solidFill>
                  <a:srgbClr val="121212"/>
                </a:solidFill>
                <a:effectLst/>
                <a:latin typeface="Inter" panose="020B0502030000000004" pitchFamily="34" charset="0"/>
              </a:rPr>
              <a:t>रखना, क्योंकि वह अपने लोगों का उनके पापों से उद्धार करेगा।”</a:t>
            </a:r>
            <a:endParaRPr lang="en-IN" sz="4000" dirty="0"/>
          </a:p>
        </p:txBody>
      </p:sp>
      <p:pic>
        <p:nvPicPr>
          <p:cNvPr id="16" name="Audio 15">
            <a:hlinkClick r:id="" action="ppaction://media"/>
            <a:extLst>
              <a:ext uri="{FF2B5EF4-FFF2-40B4-BE49-F238E27FC236}">
                <a16:creationId xmlns:a16="http://schemas.microsoft.com/office/drawing/2014/main" id="{BE5D552E-D39B-E4EC-2DC2-8B711BBC128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27723006"/>
      </p:ext>
    </p:extLst>
  </p:cSld>
  <p:clrMapOvr>
    <a:masterClrMapping/>
  </p:clrMapOvr>
  <mc:AlternateContent xmlns:mc="http://schemas.openxmlformats.org/markup-compatibility/2006" xmlns:p14="http://schemas.microsoft.com/office/powerpoint/2010/main">
    <mc:Choice Requires="p14">
      <p:transition spd="slow" p14:dur="2000" advTm="9817"/>
    </mc:Choice>
    <mc:Fallback xmlns="">
      <p:transition spd="slow" advTm="9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4CF2B5B-0BDA-F61A-4004-CD42A596ECEA}"/>
              </a:ext>
            </a:extLst>
          </p:cNvPr>
          <p:cNvPicPr>
            <a:picLocks noChangeAspect="1"/>
          </p:cNvPicPr>
          <p:nvPr/>
        </p:nvPicPr>
        <p:blipFill rotWithShape="1">
          <a:blip r:embed="rId2"/>
          <a:srcRect l="6257" r="750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4B810D0-976A-447D-83C4-3A7B8BD2F001}"/>
              </a:ext>
            </a:extLst>
          </p:cNvPr>
          <p:cNvSpPr txBox="1"/>
          <p:nvPr/>
        </p:nvSpPr>
        <p:spPr>
          <a:xfrm>
            <a:off x="197226"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a:t>
            </a:r>
            <a:r>
              <a:rPr lang="en-US" sz="3200" b="0" i="0" u="none" strike="noStrike" baseline="0" dirty="0">
                <a:solidFill>
                  <a:schemeClr val="bg1"/>
                </a:solidFill>
                <a:latin typeface="Mangal" panose="02040503050203030202" pitchFamily="18" charset="0"/>
                <a:cs typeface="Mangal" panose="02040503050203030202" pitchFamily="18" charset="0"/>
              </a:rPr>
              <a:t>2</a:t>
            </a:r>
            <a:r>
              <a:rPr lang="hi-IN" sz="3200" b="0" i="0" u="none" strike="noStrike" baseline="0" dirty="0">
                <a:solidFill>
                  <a:schemeClr val="bg1"/>
                </a:solidFill>
                <a:latin typeface="Mangal" panose="02040503050203030202" pitchFamily="18" charset="0"/>
                <a:cs typeface="Mangal" panose="02040503050203030202" pitchFamily="18" charset="0"/>
              </a:rPr>
              <a:t>1</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22</a:t>
            </a:r>
            <a:r>
              <a:rPr lang="en-US" sz="4000" b="0" i="0">
                <a:solidFill>
                  <a:srgbClr val="121212"/>
                </a:solidFill>
                <a:effectLst/>
                <a:latin typeface="Inter" panose="020B0502030000000004" pitchFamily="34" charset="0"/>
              </a:rPr>
              <a:t>All this took place to fulfill what the Lord had said through the prophet:</a:t>
            </a:r>
            <a:endParaRPr lang="en-IN" sz="4000" dirty="0"/>
          </a:p>
        </p:txBody>
      </p:sp>
      <p:sp>
        <p:nvSpPr>
          <p:cNvPr id="2" name="TextBox 1">
            <a:extLst>
              <a:ext uri="{FF2B5EF4-FFF2-40B4-BE49-F238E27FC236}">
                <a16:creationId xmlns:a16="http://schemas.microsoft.com/office/drawing/2014/main" id="{2DD1DB8F-CFB1-447C-2F48-EEEB801C09D8}"/>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22</a:t>
            </a:r>
            <a:r>
              <a:rPr lang="hi-IN" sz="4000" b="0" i="0" dirty="0">
                <a:solidFill>
                  <a:srgbClr val="121212"/>
                </a:solidFill>
                <a:effectLst/>
                <a:latin typeface="Inter" panose="020B0502030000000004" pitchFamily="34" charset="0"/>
              </a:rPr>
              <a:t>यह सब कुछ इसलिए हुआ कि जो वचन प्रभु ने भविष्यद्वक्ता के द्वारा कहा था, वह पूरा हो</a:t>
            </a:r>
            <a:endParaRPr lang="en-IN" sz="4000" dirty="0"/>
          </a:p>
        </p:txBody>
      </p:sp>
      <p:pic>
        <p:nvPicPr>
          <p:cNvPr id="38" name="Audio 37">
            <a:hlinkClick r:id="" action="ppaction://media"/>
            <a:extLst>
              <a:ext uri="{FF2B5EF4-FFF2-40B4-BE49-F238E27FC236}">
                <a16:creationId xmlns:a16="http://schemas.microsoft.com/office/drawing/2014/main" id="{38B26D91-BD28-6FC6-7B9C-33149D87BF5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18142112"/>
      </p:ext>
    </p:extLst>
  </p:cSld>
  <p:clrMapOvr>
    <a:masterClrMapping/>
  </p:clrMapOvr>
  <mc:AlternateContent xmlns:mc="http://schemas.openxmlformats.org/markup-compatibility/2006" xmlns:p14="http://schemas.microsoft.com/office/powerpoint/2010/main">
    <mc:Choice Requires="p14">
      <p:transition spd="slow" p14:dur="2000" advTm="8535"/>
    </mc:Choice>
    <mc:Fallback xmlns="">
      <p:transition spd="slow" advTm="8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071D70F-E468-D89B-AB6E-ED6A56ABE714}"/>
              </a:ext>
            </a:extLst>
          </p:cNvPr>
          <p:cNvPicPr>
            <a:picLocks noChangeAspect="1"/>
          </p:cNvPicPr>
          <p:nvPr/>
        </p:nvPicPr>
        <p:blipFill rotWithShape="1">
          <a:blip r:embed="rId2"/>
          <a:srcRect b="626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790EBFF-1A5D-B4CC-C6FA-F582F5532A9B}"/>
              </a:ext>
            </a:extLst>
          </p:cNvPr>
          <p:cNvSpPr txBox="1"/>
          <p:nvPr/>
        </p:nvSpPr>
        <p:spPr>
          <a:xfrm>
            <a:off x="197226"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a:t>
            </a:r>
            <a:r>
              <a:rPr lang="en-US" sz="3200" b="0" i="0" u="none" strike="noStrike" baseline="0" dirty="0">
                <a:solidFill>
                  <a:schemeClr val="bg1"/>
                </a:solidFill>
                <a:latin typeface="Mangal" panose="02040503050203030202" pitchFamily="18" charset="0"/>
                <a:cs typeface="Mangal" panose="02040503050203030202" pitchFamily="18" charset="0"/>
              </a:rPr>
              <a:t>22</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000" b="0" i="0">
                <a:solidFill>
                  <a:srgbClr val="777A7B"/>
                </a:solidFill>
                <a:effectLst/>
                <a:latin typeface="Inter" panose="020B0502030000000004" pitchFamily="34" charset="0"/>
              </a:rPr>
              <a:t>23</a:t>
            </a:r>
            <a:r>
              <a:rPr lang="en-US" sz="4000" b="0" i="0">
                <a:solidFill>
                  <a:srgbClr val="121212"/>
                </a:solidFill>
                <a:effectLst/>
                <a:latin typeface="Inter" panose="020B0502030000000004" pitchFamily="34" charset="0"/>
              </a:rPr>
              <a:t>“Behold, the virgin will be with child</a:t>
            </a:r>
          </a:p>
          <a:p>
            <a:pPr algn="l"/>
            <a:r>
              <a:rPr lang="en-US" sz="4000" b="0" i="0">
                <a:solidFill>
                  <a:srgbClr val="121212"/>
                </a:solidFill>
                <a:effectLst/>
                <a:latin typeface="Inter" panose="020B0502030000000004" pitchFamily="34" charset="0"/>
              </a:rPr>
              <a:t>and will give birth to a son,</a:t>
            </a:r>
          </a:p>
          <a:p>
            <a:pPr algn="l"/>
            <a:r>
              <a:rPr lang="en-US" sz="4000" b="0" i="0">
                <a:solidFill>
                  <a:srgbClr val="121212"/>
                </a:solidFill>
                <a:effectLst/>
                <a:latin typeface="Inter" panose="020B0502030000000004" pitchFamily="34" charset="0"/>
              </a:rPr>
              <a:t>and they will call Him Immanuel”</a:t>
            </a:r>
          </a:p>
          <a:p>
            <a:pPr algn="l"/>
            <a:r>
              <a:rPr lang="en-US" sz="4000" b="0" i="0">
                <a:solidFill>
                  <a:srgbClr val="121212"/>
                </a:solidFill>
                <a:effectLst/>
                <a:latin typeface="Inter" panose="020B0502030000000004" pitchFamily="34" charset="0"/>
              </a:rPr>
              <a:t>(which means, “God with us”).</a:t>
            </a:r>
          </a:p>
        </p:txBody>
      </p:sp>
      <p:sp>
        <p:nvSpPr>
          <p:cNvPr id="2" name="TextBox 1">
            <a:extLst>
              <a:ext uri="{FF2B5EF4-FFF2-40B4-BE49-F238E27FC236}">
                <a16:creationId xmlns:a16="http://schemas.microsoft.com/office/drawing/2014/main" id="{7D78F09E-88D7-4624-452F-3647860C8DB0}"/>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23</a:t>
            </a:r>
            <a:r>
              <a:rPr lang="hi-IN" sz="4000" b="0" i="0" dirty="0">
                <a:solidFill>
                  <a:srgbClr val="121212"/>
                </a:solidFill>
                <a:effectLst/>
                <a:latin typeface="Inter" panose="020B0502030000000004" pitchFamily="34" charset="0"/>
              </a:rPr>
              <a:t>“देखो, एक कुँवारी गर्भवती होगी और एक पुत्र जनेगी, और उसका नाम इम्मानुएल रखा जाएगा,” जिसका अर्थ है - परमेश्वर हमारे साथ।</a:t>
            </a:r>
            <a:endParaRPr lang="en-IN" sz="4000" dirty="0"/>
          </a:p>
        </p:txBody>
      </p:sp>
      <p:pic>
        <p:nvPicPr>
          <p:cNvPr id="7" name="Audio 6">
            <a:hlinkClick r:id="" action="ppaction://media"/>
            <a:extLst>
              <a:ext uri="{FF2B5EF4-FFF2-40B4-BE49-F238E27FC236}">
                <a16:creationId xmlns:a16="http://schemas.microsoft.com/office/drawing/2014/main" id="{239BF3B7-63FB-F5E4-70F1-C3810EBA63D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104038303"/>
      </p:ext>
    </p:extLst>
  </p:cSld>
  <p:clrMapOvr>
    <a:masterClrMapping/>
  </p:clrMapOvr>
  <mc:AlternateContent xmlns:mc="http://schemas.openxmlformats.org/markup-compatibility/2006" xmlns:p14="http://schemas.microsoft.com/office/powerpoint/2010/main">
    <mc:Choice Requires="p14">
      <p:transition spd="slow" p14:dur="2000" advTm="12695"/>
    </mc:Choice>
    <mc:Fallback xmlns="">
      <p:transition spd="slow" advTm="12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A1A38895-48C2-F515-CC27-53B6C0923421}"/>
              </a:ext>
            </a:extLst>
          </p:cNvPr>
          <p:cNvPicPr>
            <a:picLocks noChangeAspect="1"/>
          </p:cNvPicPr>
          <p:nvPr/>
        </p:nvPicPr>
        <p:blipFill>
          <a:blip r:embed="rId2"/>
          <a:stretch>
            <a:fillRect/>
          </a:stretch>
        </p:blipFill>
        <p:spPr>
          <a:xfrm>
            <a:off x="0" y="-431167"/>
            <a:ext cx="12192000" cy="7289167"/>
          </a:xfrm>
          <a:prstGeom prst="rect">
            <a:avLst/>
          </a:prstGeom>
        </p:spPr>
      </p:pic>
      <p:sp>
        <p:nvSpPr>
          <p:cNvPr id="3" name="TextBox 2">
            <a:extLst>
              <a:ext uri="{FF2B5EF4-FFF2-40B4-BE49-F238E27FC236}">
                <a16:creationId xmlns:a16="http://schemas.microsoft.com/office/drawing/2014/main" id="{25216361-D999-6769-C26E-B8E2EDA1B2B4}"/>
              </a:ext>
            </a:extLst>
          </p:cNvPr>
          <p:cNvSpPr txBox="1"/>
          <p:nvPr/>
        </p:nvSpPr>
        <p:spPr>
          <a:xfrm>
            <a:off x="197226"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a:t>
            </a:r>
            <a:r>
              <a:rPr lang="en-US" sz="3200" b="0" i="0" u="none" strike="noStrike" baseline="0" dirty="0">
                <a:solidFill>
                  <a:schemeClr val="bg1"/>
                </a:solidFill>
                <a:latin typeface="Mangal" panose="02040503050203030202" pitchFamily="18" charset="0"/>
                <a:cs typeface="Mangal" panose="02040503050203030202" pitchFamily="18" charset="0"/>
              </a:rPr>
              <a:t>23</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24</a:t>
            </a:r>
            <a:r>
              <a:rPr lang="en-US" sz="4000" b="0" i="0">
                <a:solidFill>
                  <a:srgbClr val="121212"/>
                </a:solidFill>
                <a:effectLst/>
                <a:latin typeface="Inter" panose="020B0502030000000004" pitchFamily="34" charset="0"/>
              </a:rPr>
              <a:t>When Joseph woke up, he did as the angel of the Lord had commanded him, and embraced Mary as his wife.</a:t>
            </a:r>
            <a:endParaRPr lang="en-IN" sz="4000" dirty="0"/>
          </a:p>
        </p:txBody>
      </p:sp>
      <p:sp>
        <p:nvSpPr>
          <p:cNvPr id="2" name="TextBox 1">
            <a:extLst>
              <a:ext uri="{FF2B5EF4-FFF2-40B4-BE49-F238E27FC236}">
                <a16:creationId xmlns:a16="http://schemas.microsoft.com/office/drawing/2014/main" id="{E030902E-73EB-4EF9-8DEE-C6BAB3D7800D}"/>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24</a:t>
            </a:r>
            <a:r>
              <a:rPr lang="hi-IN" sz="4000" b="0" i="0" dirty="0">
                <a:solidFill>
                  <a:srgbClr val="121212"/>
                </a:solidFill>
                <a:effectLst/>
                <a:latin typeface="Inter" panose="020B0502030000000004" pitchFamily="34" charset="0"/>
              </a:rPr>
              <a:t>तब यूसुफ नींद से जागकर परमेश्वर के दूत की आज्ञा अनुसार अपनी पत्नी को अपने यहाँ ले आया।</a:t>
            </a:r>
            <a:endParaRPr lang="en-IN" sz="4000" dirty="0"/>
          </a:p>
        </p:txBody>
      </p:sp>
      <p:pic>
        <p:nvPicPr>
          <p:cNvPr id="6" name="Audio 5">
            <a:hlinkClick r:id="" action="ppaction://media"/>
            <a:extLst>
              <a:ext uri="{FF2B5EF4-FFF2-40B4-BE49-F238E27FC236}">
                <a16:creationId xmlns:a16="http://schemas.microsoft.com/office/drawing/2014/main" id="{3C6BFA60-4C56-D9B3-00B6-45D83A47225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94308484"/>
      </p:ext>
    </p:extLst>
  </p:cSld>
  <p:clrMapOvr>
    <a:masterClrMapping/>
  </p:clrMapOvr>
  <mc:AlternateContent xmlns:mc="http://schemas.openxmlformats.org/markup-compatibility/2006" xmlns:p14="http://schemas.microsoft.com/office/powerpoint/2010/main">
    <mc:Choice Requires="p14">
      <p:transition spd="slow" p14:dur="2000" advTm="10819"/>
    </mc:Choice>
    <mc:Fallback xmlns="">
      <p:transition spd="slow" advTm="10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D4C489C-559A-449F-25B8-FA09C1EFF9F5}"/>
              </a:ext>
            </a:extLst>
          </p:cNvPr>
          <p:cNvPicPr>
            <a:picLocks noChangeAspect="1"/>
          </p:cNvPicPr>
          <p:nvPr/>
        </p:nvPicPr>
        <p:blipFill rotWithShape="1">
          <a:blip r:embed="rId2"/>
          <a:srcRect b="219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B9DCC96-0ACF-6BA1-94C8-8EAC7B087960}"/>
              </a:ext>
            </a:extLst>
          </p:cNvPr>
          <p:cNvSpPr txBox="1"/>
          <p:nvPr/>
        </p:nvSpPr>
        <p:spPr>
          <a:xfrm>
            <a:off x="197226"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a:t>
            </a:r>
            <a:r>
              <a:rPr lang="en-US" sz="3200" b="0" i="0" u="none" strike="noStrike" baseline="0" dirty="0">
                <a:solidFill>
                  <a:schemeClr val="bg1"/>
                </a:solidFill>
                <a:latin typeface="Mangal" panose="02040503050203030202" pitchFamily="18" charset="0"/>
                <a:cs typeface="Mangal" panose="02040503050203030202" pitchFamily="18" charset="0"/>
              </a:rPr>
              <a:t>24</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25</a:t>
            </a:r>
            <a:r>
              <a:rPr lang="en-US" sz="4000" b="0" i="0">
                <a:solidFill>
                  <a:srgbClr val="121212"/>
                </a:solidFill>
                <a:effectLst/>
                <a:latin typeface="Inter" panose="020B0502030000000004" pitchFamily="34" charset="0"/>
              </a:rPr>
              <a:t>But he had no union with her  until she gave birth to a Son. And he gave Him the name Jesus.</a:t>
            </a:r>
            <a:endParaRPr lang="en-IN" sz="4000" dirty="0"/>
          </a:p>
        </p:txBody>
      </p:sp>
      <p:sp>
        <p:nvSpPr>
          <p:cNvPr id="2" name="TextBox 1">
            <a:extLst>
              <a:ext uri="{FF2B5EF4-FFF2-40B4-BE49-F238E27FC236}">
                <a16:creationId xmlns:a16="http://schemas.microsoft.com/office/drawing/2014/main" id="{9642EA19-4F16-02CE-ED56-ACDE7421699B}"/>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25</a:t>
            </a:r>
            <a:r>
              <a:rPr lang="hi-IN" sz="4000" b="0" i="0" dirty="0">
                <a:solidFill>
                  <a:srgbClr val="121212"/>
                </a:solidFill>
                <a:effectLst/>
                <a:latin typeface="Inter" panose="020B0502030000000004" pitchFamily="34" charset="0"/>
              </a:rPr>
              <a:t>और जब तक वह पुत्र न जनी तब तक वह उसके पास न गया: और उसने उसका नाम यीशु रखा।</a:t>
            </a:r>
            <a:endParaRPr lang="en-IN" sz="4000" dirty="0"/>
          </a:p>
        </p:txBody>
      </p:sp>
      <p:pic>
        <p:nvPicPr>
          <p:cNvPr id="6" name="Audio 5">
            <a:hlinkClick r:id="" action="ppaction://media"/>
            <a:extLst>
              <a:ext uri="{FF2B5EF4-FFF2-40B4-BE49-F238E27FC236}">
                <a16:creationId xmlns:a16="http://schemas.microsoft.com/office/drawing/2014/main" id="{6633A4F5-5A58-A9AC-A237-36DA05D2532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06103628"/>
      </p:ext>
    </p:extLst>
  </p:cSld>
  <p:clrMapOvr>
    <a:masterClrMapping/>
  </p:clrMapOvr>
  <mc:AlternateContent xmlns:mc="http://schemas.openxmlformats.org/markup-compatibility/2006" xmlns:p14="http://schemas.microsoft.com/office/powerpoint/2010/main">
    <mc:Choice Requires="p14">
      <p:transition spd="slow" p14:dur="2000" advTm="9479"/>
    </mc:Choice>
    <mc:Fallback xmlns="">
      <p:transition spd="slow" advTm="9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9A20D70-FC9E-829B-1460-D055A64FCEB7}"/>
              </a:ext>
            </a:extLst>
          </p:cNvPr>
          <p:cNvPicPr>
            <a:picLocks noChangeAspect="1"/>
          </p:cNvPicPr>
          <p:nvPr/>
        </p:nvPicPr>
        <p:blipFill rotWithShape="1">
          <a:blip r:embed="rId2"/>
          <a:srcRect t="303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0B3485F-4511-920C-86F0-28E4C77D0C99}"/>
              </a:ext>
            </a:extLst>
          </p:cNvPr>
          <p:cNvSpPr txBox="1"/>
          <p:nvPr/>
        </p:nvSpPr>
        <p:spPr>
          <a:xfrm>
            <a:off x="287123" y="290945"/>
            <a:ext cx="5975131" cy="2549236"/>
          </a:xfrm>
          <a:prstGeom prst="rect">
            <a:avLst/>
          </a:prstGeom>
          <a:noFill/>
        </p:spPr>
        <p:txBody>
          <a:bodyPr wrap="square" rtlCol="0">
            <a:noAutofit/>
          </a:bodyPr>
          <a:lstStyle/>
          <a:p>
            <a:pPr algn="l"/>
            <a:r>
              <a:rPr lang="hi-IN" sz="6000" b="0" i="0" u="none" strike="noStrike" baseline="0" dirty="0">
                <a:solidFill>
                  <a:schemeClr val="bg1"/>
                </a:solidFill>
                <a:latin typeface="TimesNewRomanPSMT"/>
              </a:rPr>
              <a:t>यूसुफ का सपना - मत्ती 1:18-25</a:t>
            </a:r>
            <a:endParaRPr lang="en-US" sz="6000" b="0" i="0" u="none" strike="noStrike" baseline="0" dirty="0">
              <a:solidFill>
                <a:schemeClr val="bg1"/>
              </a:solidFill>
              <a:latin typeface="TimesNewRomanPSMT"/>
            </a:endParaRPr>
          </a:p>
        </p:txBody>
      </p:sp>
      <p:sp>
        <p:nvSpPr>
          <p:cNvPr id="4" name="TextBox 3">
            <a:extLst>
              <a:ext uri="{FF2B5EF4-FFF2-40B4-BE49-F238E27FC236}">
                <a16:creationId xmlns:a16="http://schemas.microsoft.com/office/drawing/2014/main" id="{AA9B1753-AB4F-C045-2F21-23A8ACE60518}"/>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20D70-FC9E-829B-1460-D055A64FCEB7}"/>
              </a:ext>
            </a:extLst>
          </p:cNvPr>
          <p:cNvPicPr>
            <a:picLocks noChangeAspect="1"/>
          </p:cNvPicPr>
          <p:nvPr/>
        </p:nvPicPr>
        <p:blipFill rotWithShape="1">
          <a:blip r:embed="rId2"/>
          <a:srcRect t="3035"/>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973721E-26AE-F3AB-4B8D-DFC0CEB852D5}"/>
              </a:ext>
            </a:extLst>
          </p:cNvPr>
          <p:cNvSpPr txBox="1"/>
          <p:nvPr/>
        </p:nvSpPr>
        <p:spPr>
          <a:xfrm>
            <a:off x="197226"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a:t>
            </a:r>
            <a:r>
              <a:rPr lang="en-US" sz="3200" b="0" i="0" u="none" strike="noStrike" baseline="0" dirty="0">
                <a:solidFill>
                  <a:schemeClr val="bg1"/>
                </a:solidFill>
                <a:latin typeface="Mangal" panose="02040503050203030202" pitchFamily="18" charset="0"/>
                <a:cs typeface="Mangal" panose="02040503050203030202" pitchFamily="18" charset="0"/>
              </a:rPr>
              <a:t>25</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1625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000" b="0" i="0" u="none" strike="noStrike" baseline="0" dirty="0">
                <a:latin typeface="TimesNewRomanPSMT"/>
              </a:rPr>
              <a:t>Joseph’s Dream - Matthew 1:18-25</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hi-IN" sz="5400" dirty="0"/>
              <a:t>यूसुफ का सपना - मत्ती 1:18-25</a:t>
            </a:r>
            <a:endParaRPr lang="en-ZA" sz="5400" dirty="0"/>
          </a:p>
        </p:txBody>
      </p:sp>
      <p:pic>
        <p:nvPicPr>
          <p:cNvPr id="13" name="Audio 12">
            <a:hlinkClick r:id="" action="ppaction://media"/>
            <a:extLst>
              <a:ext uri="{FF2B5EF4-FFF2-40B4-BE49-F238E27FC236}">
                <a16:creationId xmlns:a16="http://schemas.microsoft.com/office/drawing/2014/main" id="{D51ECD63-3173-5103-66DB-85879E5D448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2120"/>
    </mc:Choice>
    <mc:Fallback xmlns="">
      <p:transition spd="slow" advTm="2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20D70-FC9E-829B-1460-D055A64FCEB7}"/>
              </a:ext>
            </a:extLst>
          </p:cNvPr>
          <p:cNvPicPr>
            <a:picLocks noChangeAspect="1"/>
          </p:cNvPicPr>
          <p:nvPr/>
        </p:nvPicPr>
        <p:blipFill rotWithShape="1">
          <a:blip r:embed="rId2"/>
          <a:srcRect t="303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57F6961-8B77-20E9-B4FB-A5A5CABC2506}"/>
              </a:ext>
            </a:extLst>
          </p:cNvPr>
          <p:cNvSpPr txBox="1"/>
          <p:nvPr/>
        </p:nvSpPr>
        <p:spPr>
          <a:xfrm>
            <a:off x="287123" y="290945"/>
            <a:ext cx="5975131" cy="2549236"/>
          </a:xfrm>
          <a:prstGeom prst="rect">
            <a:avLst/>
          </a:prstGeom>
          <a:noFill/>
        </p:spPr>
        <p:txBody>
          <a:bodyPr wrap="square" rtlCol="0">
            <a:noAutofit/>
          </a:bodyPr>
          <a:lstStyle/>
          <a:p>
            <a:pPr algn="l"/>
            <a:r>
              <a:rPr lang="hi-IN" sz="6000" b="0" i="0" u="none" strike="noStrike" baseline="0" dirty="0">
                <a:solidFill>
                  <a:schemeClr val="bg1"/>
                </a:solidFill>
                <a:latin typeface="TimesNewRomanPSMT"/>
              </a:rPr>
              <a:t>यूसुफ का सपना - मत्ती 1:18-25</a:t>
            </a:r>
            <a:endParaRPr lang="en-US" sz="6000" b="0" i="0" u="none" strike="noStrike" baseline="0" dirty="0">
              <a:solidFill>
                <a:schemeClr val="bg1"/>
              </a:solidFill>
              <a:latin typeface="TimesNewRomanPSMT"/>
            </a:endParaRPr>
          </a:p>
        </p:txBody>
      </p:sp>
    </p:spTree>
    <p:extLst>
      <p:ext uri="{BB962C8B-B14F-4D97-AF65-F5344CB8AC3E}">
        <p14:creationId xmlns:p14="http://schemas.microsoft.com/office/powerpoint/2010/main" val="380821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hi-IN" sz="3600" b="0" i="0" dirty="0">
                <a:solidFill>
                  <a:srgbClr val="777A7B"/>
                </a:solidFill>
                <a:effectLst/>
                <a:latin typeface="Inter" panose="020B0502030000000004" pitchFamily="34" charset="0"/>
              </a:rPr>
              <a:t>18</a:t>
            </a:r>
            <a:r>
              <a:rPr lang="hi-IN" sz="3600" b="0" i="0" dirty="0">
                <a:solidFill>
                  <a:srgbClr val="121212"/>
                </a:solidFill>
                <a:effectLst/>
                <a:latin typeface="Inter" panose="020B0502030000000004" pitchFamily="34" charset="0"/>
              </a:rPr>
              <a:t>अब यीशु मसीह का जन्म इस प्रकार से हुआ, कि जब उसकी माता मरियम की मंगनी यूसुफ के साथ हो गई, तो उनके इकट्ठे होने के पहले से वह पवित्र आत्मा की ओर से गर्भवती पाई गई।</a:t>
            </a:r>
            <a:endParaRPr lang="en-IN" sz="36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18</a:t>
            </a:r>
            <a:r>
              <a:rPr lang="en-US" sz="3600" b="0" i="0">
                <a:solidFill>
                  <a:srgbClr val="121212"/>
                </a:solidFill>
                <a:effectLst/>
                <a:latin typeface="Inter" panose="020B0502030000000004" pitchFamily="34" charset="0"/>
              </a:rPr>
              <a:t>This is how the birth of Jesus Christ came about: His mother Mary was pledged in marriage to Joseph, but before they came together, she was found to be with child through the Holy Spirit.</a:t>
            </a:r>
            <a:endParaRPr lang="en-IN" sz="3600" dirty="0"/>
          </a:p>
        </p:txBody>
      </p:sp>
      <p:pic>
        <p:nvPicPr>
          <p:cNvPr id="32" name="Audio 31">
            <a:hlinkClick r:id="" action="ppaction://media"/>
            <a:extLst>
              <a:ext uri="{FF2B5EF4-FFF2-40B4-BE49-F238E27FC236}">
                <a16:creationId xmlns:a16="http://schemas.microsoft.com/office/drawing/2014/main" id="{CFB0332E-C0CA-B78F-5758-29CE0EFA157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15979"/>
    </mc:Choice>
    <mc:Fallback xmlns="">
      <p:transition spd="slow" advTm="15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D084C8D-0729-FD5C-DEBD-73491D53A443}"/>
              </a:ext>
            </a:extLst>
          </p:cNvPr>
          <p:cNvPicPr>
            <a:picLocks noChangeAspect="1"/>
          </p:cNvPicPr>
          <p:nvPr/>
        </p:nvPicPr>
        <p:blipFill rotWithShape="1">
          <a:blip r:embed="rId2"/>
          <a:srcRect t="1765"/>
          <a:stretch/>
        </p:blipFill>
        <p:spPr>
          <a:xfrm>
            <a:off x="-1022433" y="-573741"/>
            <a:ext cx="13214433" cy="7431741"/>
          </a:xfrm>
          <a:prstGeom prst="rect">
            <a:avLst/>
          </a:prstGeom>
        </p:spPr>
      </p:pic>
      <p:sp>
        <p:nvSpPr>
          <p:cNvPr id="2" name="TextBox 1">
            <a:extLst>
              <a:ext uri="{FF2B5EF4-FFF2-40B4-BE49-F238E27FC236}">
                <a16:creationId xmlns:a16="http://schemas.microsoft.com/office/drawing/2014/main" id="{E2682B7C-DC0E-514E-3F46-CF0C817A4D6F}"/>
              </a:ext>
            </a:extLst>
          </p:cNvPr>
          <p:cNvSpPr txBox="1"/>
          <p:nvPr/>
        </p:nvSpPr>
        <p:spPr>
          <a:xfrm>
            <a:off x="9700452"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1:18</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19</a:t>
            </a:r>
            <a:r>
              <a:rPr lang="hi-IN" sz="4000" b="0" i="0" dirty="0">
                <a:solidFill>
                  <a:srgbClr val="121212"/>
                </a:solidFill>
                <a:effectLst/>
                <a:latin typeface="Inter" panose="020B0502030000000004" pitchFamily="34" charset="0"/>
              </a:rPr>
              <a:t>अतः उसके पति यूसुफ ने जो धर्मी था और उसे बदनाम करना नहीं चाहता था, उसे चुपके से त्याग देने की मनसा की।</a:t>
            </a:r>
            <a:endParaRPr lang="en-IN" sz="4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19</a:t>
            </a:r>
            <a:r>
              <a:rPr lang="en-US" sz="3600" b="0" i="0">
                <a:solidFill>
                  <a:srgbClr val="121212"/>
                </a:solidFill>
                <a:effectLst/>
                <a:latin typeface="Inter" panose="020B0502030000000004" pitchFamily="34" charset="0"/>
              </a:rPr>
              <a:t>Because Joseph her husband was a righteous man and was unwilling to disgrace her publicly, he resolved to divorce her quietly.</a:t>
            </a:r>
            <a:endParaRPr lang="en-IN" sz="3600" dirty="0"/>
          </a:p>
        </p:txBody>
      </p:sp>
      <p:pic>
        <p:nvPicPr>
          <p:cNvPr id="18" name="Audio 17">
            <a:hlinkClick r:id="" action="ppaction://media"/>
            <a:extLst>
              <a:ext uri="{FF2B5EF4-FFF2-40B4-BE49-F238E27FC236}">
                <a16:creationId xmlns:a16="http://schemas.microsoft.com/office/drawing/2014/main" id="{60E28F3A-0C0C-D642-E879-ED913397700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25738259"/>
      </p:ext>
    </p:extLst>
  </p:cSld>
  <p:clrMapOvr>
    <a:masterClrMapping/>
  </p:clrMapOvr>
  <mc:AlternateContent xmlns:mc="http://schemas.openxmlformats.org/markup-compatibility/2006" xmlns:p14="http://schemas.microsoft.com/office/powerpoint/2010/main">
    <mc:Choice Requires="p14">
      <p:transition spd="slow" p14:dur="2000" advTm="15062"/>
    </mc:Choice>
    <mc:Fallback xmlns="">
      <p:transition spd="slow" advTm="15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68BF32D-2D0E-C591-1740-C7BF4BFEB218}"/>
              </a:ext>
            </a:extLst>
          </p:cNvPr>
          <p:cNvPicPr>
            <a:picLocks noChangeAspect="1"/>
          </p:cNvPicPr>
          <p:nvPr/>
        </p:nvPicPr>
        <p:blipFill rotWithShape="1">
          <a:blip r:embed="rId2"/>
          <a:srcRect b="742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62A8B40-BAFE-3216-E362-5EC8B5CE22E0}"/>
              </a:ext>
            </a:extLst>
          </p:cNvPr>
          <p:cNvSpPr txBox="1"/>
          <p:nvPr/>
        </p:nvSpPr>
        <p:spPr>
          <a:xfrm>
            <a:off x="197226" y="236194"/>
            <a:ext cx="3775245" cy="707886"/>
          </a:xfrm>
          <a:prstGeom prst="rect">
            <a:avLst/>
          </a:prstGeom>
          <a:noFill/>
        </p:spPr>
        <p:txBody>
          <a:bodyPr wrap="square" rtlCol="0">
            <a:spAutoFit/>
          </a:bodyPr>
          <a:lstStyle/>
          <a:p>
            <a:r>
              <a:rPr lang="hi-IN" sz="4000" b="0" i="0" u="none" strike="noStrike" baseline="0" dirty="0">
                <a:solidFill>
                  <a:schemeClr val="bg1"/>
                </a:solidFill>
                <a:latin typeface="Mangal" panose="02040503050203030202" pitchFamily="18" charset="0"/>
                <a:cs typeface="Mangal" panose="02040503050203030202" pitchFamily="18" charset="0"/>
              </a:rPr>
              <a:t>मत्ती</a:t>
            </a:r>
            <a:r>
              <a:rPr lang="hi-IN" sz="3200" b="0" i="0" u="none" strike="noStrike" baseline="0" dirty="0">
                <a:solidFill>
                  <a:schemeClr val="bg1"/>
                </a:solidFill>
                <a:latin typeface="Mangal" panose="02040503050203030202" pitchFamily="18" charset="0"/>
                <a:cs typeface="Mangal" panose="02040503050203030202" pitchFamily="18" charset="0"/>
              </a:rPr>
              <a:t> 1:1</a:t>
            </a:r>
            <a:r>
              <a:rPr lang="en-US" sz="3200" b="0" i="0" u="none" strike="noStrike" baseline="0" dirty="0">
                <a:solidFill>
                  <a:schemeClr val="bg1"/>
                </a:solidFill>
                <a:latin typeface="Mangal" panose="02040503050203030202" pitchFamily="18" charset="0"/>
                <a:cs typeface="Mangal" panose="02040503050203030202" pitchFamily="18" charset="0"/>
              </a:rPr>
              <a:t>9</a:t>
            </a:r>
            <a:endParaRPr lang="bo-CN" sz="32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20</a:t>
            </a:r>
            <a:r>
              <a:rPr lang="en-US" sz="3600" b="0" i="0">
                <a:solidFill>
                  <a:srgbClr val="121212"/>
                </a:solidFill>
                <a:effectLst/>
                <a:latin typeface="Inter" panose="020B0502030000000004" pitchFamily="34" charset="0"/>
              </a:rPr>
              <a:t>But after he had pondered these things, an angel of the Lord appeared to him in a dream and said, “Joseph, son of David, do not be afraid to embrace Mary as your wife, for the One conceived in her is from the Holy Spirit. </a:t>
            </a:r>
            <a:endParaRPr lang="en-IN" sz="3600" dirty="0"/>
          </a:p>
        </p:txBody>
      </p:sp>
      <p:sp>
        <p:nvSpPr>
          <p:cNvPr id="2" name="TextBox 1">
            <a:extLst>
              <a:ext uri="{FF2B5EF4-FFF2-40B4-BE49-F238E27FC236}">
                <a16:creationId xmlns:a16="http://schemas.microsoft.com/office/drawing/2014/main" id="{5E3404B1-F99E-0DCE-325F-A5623581513D}"/>
              </a:ext>
            </a:extLst>
          </p:cNvPr>
          <p:cNvSpPr txBox="1"/>
          <p:nvPr/>
        </p:nvSpPr>
        <p:spPr>
          <a:xfrm>
            <a:off x="6096000" y="166254"/>
            <a:ext cx="6096000" cy="6558101"/>
          </a:xfrm>
          <a:prstGeom prst="rect">
            <a:avLst/>
          </a:prstGeom>
          <a:noFill/>
        </p:spPr>
        <p:txBody>
          <a:bodyPr wrap="square" rtlCol="0">
            <a:noAutofit/>
          </a:bodyPr>
          <a:lstStyle/>
          <a:p>
            <a:r>
              <a:rPr lang="hi-IN" sz="3600" b="0" i="0" dirty="0">
                <a:solidFill>
                  <a:srgbClr val="777A7B"/>
                </a:solidFill>
                <a:effectLst/>
                <a:latin typeface="Inter" panose="020B0502030000000004" pitchFamily="34" charset="0"/>
              </a:rPr>
              <a:t>20</a:t>
            </a:r>
            <a:r>
              <a:rPr lang="hi-IN" sz="3600" b="0" i="0" dirty="0">
                <a:solidFill>
                  <a:srgbClr val="121212"/>
                </a:solidFill>
                <a:effectLst/>
                <a:latin typeface="Inter" panose="020B0502030000000004" pitchFamily="34" charset="0"/>
              </a:rPr>
              <a:t>जब वह इन बातों की सोच ही में था तो परमेश्वर का स्वर्गदूत उसे स्वप्न में दिखाई देकर कहने लगा, “हे यूसुफ! दाऊद की सन्तान, तू अपनी पत्नी मरियम को अपने यहाँ ले आने से मत डर, क्योंकि जो उसके गर्भ में है, वह पवित्र आत्मा की ओर से है।</a:t>
            </a:r>
            <a:endParaRPr lang="en-IN" sz="3600" dirty="0"/>
          </a:p>
        </p:txBody>
      </p:sp>
      <p:pic>
        <p:nvPicPr>
          <p:cNvPr id="22" name="Audio 21">
            <a:hlinkClick r:id="" action="ppaction://media"/>
            <a:extLst>
              <a:ext uri="{FF2B5EF4-FFF2-40B4-BE49-F238E27FC236}">
                <a16:creationId xmlns:a16="http://schemas.microsoft.com/office/drawing/2014/main" id="{A016E341-E7E3-5C27-AE9D-C51207F1F92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75572895"/>
      </p:ext>
    </p:extLst>
  </p:cSld>
  <p:clrMapOvr>
    <a:masterClrMapping/>
  </p:clrMapOvr>
  <mc:AlternateContent xmlns:mc="http://schemas.openxmlformats.org/markup-compatibility/2006" xmlns:p14="http://schemas.microsoft.com/office/powerpoint/2010/main">
    <mc:Choice Requires="p14">
      <p:transition spd="slow" p14:dur="2000" advTm="18604"/>
    </mc:Choice>
    <mc:Fallback xmlns="">
      <p:transition spd="slow" advTm="186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792</Words>
  <Application>Microsoft Office PowerPoint</Application>
  <PresentationFormat>Widescreen</PresentationFormat>
  <Paragraphs>51</Paragraphs>
  <Slides>20</Slides>
  <Notes>1</Notes>
  <HiddenSlides>0</HiddenSlides>
  <MMClips>10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Aptos</vt:lpstr>
      <vt:lpstr>Arial</vt:lpstr>
      <vt:lpstr>Calibri</vt:lpstr>
      <vt:lpstr>Calibri Light</vt:lpstr>
      <vt:lpstr>Inter</vt:lpstr>
      <vt:lpstr>Mangal</vt:lpstr>
      <vt:lpstr>PT Serif</vt:lpstr>
      <vt:lpstr>Symbol</vt:lpstr>
      <vt:lpstr>Times New Roman</vt:lpstr>
      <vt:lpstr>TimesNewRomanPS-BoldMT</vt:lpstr>
      <vt:lpstr>TimesNewRomanPSMT</vt:lpstr>
      <vt:lpstr>Office Theme</vt:lpstr>
      <vt:lpstr>30-5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54</cp:revision>
  <dcterms:created xsi:type="dcterms:W3CDTF">2021-07-20T09:23:46Z</dcterms:created>
  <dcterms:modified xsi:type="dcterms:W3CDTF">2024-08-04T14:48:48Z</dcterms:modified>
</cp:coreProperties>
</file>