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468" r:id="rId2"/>
    <p:sldId id="438" r:id="rId3"/>
    <p:sldId id="439" r:id="rId4"/>
    <p:sldId id="469" r:id="rId5"/>
    <p:sldId id="441" r:id="rId6"/>
    <p:sldId id="442" r:id="rId7"/>
    <p:sldId id="445" r:id="rId8"/>
    <p:sldId id="446" r:id="rId9"/>
    <p:sldId id="447" r:id="rId10"/>
    <p:sldId id="448" r:id="rId11"/>
    <p:sldId id="449" r:id="rId12"/>
    <p:sldId id="450" r:id="rId13"/>
    <p:sldId id="451" r:id="rId14"/>
    <p:sldId id="452" r:id="rId15"/>
    <p:sldId id="470" r:id="rId16"/>
    <p:sldId id="471" r:id="rId17"/>
    <p:sldId id="443" r:id="rId18"/>
    <p:sldId id="444" r:id="rId19"/>
    <p:sldId id="472" r:id="rId20"/>
    <p:sldId id="473" r:id="rId21"/>
    <p:sldId id="474" r:id="rId22"/>
    <p:sldId id="475" r:id="rId23"/>
    <p:sldId id="476" r:id="rId24"/>
    <p:sldId id="477" r:id="rId25"/>
    <p:sldId id="478" r:id="rId26"/>
    <p:sldId id="479" r:id="rId27"/>
    <p:sldId id="453" r:id="rId28"/>
    <p:sldId id="454" r:id="rId29"/>
    <p:sldId id="455" r:id="rId30"/>
    <p:sldId id="456" r:id="rId31"/>
    <p:sldId id="457" r:id="rId32"/>
    <p:sldId id="458" r:id="rId33"/>
    <p:sldId id="459" r:id="rId34"/>
    <p:sldId id="480"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D47067F-AAEF-403D-9789-530ABB4121B6}" v="83" dt="2023-12-12T05:47:39.69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63" autoAdjust="0"/>
    <p:restoredTop sz="93969" autoAdjust="0"/>
  </p:normalViewPr>
  <p:slideViewPr>
    <p:cSldViewPr snapToGrid="0">
      <p:cViewPr varScale="1">
        <p:scale>
          <a:sx n="54" d="100"/>
          <a:sy n="54" d="100"/>
        </p:scale>
        <p:origin x="114" y="12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1A0C99FA-7025-4615-A40D-1802BECAC5D6}"/>
    <pc:docChg chg="modSld">
      <pc:chgData name="Alfred Smith" userId="3c60a3631c0db8ad" providerId="LiveId" clId="{1A0C99FA-7025-4615-A40D-1802BECAC5D6}" dt="2023-01-25T14:41:04.771" v="1" actId="20577"/>
      <pc:docMkLst>
        <pc:docMk/>
      </pc:docMkLst>
      <pc:sldChg chg="modSp mod">
        <pc:chgData name="Alfred Smith" userId="3c60a3631c0db8ad" providerId="LiveId" clId="{1A0C99FA-7025-4615-A40D-1802BECAC5D6}" dt="2023-01-25T14:41:04.771" v="1" actId="20577"/>
        <pc:sldMkLst>
          <pc:docMk/>
          <pc:sldMk cId="3596600315" sldId="468"/>
        </pc:sldMkLst>
        <pc:spChg chg="mod">
          <ac:chgData name="Alfred Smith" userId="3c60a3631c0db8ad" providerId="LiveId" clId="{1A0C99FA-7025-4615-A40D-1802BECAC5D6}" dt="2023-01-25T14:41:04.771" v="1" actId="20577"/>
          <ac:spMkLst>
            <pc:docMk/>
            <pc:sldMk cId="3596600315" sldId="468"/>
            <ac:spMk id="3" creationId="{0162BEE1-134B-8B70-2BB8-9226F1DF1614}"/>
          </ac:spMkLst>
        </pc:spChg>
      </pc:sldChg>
    </pc:docChg>
  </pc:docChgLst>
  <pc:docChgLst>
    <pc:chgData name="Leonie Smith" userId="fed1330f33f5650e" providerId="LiveId" clId="{6D47067F-AAEF-403D-9789-530ABB4121B6}"/>
    <pc:docChg chg="custSel modSld">
      <pc:chgData name="Leonie Smith" userId="fed1330f33f5650e" providerId="LiveId" clId="{6D47067F-AAEF-403D-9789-530ABB4121B6}" dt="2023-12-12T05:51:29.588" v="114" actId="478"/>
      <pc:docMkLst>
        <pc:docMk/>
      </pc:docMkLst>
      <pc:sldChg chg="addSp modSp">
        <pc:chgData name="Leonie Smith" userId="fed1330f33f5650e" providerId="LiveId" clId="{6D47067F-AAEF-403D-9789-530ABB4121B6}" dt="2023-12-12T05:20:06.688" v="16"/>
        <pc:sldMkLst>
          <pc:docMk/>
          <pc:sldMk cId="3759221820" sldId="439"/>
        </pc:sldMkLst>
        <pc:picChg chg="add mod">
          <ac:chgData name="Leonie Smith" userId="fed1330f33f5650e" providerId="LiveId" clId="{6D47067F-AAEF-403D-9789-530ABB4121B6}" dt="2023-12-12T05:20:06.688" v="16"/>
          <ac:picMkLst>
            <pc:docMk/>
            <pc:sldMk cId="3759221820" sldId="439"/>
            <ac:picMk id="7" creationId="{E8CFAF1E-5EFD-06AC-4499-B39EB8BF4847}"/>
          </ac:picMkLst>
        </pc:picChg>
      </pc:sldChg>
      <pc:sldChg chg="addSp delSp modSp mod modTransition modAnim">
        <pc:chgData name="Leonie Smith" userId="fed1330f33f5650e" providerId="LiveId" clId="{6D47067F-AAEF-403D-9789-530ABB4121B6}" dt="2023-12-12T05:23:48.120" v="35"/>
        <pc:sldMkLst>
          <pc:docMk/>
          <pc:sldMk cId="3676245138" sldId="441"/>
        </pc:sldMkLst>
        <pc:picChg chg="add del mod">
          <ac:chgData name="Leonie Smith" userId="fed1330f33f5650e" providerId="LiveId" clId="{6D47067F-AAEF-403D-9789-530ABB4121B6}" dt="2023-12-12T05:21:14.412" v="19"/>
          <ac:picMkLst>
            <pc:docMk/>
            <pc:sldMk cId="3676245138" sldId="441"/>
            <ac:picMk id="5" creationId="{8DC2ABC8-CB1F-2178-58F7-51615453B7F1}"/>
          </ac:picMkLst>
        </pc:picChg>
        <pc:picChg chg="add del mod ord">
          <ac:chgData name="Leonie Smith" userId="fed1330f33f5650e" providerId="LiveId" clId="{6D47067F-AAEF-403D-9789-530ABB4121B6}" dt="2023-12-12T05:21:28.305" v="20"/>
          <ac:picMkLst>
            <pc:docMk/>
            <pc:sldMk cId="3676245138" sldId="441"/>
            <ac:picMk id="9" creationId="{415BF1EF-47BA-5536-B9FC-72BA1480B388}"/>
          </ac:picMkLst>
        </pc:picChg>
        <pc:picChg chg="add del mod">
          <ac:chgData name="Leonie Smith" userId="fed1330f33f5650e" providerId="LiveId" clId="{6D47067F-AAEF-403D-9789-530ABB4121B6}" dt="2023-12-12T05:21:49.904" v="22"/>
          <ac:picMkLst>
            <pc:docMk/>
            <pc:sldMk cId="3676245138" sldId="441"/>
            <ac:picMk id="10" creationId="{0BB47E9E-75C1-0D86-2F01-6B90B5BF3CB7}"/>
          </ac:picMkLst>
        </pc:picChg>
        <pc:picChg chg="add del mod ord">
          <ac:chgData name="Leonie Smith" userId="fed1330f33f5650e" providerId="LiveId" clId="{6D47067F-AAEF-403D-9789-530ABB4121B6}" dt="2023-12-12T05:22:04.736" v="23"/>
          <ac:picMkLst>
            <pc:docMk/>
            <pc:sldMk cId="3676245138" sldId="441"/>
            <ac:picMk id="15" creationId="{E76E0579-B73E-1809-821D-D9025E538521}"/>
          </ac:picMkLst>
        </pc:picChg>
        <pc:picChg chg="add del mod">
          <ac:chgData name="Leonie Smith" userId="fed1330f33f5650e" providerId="LiveId" clId="{6D47067F-AAEF-403D-9789-530ABB4121B6}" dt="2023-12-12T05:22:31.990" v="25"/>
          <ac:picMkLst>
            <pc:docMk/>
            <pc:sldMk cId="3676245138" sldId="441"/>
            <ac:picMk id="16" creationId="{228C4552-B426-D319-7AB1-7FBD2A8336E0}"/>
          </ac:picMkLst>
        </pc:picChg>
        <pc:picChg chg="add del mod ord">
          <ac:chgData name="Leonie Smith" userId="fed1330f33f5650e" providerId="LiveId" clId="{6D47067F-AAEF-403D-9789-530ABB4121B6}" dt="2023-12-12T05:22:42.369" v="26"/>
          <ac:picMkLst>
            <pc:docMk/>
            <pc:sldMk cId="3676245138" sldId="441"/>
            <ac:picMk id="20" creationId="{09B8E41E-48CD-C963-8665-296D166CEF67}"/>
          </ac:picMkLst>
        </pc:picChg>
        <pc:picChg chg="add del mod">
          <ac:chgData name="Leonie Smith" userId="fed1330f33f5650e" providerId="LiveId" clId="{6D47067F-AAEF-403D-9789-530ABB4121B6}" dt="2023-12-12T05:22:46.137" v="28"/>
          <ac:picMkLst>
            <pc:docMk/>
            <pc:sldMk cId="3676245138" sldId="441"/>
            <ac:picMk id="21" creationId="{B63C613F-B179-DC20-A5EB-C598326FA279}"/>
          </ac:picMkLst>
        </pc:picChg>
        <pc:picChg chg="add del mod ord">
          <ac:chgData name="Leonie Smith" userId="fed1330f33f5650e" providerId="LiveId" clId="{6D47067F-AAEF-403D-9789-530ABB4121B6}" dt="2023-12-12T05:22:53.276" v="29"/>
          <ac:picMkLst>
            <pc:docMk/>
            <pc:sldMk cId="3676245138" sldId="441"/>
            <ac:picMk id="24" creationId="{27235B4A-C4CA-1E1B-F4F7-B1E2EE7DF3C1}"/>
          </ac:picMkLst>
        </pc:picChg>
        <pc:picChg chg="add del mod">
          <ac:chgData name="Leonie Smith" userId="fed1330f33f5650e" providerId="LiveId" clId="{6D47067F-AAEF-403D-9789-530ABB4121B6}" dt="2023-12-12T05:23:05.899" v="31"/>
          <ac:picMkLst>
            <pc:docMk/>
            <pc:sldMk cId="3676245138" sldId="441"/>
            <ac:picMk id="25" creationId="{B12E5C52-6F17-BA66-13EF-C1B7446BB82D}"/>
          </ac:picMkLst>
        </pc:picChg>
        <pc:picChg chg="add del mod ord">
          <ac:chgData name="Leonie Smith" userId="fed1330f33f5650e" providerId="LiveId" clId="{6D47067F-AAEF-403D-9789-530ABB4121B6}" dt="2023-12-12T05:23:21.230" v="32"/>
          <ac:picMkLst>
            <pc:docMk/>
            <pc:sldMk cId="3676245138" sldId="441"/>
            <ac:picMk id="28" creationId="{AE707F5D-245D-F59C-F680-CACD8F1E9E48}"/>
          </ac:picMkLst>
        </pc:picChg>
        <pc:picChg chg="add del mod">
          <ac:chgData name="Leonie Smith" userId="fed1330f33f5650e" providerId="LiveId" clId="{6D47067F-AAEF-403D-9789-530ABB4121B6}" dt="2023-12-12T05:23:33.067" v="34"/>
          <ac:picMkLst>
            <pc:docMk/>
            <pc:sldMk cId="3676245138" sldId="441"/>
            <ac:picMk id="29" creationId="{A3690F24-1C4B-87F8-C836-050E374A2BDD}"/>
          </ac:picMkLst>
        </pc:picChg>
        <pc:picChg chg="add del mod ord">
          <ac:chgData name="Leonie Smith" userId="fed1330f33f5650e" providerId="LiveId" clId="{6D47067F-AAEF-403D-9789-530ABB4121B6}" dt="2023-12-12T05:23:48.120" v="35"/>
          <ac:picMkLst>
            <pc:docMk/>
            <pc:sldMk cId="3676245138" sldId="441"/>
            <ac:picMk id="33" creationId="{288B2859-0954-91DA-9D3C-53569194AAB7}"/>
          </ac:picMkLst>
        </pc:picChg>
        <pc:picChg chg="add mod">
          <ac:chgData name="Leonie Smith" userId="fed1330f33f5650e" providerId="LiveId" clId="{6D47067F-AAEF-403D-9789-530ABB4121B6}" dt="2023-12-12T05:23:48.120" v="35"/>
          <ac:picMkLst>
            <pc:docMk/>
            <pc:sldMk cId="3676245138" sldId="441"/>
            <ac:picMk id="34" creationId="{B7E905F9-E6E6-0FD8-87B3-A173FE398BA0}"/>
          </ac:picMkLst>
        </pc:picChg>
      </pc:sldChg>
      <pc:sldChg chg="addSp modSp">
        <pc:chgData name="Leonie Smith" userId="fed1330f33f5650e" providerId="LiveId" clId="{6D47067F-AAEF-403D-9789-530ABB4121B6}" dt="2023-12-12T05:30:15" v="47"/>
        <pc:sldMkLst>
          <pc:docMk/>
          <pc:sldMk cId="3095902142" sldId="443"/>
        </pc:sldMkLst>
        <pc:picChg chg="add mod">
          <ac:chgData name="Leonie Smith" userId="fed1330f33f5650e" providerId="LiveId" clId="{6D47067F-AAEF-403D-9789-530ABB4121B6}" dt="2023-12-12T05:30:15" v="47"/>
          <ac:picMkLst>
            <pc:docMk/>
            <pc:sldMk cId="3095902142" sldId="443"/>
            <ac:picMk id="6" creationId="{3E41FB1E-138B-D1DD-8C1B-0E9D32F7EDAD}"/>
          </ac:picMkLst>
        </pc:picChg>
      </pc:sldChg>
      <pc:sldChg chg="addSp modSp">
        <pc:chgData name="Leonie Smith" userId="fed1330f33f5650e" providerId="LiveId" clId="{6D47067F-AAEF-403D-9789-530ABB4121B6}" dt="2023-12-12T05:25:23.281" v="36"/>
        <pc:sldMkLst>
          <pc:docMk/>
          <pc:sldMk cId="2166098122" sldId="445"/>
        </pc:sldMkLst>
        <pc:picChg chg="add mod">
          <ac:chgData name="Leonie Smith" userId="fed1330f33f5650e" providerId="LiveId" clId="{6D47067F-AAEF-403D-9789-530ABB4121B6}" dt="2023-12-12T05:25:23.281" v="36"/>
          <ac:picMkLst>
            <pc:docMk/>
            <pc:sldMk cId="2166098122" sldId="445"/>
            <ac:picMk id="7" creationId="{5D8FED4D-622D-02A3-AFC8-AACF0BAB5A69}"/>
          </ac:picMkLst>
        </pc:picChg>
      </pc:sldChg>
      <pc:sldChg chg="addSp delSp modSp mod modTransition modAnim">
        <pc:chgData name="Leonie Smith" userId="fed1330f33f5650e" providerId="LiveId" clId="{6D47067F-AAEF-403D-9789-530ABB4121B6}" dt="2023-12-12T05:26:32.309" v="40"/>
        <pc:sldMkLst>
          <pc:docMk/>
          <pc:sldMk cId="2422728137" sldId="447"/>
        </pc:sldMkLst>
        <pc:picChg chg="add del mod">
          <ac:chgData name="Leonie Smith" userId="fed1330f33f5650e" providerId="LiveId" clId="{6D47067F-AAEF-403D-9789-530ABB4121B6}" dt="2023-12-12T05:26:21.689" v="39"/>
          <ac:picMkLst>
            <pc:docMk/>
            <pc:sldMk cId="2422728137" sldId="447"/>
            <ac:picMk id="6" creationId="{E112C210-5828-AE4D-F91F-9053B345462A}"/>
          </ac:picMkLst>
        </pc:picChg>
        <pc:picChg chg="add del mod ord">
          <ac:chgData name="Leonie Smith" userId="fed1330f33f5650e" providerId="LiveId" clId="{6D47067F-AAEF-403D-9789-530ABB4121B6}" dt="2023-12-12T05:26:32.309" v="40"/>
          <ac:picMkLst>
            <pc:docMk/>
            <pc:sldMk cId="2422728137" sldId="447"/>
            <ac:picMk id="9" creationId="{D72CE8D2-6001-E219-D4D9-110E695F389C}"/>
          </ac:picMkLst>
        </pc:picChg>
        <pc:picChg chg="add mod">
          <ac:chgData name="Leonie Smith" userId="fed1330f33f5650e" providerId="LiveId" clId="{6D47067F-AAEF-403D-9789-530ABB4121B6}" dt="2023-12-12T05:26:32.309" v="40"/>
          <ac:picMkLst>
            <pc:docMk/>
            <pc:sldMk cId="2422728137" sldId="447"/>
            <ac:picMk id="10" creationId="{78ECCBCD-72D7-198D-1C57-859230BCDDA5}"/>
          </ac:picMkLst>
        </pc:picChg>
      </pc:sldChg>
      <pc:sldChg chg="addSp delSp modSp mod modTransition modAnim">
        <pc:chgData name="Leonie Smith" userId="fed1330f33f5650e" providerId="LiveId" clId="{6D47067F-AAEF-403D-9789-530ABB4121B6}" dt="2023-12-12T05:27:28.668" v="44"/>
        <pc:sldMkLst>
          <pc:docMk/>
          <pc:sldMk cId="4160448636" sldId="449"/>
        </pc:sldMkLst>
        <pc:picChg chg="add del mod">
          <ac:chgData name="Leonie Smith" userId="fed1330f33f5650e" providerId="LiveId" clId="{6D47067F-AAEF-403D-9789-530ABB4121B6}" dt="2023-12-12T05:27:19.066" v="43"/>
          <ac:picMkLst>
            <pc:docMk/>
            <pc:sldMk cId="4160448636" sldId="449"/>
            <ac:picMk id="6" creationId="{3281EACB-F9BB-1902-4ACC-6881C73CB07F}"/>
          </ac:picMkLst>
        </pc:picChg>
        <pc:picChg chg="add del mod ord">
          <ac:chgData name="Leonie Smith" userId="fed1330f33f5650e" providerId="LiveId" clId="{6D47067F-AAEF-403D-9789-530ABB4121B6}" dt="2023-12-12T05:27:28.668" v="44"/>
          <ac:picMkLst>
            <pc:docMk/>
            <pc:sldMk cId="4160448636" sldId="449"/>
            <ac:picMk id="11" creationId="{481D30F7-716A-91A8-35BB-9F8233E332FD}"/>
          </ac:picMkLst>
        </pc:picChg>
        <pc:picChg chg="add mod">
          <ac:chgData name="Leonie Smith" userId="fed1330f33f5650e" providerId="LiveId" clId="{6D47067F-AAEF-403D-9789-530ABB4121B6}" dt="2023-12-12T05:27:28.668" v="44"/>
          <ac:picMkLst>
            <pc:docMk/>
            <pc:sldMk cId="4160448636" sldId="449"/>
            <ac:picMk id="12" creationId="{908C182D-1C76-030A-CF07-E94AB782DD04}"/>
          </ac:picMkLst>
        </pc:picChg>
      </pc:sldChg>
      <pc:sldChg chg="addSp modSp">
        <pc:chgData name="Leonie Smith" userId="fed1330f33f5650e" providerId="LiveId" clId="{6D47067F-AAEF-403D-9789-530ABB4121B6}" dt="2023-12-12T05:28:39.887" v="45"/>
        <pc:sldMkLst>
          <pc:docMk/>
          <pc:sldMk cId="3386340796" sldId="451"/>
        </pc:sldMkLst>
        <pc:picChg chg="add mod">
          <ac:chgData name="Leonie Smith" userId="fed1330f33f5650e" providerId="LiveId" clId="{6D47067F-AAEF-403D-9789-530ABB4121B6}" dt="2023-12-12T05:28:39.887" v="45"/>
          <ac:picMkLst>
            <pc:docMk/>
            <pc:sldMk cId="3386340796" sldId="451"/>
            <ac:picMk id="7" creationId="{5A068F81-9849-5365-05CF-DAFC56E9C33D}"/>
          </ac:picMkLst>
        </pc:picChg>
      </pc:sldChg>
      <pc:sldChg chg="addSp delSp modSp mod modTransition modAnim">
        <pc:chgData name="Leonie Smith" userId="fed1330f33f5650e" providerId="LiveId" clId="{6D47067F-AAEF-403D-9789-530ABB4121B6}" dt="2023-12-12T05:39:11.316" v="88"/>
        <pc:sldMkLst>
          <pc:docMk/>
          <pc:sldMk cId="283334129" sldId="453"/>
        </pc:sldMkLst>
        <pc:picChg chg="add del mod">
          <ac:chgData name="Leonie Smith" userId="fed1330f33f5650e" providerId="LiveId" clId="{6D47067F-AAEF-403D-9789-530ABB4121B6}" dt="2023-12-12T05:38:43.262" v="84"/>
          <ac:picMkLst>
            <pc:docMk/>
            <pc:sldMk cId="283334129" sldId="453"/>
            <ac:picMk id="6" creationId="{8CDDBDC6-6DA4-5F3B-CB5D-9B6EE16B7C5F}"/>
          </ac:picMkLst>
        </pc:picChg>
        <pc:picChg chg="add del mod ord">
          <ac:chgData name="Leonie Smith" userId="fed1330f33f5650e" providerId="LiveId" clId="{6D47067F-AAEF-403D-9789-530ABB4121B6}" dt="2023-12-12T05:38:49.184" v="85"/>
          <ac:picMkLst>
            <pc:docMk/>
            <pc:sldMk cId="283334129" sldId="453"/>
            <ac:picMk id="9" creationId="{44357EFD-2D76-2167-3C40-FF59D7E5951D}"/>
          </ac:picMkLst>
        </pc:picChg>
        <pc:picChg chg="add del mod">
          <ac:chgData name="Leonie Smith" userId="fed1330f33f5650e" providerId="LiveId" clId="{6D47067F-AAEF-403D-9789-530ABB4121B6}" dt="2023-12-12T05:38:56.157" v="87"/>
          <ac:picMkLst>
            <pc:docMk/>
            <pc:sldMk cId="283334129" sldId="453"/>
            <ac:picMk id="10" creationId="{53FE5A01-00BF-B23B-E959-61780CB2AFC8}"/>
          </ac:picMkLst>
        </pc:picChg>
        <pc:picChg chg="add del mod ord">
          <ac:chgData name="Leonie Smith" userId="fed1330f33f5650e" providerId="LiveId" clId="{6D47067F-AAEF-403D-9789-530ABB4121B6}" dt="2023-12-12T05:39:11.316" v="88"/>
          <ac:picMkLst>
            <pc:docMk/>
            <pc:sldMk cId="283334129" sldId="453"/>
            <ac:picMk id="13" creationId="{B88563A8-D87D-CBDE-9DD0-90AC518A2B38}"/>
          </ac:picMkLst>
        </pc:picChg>
        <pc:picChg chg="add mod">
          <ac:chgData name="Leonie Smith" userId="fed1330f33f5650e" providerId="LiveId" clId="{6D47067F-AAEF-403D-9789-530ABB4121B6}" dt="2023-12-12T05:39:11.316" v="88"/>
          <ac:picMkLst>
            <pc:docMk/>
            <pc:sldMk cId="283334129" sldId="453"/>
            <ac:picMk id="14" creationId="{F3B13DEC-779E-A0F4-6B6E-1F51A026DA3E}"/>
          </ac:picMkLst>
        </pc:picChg>
      </pc:sldChg>
      <pc:sldChg chg="addSp delSp modSp mod modTransition modAnim">
        <pc:chgData name="Leonie Smith" userId="fed1330f33f5650e" providerId="LiveId" clId="{6D47067F-AAEF-403D-9789-530ABB4121B6}" dt="2023-12-12T05:42:54.435" v="98"/>
        <pc:sldMkLst>
          <pc:docMk/>
          <pc:sldMk cId="1799939013" sldId="455"/>
        </pc:sldMkLst>
        <pc:picChg chg="add del mod">
          <ac:chgData name="Leonie Smith" userId="fed1330f33f5650e" providerId="LiveId" clId="{6D47067F-AAEF-403D-9789-530ABB4121B6}" dt="2023-12-12T05:41:28.091" v="91"/>
          <ac:picMkLst>
            <pc:docMk/>
            <pc:sldMk cId="1799939013" sldId="455"/>
            <ac:picMk id="6" creationId="{7A03CF40-A0B7-D4A9-B11C-1EC00E9EC10C}"/>
          </ac:picMkLst>
        </pc:picChg>
        <pc:picChg chg="add del mod ord">
          <ac:chgData name="Leonie Smith" userId="fed1330f33f5650e" providerId="LiveId" clId="{6D47067F-AAEF-403D-9789-530ABB4121B6}" dt="2023-12-12T05:41:39.441" v="92"/>
          <ac:picMkLst>
            <pc:docMk/>
            <pc:sldMk cId="1799939013" sldId="455"/>
            <ac:picMk id="9" creationId="{E821B770-B066-D20F-274C-E239A0A8CB65}"/>
          </ac:picMkLst>
        </pc:picChg>
        <pc:picChg chg="add del mod">
          <ac:chgData name="Leonie Smith" userId="fed1330f33f5650e" providerId="LiveId" clId="{6D47067F-AAEF-403D-9789-530ABB4121B6}" dt="2023-12-12T05:42:12.842" v="94"/>
          <ac:picMkLst>
            <pc:docMk/>
            <pc:sldMk cId="1799939013" sldId="455"/>
            <ac:picMk id="10" creationId="{1B29A5C0-BCA4-676F-C9A0-BF7EBFAF3F54}"/>
          </ac:picMkLst>
        </pc:picChg>
        <pc:picChg chg="add del mod ord">
          <ac:chgData name="Leonie Smith" userId="fed1330f33f5650e" providerId="LiveId" clId="{6D47067F-AAEF-403D-9789-530ABB4121B6}" dt="2023-12-12T05:42:30.284" v="95"/>
          <ac:picMkLst>
            <pc:docMk/>
            <pc:sldMk cId="1799939013" sldId="455"/>
            <ac:picMk id="13" creationId="{4FAB40FE-3DEF-ED4D-1F42-B9A8C621C98E}"/>
          </ac:picMkLst>
        </pc:picChg>
        <pc:picChg chg="add del mod">
          <ac:chgData name="Leonie Smith" userId="fed1330f33f5650e" providerId="LiveId" clId="{6D47067F-AAEF-403D-9789-530ABB4121B6}" dt="2023-12-12T05:42:39.223" v="97"/>
          <ac:picMkLst>
            <pc:docMk/>
            <pc:sldMk cId="1799939013" sldId="455"/>
            <ac:picMk id="14" creationId="{2F94CAAB-AAC7-3219-B914-FF37770AD1DD}"/>
          </ac:picMkLst>
        </pc:picChg>
        <pc:picChg chg="add del mod ord">
          <ac:chgData name="Leonie Smith" userId="fed1330f33f5650e" providerId="LiveId" clId="{6D47067F-AAEF-403D-9789-530ABB4121B6}" dt="2023-12-12T05:42:54.435" v="98"/>
          <ac:picMkLst>
            <pc:docMk/>
            <pc:sldMk cId="1799939013" sldId="455"/>
            <ac:picMk id="17" creationId="{7E9D76C4-BCA2-3B90-2C08-FC3CFF59854E}"/>
          </ac:picMkLst>
        </pc:picChg>
        <pc:picChg chg="add mod">
          <ac:chgData name="Leonie Smith" userId="fed1330f33f5650e" providerId="LiveId" clId="{6D47067F-AAEF-403D-9789-530ABB4121B6}" dt="2023-12-12T05:42:54.435" v="98"/>
          <ac:picMkLst>
            <pc:docMk/>
            <pc:sldMk cId="1799939013" sldId="455"/>
            <ac:picMk id="18" creationId="{797C55E2-9FBF-562A-44C7-C9E47E82D9A9}"/>
          </ac:picMkLst>
        </pc:picChg>
      </pc:sldChg>
      <pc:sldChg chg="addSp delSp modSp mod modTransition modAnim">
        <pc:chgData name="Leonie Smith" userId="fed1330f33f5650e" providerId="LiveId" clId="{6D47067F-AAEF-403D-9789-530ABB4121B6}" dt="2023-12-12T05:51:29.588" v="114" actId="478"/>
        <pc:sldMkLst>
          <pc:docMk/>
          <pc:sldMk cId="2618424304" sldId="457"/>
        </pc:sldMkLst>
        <pc:picChg chg="add del mod">
          <ac:chgData name="Leonie Smith" userId="fed1330f33f5650e" providerId="LiveId" clId="{6D47067F-AAEF-403D-9789-530ABB4121B6}" dt="2023-12-12T05:46:21.795" v="106"/>
          <ac:picMkLst>
            <pc:docMk/>
            <pc:sldMk cId="2618424304" sldId="457"/>
            <ac:picMk id="6" creationId="{20A55A2F-AD82-6192-6D2D-B1D071C830CA}"/>
          </ac:picMkLst>
        </pc:picChg>
        <pc:picChg chg="add del mod ord">
          <ac:chgData name="Leonie Smith" userId="fed1330f33f5650e" providerId="LiveId" clId="{6D47067F-AAEF-403D-9789-530ABB4121B6}" dt="2023-12-12T05:51:29.588" v="114" actId="478"/>
          <ac:picMkLst>
            <pc:docMk/>
            <pc:sldMk cId="2618424304" sldId="457"/>
            <ac:picMk id="10" creationId="{13B150C5-E1C9-11A2-6262-5B35F1BD054D}"/>
          </ac:picMkLst>
        </pc:picChg>
        <pc:picChg chg="add mod">
          <ac:chgData name="Leonie Smith" userId="fed1330f33f5650e" providerId="LiveId" clId="{6D47067F-AAEF-403D-9789-530ABB4121B6}" dt="2023-12-12T05:46:08.523" v="103"/>
          <ac:picMkLst>
            <pc:docMk/>
            <pc:sldMk cId="2618424304" sldId="457"/>
            <ac:picMk id="11" creationId="{6FF9C713-9DBC-07F1-E04B-083E2FCC72C6}"/>
          </ac:picMkLst>
        </pc:picChg>
        <pc:picChg chg="add mod">
          <ac:chgData name="Leonie Smith" userId="fed1330f33f5650e" providerId="LiveId" clId="{6D47067F-AAEF-403D-9789-530ABB4121B6}" dt="2023-12-12T05:46:19.440" v="105"/>
          <ac:picMkLst>
            <pc:docMk/>
            <pc:sldMk cId="2618424304" sldId="457"/>
            <ac:picMk id="16" creationId="{4AE3593B-4AD0-7928-6C2C-6C7A28DE7C78}"/>
          </ac:picMkLst>
        </pc:picChg>
      </pc:sldChg>
      <pc:sldChg chg="addSp delSp modSp mod modTransition modAnim">
        <pc:chgData name="Leonie Smith" userId="fed1330f33f5650e" providerId="LiveId" clId="{6D47067F-AAEF-403D-9789-530ABB4121B6}" dt="2023-12-12T05:47:39.696" v="113"/>
        <pc:sldMkLst>
          <pc:docMk/>
          <pc:sldMk cId="783514268" sldId="459"/>
        </pc:sldMkLst>
        <pc:picChg chg="add del mod">
          <ac:chgData name="Leonie Smith" userId="fed1330f33f5650e" providerId="LiveId" clId="{6D47067F-AAEF-403D-9789-530ABB4121B6}" dt="2023-12-12T05:47:04.122" v="109"/>
          <ac:picMkLst>
            <pc:docMk/>
            <pc:sldMk cId="783514268" sldId="459"/>
            <ac:picMk id="6" creationId="{E26B4CDA-0F72-09A5-15F1-35404FC05B50}"/>
          </ac:picMkLst>
        </pc:picChg>
        <pc:picChg chg="add del mod ord">
          <ac:chgData name="Leonie Smith" userId="fed1330f33f5650e" providerId="LiveId" clId="{6D47067F-AAEF-403D-9789-530ABB4121B6}" dt="2023-12-12T05:47:21.097" v="110"/>
          <ac:picMkLst>
            <pc:docMk/>
            <pc:sldMk cId="783514268" sldId="459"/>
            <ac:picMk id="9" creationId="{6B5E9046-24D8-88F4-CA8D-8A135A34488B}"/>
          </ac:picMkLst>
        </pc:picChg>
        <pc:picChg chg="add del mod">
          <ac:chgData name="Leonie Smith" userId="fed1330f33f5650e" providerId="LiveId" clId="{6D47067F-AAEF-403D-9789-530ABB4121B6}" dt="2023-12-12T05:47:22.929" v="112"/>
          <ac:picMkLst>
            <pc:docMk/>
            <pc:sldMk cId="783514268" sldId="459"/>
            <ac:picMk id="10" creationId="{E531883D-D684-EC57-B3C9-EF028A595D78}"/>
          </ac:picMkLst>
        </pc:picChg>
        <pc:picChg chg="add del mod ord">
          <ac:chgData name="Leonie Smith" userId="fed1330f33f5650e" providerId="LiveId" clId="{6D47067F-AAEF-403D-9789-530ABB4121B6}" dt="2023-12-12T05:47:39.696" v="113"/>
          <ac:picMkLst>
            <pc:docMk/>
            <pc:sldMk cId="783514268" sldId="459"/>
            <ac:picMk id="13" creationId="{900A587C-4FC4-BD15-4E77-46EAB17DE4D2}"/>
          </ac:picMkLst>
        </pc:picChg>
        <pc:picChg chg="add mod">
          <ac:chgData name="Leonie Smith" userId="fed1330f33f5650e" providerId="LiveId" clId="{6D47067F-AAEF-403D-9789-530ABB4121B6}" dt="2023-12-12T05:47:39.696" v="113"/>
          <ac:picMkLst>
            <pc:docMk/>
            <pc:sldMk cId="783514268" sldId="459"/>
            <ac:picMk id="14" creationId="{C15AB3A8-FFE0-B8DA-C247-E9A90DB4FA85}"/>
          </ac:picMkLst>
        </pc:picChg>
      </pc:sldChg>
      <pc:sldChg chg="addSp delSp modSp mod modTransition modAnim">
        <pc:chgData name="Leonie Smith" userId="fed1330f33f5650e" providerId="LiveId" clId="{6D47067F-AAEF-403D-9789-530ABB4121B6}" dt="2023-12-12T05:19:55.024" v="15"/>
        <pc:sldMkLst>
          <pc:docMk/>
          <pc:sldMk cId="3596600315" sldId="468"/>
        </pc:sldMkLst>
        <pc:picChg chg="add del mod">
          <ac:chgData name="Leonie Smith" userId="fed1330f33f5650e" providerId="LiveId" clId="{6D47067F-AAEF-403D-9789-530ABB4121B6}" dt="2023-12-12T05:18:58.297" v="2"/>
          <ac:picMkLst>
            <pc:docMk/>
            <pc:sldMk cId="3596600315" sldId="468"/>
            <ac:picMk id="6" creationId="{90A6EAAE-8D99-BC4A-6952-DFF3E63C4934}"/>
          </ac:picMkLst>
        </pc:picChg>
        <pc:picChg chg="add del mod ord">
          <ac:chgData name="Leonie Smith" userId="fed1330f33f5650e" providerId="LiveId" clId="{6D47067F-AAEF-403D-9789-530ABB4121B6}" dt="2023-12-12T05:19:02.888" v="3"/>
          <ac:picMkLst>
            <pc:docMk/>
            <pc:sldMk cId="3596600315" sldId="468"/>
            <ac:picMk id="9" creationId="{0955A0B5-50B2-6212-C9CE-0D12C75E5816}"/>
          </ac:picMkLst>
        </pc:picChg>
        <pc:picChg chg="add del mod">
          <ac:chgData name="Leonie Smith" userId="fed1330f33f5650e" providerId="LiveId" clId="{6D47067F-AAEF-403D-9789-530ABB4121B6}" dt="2023-12-12T05:19:04.218" v="5"/>
          <ac:picMkLst>
            <pc:docMk/>
            <pc:sldMk cId="3596600315" sldId="468"/>
            <ac:picMk id="10" creationId="{ED2074D2-D580-E410-FDA4-6D301D6C50E0}"/>
          </ac:picMkLst>
        </pc:picChg>
        <pc:picChg chg="add del mod ord">
          <ac:chgData name="Leonie Smith" userId="fed1330f33f5650e" providerId="LiveId" clId="{6D47067F-AAEF-403D-9789-530ABB4121B6}" dt="2023-12-12T05:19:10.416" v="6"/>
          <ac:picMkLst>
            <pc:docMk/>
            <pc:sldMk cId="3596600315" sldId="468"/>
            <ac:picMk id="13" creationId="{49C4A676-CF3B-2207-2C61-98F00F2EDDBF}"/>
          </ac:picMkLst>
        </pc:picChg>
        <pc:picChg chg="add del mod">
          <ac:chgData name="Leonie Smith" userId="fed1330f33f5650e" providerId="LiveId" clId="{6D47067F-AAEF-403D-9789-530ABB4121B6}" dt="2023-12-12T05:19:16.407" v="8"/>
          <ac:picMkLst>
            <pc:docMk/>
            <pc:sldMk cId="3596600315" sldId="468"/>
            <ac:picMk id="14" creationId="{B6448318-F254-5C9E-82A9-39BC688E906D}"/>
          </ac:picMkLst>
        </pc:picChg>
        <pc:picChg chg="add del mod ord">
          <ac:chgData name="Leonie Smith" userId="fed1330f33f5650e" providerId="LiveId" clId="{6D47067F-AAEF-403D-9789-530ABB4121B6}" dt="2023-12-12T05:19:22.381" v="9"/>
          <ac:picMkLst>
            <pc:docMk/>
            <pc:sldMk cId="3596600315" sldId="468"/>
            <ac:picMk id="18" creationId="{0E186804-D068-59DB-485A-49E9DC029589}"/>
          </ac:picMkLst>
        </pc:picChg>
        <pc:picChg chg="add del mod">
          <ac:chgData name="Leonie Smith" userId="fed1330f33f5650e" providerId="LiveId" clId="{6D47067F-AAEF-403D-9789-530ABB4121B6}" dt="2023-12-12T05:19:27.674" v="11"/>
          <ac:picMkLst>
            <pc:docMk/>
            <pc:sldMk cId="3596600315" sldId="468"/>
            <ac:picMk id="19" creationId="{968247D8-E054-8D99-59EE-F7E7764D6F66}"/>
          </ac:picMkLst>
        </pc:picChg>
        <pc:picChg chg="add del mod ord">
          <ac:chgData name="Leonie Smith" userId="fed1330f33f5650e" providerId="LiveId" clId="{6D47067F-AAEF-403D-9789-530ABB4121B6}" dt="2023-12-12T05:19:33.960" v="12"/>
          <ac:picMkLst>
            <pc:docMk/>
            <pc:sldMk cId="3596600315" sldId="468"/>
            <ac:picMk id="23" creationId="{1481532B-2FF8-CC23-45A1-627EA9CF7553}"/>
          </ac:picMkLst>
        </pc:picChg>
        <pc:picChg chg="add del mod">
          <ac:chgData name="Leonie Smith" userId="fed1330f33f5650e" providerId="LiveId" clId="{6D47067F-AAEF-403D-9789-530ABB4121B6}" dt="2023-12-12T05:19:48.558" v="14"/>
          <ac:picMkLst>
            <pc:docMk/>
            <pc:sldMk cId="3596600315" sldId="468"/>
            <ac:picMk id="24" creationId="{A9495FE4-D3C8-7D7E-B55C-BB9DD79F79D3}"/>
          </ac:picMkLst>
        </pc:picChg>
        <pc:picChg chg="add del mod ord">
          <ac:chgData name="Leonie Smith" userId="fed1330f33f5650e" providerId="LiveId" clId="{6D47067F-AAEF-403D-9789-530ABB4121B6}" dt="2023-12-12T05:19:55.024" v="15"/>
          <ac:picMkLst>
            <pc:docMk/>
            <pc:sldMk cId="3596600315" sldId="468"/>
            <ac:picMk id="29" creationId="{84555B60-FC86-EA9C-BBD7-9013FC2548C0}"/>
          </ac:picMkLst>
        </pc:picChg>
        <pc:picChg chg="add mod">
          <ac:chgData name="Leonie Smith" userId="fed1330f33f5650e" providerId="LiveId" clId="{6D47067F-AAEF-403D-9789-530ABB4121B6}" dt="2023-12-12T05:19:55.024" v="15"/>
          <ac:picMkLst>
            <pc:docMk/>
            <pc:sldMk cId="3596600315" sldId="468"/>
            <ac:picMk id="30" creationId="{7AFDF78D-690B-A40C-9F4E-B975345C1C42}"/>
          </ac:picMkLst>
        </pc:picChg>
      </pc:sldChg>
      <pc:sldChg chg="addSp modSp">
        <pc:chgData name="Leonie Smith" userId="fed1330f33f5650e" providerId="LiveId" clId="{6D47067F-AAEF-403D-9789-530ABB4121B6}" dt="2023-12-12T05:29:24.778" v="46"/>
        <pc:sldMkLst>
          <pc:docMk/>
          <pc:sldMk cId="1715649501" sldId="470"/>
        </pc:sldMkLst>
        <pc:picChg chg="add mod">
          <ac:chgData name="Leonie Smith" userId="fed1330f33f5650e" providerId="LiveId" clId="{6D47067F-AAEF-403D-9789-530ABB4121B6}" dt="2023-12-12T05:29:24.778" v="46"/>
          <ac:picMkLst>
            <pc:docMk/>
            <pc:sldMk cId="1715649501" sldId="470"/>
            <ac:picMk id="6" creationId="{40080056-1961-00D7-C76D-28BBB96EBBB9}"/>
          </ac:picMkLst>
        </pc:picChg>
      </pc:sldChg>
      <pc:sldChg chg="addSp delSp modSp mod modTransition modAnim">
        <pc:chgData name="Leonie Smith" userId="fed1330f33f5650e" providerId="LiveId" clId="{6D47067F-AAEF-403D-9789-530ABB4121B6}" dt="2023-12-12T05:33:01.678" v="63"/>
        <pc:sldMkLst>
          <pc:docMk/>
          <pc:sldMk cId="3902791174" sldId="472"/>
        </pc:sldMkLst>
        <pc:picChg chg="add del mod">
          <ac:chgData name="Leonie Smith" userId="fed1330f33f5650e" providerId="LiveId" clId="{6D47067F-AAEF-403D-9789-530ABB4121B6}" dt="2023-12-12T05:31:26.461" v="50"/>
          <ac:picMkLst>
            <pc:docMk/>
            <pc:sldMk cId="3902791174" sldId="472"/>
            <ac:picMk id="6" creationId="{5FAC2335-063E-26EA-1ED3-DE0B34EC8A83}"/>
          </ac:picMkLst>
        </pc:picChg>
        <pc:picChg chg="add del mod ord">
          <ac:chgData name="Leonie Smith" userId="fed1330f33f5650e" providerId="LiveId" clId="{6D47067F-AAEF-403D-9789-530ABB4121B6}" dt="2023-12-12T05:31:43.176" v="51"/>
          <ac:picMkLst>
            <pc:docMk/>
            <pc:sldMk cId="3902791174" sldId="472"/>
            <ac:picMk id="9" creationId="{27C48316-AAEE-3C94-CD9E-32EEAAA70058}"/>
          </ac:picMkLst>
        </pc:picChg>
        <pc:picChg chg="add del mod">
          <ac:chgData name="Leonie Smith" userId="fed1330f33f5650e" providerId="LiveId" clId="{6D47067F-AAEF-403D-9789-530ABB4121B6}" dt="2023-12-12T05:31:50.754" v="53"/>
          <ac:picMkLst>
            <pc:docMk/>
            <pc:sldMk cId="3902791174" sldId="472"/>
            <ac:picMk id="10" creationId="{F3C391B3-78A3-D2D0-DFE9-3970B304347D}"/>
          </ac:picMkLst>
        </pc:picChg>
        <pc:picChg chg="add del mod ord">
          <ac:chgData name="Leonie Smith" userId="fed1330f33f5650e" providerId="LiveId" clId="{6D47067F-AAEF-403D-9789-530ABB4121B6}" dt="2023-12-12T05:31:55.355" v="54"/>
          <ac:picMkLst>
            <pc:docMk/>
            <pc:sldMk cId="3902791174" sldId="472"/>
            <ac:picMk id="13" creationId="{CBE21B4D-D7CE-FA0A-570A-0EDB75C08F99}"/>
          </ac:picMkLst>
        </pc:picChg>
        <pc:picChg chg="add del mod">
          <ac:chgData name="Leonie Smith" userId="fed1330f33f5650e" providerId="LiveId" clId="{6D47067F-AAEF-403D-9789-530ABB4121B6}" dt="2023-12-12T05:31:57.116" v="56"/>
          <ac:picMkLst>
            <pc:docMk/>
            <pc:sldMk cId="3902791174" sldId="472"/>
            <ac:picMk id="14" creationId="{A18BBFB7-589A-A2D4-8237-4452F321A35F}"/>
          </ac:picMkLst>
        </pc:picChg>
        <pc:picChg chg="add del mod ord">
          <ac:chgData name="Leonie Smith" userId="fed1330f33f5650e" providerId="LiveId" clId="{6D47067F-AAEF-403D-9789-530ABB4121B6}" dt="2023-12-12T05:32:06.133" v="57"/>
          <ac:picMkLst>
            <pc:docMk/>
            <pc:sldMk cId="3902791174" sldId="472"/>
            <ac:picMk id="17" creationId="{C998AF82-8E74-1E13-B117-994B98D56C8C}"/>
          </ac:picMkLst>
        </pc:picChg>
        <pc:picChg chg="add del mod">
          <ac:chgData name="Leonie Smith" userId="fed1330f33f5650e" providerId="LiveId" clId="{6D47067F-AAEF-403D-9789-530ABB4121B6}" dt="2023-12-12T05:32:07.264" v="59"/>
          <ac:picMkLst>
            <pc:docMk/>
            <pc:sldMk cId="3902791174" sldId="472"/>
            <ac:picMk id="18" creationId="{72B2C89D-5FF7-FDD1-C410-771EA0822FA9}"/>
          </ac:picMkLst>
        </pc:picChg>
        <pc:picChg chg="add del mod ord">
          <ac:chgData name="Leonie Smith" userId="fed1330f33f5650e" providerId="LiveId" clId="{6D47067F-AAEF-403D-9789-530ABB4121B6}" dt="2023-12-12T05:32:27.103" v="60"/>
          <ac:picMkLst>
            <pc:docMk/>
            <pc:sldMk cId="3902791174" sldId="472"/>
            <ac:picMk id="21" creationId="{75FFBC79-BCDA-CEB7-9CA1-D3C604A9E0D4}"/>
          </ac:picMkLst>
        </pc:picChg>
        <pc:picChg chg="add del mod">
          <ac:chgData name="Leonie Smith" userId="fed1330f33f5650e" providerId="LiveId" clId="{6D47067F-AAEF-403D-9789-530ABB4121B6}" dt="2023-12-12T05:32:40.650" v="62"/>
          <ac:picMkLst>
            <pc:docMk/>
            <pc:sldMk cId="3902791174" sldId="472"/>
            <ac:picMk id="22" creationId="{EA71E18C-0D36-974E-0AE3-DAB9A1DB5F16}"/>
          </ac:picMkLst>
        </pc:picChg>
        <pc:picChg chg="add del mod ord">
          <ac:chgData name="Leonie Smith" userId="fed1330f33f5650e" providerId="LiveId" clId="{6D47067F-AAEF-403D-9789-530ABB4121B6}" dt="2023-12-12T05:33:01.678" v="63"/>
          <ac:picMkLst>
            <pc:docMk/>
            <pc:sldMk cId="3902791174" sldId="472"/>
            <ac:picMk id="25" creationId="{225392A7-0E95-65B2-84CD-449D05E45F2D}"/>
          </ac:picMkLst>
        </pc:picChg>
        <pc:picChg chg="add mod">
          <ac:chgData name="Leonie Smith" userId="fed1330f33f5650e" providerId="LiveId" clId="{6D47067F-AAEF-403D-9789-530ABB4121B6}" dt="2023-12-12T05:33:01.678" v="63"/>
          <ac:picMkLst>
            <pc:docMk/>
            <pc:sldMk cId="3902791174" sldId="472"/>
            <ac:picMk id="26" creationId="{1FA8B6CD-4E40-B511-5121-DA85220BE325}"/>
          </ac:picMkLst>
        </pc:picChg>
      </pc:sldChg>
      <pc:sldChg chg="addSp modSp">
        <pc:chgData name="Leonie Smith" userId="fed1330f33f5650e" providerId="LiveId" clId="{6D47067F-AAEF-403D-9789-530ABB4121B6}" dt="2023-12-12T05:33:53.969" v="64"/>
        <pc:sldMkLst>
          <pc:docMk/>
          <pc:sldMk cId="1702511726" sldId="474"/>
        </pc:sldMkLst>
        <pc:picChg chg="add mod">
          <ac:chgData name="Leonie Smith" userId="fed1330f33f5650e" providerId="LiveId" clId="{6D47067F-AAEF-403D-9789-530ABB4121B6}" dt="2023-12-12T05:33:53.969" v="64"/>
          <ac:picMkLst>
            <pc:docMk/>
            <pc:sldMk cId="1702511726" sldId="474"/>
            <ac:picMk id="6" creationId="{2E0066FE-058F-A593-3473-0F2BA801827D}"/>
          </ac:picMkLst>
        </pc:picChg>
      </pc:sldChg>
      <pc:sldChg chg="addSp delSp modSp mod modTransition modAnim">
        <pc:chgData name="Leonie Smith" userId="fed1330f33f5650e" providerId="LiveId" clId="{6D47067F-AAEF-403D-9789-530ABB4121B6}" dt="2023-12-12T05:36:30.041" v="77"/>
        <pc:sldMkLst>
          <pc:docMk/>
          <pc:sldMk cId="2076983987" sldId="476"/>
        </pc:sldMkLst>
        <pc:picChg chg="add del mod">
          <ac:chgData name="Leonie Smith" userId="fed1330f33f5650e" providerId="LiveId" clId="{6D47067F-AAEF-403D-9789-530ABB4121B6}" dt="2023-12-12T05:35:31.895" v="67"/>
          <ac:picMkLst>
            <pc:docMk/>
            <pc:sldMk cId="2076983987" sldId="476"/>
            <ac:picMk id="6" creationId="{0D45C1E2-CA6D-D80C-8F80-AA16174D7A11}"/>
          </ac:picMkLst>
        </pc:picChg>
        <pc:picChg chg="add del mod ord">
          <ac:chgData name="Leonie Smith" userId="fed1330f33f5650e" providerId="LiveId" clId="{6D47067F-AAEF-403D-9789-530ABB4121B6}" dt="2023-12-12T05:35:37.120" v="68"/>
          <ac:picMkLst>
            <pc:docMk/>
            <pc:sldMk cId="2076983987" sldId="476"/>
            <ac:picMk id="9" creationId="{0CEC09DF-6119-349B-A202-E21C7E1A26F9}"/>
          </ac:picMkLst>
        </pc:picChg>
        <pc:picChg chg="add del mod">
          <ac:chgData name="Leonie Smith" userId="fed1330f33f5650e" providerId="LiveId" clId="{6D47067F-AAEF-403D-9789-530ABB4121B6}" dt="2023-12-12T05:35:40.478" v="70"/>
          <ac:picMkLst>
            <pc:docMk/>
            <pc:sldMk cId="2076983987" sldId="476"/>
            <ac:picMk id="10" creationId="{CF854A5F-CCD6-F816-9CEB-6D085435FD0B}"/>
          </ac:picMkLst>
        </pc:picChg>
        <pc:picChg chg="add del mod ord">
          <ac:chgData name="Leonie Smith" userId="fed1330f33f5650e" providerId="LiveId" clId="{6D47067F-AAEF-403D-9789-530ABB4121B6}" dt="2023-12-12T05:35:46.031" v="71"/>
          <ac:picMkLst>
            <pc:docMk/>
            <pc:sldMk cId="2076983987" sldId="476"/>
            <ac:picMk id="13" creationId="{25C077DF-5C42-7AB5-A814-4078D3F1C1D4}"/>
          </ac:picMkLst>
        </pc:picChg>
        <pc:picChg chg="add del mod">
          <ac:chgData name="Leonie Smith" userId="fed1330f33f5650e" providerId="LiveId" clId="{6D47067F-AAEF-403D-9789-530ABB4121B6}" dt="2023-12-12T05:35:47.587" v="73"/>
          <ac:picMkLst>
            <pc:docMk/>
            <pc:sldMk cId="2076983987" sldId="476"/>
            <ac:picMk id="14" creationId="{AF3CD4E5-777D-1662-D9AC-2A3D368AC9B4}"/>
          </ac:picMkLst>
        </pc:picChg>
        <pc:picChg chg="add del mod ord">
          <ac:chgData name="Leonie Smith" userId="fed1330f33f5650e" providerId="LiveId" clId="{6D47067F-AAEF-403D-9789-530ABB4121B6}" dt="2023-12-12T05:36:03.783" v="74"/>
          <ac:picMkLst>
            <pc:docMk/>
            <pc:sldMk cId="2076983987" sldId="476"/>
            <ac:picMk id="17" creationId="{9B9D8887-5207-FE32-5E8C-26292AB24D83}"/>
          </ac:picMkLst>
        </pc:picChg>
        <pc:picChg chg="add del mod">
          <ac:chgData name="Leonie Smith" userId="fed1330f33f5650e" providerId="LiveId" clId="{6D47067F-AAEF-403D-9789-530ABB4121B6}" dt="2023-12-12T05:36:05.715" v="76"/>
          <ac:picMkLst>
            <pc:docMk/>
            <pc:sldMk cId="2076983987" sldId="476"/>
            <ac:picMk id="18" creationId="{42998D3B-31FC-9258-44DD-FEA63E809171}"/>
          </ac:picMkLst>
        </pc:picChg>
        <pc:picChg chg="add del mod ord">
          <ac:chgData name="Leonie Smith" userId="fed1330f33f5650e" providerId="LiveId" clId="{6D47067F-AAEF-403D-9789-530ABB4121B6}" dt="2023-12-12T05:36:30.041" v="77"/>
          <ac:picMkLst>
            <pc:docMk/>
            <pc:sldMk cId="2076983987" sldId="476"/>
            <ac:picMk id="21" creationId="{EB793077-A9D2-AC7C-3B7A-BA4BE2AFCD65}"/>
          </ac:picMkLst>
        </pc:picChg>
        <pc:picChg chg="add mod">
          <ac:chgData name="Leonie Smith" userId="fed1330f33f5650e" providerId="LiveId" clId="{6D47067F-AAEF-403D-9789-530ABB4121B6}" dt="2023-12-12T05:36:30.041" v="77"/>
          <ac:picMkLst>
            <pc:docMk/>
            <pc:sldMk cId="2076983987" sldId="476"/>
            <ac:picMk id="22" creationId="{A49ACEF7-7F10-0439-47F0-CD9E2BD70BCD}"/>
          </ac:picMkLst>
        </pc:picChg>
      </pc:sldChg>
      <pc:sldChg chg="addSp delSp modSp mod modTransition modAnim">
        <pc:chgData name="Leonie Smith" userId="fed1330f33f5650e" providerId="LiveId" clId="{6D47067F-AAEF-403D-9789-530ABB4121B6}" dt="2023-12-12T05:37:59.153" v="81"/>
        <pc:sldMkLst>
          <pc:docMk/>
          <pc:sldMk cId="4169491533" sldId="478"/>
        </pc:sldMkLst>
        <pc:picChg chg="add del mod">
          <ac:chgData name="Leonie Smith" userId="fed1330f33f5650e" providerId="LiveId" clId="{6D47067F-AAEF-403D-9789-530ABB4121B6}" dt="2023-12-12T05:37:41.869" v="80"/>
          <ac:picMkLst>
            <pc:docMk/>
            <pc:sldMk cId="4169491533" sldId="478"/>
            <ac:picMk id="6" creationId="{46E01876-E6DA-411A-1C2B-7A0C055FFFBD}"/>
          </ac:picMkLst>
        </pc:picChg>
        <pc:picChg chg="add del mod ord">
          <ac:chgData name="Leonie Smith" userId="fed1330f33f5650e" providerId="LiveId" clId="{6D47067F-AAEF-403D-9789-530ABB4121B6}" dt="2023-12-12T05:37:59.153" v="81"/>
          <ac:picMkLst>
            <pc:docMk/>
            <pc:sldMk cId="4169491533" sldId="478"/>
            <ac:picMk id="9" creationId="{BB7BA781-9B98-0D5E-4E53-15CDB53D134B}"/>
          </ac:picMkLst>
        </pc:picChg>
        <pc:picChg chg="add mod">
          <ac:chgData name="Leonie Smith" userId="fed1330f33f5650e" providerId="LiveId" clId="{6D47067F-AAEF-403D-9789-530ABB4121B6}" dt="2023-12-12T05:37:59.153" v="81"/>
          <ac:picMkLst>
            <pc:docMk/>
            <pc:sldMk cId="4169491533" sldId="478"/>
            <ac:picMk id="10" creationId="{E63BD6E2-78ED-69F3-6E64-EDDA683667F8}"/>
          </ac:picMkLst>
        </pc:picChg>
      </pc:sldChg>
    </pc:docChg>
  </pc:docChgLst>
  <pc:docChgLst>
    <pc:chgData name="Leonie Smith" userId="fed1330f33f5650e" providerId="LiveId" clId="{B41164BA-17F7-44A6-92C3-886661FB887C}"/>
    <pc:docChg chg="custSel modSld">
      <pc:chgData name="Leonie Smith" userId="fed1330f33f5650e" providerId="LiveId" clId="{B41164BA-17F7-44A6-92C3-886661FB887C}" dt="2023-01-13T07:49:51.556" v="44"/>
      <pc:docMkLst>
        <pc:docMk/>
      </pc:docMkLst>
      <pc:sldChg chg="modSp mod modTransition">
        <pc:chgData name="Leonie Smith" userId="fed1330f33f5650e" providerId="LiveId" clId="{B41164BA-17F7-44A6-92C3-886661FB887C}" dt="2023-01-09T09:57:31.551" v="26" actId="1076"/>
        <pc:sldMkLst>
          <pc:docMk/>
          <pc:sldMk cId="3261377596" sldId="438"/>
        </pc:sldMkLst>
        <pc:spChg chg="mod">
          <ac:chgData name="Leonie Smith" userId="fed1330f33f5650e" providerId="LiveId" clId="{B41164BA-17F7-44A6-92C3-886661FB887C}" dt="2023-01-09T09:57:31.551" v="26" actId="1076"/>
          <ac:spMkLst>
            <pc:docMk/>
            <pc:sldMk cId="3261377596" sldId="438"/>
            <ac:spMk id="2" creationId="{9CB6E6AD-9323-9F69-9BF1-C1EC95EC4FC4}"/>
          </ac:spMkLst>
        </pc:spChg>
        <pc:spChg chg="mod">
          <ac:chgData name="Leonie Smith" userId="fed1330f33f5650e" providerId="LiveId" clId="{B41164BA-17F7-44A6-92C3-886661FB887C}" dt="2023-01-09T09:57:16.112" v="24" actId="1076"/>
          <ac:spMkLst>
            <pc:docMk/>
            <pc:sldMk cId="3261377596" sldId="438"/>
            <ac:spMk id="6" creationId="{416C064E-628E-47C0-A712-DB178FE9901E}"/>
          </ac:spMkLst>
        </pc:spChg>
      </pc:sldChg>
      <pc:sldChg chg="delSp modSp mod modTransition modAnim">
        <pc:chgData name="Leonie Smith" userId="fed1330f33f5650e" providerId="LiveId" clId="{B41164BA-17F7-44A6-92C3-886661FB887C}" dt="2023-01-09T09:56:39.651" v="18" actId="20577"/>
        <pc:sldMkLst>
          <pc:docMk/>
          <pc:sldMk cId="3759221820" sldId="439"/>
        </pc:sldMkLst>
        <pc:spChg chg="mod">
          <ac:chgData name="Leonie Smith" userId="fed1330f33f5650e" providerId="LiveId" clId="{B41164BA-17F7-44A6-92C3-886661FB887C}" dt="2023-01-09T09:56:39.651" v="18" actId="20577"/>
          <ac:spMkLst>
            <pc:docMk/>
            <pc:sldMk cId="3759221820" sldId="439"/>
            <ac:spMk id="4" creationId="{9A13E2D8-2F59-44C1-B1D2-79C300C26DD4}"/>
          </ac:spMkLst>
        </pc:spChg>
        <pc:spChg chg="mod">
          <ac:chgData name="Leonie Smith" userId="fed1330f33f5650e" providerId="LiveId" clId="{B41164BA-17F7-44A6-92C3-886661FB887C}" dt="2023-01-09T09:54:43.482" v="0" actId="21"/>
          <ac:spMkLst>
            <pc:docMk/>
            <pc:sldMk cId="3759221820" sldId="439"/>
            <ac:spMk id="6" creationId="{416C064E-628E-47C0-A712-DB178FE9901E}"/>
          </ac:spMkLst>
        </pc:spChg>
        <pc:picChg chg="del">
          <ac:chgData name="Leonie Smith" userId="fed1330f33f5650e" providerId="LiveId" clId="{B41164BA-17F7-44A6-92C3-886661FB887C}" dt="2023-01-09T09:56:23.204" v="16"/>
          <ac:picMkLst>
            <pc:docMk/>
            <pc:sldMk cId="3759221820" sldId="439"/>
            <ac:picMk id="2" creationId="{14B7D343-2973-5FAD-C7AB-E69F29796E3B}"/>
          </ac:picMkLst>
        </pc:picChg>
      </pc:sldChg>
      <pc:sldChg chg="delSp modSp mod modTransition modAnim">
        <pc:chgData name="Leonie Smith" userId="fed1330f33f5650e" providerId="LiveId" clId="{B41164BA-17F7-44A6-92C3-886661FB887C}" dt="2023-01-09T09:56:23.204" v="16"/>
        <pc:sldMkLst>
          <pc:docMk/>
          <pc:sldMk cId="3676245138" sldId="441"/>
        </pc:sldMkLst>
        <pc:spChg chg="mod">
          <ac:chgData name="Leonie Smith" userId="fed1330f33f5650e" providerId="LiveId" clId="{B41164BA-17F7-44A6-92C3-886661FB887C}" dt="2023-01-09T09:54:47.616" v="1" actId="21"/>
          <ac:spMkLst>
            <pc:docMk/>
            <pc:sldMk cId="3676245138" sldId="441"/>
            <ac:spMk id="6" creationId="{416C064E-628E-47C0-A712-DB178FE9901E}"/>
          </ac:spMkLst>
        </pc:spChg>
        <pc:picChg chg="del">
          <ac:chgData name="Leonie Smith" userId="fed1330f33f5650e" providerId="LiveId" clId="{B41164BA-17F7-44A6-92C3-886661FB887C}" dt="2023-01-09T09:56:23.204" v="16"/>
          <ac:picMkLst>
            <pc:docMk/>
            <pc:sldMk cId="3676245138" sldId="441"/>
            <ac:picMk id="3" creationId="{4F014217-21A3-7B29-ABE4-A67744A5358C}"/>
          </ac:picMkLst>
        </pc:picChg>
      </pc:sldChg>
      <pc:sldChg chg="modSp mod modTransition">
        <pc:chgData name="Leonie Smith" userId="fed1330f33f5650e" providerId="LiveId" clId="{B41164BA-17F7-44A6-92C3-886661FB887C}" dt="2023-01-09T09:58:01.247" v="29"/>
        <pc:sldMkLst>
          <pc:docMk/>
          <pc:sldMk cId="2180228365" sldId="442"/>
        </pc:sldMkLst>
        <pc:spChg chg="mod">
          <ac:chgData name="Leonie Smith" userId="fed1330f33f5650e" providerId="LiveId" clId="{B41164BA-17F7-44A6-92C3-886661FB887C}" dt="2023-01-09T09:58:01.247" v="29"/>
          <ac:spMkLst>
            <pc:docMk/>
            <pc:sldMk cId="2180228365" sldId="442"/>
            <ac:spMk id="2" creationId="{24993321-CFE8-04F3-7184-226534513B4B}"/>
          </ac:spMkLst>
        </pc:spChg>
      </pc:sldChg>
      <pc:sldChg chg="delSp modSp mod modTransition modAnim">
        <pc:chgData name="Leonie Smith" userId="fed1330f33f5650e" providerId="LiveId" clId="{B41164BA-17F7-44A6-92C3-886661FB887C}" dt="2023-01-09T09:56:23.204" v="16"/>
        <pc:sldMkLst>
          <pc:docMk/>
          <pc:sldMk cId="3095902142" sldId="443"/>
        </pc:sldMkLst>
        <pc:spChg chg="mod">
          <ac:chgData name="Leonie Smith" userId="fed1330f33f5650e" providerId="LiveId" clId="{B41164BA-17F7-44A6-92C3-886661FB887C}" dt="2023-01-09T09:55:13.334" v="7" actId="21"/>
          <ac:spMkLst>
            <pc:docMk/>
            <pc:sldMk cId="3095902142" sldId="443"/>
            <ac:spMk id="6" creationId="{416C064E-628E-47C0-A712-DB178FE9901E}"/>
          </ac:spMkLst>
        </pc:spChg>
        <pc:picChg chg="del">
          <ac:chgData name="Leonie Smith" userId="fed1330f33f5650e" providerId="LiveId" clId="{B41164BA-17F7-44A6-92C3-886661FB887C}" dt="2023-01-09T09:56:23.204" v="16"/>
          <ac:picMkLst>
            <pc:docMk/>
            <pc:sldMk cId="3095902142" sldId="443"/>
            <ac:picMk id="2" creationId="{AB780C9E-0015-2198-B19C-394DC26CC8EF}"/>
          </ac:picMkLst>
        </pc:picChg>
      </pc:sldChg>
      <pc:sldChg chg="modSp mod modTransition">
        <pc:chgData name="Leonie Smith" userId="fed1330f33f5650e" providerId="LiveId" clId="{B41164BA-17F7-44A6-92C3-886661FB887C}" dt="2023-01-09T09:58:34.547" v="35"/>
        <pc:sldMkLst>
          <pc:docMk/>
          <pc:sldMk cId="1718612039" sldId="444"/>
        </pc:sldMkLst>
        <pc:spChg chg="mod">
          <ac:chgData name="Leonie Smith" userId="fed1330f33f5650e" providerId="LiveId" clId="{B41164BA-17F7-44A6-92C3-886661FB887C}" dt="2023-01-09T09:58:34.547" v="35"/>
          <ac:spMkLst>
            <pc:docMk/>
            <pc:sldMk cId="1718612039" sldId="444"/>
            <ac:spMk id="2" creationId="{F63CC6D0-D19E-83EE-D558-D8E034522FE8}"/>
          </ac:spMkLst>
        </pc:spChg>
      </pc:sldChg>
      <pc:sldChg chg="delSp modSp mod modTransition modAnim">
        <pc:chgData name="Leonie Smith" userId="fed1330f33f5650e" providerId="LiveId" clId="{B41164BA-17F7-44A6-92C3-886661FB887C}" dt="2023-01-09T09:56:23.204" v="16"/>
        <pc:sldMkLst>
          <pc:docMk/>
          <pc:sldMk cId="2166098122" sldId="445"/>
        </pc:sldMkLst>
        <pc:spChg chg="mod">
          <ac:chgData name="Leonie Smith" userId="fed1330f33f5650e" providerId="LiveId" clId="{B41164BA-17F7-44A6-92C3-886661FB887C}" dt="2023-01-09T09:54:52.208" v="2" actId="21"/>
          <ac:spMkLst>
            <pc:docMk/>
            <pc:sldMk cId="2166098122" sldId="445"/>
            <ac:spMk id="6" creationId="{416C064E-628E-47C0-A712-DB178FE9901E}"/>
          </ac:spMkLst>
        </pc:spChg>
        <pc:picChg chg="del">
          <ac:chgData name="Leonie Smith" userId="fed1330f33f5650e" providerId="LiveId" clId="{B41164BA-17F7-44A6-92C3-886661FB887C}" dt="2023-01-09T09:56:23.204" v="16"/>
          <ac:picMkLst>
            <pc:docMk/>
            <pc:sldMk cId="2166098122" sldId="445"/>
            <ac:picMk id="2" creationId="{CDFADB59-6CBD-93D0-2C42-B5D760E8B53B}"/>
          </ac:picMkLst>
        </pc:picChg>
      </pc:sldChg>
      <pc:sldChg chg="modSp mod modTransition">
        <pc:chgData name="Leonie Smith" userId="fed1330f33f5650e" providerId="LiveId" clId="{B41164BA-17F7-44A6-92C3-886661FB887C}" dt="2023-01-09T09:58:08.071" v="30"/>
        <pc:sldMkLst>
          <pc:docMk/>
          <pc:sldMk cId="665805102" sldId="446"/>
        </pc:sldMkLst>
        <pc:spChg chg="mod">
          <ac:chgData name="Leonie Smith" userId="fed1330f33f5650e" providerId="LiveId" clId="{B41164BA-17F7-44A6-92C3-886661FB887C}" dt="2023-01-09T09:58:08.071" v="30"/>
          <ac:spMkLst>
            <pc:docMk/>
            <pc:sldMk cId="665805102" sldId="446"/>
            <ac:spMk id="2" creationId="{FF5727AE-74B4-61E5-2923-990AFE7079B1}"/>
          </ac:spMkLst>
        </pc:spChg>
      </pc:sldChg>
      <pc:sldChg chg="delSp modSp mod modTransition modAnim">
        <pc:chgData name="Leonie Smith" userId="fed1330f33f5650e" providerId="LiveId" clId="{B41164BA-17F7-44A6-92C3-886661FB887C}" dt="2023-01-09T09:56:23.204" v="16"/>
        <pc:sldMkLst>
          <pc:docMk/>
          <pc:sldMk cId="2422728137" sldId="447"/>
        </pc:sldMkLst>
        <pc:spChg chg="mod">
          <ac:chgData name="Leonie Smith" userId="fed1330f33f5650e" providerId="LiveId" clId="{B41164BA-17F7-44A6-92C3-886661FB887C}" dt="2023-01-09T09:54:55.703" v="3" actId="21"/>
          <ac:spMkLst>
            <pc:docMk/>
            <pc:sldMk cId="2422728137" sldId="447"/>
            <ac:spMk id="6" creationId="{416C064E-628E-47C0-A712-DB178FE9901E}"/>
          </ac:spMkLst>
        </pc:spChg>
        <pc:picChg chg="del">
          <ac:chgData name="Leonie Smith" userId="fed1330f33f5650e" providerId="LiveId" clId="{B41164BA-17F7-44A6-92C3-886661FB887C}" dt="2023-01-09T09:56:23.204" v="16"/>
          <ac:picMkLst>
            <pc:docMk/>
            <pc:sldMk cId="2422728137" sldId="447"/>
            <ac:picMk id="9" creationId="{B5BC6467-F32F-E968-7FFA-EC0F232C9B52}"/>
          </ac:picMkLst>
        </pc:picChg>
      </pc:sldChg>
      <pc:sldChg chg="modSp mod modTransition">
        <pc:chgData name="Leonie Smith" userId="fed1330f33f5650e" providerId="LiveId" clId="{B41164BA-17F7-44A6-92C3-886661FB887C}" dt="2023-01-09T09:58:13.103" v="31"/>
        <pc:sldMkLst>
          <pc:docMk/>
          <pc:sldMk cId="843663555" sldId="448"/>
        </pc:sldMkLst>
        <pc:spChg chg="mod">
          <ac:chgData name="Leonie Smith" userId="fed1330f33f5650e" providerId="LiveId" clId="{B41164BA-17F7-44A6-92C3-886661FB887C}" dt="2023-01-09T09:58:13.103" v="31"/>
          <ac:spMkLst>
            <pc:docMk/>
            <pc:sldMk cId="843663555" sldId="448"/>
            <ac:spMk id="2" creationId="{3EE0D589-699F-DC02-67F6-67AA0E538625}"/>
          </ac:spMkLst>
        </pc:spChg>
      </pc:sldChg>
      <pc:sldChg chg="delSp modSp mod modTransition modAnim">
        <pc:chgData name="Leonie Smith" userId="fed1330f33f5650e" providerId="LiveId" clId="{B41164BA-17F7-44A6-92C3-886661FB887C}" dt="2023-01-09T09:56:23.204" v="16"/>
        <pc:sldMkLst>
          <pc:docMk/>
          <pc:sldMk cId="4160448636" sldId="449"/>
        </pc:sldMkLst>
        <pc:spChg chg="mod">
          <ac:chgData name="Leonie Smith" userId="fed1330f33f5650e" providerId="LiveId" clId="{B41164BA-17F7-44A6-92C3-886661FB887C}" dt="2023-01-09T09:54:58.761" v="4" actId="21"/>
          <ac:spMkLst>
            <pc:docMk/>
            <pc:sldMk cId="4160448636" sldId="449"/>
            <ac:spMk id="6" creationId="{416C064E-628E-47C0-A712-DB178FE9901E}"/>
          </ac:spMkLst>
        </pc:spChg>
        <pc:picChg chg="del">
          <ac:chgData name="Leonie Smith" userId="fed1330f33f5650e" providerId="LiveId" clId="{B41164BA-17F7-44A6-92C3-886661FB887C}" dt="2023-01-09T09:56:23.204" v="16"/>
          <ac:picMkLst>
            <pc:docMk/>
            <pc:sldMk cId="4160448636" sldId="449"/>
            <ac:picMk id="5" creationId="{EAB783D9-07EE-CE41-D559-9A7B62B48310}"/>
          </ac:picMkLst>
        </pc:picChg>
      </pc:sldChg>
      <pc:sldChg chg="modSp mod modTransition">
        <pc:chgData name="Leonie Smith" userId="fed1330f33f5650e" providerId="LiveId" clId="{B41164BA-17F7-44A6-92C3-886661FB887C}" dt="2023-01-09T09:58:18.622" v="32"/>
        <pc:sldMkLst>
          <pc:docMk/>
          <pc:sldMk cId="538051216" sldId="450"/>
        </pc:sldMkLst>
        <pc:spChg chg="mod">
          <ac:chgData name="Leonie Smith" userId="fed1330f33f5650e" providerId="LiveId" clId="{B41164BA-17F7-44A6-92C3-886661FB887C}" dt="2023-01-09T09:58:18.622" v="32"/>
          <ac:spMkLst>
            <pc:docMk/>
            <pc:sldMk cId="538051216" sldId="450"/>
            <ac:spMk id="2" creationId="{B18C6E12-C67E-3293-8CFD-374384D8C23D}"/>
          </ac:spMkLst>
        </pc:spChg>
      </pc:sldChg>
      <pc:sldChg chg="delSp modSp mod modTransition modAnim">
        <pc:chgData name="Leonie Smith" userId="fed1330f33f5650e" providerId="LiveId" clId="{B41164BA-17F7-44A6-92C3-886661FB887C}" dt="2023-01-09T09:56:23.204" v="16"/>
        <pc:sldMkLst>
          <pc:docMk/>
          <pc:sldMk cId="3386340796" sldId="451"/>
        </pc:sldMkLst>
        <pc:spChg chg="mod">
          <ac:chgData name="Leonie Smith" userId="fed1330f33f5650e" providerId="LiveId" clId="{B41164BA-17F7-44A6-92C3-886661FB887C}" dt="2023-01-09T09:55:06.227" v="5" actId="21"/>
          <ac:spMkLst>
            <pc:docMk/>
            <pc:sldMk cId="3386340796" sldId="451"/>
            <ac:spMk id="6" creationId="{416C064E-628E-47C0-A712-DB178FE9901E}"/>
          </ac:spMkLst>
        </pc:spChg>
        <pc:picChg chg="del">
          <ac:chgData name="Leonie Smith" userId="fed1330f33f5650e" providerId="LiveId" clId="{B41164BA-17F7-44A6-92C3-886661FB887C}" dt="2023-01-09T09:56:23.204" v="16"/>
          <ac:picMkLst>
            <pc:docMk/>
            <pc:sldMk cId="3386340796" sldId="451"/>
            <ac:picMk id="7" creationId="{58BF5CF0-93AA-522B-E6FE-3BDD41C5E06F}"/>
          </ac:picMkLst>
        </pc:picChg>
      </pc:sldChg>
      <pc:sldChg chg="modSp mod modTransition">
        <pc:chgData name="Leonie Smith" userId="fed1330f33f5650e" providerId="LiveId" clId="{B41164BA-17F7-44A6-92C3-886661FB887C}" dt="2023-01-09T09:58:24.513" v="33"/>
        <pc:sldMkLst>
          <pc:docMk/>
          <pc:sldMk cId="4002949039" sldId="452"/>
        </pc:sldMkLst>
        <pc:spChg chg="mod">
          <ac:chgData name="Leonie Smith" userId="fed1330f33f5650e" providerId="LiveId" clId="{B41164BA-17F7-44A6-92C3-886661FB887C}" dt="2023-01-09T09:58:24.513" v="33"/>
          <ac:spMkLst>
            <pc:docMk/>
            <pc:sldMk cId="4002949039" sldId="452"/>
            <ac:spMk id="2" creationId="{AD57A4CA-B3D5-E26D-4410-7ED5A91A3AC4}"/>
          </ac:spMkLst>
        </pc:spChg>
      </pc:sldChg>
      <pc:sldChg chg="delSp modSp mod modTransition modAnim">
        <pc:chgData name="Leonie Smith" userId="fed1330f33f5650e" providerId="LiveId" clId="{B41164BA-17F7-44A6-92C3-886661FB887C}" dt="2023-01-09T09:56:23.204" v="16"/>
        <pc:sldMkLst>
          <pc:docMk/>
          <pc:sldMk cId="283334129" sldId="453"/>
        </pc:sldMkLst>
        <pc:spChg chg="mod">
          <ac:chgData name="Leonie Smith" userId="fed1330f33f5650e" providerId="LiveId" clId="{B41164BA-17F7-44A6-92C3-886661FB887C}" dt="2023-01-09T09:55:54.682" v="12" actId="21"/>
          <ac:spMkLst>
            <pc:docMk/>
            <pc:sldMk cId="283334129" sldId="453"/>
            <ac:spMk id="6" creationId="{416C064E-628E-47C0-A712-DB178FE9901E}"/>
          </ac:spMkLst>
        </pc:spChg>
        <pc:picChg chg="del">
          <ac:chgData name="Leonie Smith" userId="fed1330f33f5650e" providerId="LiveId" clId="{B41164BA-17F7-44A6-92C3-886661FB887C}" dt="2023-01-09T09:56:23.204" v="16"/>
          <ac:picMkLst>
            <pc:docMk/>
            <pc:sldMk cId="283334129" sldId="453"/>
            <ac:picMk id="8" creationId="{ECD25D24-FED0-C1BA-3C28-8C8C531A05D4}"/>
          </ac:picMkLst>
        </pc:picChg>
      </pc:sldChg>
      <pc:sldChg chg="modSp mod modTransition">
        <pc:chgData name="Leonie Smith" userId="fed1330f33f5650e" providerId="LiveId" clId="{B41164BA-17F7-44A6-92C3-886661FB887C}" dt="2023-01-09T09:59:01.349" v="40"/>
        <pc:sldMkLst>
          <pc:docMk/>
          <pc:sldMk cId="2511564658" sldId="454"/>
        </pc:sldMkLst>
        <pc:spChg chg="mod">
          <ac:chgData name="Leonie Smith" userId="fed1330f33f5650e" providerId="LiveId" clId="{B41164BA-17F7-44A6-92C3-886661FB887C}" dt="2023-01-09T09:59:01.349" v="40"/>
          <ac:spMkLst>
            <pc:docMk/>
            <pc:sldMk cId="2511564658" sldId="454"/>
            <ac:spMk id="2" creationId="{DB652A82-642D-AB79-95DD-3091F6795524}"/>
          </ac:spMkLst>
        </pc:spChg>
      </pc:sldChg>
      <pc:sldChg chg="delSp modSp mod modTransition modAnim">
        <pc:chgData name="Leonie Smith" userId="fed1330f33f5650e" providerId="LiveId" clId="{B41164BA-17F7-44A6-92C3-886661FB887C}" dt="2023-01-09T09:56:23.204" v="16"/>
        <pc:sldMkLst>
          <pc:docMk/>
          <pc:sldMk cId="1799939013" sldId="455"/>
        </pc:sldMkLst>
        <pc:spChg chg="mod">
          <ac:chgData name="Leonie Smith" userId="fed1330f33f5650e" providerId="LiveId" clId="{B41164BA-17F7-44A6-92C3-886661FB887C}" dt="2023-01-09T09:56:04.122" v="13" actId="21"/>
          <ac:spMkLst>
            <pc:docMk/>
            <pc:sldMk cId="1799939013" sldId="455"/>
            <ac:spMk id="6" creationId="{416C064E-628E-47C0-A712-DB178FE9901E}"/>
          </ac:spMkLst>
        </pc:spChg>
        <pc:picChg chg="del">
          <ac:chgData name="Leonie Smith" userId="fed1330f33f5650e" providerId="LiveId" clId="{B41164BA-17F7-44A6-92C3-886661FB887C}" dt="2023-01-09T09:56:23.204" v="16"/>
          <ac:picMkLst>
            <pc:docMk/>
            <pc:sldMk cId="1799939013" sldId="455"/>
            <ac:picMk id="7" creationId="{A494CF14-8A90-87F9-5201-42600D96F814}"/>
          </ac:picMkLst>
        </pc:picChg>
      </pc:sldChg>
      <pc:sldChg chg="modSp mod modTransition">
        <pc:chgData name="Leonie Smith" userId="fed1330f33f5650e" providerId="LiveId" clId="{B41164BA-17F7-44A6-92C3-886661FB887C}" dt="2023-01-09T09:59:07.863" v="41"/>
        <pc:sldMkLst>
          <pc:docMk/>
          <pc:sldMk cId="4049696417" sldId="456"/>
        </pc:sldMkLst>
        <pc:spChg chg="mod">
          <ac:chgData name="Leonie Smith" userId="fed1330f33f5650e" providerId="LiveId" clId="{B41164BA-17F7-44A6-92C3-886661FB887C}" dt="2023-01-09T09:59:07.863" v="41"/>
          <ac:spMkLst>
            <pc:docMk/>
            <pc:sldMk cId="4049696417" sldId="456"/>
            <ac:spMk id="7" creationId="{FEF4EA3F-CE26-81E0-5CF4-4CD12479A23D}"/>
          </ac:spMkLst>
        </pc:spChg>
      </pc:sldChg>
      <pc:sldChg chg="delSp modSp mod modTransition modAnim">
        <pc:chgData name="Leonie Smith" userId="fed1330f33f5650e" providerId="LiveId" clId="{B41164BA-17F7-44A6-92C3-886661FB887C}" dt="2023-01-09T09:56:23.204" v="16"/>
        <pc:sldMkLst>
          <pc:docMk/>
          <pc:sldMk cId="2618424304" sldId="457"/>
        </pc:sldMkLst>
        <pc:spChg chg="mod">
          <ac:chgData name="Leonie Smith" userId="fed1330f33f5650e" providerId="LiveId" clId="{B41164BA-17F7-44A6-92C3-886661FB887C}" dt="2023-01-09T09:56:09.766" v="14" actId="21"/>
          <ac:spMkLst>
            <pc:docMk/>
            <pc:sldMk cId="2618424304" sldId="457"/>
            <ac:spMk id="6" creationId="{416C064E-628E-47C0-A712-DB178FE9901E}"/>
          </ac:spMkLst>
        </pc:spChg>
        <pc:picChg chg="del">
          <ac:chgData name="Leonie Smith" userId="fed1330f33f5650e" providerId="LiveId" clId="{B41164BA-17F7-44A6-92C3-886661FB887C}" dt="2023-01-09T09:56:23.204" v="16"/>
          <ac:picMkLst>
            <pc:docMk/>
            <pc:sldMk cId="2618424304" sldId="457"/>
            <ac:picMk id="2" creationId="{D9348645-9A52-A752-66BA-0D3A7106A696}"/>
          </ac:picMkLst>
        </pc:picChg>
      </pc:sldChg>
      <pc:sldChg chg="modSp mod modTransition">
        <pc:chgData name="Leonie Smith" userId="fed1330f33f5650e" providerId="LiveId" clId="{B41164BA-17F7-44A6-92C3-886661FB887C}" dt="2023-01-09T09:59:13.447" v="42"/>
        <pc:sldMkLst>
          <pc:docMk/>
          <pc:sldMk cId="2789980734" sldId="458"/>
        </pc:sldMkLst>
        <pc:spChg chg="mod">
          <ac:chgData name="Leonie Smith" userId="fed1330f33f5650e" providerId="LiveId" clId="{B41164BA-17F7-44A6-92C3-886661FB887C}" dt="2023-01-09T09:59:13.447" v="42"/>
          <ac:spMkLst>
            <pc:docMk/>
            <pc:sldMk cId="2789980734" sldId="458"/>
            <ac:spMk id="2" creationId="{230EF84B-B101-A497-7A20-E9AE89A2F370}"/>
          </ac:spMkLst>
        </pc:spChg>
      </pc:sldChg>
      <pc:sldChg chg="delSp modSp mod modTransition modAnim">
        <pc:chgData name="Leonie Smith" userId="fed1330f33f5650e" providerId="LiveId" clId="{B41164BA-17F7-44A6-92C3-886661FB887C}" dt="2023-01-09T09:56:23.204" v="16"/>
        <pc:sldMkLst>
          <pc:docMk/>
          <pc:sldMk cId="783514268" sldId="459"/>
        </pc:sldMkLst>
        <pc:spChg chg="mod">
          <ac:chgData name="Leonie Smith" userId="fed1330f33f5650e" providerId="LiveId" clId="{B41164BA-17F7-44A6-92C3-886661FB887C}" dt="2023-01-09T09:56:15.218" v="15" actId="21"/>
          <ac:spMkLst>
            <pc:docMk/>
            <pc:sldMk cId="783514268" sldId="459"/>
            <ac:spMk id="6" creationId="{416C064E-628E-47C0-A712-DB178FE9901E}"/>
          </ac:spMkLst>
        </pc:spChg>
        <pc:picChg chg="del">
          <ac:chgData name="Leonie Smith" userId="fed1330f33f5650e" providerId="LiveId" clId="{B41164BA-17F7-44A6-92C3-886661FB887C}" dt="2023-01-09T09:56:23.204" v="16"/>
          <ac:picMkLst>
            <pc:docMk/>
            <pc:sldMk cId="783514268" sldId="459"/>
            <ac:picMk id="5" creationId="{D0587C2B-A016-C976-DAED-6B880A2C5463}"/>
          </ac:picMkLst>
        </pc:picChg>
      </pc:sldChg>
      <pc:sldChg chg="delSp modSp mod modTransition modAnim">
        <pc:chgData name="Leonie Smith" userId="fed1330f33f5650e" providerId="LiveId" clId="{B41164BA-17F7-44A6-92C3-886661FB887C}" dt="2023-01-13T07:49:51.556" v="44"/>
        <pc:sldMkLst>
          <pc:docMk/>
          <pc:sldMk cId="3596600315" sldId="468"/>
        </pc:sldMkLst>
        <pc:spChg chg="mod">
          <ac:chgData name="Leonie Smith" userId="fed1330f33f5650e" providerId="LiveId" clId="{B41164BA-17F7-44A6-92C3-886661FB887C}" dt="2023-01-13T07:49:51.556" v="44"/>
          <ac:spMkLst>
            <pc:docMk/>
            <pc:sldMk cId="3596600315" sldId="468"/>
            <ac:spMk id="3" creationId="{0162BEE1-134B-8B70-2BB8-9226F1DF1614}"/>
          </ac:spMkLst>
        </pc:spChg>
        <pc:picChg chg="del">
          <ac:chgData name="Leonie Smith" userId="fed1330f33f5650e" providerId="LiveId" clId="{B41164BA-17F7-44A6-92C3-886661FB887C}" dt="2023-01-09T09:56:23.204" v="16"/>
          <ac:picMkLst>
            <pc:docMk/>
            <pc:sldMk cId="3596600315" sldId="468"/>
            <ac:picMk id="4" creationId="{06B665AC-C1B4-85D2-79B9-9A90F3B2DE59}"/>
          </ac:picMkLst>
        </pc:picChg>
      </pc:sldChg>
      <pc:sldChg chg="addSp delSp modSp mod modTransition">
        <pc:chgData name="Leonie Smith" userId="fed1330f33f5650e" providerId="LiveId" clId="{B41164BA-17F7-44A6-92C3-886661FB887C}" dt="2023-01-09T09:57:50.010" v="28" actId="21"/>
        <pc:sldMkLst>
          <pc:docMk/>
          <pc:sldMk cId="3243749005" sldId="469"/>
        </pc:sldMkLst>
        <pc:spChg chg="del">
          <ac:chgData name="Leonie Smith" userId="fed1330f33f5650e" providerId="LiveId" clId="{B41164BA-17F7-44A6-92C3-886661FB887C}" dt="2023-01-09T09:57:50.010" v="28" actId="21"/>
          <ac:spMkLst>
            <pc:docMk/>
            <pc:sldMk cId="3243749005" sldId="469"/>
            <ac:spMk id="2" creationId="{489277AA-E5AA-7C5B-1794-ECBE3DAEEC45}"/>
          </ac:spMkLst>
        </pc:spChg>
        <pc:spChg chg="add mod">
          <ac:chgData name="Leonie Smith" userId="fed1330f33f5650e" providerId="LiveId" clId="{B41164BA-17F7-44A6-92C3-886661FB887C}" dt="2023-01-09T09:57:38.854" v="27"/>
          <ac:spMkLst>
            <pc:docMk/>
            <pc:sldMk cId="3243749005" sldId="469"/>
            <ac:spMk id="5" creationId="{DF8A3802-CA75-5B01-C58A-57DE311E8E4E}"/>
          </ac:spMkLst>
        </pc:spChg>
      </pc:sldChg>
      <pc:sldChg chg="delSp modSp mod modTransition modAnim">
        <pc:chgData name="Leonie Smith" userId="fed1330f33f5650e" providerId="LiveId" clId="{B41164BA-17F7-44A6-92C3-886661FB887C}" dt="2023-01-09T09:56:23.204" v="16"/>
        <pc:sldMkLst>
          <pc:docMk/>
          <pc:sldMk cId="1715649501" sldId="470"/>
        </pc:sldMkLst>
        <pc:spChg chg="mod">
          <ac:chgData name="Leonie Smith" userId="fed1330f33f5650e" providerId="LiveId" clId="{B41164BA-17F7-44A6-92C3-886661FB887C}" dt="2023-01-09T09:55:09.944" v="6" actId="21"/>
          <ac:spMkLst>
            <pc:docMk/>
            <pc:sldMk cId="1715649501" sldId="470"/>
            <ac:spMk id="6" creationId="{416C064E-628E-47C0-A712-DB178FE9901E}"/>
          </ac:spMkLst>
        </pc:spChg>
        <pc:picChg chg="del">
          <ac:chgData name="Leonie Smith" userId="fed1330f33f5650e" providerId="LiveId" clId="{B41164BA-17F7-44A6-92C3-886661FB887C}" dt="2023-01-09T09:56:23.204" v="16"/>
          <ac:picMkLst>
            <pc:docMk/>
            <pc:sldMk cId="1715649501" sldId="470"/>
            <ac:picMk id="3" creationId="{9FE44F17-8E85-E2C3-90FC-A71F2F255A1C}"/>
          </ac:picMkLst>
        </pc:picChg>
      </pc:sldChg>
      <pc:sldChg chg="modSp mod modTransition">
        <pc:chgData name="Leonie Smith" userId="fed1330f33f5650e" providerId="LiveId" clId="{B41164BA-17F7-44A6-92C3-886661FB887C}" dt="2023-01-09T09:58:29.908" v="34"/>
        <pc:sldMkLst>
          <pc:docMk/>
          <pc:sldMk cId="2909520970" sldId="471"/>
        </pc:sldMkLst>
        <pc:spChg chg="mod">
          <ac:chgData name="Leonie Smith" userId="fed1330f33f5650e" providerId="LiveId" clId="{B41164BA-17F7-44A6-92C3-886661FB887C}" dt="2023-01-09T09:58:29.908" v="34"/>
          <ac:spMkLst>
            <pc:docMk/>
            <pc:sldMk cId="2909520970" sldId="471"/>
            <ac:spMk id="2" creationId="{9043344E-6543-ED86-74B9-7DA3D7732118}"/>
          </ac:spMkLst>
        </pc:spChg>
      </pc:sldChg>
      <pc:sldChg chg="delSp modSp mod modTransition modAnim">
        <pc:chgData name="Leonie Smith" userId="fed1330f33f5650e" providerId="LiveId" clId="{B41164BA-17F7-44A6-92C3-886661FB887C}" dt="2023-01-09T09:56:23.204" v="16"/>
        <pc:sldMkLst>
          <pc:docMk/>
          <pc:sldMk cId="3902791174" sldId="472"/>
        </pc:sldMkLst>
        <pc:spChg chg="mod">
          <ac:chgData name="Leonie Smith" userId="fed1330f33f5650e" providerId="LiveId" clId="{B41164BA-17F7-44A6-92C3-886661FB887C}" dt="2023-01-09T09:55:33.447" v="8" actId="21"/>
          <ac:spMkLst>
            <pc:docMk/>
            <pc:sldMk cId="3902791174" sldId="472"/>
            <ac:spMk id="6" creationId="{416C064E-628E-47C0-A712-DB178FE9901E}"/>
          </ac:spMkLst>
        </pc:spChg>
        <pc:picChg chg="del">
          <ac:chgData name="Leonie Smith" userId="fed1330f33f5650e" providerId="LiveId" clId="{B41164BA-17F7-44A6-92C3-886661FB887C}" dt="2023-01-09T09:56:23.204" v="16"/>
          <ac:picMkLst>
            <pc:docMk/>
            <pc:sldMk cId="3902791174" sldId="472"/>
            <ac:picMk id="5" creationId="{46D795BF-E910-E9E4-E77B-5D08C1DDC554}"/>
          </ac:picMkLst>
        </pc:picChg>
      </pc:sldChg>
      <pc:sldChg chg="modSp mod modTransition">
        <pc:chgData name="Leonie Smith" userId="fed1330f33f5650e" providerId="LiveId" clId="{B41164BA-17F7-44A6-92C3-886661FB887C}" dt="2023-01-09T09:58:39.649" v="36"/>
        <pc:sldMkLst>
          <pc:docMk/>
          <pc:sldMk cId="3068068009" sldId="473"/>
        </pc:sldMkLst>
        <pc:spChg chg="mod">
          <ac:chgData name="Leonie Smith" userId="fed1330f33f5650e" providerId="LiveId" clId="{B41164BA-17F7-44A6-92C3-886661FB887C}" dt="2023-01-09T09:58:39.649" v="36"/>
          <ac:spMkLst>
            <pc:docMk/>
            <pc:sldMk cId="3068068009" sldId="473"/>
            <ac:spMk id="2" creationId="{89C95C85-86A5-E7D2-FF8F-AB522C80ADE1}"/>
          </ac:spMkLst>
        </pc:spChg>
      </pc:sldChg>
      <pc:sldChg chg="delSp modSp mod modTransition modAnim">
        <pc:chgData name="Leonie Smith" userId="fed1330f33f5650e" providerId="LiveId" clId="{B41164BA-17F7-44A6-92C3-886661FB887C}" dt="2023-01-09T09:56:23.204" v="16"/>
        <pc:sldMkLst>
          <pc:docMk/>
          <pc:sldMk cId="1702511726" sldId="474"/>
        </pc:sldMkLst>
        <pc:spChg chg="mod">
          <ac:chgData name="Leonie Smith" userId="fed1330f33f5650e" providerId="LiveId" clId="{B41164BA-17F7-44A6-92C3-886661FB887C}" dt="2023-01-09T09:55:38.856" v="9" actId="20577"/>
          <ac:spMkLst>
            <pc:docMk/>
            <pc:sldMk cId="1702511726" sldId="474"/>
            <ac:spMk id="6" creationId="{416C064E-628E-47C0-A712-DB178FE9901E}"/>
          </ac:spMkLst>
        </pc:spChg>
        <pc:picChg chg="del">
          <ac:chgData name="Leonie Smith" userId="fed1330f33f5650e" providerId="LiveId" clId="{B41164BA-17F7-44A6-92C3-886661FB887C}" dt="2023-01-09T09:56:23.204" v="16"/>
          <ac:picMkLst>
            <pc:docMk/>
            <pc:sldMk cId="1702511726" sldId="474"/>
            <ac:picMk id="3" creationId="{FD9FAFD3-E22E-4212-4647-05C121AC4C49}"/>
          </ac:picMkLst>
        </pc:picChg>
      </pc:sldChg>
      <pc:sldChg chg="modSp mod modTransition">
        <pc:chgData name="Leonie Smith" userId="fed1330f33f5650e" providerId="LiveId" clId="{B41164BA-17F7-44A6-92C3-886661FB887C}" dt="2023-01-09T09:58:44.451" v="37"/>
        <pc:sldMkLst>
          <pc:docMk/>
          <pc:sldMk cId="4187769764" sldId="475"/>
        </pc:sldMkLst>
        <pc:spChg chg="mod">
          <ac:chgData name="Leonie Smith" userId="fed1330f33f5650e" providerId="LiveId" clId="{B41164BA-17F7-44A6-92C3-886661FB887C}" dt="2023-01-09T09:58:44.451" v="37"/>
          <ac:spMkLst>
            <pc:docMk/>
            <pc:sldMk cId="4187769764" sldId="475"/>
            <ac:spMk id="2" creationId="{A993C0BC-77FD-8BF4-EC1C-FCE3F5A17092}"/>
          </ac:spMkLst>
        </pc:spChg>
      </pc:sldChg>
      <pc:sldChg chg="delSp modSp mod modTransition modAnim">
        <pc:chgData name="Leonie Smith" userId="fed1330f33f5650e" providerId="LiveId" clId="{B41164BA-17F7-44A6-92C3-886661FB887C}" dt="2023-01-09T09:56:23.204" v="16"/>
        <pc:sldMkLst>
          <pc:docMk/>
          <pc:sldMk cId="2076983987" sldId="476"/>
        </pc:sldMkLst>
        <pc:spChg chg="mod">
          <ac:chgData name="Leonie Smith" userId="fed1330f33f5650e" providerId="LiveId" clId="{B41164BA-17F7-44A6-92C3-886661FB887C}" dt="2023-01-09T09:55:43.985" v="10" actId="20577"/>
          <ac:spMkLst>
            <pc:docMk/>
            <pc:sldMk cId="2076983987" sldId="476"/>
            <ac:spMk id="6" creationId="{416C064E-628E-47C0-A712-DB178FE9901E}"/>
          </ac:spMkLst>
        </pc:spChg>
        <pc:picChg chg="del">
          <ac:chgData name="Leonie Smith" userId="fed1330f33f5650e" providerId="LiveId" clId="{B41164BA-17F7-44A6-92C3-886661FB887C}" dt="2023-01-09T09:56:23.204" v="16"/>
          <ac:picMkLst>
            <pc:docMk/>
            <pc:sldMk cId="2076983987" sldId="476"/>
            <ac:picMk id="2" creationId="{B448988E-AF0B-4D71-3582-1130A8447689}"/>
          </ac:picMkLst>
        </pc:picChg>
      </pc:sldChg>
      <pc:sldChg chg="modSp mod modTransition">
        <pc:chgData name="Leonie Smith" userId="fed1330f33f5650e" providerId="LiveId" clId="{B41164BA-17F7-44A6-92C3-886661FB887C}" dt="2023-01-09T09:58:49.223" v="38"/>
        <pc:sldMkLst>
          <pc:docMk/>
          <pc:sldMk cId="2130266407" sldId="477"/>
        </pc:sldMkLst>
        <pc:spChg chg="mod">
          <ac:chgData name="Leonie Smith" userId="fed1330f33f5650e" providerId="LiveId" clId="{B41164BA-17F7-44A6-92C3-886661FB887C}" dt="2023-01-09T09:58:49.223" v="38"/>
          <ac:spMkLst>
            <pc:docMk/>
            <pc:sldMk cId="2130266407" sldId="477"/>
            <ac:spMk id="2" creationId="{7B9544FD-95DA-C548-E07A-980306B55888}"/>
          </ac:spMkLst>
        </pc:spChg>
      </pc:sldChg>
      <pc:sldChg chg="delSp modSp mod modTransition modAnim">
        <pc:chgData name="Leonie Smith" userId="fed1330f33f5650e" providerId="LiveId" clId="{B41164BA-17F7-44A6-92C3-886661FB887C}" dt="2023-01-09T09:56:23.204" v="16"/>
        <pc:sldMkLst>
          <pc:docMk/>
          <pc:sldMk cId="4169491533" sldId="478"/>
        </pc:sldMkLst>
        <pc:spChg chg="mod">
          <ac:chgData name="Leonie Smith" userId="fed1330f33f5650e" providerId="LiveId" clId="{B41164BA-17F7-44A6-92C3-886661FB887C}" dt="2023-01-09T09:55:48.660" v="11" actId="20577"/>
          <ac:spMkLst>
            <pc:docMk/>
            <pc:sldMk cId="4169491533" sldId="478"/>
            <ac:spMk id="6" creationId="{416C064E-628E-47C0-A712-DB178FE9901E}"/>
          </ac:spMkLst>
        </pc:spChg>
        <pc:picChg chg="del">
          <ac:chgData name="Leonie Smith" userId="fed1330f33f5650e" providerId="LiveId" clId="{B41164BA-17F7-44A6-92C3-886661FB887C}" dt="2023-01-09T09:56:23.204" v="16"/>
          <ac:picMkLst>
            <pc:docMk/>
            <pc:sldMk cId="4169491533" sldId="478"/>
            <ac:picMk id="5" creationId="{4534A671-7FA6-02B8-3F6C-7E3A7B837DCE}"/>
          </ac:picMkLst>
        </pc:picChg>
      </pc:sldChg>
      <pc:sldChg chg="modSp mod modTransition">
        <pc:chgData name="Leonie Smith" userId="fed1330f33f5650e" providerId="LiveId" clId="{B41164BA-17F7-44A6-92C3-886661FB887C}" dt="2023-01-09T09:58:55.828" v="39"/>
        <pc:sldMkLst>
          <pc:docMk/>
          <pc:sldMk cId="1302759498" sldId="479"/>
        </pc:sldMkLst>
        <pc:spChg chg="mod">
          <ac:chgData name="Leonie Smith" userId="fed1330f33f5650e" providerId="LiveId" clId="{B41164BA-17F7-44A6-92C3-886661FB887C}" dt="2023-01-09T09:58:55.828" v="39"/>
          <ac:spMkLst>
            <pc:docMk/>
            <pc:sldMk cId="1302759498" sldId="479"/>
            <ac:spMk id="2" creationId="{EFF832A5-AA1C-ACE4-2069-96347E13E7B0}"/>
          </ac:spMkLst>
        </pc:spChg>
      </pc:sldChg>
      <pc:sldChg chg="modSp mod modTransition">
        <pc:chgData name="Leonie Smith" userId="fed1330f33f5650e" providerId="LiveId" clId="{B41164BA-17F7-44A6-92C3-886661FB887C}" dt="2023-01-09T09:59:18.314" v="43"/>
        <pc:sldMkLst>
          <pc:docMk/>
          <pc:sldMk cId="3977614436" sldId="480"/>
        </pc:sldMkLst>
        <pc:spChg chg="mod">
          <ac:chgData name="Leonie Smith" userId="fed1330f33f5650e" providerId="LiveId" clId="{B41164BA-17F7-44A6-92C3-886661FB887C}" dt="2023-01-09T09:59:18.314" v="43"/>
          <ac:spMkLst>
            <pc:docMk/>
            <pc:sldMk cId="3977614436" sldId="480"/>
            <ac:spMk id="2" creationId="{83F97EE8-A110-2430-FF25-D054EAC2CC6C}"/>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2024/08/04</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a:t>
            </a:r>
          </a:p>
          <a:p>
            <a:pPr algn="l"/>
            <a:r>
              <a:rPr lang="en-IN" sz="1200" b="1" i="0" u="none" strike="noStrike" baseline="0">
                <a:latin typeface="TimesNewRomanPS-BoldMT"/>
              </a:rPr>
              <a:t>30 </a:t>
            </a:r>
            <a:r>
              <a:rPr lang="en-IN" sz="1200" b="1" i="0" u="none" strike="noStrike" baseline="0" dirty="0">
                <a:latin typeface="TimesNewRomanPS-BoldMT"/>
              </a:rPr>
              <a:t>Jesus’ Birth</a:t>
            </a:r>
          </a:p>
          <a:p>
            <a:pPr algn="l"/>
            <a:r>
              <a:rPr lang="en-US" sz="1200" b="0" i="0" u="none" strike="noStrike" baseline="0" dirty="0">
                <a:latin typeface="TimesNewRomanPSMT"/>
              </a:rPr>
              <a:t>1. John the Baptist’s birth foretold - Luke 1:5-25 (Left Top)</a:t>
            </a:r>
          </a:p>
          <a:p>
            <a:pPr algn="l"/>
            <a:r>
              <a:rPr lang="en-US" sz="1200" b="0" i="0" u="none" strike="noStrike" baseline="0" dirty="0">
                <a:latin typeface="TimesNewRomanPSMT"/>
              </a:rPr>
              <a:t>2. The Birth of Jesus Foretold - Luke 1:26 – 38 (Right Top)</a:t>
            </a:r>
          </a:p>
          <a:p>
            <a:pPr algn="l"/>
            <a:r>
              <a:rPr lang="en-US" sz="1200" b="0" i="0" u="none" strike="noStrike" baseline="0" dirty="0">
                <a:latin typeface="TimesNewRomanPSMT"/>
              </a:rPr>
              <a:t>3. Mary visits Elizabeth - Luke 1:39-56 (Center Top)</a:t>
            </a:r>
          </a:p>
          <a:p>
            <a:pPr algn="l"/>
            <a:r>
              <a:rPr lang="en-US" sz="1200" b="0" i="0" u="none" strike="noStrike" baseline="0" dirty="0">
                <a:latin typeface="TimesNewRomanPSMT"/>
              </a:rPr>
              <a:t>4. Birth of John - Luke 1:57-80 (Right Bottom)</a:t>
            </a:r>
          </a:p>
          <a:p>
            <a:pPr algn="l"/>
            <a:r>
              <a:rPr lang="en-US" sz="1200" b="0" i="0" u="none" strike="noStrike" baseline="0" dirty="0">
                <a:latin typeface="TimesNewRomanPSMT"/>
              </a:rPr>
              <a:t>5. Joseph’s Dream - Matthew 1:18-25 (Center Bottom)</a:t>
            </a:r>
          </a:p>
          <a:p>
            <a:pPr algn="l"/>
            <a:r>
              <a:rPr lang="en-US" sz="1200" b="0" i="0" u="none" strike="noStrike" baseline="0" dirty="0">
                <a:latin typeface="TimesNewRomanPSMT"/>
              </a:rPr>
              <a:t>6. The Trip to Bethlehem - Luke 2:1-5 (Left Bottom)</a:t>
            </a:r>
          </a:p>
          <a:p>
            <a:pPr algn="l"/>
            <a:r>
              <a:rPr lang="en-US" sz="1200" b="0" i="0" u="none" strike="noStrike" baseline="0" dirty="0">
                <a:latin typeface="TimesNewRomanPSMT"/>
              </a:rPr>
              <a:t>7. Birth of Jesus - Luke 2:6–7 (Center)</a:t>
            </a:r>
          </a:p>
          <a:p>
            <a:pPr algn="l"/>
            <a:r>
              <a:rPr lang="en-US" sz="1200" b="0" i="0" u="none" strike="noStrike" baseline="0" dirty="0">
                <a:latin typeface="TimesNewRomanPSMT"/>
              </a:rPr>
              <a:t>8. The Shepherds and the Angels - Luke 2:8–20 (Right Center)</a:t>
            </a:r>
            <a:endParaRPr lang="en-IN" dirty="0"/>
          </a:p>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10831100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2024/08/04</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2024/08/04</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2024/08/04</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2024/08/04</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2024/08/04</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2024/08/04</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2024/08/04</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2024/08/04</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2024/08/04</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2024/08/04</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2024/08/04</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2024/08/04</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creativecommons.org/publicdomain/zero/1.0/" TargetMode="External"/><Relationship Id="rId3" Type="http://schemas.openxmlformats.org/officeDocument/2006/relationships/slideLayout" Target="../slideLayouts/slideLayout2.xml"/><Relationship Id="rId7" Type="http://schemas.openxmlformats.org/officeDocument/2006/relationships/hyperlink" Target="https://open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discoverybible.com/" TargetMode="External"/><Relationship Id="rId5" Type="http://schemas.openxmlformats.org/officeDocument/2006/relationships/hyperlink" Target="https://biblehub.com/" TargetMode="External"/><Relationship Id="rId10"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creativecommons.org/licenses/by-sa/4.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5A97B-337D-5025-BDE7-F98E4188ACF7}"/>
              </a:ext>
            </a:extLst>
          </p:cNvPr>
          <p:cNvSpPr>
            <a:spLocks noGrp="1"/>
          </p:cNvSpPr>
          <p:nvPr>
            <p:ph type="title"/>
          </p:nvPr>
        </p:nvSpPr>
        <p:spPr/>
        <p:txBody>
          <a:bodyPr/>
          <a:lstStyle/>
          <a:p>
            <a:r>
              <a:rPr lang="en-IN" dirty="0"/>
              <a:t>30-6</a:t>
            </a:r>
          </a:p>
        </p:txBody>
      </p:sp>
      <p:sp>
        <p:nvSpPr>
          <p:cNvPr id="3" name="Content Placeholder 2">
            <a:extLst>
              <a:ext uri="{FF2B5EF4-FFF2-40B4-BE49-F238E27FC236}">
                <a16:creationId xmlns:a16="http://schemas.microsoft.com/office/drawing/2014/main" id="{0162BEE1-134B-8B70-2BB8-9226F1DF1614}"/>
              </a:ext>
            </a:extLst>
          </p:cNvPr>
          <p:cNvSpPr>
            <a:spLocks noGrp="1"/>
          </p:cNvSpPr>
          <p:nvPr>
            <p:ph idx="1"/>
          </p:nvPr>
        </p:nvSpPr>
        <p:spPr/>
        <p:txBody>
          <a:bodyPr>
            <a:normAutofit fontScale="70000" lnSpcReduction="20000"/>
          </a:bodyPr>
          <a:lstStyle/>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These materials are by the </a:t>
            </a:r>
            <a:r>
              <a:rPr lang="en-IN" sz="2800" kern="100" dirty="0" err="1">
                <a:solidFill>
                  <a:srgbClr val="2C3943"/>
                </a:solidFill>
                <a:highlight>
                  <a:srgbClr val="FFFFFF"/>
                </a:highlight>
                <a:latin typeface="PT Serif" panose="020A0603040505020204" pitchFamily="18" charset="0"/>
                <a:ea typeface="Aptos"/>
                <a:cs typeface="Arial" panose="020B0604020202020204" pitchFamily="34" charset="0"/>
              </a:rPr>
              <a:t>Kongki</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Ka Project and are made available to you under the terms of the Creative Commons Attribution </a:t>
            </a:r>
            <a:r>
              <a:rPr lang="en-IN" sz="2800" kern="100" dirty="0" err="1">
                <a:solidFill>
                  <a:srgbClr val="2C3943"/>
                </a:solidFill>
                <a:highlight>
                  <a:srgbClr val="FFFFFF"/>
                </a:highlight>
                <a:latin typeface="PT Serif" panose="020A0603040505020204" pitchFamily="18" charset="0"/>
                <a:ea typeface="Aptos"/>
                <a:cs typeface="Arial" panose="020B0604020202020204" pitchFamily="34" charset="0"/>
              </a:rPr>
              <a:t>ShareAlike</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license 4.0.</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You have permission to share and redistribute these materials in any format and to make reasonable revisions and adaptations of this translation, provided that:</a:t>
            </a:r>
            <a:endParaRPr lang="en-US" sz="2800" kern="100" dirty="0">
              <a:latin typeface="Aptos"/>
              <a:ea typeface="Aptos"/>
              <a:cs typeface="Arial" panose="020B0604020202020204" pitchFamily="34" charset="0"/>
            </a:endParaRPr>
          </a:p>
          <a:p>
            <a:pPr marL="342900" indent="-342900" algn="l">
              <a:lnSpc>
                <a:spcPct val="107000"/>
              </a:lnSpc>
              <a:spcBef>
                <a:spcPts val="0"/>
              </a:spcBef>
              <a:buFont typeface="Symbol" panose="05050102010706020507" pitchFamily="18" charset="2"/>
              <a:buChar char=""/>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You include the above licence and source information.</a:t>
            </a:r>
            <a:endParaRPr lang="en-US" sz="2800" kern="100" dirty="0">
              <a:latin typeface="Aptos"/>
              <a:ea typeface="Aptos"/>
              <a:cs typeface="Arial" panose="020B0604020202020204" pitchFamily="34" charset="0"/>
            </a:endParaRPr>
          </a:p>
          <a:p>
            <a:pPr marL="342900" indent="-342900" algn="l">
              <a:lnSpc>
                <a:spcPct val="107000"/>
              </a:lnSpc>
              <a:spcBef>
                <a:spcPts val="0"/>
              </a:spcBef>
              <a:spcAft>
                <a:spcPts val="800"/>
              </a:spcAft>
              <a:buFont typeface="Symbol" panose="05050102010706020507" pitchFamily="18" charset="2"/>
              <a:buChar char=""/>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If you redistribute these materials or create derivatives, you must distribute your contributions under the same license as the original.</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The Holy Bible, Berean Standard Bible, BSB is produced in cooperation with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5"/>
              </a:rPr>
              <a:t>Bible Hub</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6"/>
              </a:rPr>
              <a:t>Discovery Bible</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7"/>
              </a:rPr>
              <a:t>OpenBible.com</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and the Berean Bible Translation Committee. This text of God's Word has been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8"/>
              </a:rPr>
              <a:t>dedicated to the public domain</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endParaRPr lang="en-US" sz="2800" kern="100" dirty="0">
              <a:latin typeface="Aptos"/>
              <a:ea typeface="Aptos"/>
              <a:cs typeface="Arial" panose="020B0604020202020204" pitchFamily="34" charset="0"/>
            </a:endParaRPr>
          </a:p>
          <a:p>
            <a:pPr algn="l">
              <a:spcBef>
                <a:spcPts val="0"/>
              </a:spcBef>
            </a:pPr>
            <a:r>
              <a:rPr lang="en-US" sz="2800" dirty="0">
                <a:solidFill>
                  <a:srgbClr val="2C3943"/>
                </a:solidFill>
                <a:highlight>
                  <a:srgbClr val="FFFFFF"/>
                </a:highlight>
                <a:latin typeface="PT Serif" panose="020A0603040505020204" pitchFamily="18" charset="0"/>
                <a:ea typeface="Times New Roman" panose="02020603050405020304" pitchFamily="18" charset="0"/>
              </a:rPr>
              <a:t>Hindi text is from Free Bibles India. This translation is made available under the terms of a </a:t>
            </a:r>
            <a:r>
              <a:rPr lang="en-IN" sz="2800" u="sng" dirty="0">
                <a:solidFill>
                  <a:srgbClr val="000000"/>
                </a:solidFill>
                <a:highlight>
                  <a:srgbClr val="FFFFFF"/>
                </a:highlight>
                <a:latin typeface="PT Serif" panose="020A0603040505020204" pitchFamily="18" charset="0"/>
                <a:ea typeface="Times New Roman" panose="02020603050405020304" pitchFamily="18" charset="0"/>
                <a:hlinkClick r:id="rId9"/>
              </a:rPr>
              <a:t>Creative Commons Attribution-</a:t>
            </a:r>
            <a:r>
              <a:rPr lang="en-IN" sz="2800" u="sng" dirty="0" err="1">
                <a:solidFill>
                  <a:srgbClr val="000000"/>
                </a:solidFill>
                <a:highlight>
                  <a:srgbClr val="FFFFFF"/>
                </a:highlight>
                <a:latin typeface="PT Serif" panose="020A0603040505020204" pitchFamily="18" charset="0"/>
                <a:ea typeface="Times New Roman" panose="02020603050405020304" pitchFamily="18" charset="0"/>
                <a:hlinkClick r:id="rId9"/>
              </a:rPr>
              <a:t>ShareAlike</a:t>
            </a:r>
            <a:r>
              <a:rPr lang="en-IN" sz="2800" u="sng" dirty="0">
                <a:solidFill>
                  <a:srgbClr val="000000"/>
                </a:solidFill>
                <a:highlight>
                  <a:srgbClr val="FFFFFF"/>
                </a:highlight>
                <a:latin typeface="PT Serif" panose="020A0603040505020204" pitchFamily="18" charset="0"/>
                <a:ea typeface="Times New Roman" panose="02020603050405020304" pitchFamily="18" charset="0"/>
                <a:hlinkClick r:id="rId9"/>
              </a:rPr>
              <a:t> 4.0 International License</a:t>
            </a:r>
            <a:r>
              <a:rPr lang="en-IN" sz="2800" dirty="0">
                <a:solidFill>
                  <a:srgbClr val="2C3943"/>
                </a:solidFill>
                <a:highlight>
                  <a:srgbClr val="FFFFFF"/>
                </a:highlight>
                <a:latin typeface="PT Serif" panose="020A0603040505020204" pitchFamily="18" charset="0"/>
                <a:ea typeface="Times New Roman" panose="02020603050405020304" pitchFamily="18" charset="0"/>
              </a:rPr>
              <a:t>.</a:t>
            </a:r>
            <a:endParaRPr lang="en-US" sz="2800" dirty="0">
              <a:highlight>
                <a:srgbClr val="FFFFFF"/>
              </a:highlight>
              <a:latin typeface="Times New Roman" panose="02020603050405020304" pitchFamily="18" charset="0"/>
              <a:ea typeface="Times New Roman" panose="02020603050405020304" pitchFamily="18" charset="0"/>
            </a:endParaRPr>
          </a:p>
        </p:txBody>
      </p:sp>
      <p:pic>
        <p:nvPicPr>
          <p:cNvPr id="30" name="Audio 29">
            <a:hlinkClick r:id="" action="ppaction://media"/>
            <a:extLst>
              <a:ext uri="{FF2B5EF4-FFF2-40B4-BE49-F238E27FC236}">
                <a16:creationId xmlns:a16="http://schemas.microsoft.com/office/drawing/2014/main" id="{7AFDF78D-690B-A40C-9F4E-B975345C1C42}"/>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596600315"/>
      </p:ext>
    </p:extLst>
  </p:cSld>
  <p:clrMapOvr>
    <a:masterClrMapping/>
  </p:clrMapOvr>
  <mc:AlternateContent xmlns:mc="http://schemas.openxmlformats.org/markup-compatibility/2006" xmlns:p14="http://schemas.microsoft.com/office/powerpoint/2010/main">
    <mc:Choice Requires="p14">
      <p:transition spd="slow" p14:dur="2000" advTm="3127"/>
    </mc:Choice>
    <mc:Fallback xmlns="">
      <p:transition spd="slow" advTm="31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a:extLst>
              <a:ext uri="{FF2B5EF4-FFF2-40B4-BE49-F238E27FC236}">
                <a16:creationId xmlns:a16="http://schemas.microsoft.com/office/drawing/2014/main" id="{03BF8992-1B15-5FC7-9E9C-940E963E5F37}"/>
              </a:ext>
            </a:extLst>
          </p:cNvPr>
          <p:cNvPicPr>
            <a:picLocks noChangeAspect="1"/>
          </p:cNvPicPr>
          <p:nvPr/>
        </p:nvPicPr>
        <p:blipFill rotWithShape="1">
          <a:blip r:embed="rId2"/>
          <a:srcRect t="133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3" name="TextBox 2">
            <a:extLst>
              <a:ext uri="{FF2B5EF4-FFF2-40B4-BE49-F238E27FC236}">
                <a16:creationId xmlns:a16="http://schemas.microsoft.com/office/drawing/2014/main" id="{97CE0160-1BD6-D981-3E65-F2371223BCDB}"/>
              </a:ext>
            </a:extLst>
          </p:cNvPr>
          <p:cNvSpPr txBox="1"/>
          <p:nvPr/>
        </p:nvSpPr>
        <p:spPr>
          <a:xfrm>
            <a:off x="10262372" y="261431"/>
            <a:ext cx="2709453"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लूका</a:t>
            </a:r>
            <a:r>
              <a:rPr lang="hi-IN" sz="2800" b="0" i="0" u="none" strike="noStrike" baseline="0" dirty="0">
                <a:solidFill>
                  <a:schemeClr val="bg1"/>
                </a:solidFill>
                <a:latin typeface="Mangal" panose="02040503050203030202" pitchFamily="18" charset="0"/>
                <a:cs typeface="Mangal" panose="02040503050203030202" pitchFamily="18" charset="0"/>
              </a:rPr>
              <a:t> 2:</a:t>
            </a:r>
            <a:r>
              <a:rPr lang="en-US" sz="2800" b="0" i="0" u="none" strike="noStrike" baseline="0" dirty="0">
                <a:solidFill>
                  <a:schemeClr val="bg1"/>
                </a:solidFill>
                <a:latin typeface="Mangal" panose="02040503050203030202" pitchFamily="18" charset="0"/>
                <a:cs typeface="Mangal" panose="02040503050203030202" pitchFamily="18" charset="0"/>
              </a:rPr>
              <a:t>5</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436635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6</a:t>
            </a:r>
            <a:r>
              <a:rPr lang="en-US" sz="3600" b="0" i="0">
                <a:solidFill>
                  <a:srgbClr val="121212"/>
                </a:solidFill>
                <a:effectLst/>
                <a:latin typeface="Inter" panose="020B0502030000000004" pitchFamily="34" charset="0"/>
              </a:rPr>
              <a:t>While they were there, the time came for her Child to be born.</a:t>
            </a:r>
            <a:endParaRPr lang="en-ZA" dirty="0"/>
          </a:p>
        </p:txBody>
      </p:sp>
      <p:sp>
        <p:nvSpPr>
          <p:cNvPr id="3" name="TextBox 2">
            <a:extLst>
              <a:ext uri="{FF2B5EF4-FFF2-40B4-BE49-F238E27FC236}">
                <a16:creationId xmlns:a16="http://schemas.microsoft.com/office/drawing/2014/main" id="{34A7DFE9-7CFF-37E6-54BD-4B614B3DE71B}"/>
              </a:ext>
            </a:extLst>
          </p:cNvPr>
          <p:cNvSpPr txBox="1"/>
          <p:nvPr/>
        </p:nvSpPr>
        <p:spPr>
          <a:xfrm>
            <a:off x="6216870" y="146957"/>
            <a:ext cx="5975129" cy="6564086"/>
          </a:xfrm>
          <a:prstGeom prst="rect">
            <a:avLst/>
          </a:prstGeom>
          <a:noFill/>
        </p:spPr>
        <p:txBody>
          <a:bodyPr wrap="square" rtlCol="0">
            <a:noAutofit/>
          </a:bodyPr>
          <a:lstStyle/>
          <a:p>
            <a:r>
              <a:rPr lang="hi-IN" sz="4000" b="0" i="0" dirty="0">
                <a:solidFill>
                  <a:srgbClr val="777A7B"/>
                </a:solidFill>
                <a:effectLst/>
                <a:latin typeface="Inter" panose="020B0502030000000004" pitchFamily="34" charset="0"/>
              </a:rPr>
              <a:t>6</a:t>
            </a:r>
            <a:r>
              <a:rPr lang="hi-IN" sz="4000" b="0" i="0" dirty="0">
                <a:solidFill>
                  <a:srgbClr val="121212"/>
                </a:solidFill>
                <a:effectLst/>
                <a:latin typeface="Inter" panose="020B0502030000000004" pitchFamily="34" charset="0"/>
              </a:rPr>
              <a:t>उनके वहाँ रहते हुए उसके जनने के दिन पूरे हुए।</a:t>
            </a:r>
            <a:endParaRPr lang="en-ZA" sz="4000" dirty="0"/>
          </a:p>
        </p:txBody>
      </p:sp>
      <p:pic>
        <p:nvPicPr>
          <p:cNvPr id="12" name="Audio 11">
            <a:hlinkClick r:id="" action="ppaction://media"/>
            <a:extLst>
              <a:ext uri="{FF2B5EF4-FFF2-40B4-BE49-F238E27FC236}">
                <a16:creationId xmlns:a16="http://schemas.microsoft.com/office/drawing/2014/main" id="{908C182D-1C76-030A-CF07-E94AB782DD0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160448636"/>
      </p:ext>
    </p:extLst>
  </p:cSld>
  <p:clrMapOvr>
    <a:masterClrMapping/>
  </p:clrMapOvr>
  <mc:AlternateContent xmlns:mc="http://schemas.openxmlformats.org/markup-compatibility/2006" xmlns:p14="http://schemas.microsoft.com/office/powerpoint/2010/main">
    <mc:Choice Requires="p14">
      <p:transition spd="slow" p14:dur="2000" advTm="6277"/>
    </mc:Choice>
    <mc:Fallback xmlns="">
      <p:transition spd="slow" advTm="62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7" name="Picture 6">
            <a:extLst>
              <a:ext uri="{FF2B5EF4-FFF2-40B4-BE49-F238E27FC236}">
                <a16:creationId xmlns:a16="http://schemas.microsoft.com/office/drawing/2014/main" id="{C1EBB4FF-A9C7-5AFE-FD8E-01A00EBF9D91}"/>
              </a:ext>
            </a:extLst>
          </p:cNvPr>
          <p:cNvPicPr>
            <a:picLocks noChangeAspect="1"/>
          </p:cNvPicPr>
          <p:nvPr/>
        </p:nvPicPr>
        <p:blipFill>
          <a:blip r:embed="rId2"/>
          <a:stretch>
            <a:fillRect/>
          </a:stretch>
        </p:blipFill>
        <p:spPr>
          <a:xfrm>
            <a:off x="0" y="-1"/>
            <a:ext cx="12191999" cy="7368581"/>
          </a:xfrm>
          <a:prstGeom prst="rect">
            <a:avLst/>
          </a:prstGeom>
        </p:spPr>
      </p:pic>
      <p:sp>
        <p:nvSpPr>
          <p:cNvPr id="3" name="TextBox 2">
            <a:extLst>
              <a:ext uri="{FF2B5EF4-FFF2-40B4-BE49-F238E27FC236}">
                <a16:creationId xmlns:a16="http://schemas.microsoft.com/office/drawing/2014/main" id="{EE4D2C59-E3DD-B755-F552-54313B539957}"/>
              </a:ext>
            </a:extLst>
          </p:cNvPr>
          <p:cNvSpPr txBox="1"/>
          <p:nvPr/>
        </p:nvSpPr>
        <p:spPr>
          <a:xfrm>
            <a:off x="285615" y="261431"/>
            <a:ext cx="2709453"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लूका</a:t>
            </a:r>
            <a:r>
              <a:rPr lang="hi-IN" sz="2800" b="0" i="0" u="none" strike="noStrike" baseline="0" dirty="0">
                <a:solidFill>
                  <a:schemeClr val="bg1"/>
                </a:solidFill>
                <a:latin typeface="Mangal" panose="02040503050203030202" pitchFamily="18" charset="0"/>
                <a:cs typeface="Mangal" panose="02040503050203030202" pitchFamily="18" charset="0"/>
              </a:rPr>
              <a:t> 2:</a:t>
            </a:r>
            <a:r>
              <a:rPr lang="en-US" sz="2800" b="0" i="0" u="none" strike="noStrike" baseline="0" dirty="0">
                <a:solidFill>
                  <a:schemeClr val="bg1"/>
                </a:solidFill>
                <a:latin typeface="Mangal" panose="02040503050203030202" pitchFamily="18" charset="0"/>
                <a:cs typeface="Mangal" panose="02040503050203030202" pitchFamily="18" charset="0"/>
              </a:rPr>
              <a:t>6</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380512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7</a:t>
            </a:r>
            <a:r>
              <a:rPr lang="en-US" sz="4000" b="0" i="0">
                <a:solidFill>
                  <a:srgbClr val="121212"/>
                </a:solidFill>
                <a:effectLst/>
                <a:latin typeface="Inter" panose="020B0502030000000004" pitchFamily="34" charset="0"/>
              </a:rPr>
              <a:t>And she gave birth to her firstborn, a Son. She wrapped Him in swaddling cloths and laid Him in a manger, because there was no room for them in the inn.</a:t>
            </a:r>
            <a:endParaRPr lang="en-ZA" sz="1600" dirty="0"/>
          </a:p>
        </p:txBody>
      </p:sp>
      <p:sp>
        <p:nvSpPr>
          <p:cNvPr id="3" name="TextBox 2">
            <a:extLst>
              <a:ext uri="{FF2B5EF4-FFF2-40B4-BE49-F238E27FC236}">
                <a16:creationId xmlns:a16="http://schemas.microsoft.com/office/drawing/2014/main" id="{7198A4F8-B926-2A83-92B2-7D612F525CB8}"/>
              </a:ext>
            </a:extLst>
          </p:cNvPr>
          <p:cNvSpPr txBox="1"/>
          <p:nvPr/>
        </p:nvSpPr>
        <p:spPr>
          <a:xfrm>
            <a:off x="6216870" y="146957"/>
            <a:ext cx="5975129" cy="6564086"/>
          </a:xfrm>
          <a:prstGeom prst="rect">
            <a:avLst/>
          </a:prstGeom>
          <a:noFill/>
        </p:spPr>
        <p:txBody>
          <a:bodyPr wrap="square" rtlCol="0">
            <a:noAutofit/>
          </a:bodyPr>
          <a:lstStyle/>
          <a:p>
            <a:r>
              <a:rPr lang="hi-IN" sz="4000" b="0" i="0" dirty="0">
                <a:solidFill>
                  <a:srgbClr val="777A7B"/>
                </a:solidFill>
                <a:effectLst/>
                <a:latin typeface="Inter" panose="020B0502030000000004" pitchFamily="34" charset="0"/>
              </a:rPr>
              <a:t>7</a:t>
            </a:r>
            <a:r>
              <a:rPr lang="hi-IN" sz="4000" b="0" i="0" dirty="0">
                <a:solidFill>
                  <a:srgbClr val="121212"/>
                </a:solidFill>
                <a:effectLst/>
                <a:latin typeface="Inter" panose="020B0502030000000004" pitchFamily="34" charset="0"/>
              </a:rPr>
              <a:t>और वह अपना पहलौठा पुत्र जनी और उसे कपड़े में लपेटकर चरनी में रखा; क्योंकि उनके लिये सराय में जगह न थी।</a:t>
            </a:r>
            <a:endParaRPr lang="en-ZA" sz="4000" dirty="0"/>
          </a:p>
        </p:txBody>
      </p:sp>
      <p:pic>
        <p:nvPicPr>
          <p:cNvPr id="7" name="Audio 6">
            <a:hlinkClick r:id="" action="ppaction://media"/>
            <a:extLst>
              <a:ext uri="{FF2B5EF4-FFF2-40B4-BE49-F238E27FC236}">
                <a16:creationId xmlns:a16="http://schemas.microsoft.com/office/drawing/2014/main" id="{5A068F81-9849-5365-05CF-DAFC56E9C33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386340796"/>
      </p:ext>
    </p:extLst>
  </p:cSld>
  <p:clrMapOvr>
    <a:masterClrMapping/>
  </p:clrMapOvr>
  <mc:AlternateContent xmlns:mc="http://schemas.openxmlformats.org/markup-compatibility/2006" xmlns:p14="http://schemas.microsoft.com/office/powerpoint/2010/main">
    <mc:Choice Requires="p14">
      <p:transition spd="slow" p14:dur="2000" advTm="13916"/>
    </mc:Choice>
    <mc:Fallback xmlns="">
      <p:transition spd="slow" advTm="139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85B7217D-8D34-336E-EEFC-2004792C548A}"/>
              </a:ext>
            </a:extLst>
          </p:cNvPr>
          <p:cNvPicPr>
            <a:picLocks noChangeAspect="1"/>
          </p:cNvPicPr>
          <p:nvPr/>
        </p:nvPicPr>
        <p:blipFill rotWithShape="1">
          <a:blip r:embed="rId2"/>
          <a:srcRect t="1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5" name="TextBox 4">
            <a:extLst>
              <a:ext uri="{FF2B5EF4-FFF2-40B4-BE49-F238E27FC236}">
                <a16:creationId xmlns:a16="http://schemas.microsoft.com/office/drawing/2014/main" id="{B888E8EA-818A-5110-EEEE-58B197090DF9}"/>
              </a:ext>
            </a:extLst>
          </p:cNvPr>
          <p:cNvSpPr txBox="1"/>
          <p:nvPr/>
        </p:nvSpPr>
        <p:spPr>
          <a:xfrm>
            <a:off x="285615" y="261431"/>
            <a:ext cx="2709453"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लूका</a:t>
            </a:r>
            <a:r>
              <a:rPr lang="hi-IN" sz="2800" b="0" i="0" u="none" strike="noStrike" baseline="0" dirty="0">
                <a:solidFill>
                  <a:schemeClr val="bg1"/>
                </a:solidFill>
                <a:latin typeface="Mangal" panose="02040503050203030202" pitchFamily="18" charset="0"/>
                <a:cs typeface="Mangal" panose="02040503050203030202" pitchFamily="18" charset="0"/>
              </a:rPr>
              <a:t> 2:</a:t>
            </a:r>
            <a:r>
              <a:rPr lang="en-US" sz="2800" b="0" i="0" u="none" strike="noStrike" baseline="0" dirty="0">
                <a:solidFill>
                  <a:schemeClr val="bg1"/>
                </a:solidFill>
                <a:latin typeface="Mangal" panose="02040503050203030202" pitchFamily="18" charset="0"/>
                <a:cs typeface="Mangal" panose="02040503050203030202" pitchFamily="18" charset="0"/>
              </a:rPr>
              <a:t>7</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029490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8</a:t>
            </a:r>
            <a:r>
              <a:rPr lang="en-US" sz="4000" b="0" i="0">
                <a:solidFill>
                  <a:srgbClr val="121212"/>
                </a:solidFill>
                <a:effectLst/>
                <a:latin typeface="Inter" panose="020B0502030000000004" pitchFamily="34" charset="0"/>
              </a:rPr>
              <a:t>And there were shepherds residing in the fields nearby, keeping watch over their flocks by night.</a:t>
            </a:r>
            <a:endParaRPr lang="en-ZA" dirty="0"/>
          </a:p>
        </p:txBody>
      </p:sp>
      <p:sp>
        <p:nvSpPr>
          <p:cNvPr id="3" name="TextBox 2">
            <a:extLst>
              <a:ext uri="{FF2B5EF4-FFF2-40B4-BE49-F238E27FC236}">
                <a16:creationId xmlns:a16="http://schemas.microsoft.com/office/drawing/2014/main" id="{AFDD8591-7F68-E83C-6E30-58B8C0330266}"/>
              </a:ext>
            </a:extLst>
          </p:cNvPr>
          <p:cNvSpPr txBox="1"/>
          <p:nvPr/>
        </p:nvSpPr>
        <p:spPr>
          <a:xfrm>
            <a:off x="6216870" y="146957"/>
            <a:ext cx="5975129" cy="6564086"/>
          </a:xfrm>
          <a:prstGeom prst="rect">
            <a:avLst/>
          </a:prstGeom>
          <a:noFill/>
        </p:spPr>
        <p:txBody>
          <a:bodyPr wrap="square" rtlCol="0">
            <a:noAutofit/>
          </a:bodyPr>
          <a:lstStyle/>
          <a:p>
            <a:r>
              <a:rPr lang="hi-IN" sz="4000" b="0" i="0" dirty="0">
                <a:solidFill>
                  <a:srgbClr val="777A7B"/>
                </a:solidFill>
                <a:effectLst/>
                <a:latin typeface="Inter" panose="020B0502030000000004" pitchFamily="34" charset="0"/>
              </a:rPr>
              <a:t>8</a:t>
            </a:r>
            <a:r>
              <a:rPr lang="hi-IN" sz="4000" b="0" i="0" dirty="0">
                <a:solidFill>
                  <a:srgbClr val="121212"/>
                </a:solidFill>
                <a:effectLst/>
                <a:latin typeface="Inter" panose="020B0502030000000004" pitchFamily="34" charset="0"/>
              </a:rPr>
              <a:t>और उस देश में कितने गड़ेरिये थे, जो रात को मैदानों में रहकर अपने झुण्ड का पहरा देते थे।</a:t>
            </a:r>
            <a:endParaRPr lang="en-ZA" sz="4000" dirty="0"/>
          </a:p>
        </p:txBody>
      </p:sp>
      <p:pic>
        <p:nvPicPr>
          <p:cNvPr id="6" name="Audio 5">
            <a:hlinkClick r:id="" action="ppaction://media"/>
            <a:extLst>
              <a:ext uri="{FF2B5EF4-FFF2-40B4-BE49-F238E27FC236}">
                <a16:creationId xmlns:a16="http://schemas.microsoft.com/office/drawing/2014/main" id="{40080056-1961-00D7-C76D-28BBB96EBBB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715649501"/>
      </p:ext>
    </p:extLst>
  </p:cSld>
  <p:clrMapOvr>
    <a:masterClrMapping/>
  </p:clrMapOvr>
  <mc:AlternateContent xmlns:mc="http://schemas.openxmlformats.org/markup-compatibility/2006" xmlns:p14="http://schemas.microsoft.com/office/powerpoint/2010/main">
    <mc:Choice Requires="p14">
      <p:transition spd="slow" p14:dur="2000" advTm="8007"/>
    </mc:Choice>
    <mc:Fallback xmlns="">
      <p:transition spd="slow" advTm="80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2201523A-8969-3B5A-0235-8E90C26BBEDD}"/>
              </a:ext>
            </a:extLst>
          </p:cNvPr>
          <p:cNvPicPr>
            <a:picLocks noChangeAspect="1"/>
          </p:cNvPicPr>
          <p:nvPr/>
        </p:nvPicPr>
        <p:blipFill>
          <a:blip r:embed="rId2"/>
          <a:stretch>
            <a:fillRect/>
          </a:stretch>
        </p:blipFill>
        <p:spPr>
          <a:xfrm>
            <a:off x="0" y="0"/>
            <a:ext cx="12203766" cy="7209692"/>
          </a:xfrm>
          <a:prstGeom prst="rect">
            <a:avLst/>
          </a:prstGeom>
        </p:spPr>
      </p:pic>
      <p:sp>
        <p:nvSpPr>
          <p:cNvPr id="5" name="TextBox 4">
            <a:extLst>
              <a:ext uri="{FF2B5EF4-FFF2-40B4-BE49-F238E27FC236}">
                <a16:creationId xmlns:a16="http://schemas.microsoft.com/office/drawing/2014/main" id="{F63A1742-07E8-DEE7-0187-9611D9F703CD}"/>
              </a:ext>
            </a:extLst>
          </p:cNvPr>
          <p:cNvSpPr txBox="1"/>
          <p:nvPr/>
        </p:nvSpPr>
        <p:spPr>
          <a:xfrm>
            <a:off x="285615" y="261431"/>
            <a:ext cx="2709453"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लूका</a:t>
            </a:r>
            <a:r>
              <a:rPr lang="hi-IN" sz="2800" b="0" i="0" u="none" strike="noStrike" baseline="0" dirty="0">
                <a:solidFill>
                  <a:schemeClr val="bg1"/>
                </a:solidFill>
                <a:latin typeface="Mangal" panose="02040503050203030202" pitchFamily="18" charset="0"/>
                <a:cs typeface="Mangal" panose="02040503050203030202" pitchFamily="18" charset="0"/>
              </a:rPr>
              <a:t> 2:</a:t>
            </a:r>
            <a:r>
              <a:rPr lang="en-US" sz="2800" b="0" i="0" u="none" strike="noStrike" baseline="0" dirty="0">
                <a:solidFill>
                  <a:schemeClr val="bg1"/>
                </a:solidFill>
                <a:latin typeface="Mangal" panose="02040503050203030202" pitchFamily="18" charset="0"/>
                <a:cs typeface="Mangal" panose="02040503050203030202" pitchFamily="18" charset="0"/>
              </a:rPr>
              <a:t>8</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095209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9</a:t>
            </a:r>
            <a:r>
              <a:rPr lang="en-US" sz="4000" b="0" i="0">
                <a:solidFill>
                  <a:srgbClr val="121212"/>
                </a:solidFill>
                <a:effectLst/>
                <a:latin typeface="Inter" panose="020B0502030000000004" pitchFamily="34" charset="0"/>
              </a:rPr>
              <a:t>Just then an angel of the Lord stood before them, and the glory of the Lord shone around them, and they were terrified.</a:t>
            </a:r>
            <a:endParaRPr lang="en-ZA" sz="1600" dirty="0"/>
          </a:p>
        </p:txBody>
      </p:sp>
      <p:sp>
        <p:nvSpPr>
          <p:cNvPr id="3" name="TextBox 2">
            <a:extLst>
              <a:ext uri="{FF2B5EF4-FFF2-40B4-BE49-F238E27FC236}">
                <a16:creationId xmlns:a16="http://schemas.microsoft.com/office/drawing/2014/main" id="{A011EF89-A2AD-CAC6-51C3-45BE5F02EF07}"/>
              </a:ext>
            </a:extLst>
          </p:cNvPr>
          <p:cNvSpPr txBox="1"/>
          <p:nvPr/>
        </p:nvSpPr>
        <p:spPr>
          <a:xfrm>
            <a:off x="6216870" y="146957"/>
            <a:ext cx="5975129" cy="6564086"/>
          </a:xfrm>
          <a:prstGeom prst="rect">
            <a:avLst/>
          </a:prstGeom>
          <a:noFill/>
        </p:spPr>
        <p:txBody>
          <a:bodyPr wrap="square" rtlCol="0">
            <a:noAutofit/>
          </a:bodyPr>
          <a:lstStyle/>
          <a:p>
            <a:r>
              <a:rPr lang="hi-IN" sz="4000" b="0" i="0" dirty="0">
                <a:solidFill>
                  <a:srgbClr val="777A7B"/>
                </a:solidFill>
                <a:effectLst/>
                <a:latin typeface="Inter" panose="020B0502030000000004" pitchFamily="34" charset="0"/>
              </a:rPr>
              <a:t>9</a:t>
            </a:r>
            <a:r>
              <a:rPr lang="hi-IN" sz="4000" b="0" i="0" dirty="0">
                <a:solidFill>
                  <a:srgbClr val="121212"/>
                </a:solidFill>
                <a:effectLst/>
                <a:latin typeface="Inter" panose="020B0502030000000004" pitchFamily="34" charset="0"/>
              </a:rPr>
              <a:t>और परमेश्वर का एक दूत उनके पास आ खड़ा हुआ; और प्रभु का तेज उनके चारों ओर चमका, और वे बहुत डर गए।</a:t>
            </a:r>
            <a:endParaRPr lang="en-ZA" sz="4000" dirty="0"/>
          </a:p>
        </p:txBody>
      </p:sp>
      <p:pic>
        <p:nvPicPr>
          <p:cNvPr id="6" name="Audio 5">
            <a:hlinkClick r:id="" action="ppaction://media"/>
            <a:extLst>
              <a:ext uri="{FF2B5EF4-FFF2-40B4-BE49-F238E27FC236}">
                <a16:creationId xmlns:a16="http://schemas.microsoft.com/office/drawing/2014/main" id="{3E41FB1E-138B-D1DD-8C1B-0E9D32F7EDA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095902142"/>
      </p:ext>
    </p:extLst>
  </p:cSld>
  <p:clrMapOvr>
    <a:masterClrMapping/>
  </p:clrMapOvr>
  <mc:AlternateContent xmlns:mc="http://schemas.openxmlformats.org/markup-compatibility/2006" xmlns:p14="http://schemas.microsoft.com/office/powerpoint/2010/main">
    <mc:Choice Requires="p14">
      <p:transition spd="slow" p14:dur="2000" advTm="12008"/>
    </mc:Choice>
    <mc:Fallback xmlns="">
      <p:transition spd="slow" advTm="120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D4507DC7-ECC2-A916-7A15-BD9307B671AD}"/>
              </a:ext>
            </a:extLst>
          </p:cNvPr>
          <p:cNvPicPr>
            <a:picLocks noChangeAspect="1"/>
          </p:cNvPicPr>
          <p:nvPr/>
        </p:nvPicPr>
        <p:blipFill>
          <a:blip r:embed="rId2"/>
          <a:stretch>
            <a:fillRect/>
          </a:stretch>
        </p:blipFill>
        <p:spPr>
          <a:xfrm>
            <a:off x="0" y="0"/>
            <a:ext cx="12191999" cy="6924462"/>
          </a:xfrm>
          <a:prstGeom prst="rect">
            <a:avLst/>
          </a:prstGeom>
        </p:spPr>
      </p:pic>
      <p:sp>
        <p:nvSpPr>
          <p:cNvPr id="5" name="TextBox 4">
            <a:extLst>
              <a:ext uri="{FF2B5EF4-FFF2-40B4-BE49-F238E27FC236}">
                <a16:creationId xmlns:a16="http://schemas.microsoft.com/office/drawing/2014/main" id="{DF4BC2E5-DBCC-BAEB-636F-3AE3EE1E74AA}"/>
              </a:ext>
            </a:extLst>
          </p:cNvPr>
          <p:cNvSpPr txBox="1"/>
          <p:nvPr/>
        </p:nvSpPr>
        <p:spPr>
          <a:xfrm>
            <a:off x="285615" y="261431"/>
            <a:ext cx="2709453"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लूका</a:t>
            </a:r>
            <a:r>
              <a:rPr lang="hi-IN" sz="2800" b="0" i="0" u="none" strike="noStrike" baseline="0" dirty="0">
                <a:solidFill>
                  <a:schemeClr val="bg1"/>
                </a:solidFill>
                <a:latin typeface="Mangal" panose="02040503050203030202" pitchFamily="18" charset="0"/>
                <a:cs typeface="Mangal" panose="02040503050203030202" pitchFamily="18" charset="0"/>
              </a:rPr>
              <a:t> 2:</a:t>
            </a:r>
            <a:r>
              <a:rPr lang="en-US" sz="2800" b="0" i="0" u="none" strike="noStrike" baseline="0" dirty="0">
                <a:solidFill>
                  <a:schemeClr val="bg1"/>
                </a:solidFill>
                <a:latin typeface="Mangal" panose="02040503050203030202" pitchFamily="18" charset="0"/>
                <a:cs typeface="Mangal" panose="02040503050203030202" pitchFamily="18" charset="0"/>
              </a:rPr>
              <a:t>9</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186120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10</a:t>
            </a:r>
            <a:r>
              <a:rPr lang="en-US" sz="4000" b="0" i="0">
                <a:solidFill>
                  <a:srgbClr val="121212"/>
                </a:solidFill>
                <a:effectLst/>
                <a:latin typeface="Inter" panose="020B0502030000000004" pitchFamily="34" charset="0"/>
              </a:rPr>
              <a:t>But the angel said to them, “Do not be afraid! For behold, I bring you good news of great joy that will be for all the people: </a:t>
            </a:r>
            <a:r>
              <a:rPr lang="en-US" sz="4000" b="0" i="0">
                <a:solidFill>
                  <a:srgbClr val="777A7B"/>
                </a:solidFill>
                <a:effectLst/>
                <a:latin typeface="Inter" panose="020B0502030000000004" pitchFamily="34" charset="0"/>
              </a:rPr>
              <a:t>11</a:t>
            </a:r>
            <a:r>
              <a:rPr lang="en-US" sz="4000" b="0" i="0">
                <a:solidFill>
                  <a:srgbClr val="121212"/>
                </a:solidFill>
                <a:effectLst/>
                <a:latin typeface="Inter" panose="020B0502030000000004" pitchFamily="34" charset="0"/>
              </a:rPr>
              <a:t>Today in the city of David a Savior has been born to you. He is Christ the Lord!</a:t>
            </a:r>
            <a:endParaRPr lang="en-ZA" sz="1600" dirty="0"/>
          </a:p>
        </p:txBody>
      </p:sp>
      <p:sp>
        <p:nvSpPr>
          <p:cNvPr id="3" name="TextBox 2">
            <a:extLst>
              <a:ext uri="{FF2B5EF4-FFF2-40B4-BE49-F238E27FC236}">
                <a16:creationId xmlns:a16="http://schemas.microsoft.com/office/drawing/2014/main" id="{5DAAF2FC-58AE-4702-BB63-F0064E38365B}"/>
              </a:ext>
            </a:extLst>
          </p:cNvPr>
          <p:cNvSpPr txBox="1"/>
          <p:nvPr/>
        </p:nvSpPr>
        <p:spPr>
          <a:xfrm>
            <a:off x="6216870" y="146957"/>
            <a:ext cx="5975129" cy="6564086"/>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10</a:t>
            </a:r>
            <a:r>
              <a:rPr lang="hi-IN" sz="3600" b="0" i="0" dirty="0">
                <a:solidFill>
                  <a:srgbClr val="121212"/>
                </a:solidFill>
                <a:effectLst/>
                <a:latin typeface="Inter" panose="020B0502030000000004" pitchFamily="34" charset="0"/>
              </a:rPr>
              <a:t>तब स्वर्गदूत ने उनसे कहा, “मत डरो; क्योंकि देखो, मैं तुम्हें बड़े आनन्द का सुसमाचार सुनाता हूँ; जो सब लोगों के लिये होगा, </a:t>
            </a:r>
            <a:r>
              <a:rPr lang="hi-IN" sz="3600" b="0" i="0" dirty="0">
                <a:solidFill>
                  <a:srgbClr val="777A7B"/>
                </a:solidFill>
                <a:effectLst/>
                <a:latin typeface="Inter" panose="020B0502030000000004" pitchFamily="34" charset="0"/>
              </a:rPr>
              <a:t>11</a:t>
            </a:r>
            <a:r>
              <a:rPr lang="hi-IN" sz="3600" b="0" i="0" dirty="0">
                <a:solidFill>
                  <a:srgbClr val="121212"/>
                </a:solidFill>
                <a:effectLst/>
                <a:latin typeface="Inter" panose="020B0502030000000004" pitchFamily="34" charset="0"/>
              </a:rPr>
              <a:t>कि आज दाऊद के नगर में तुम्हारे लिये एक उद्धारकर्ता जन्मा है, और वही मसीह प्रभु है।</a:t>
            </a:r>
            <a:endParaRPr lang="en-ZA" sz="3600" dirty="0"/>
          </a:p>
        </p:txBody>
      </p:sp>
      <p:pic>
        <p:nvPicPr>
          <p:cNvPr id="26" name="Audio 25">
            <a:hlinkClick r:id="" action="ppaction://media"/>
            <a:extLst>
              <a:ext uri="{FF2B5EF4-FFF2-40B4-BE49-F238E27FC236}">
                <a16:creationId xmlns:a16="http://schemas.microsoft.com/office/drawing/2014/main" id="{1FA8B6CD-4E40-B511-5121-DA85220BE32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902791174"/>
      </p:ext>
    </p:extLst>
  </p:cSld>
  <p:clrMapOvr>
    <a:masterClrMapping/>
  </p:clrMapOvr>
  <mc:AlternateContent xmlns:mc="http://schemas.openxmlformats.org/markup-compatibility/2006" xmlns:p14="http://schemas.microsoft.com/office/powerpoint/2010/main">
    <mc:Choice Requires="p14">
      <p:transition spd="slow" p14:dur="2000" advTm="17679"/>
    </mc:Choice>
    <mc:Fallback xmlns="">
      <p:transition spd="slow" advTm="176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1860F7CF-FBF6-C19C-424B-2793F77AF566}"/>
              </a:ext>
            </a:extLst>
          </p:cNvPr>
          <p:cNvPicPr>
            <a:picLocks noChangeAspect="1"/>
          </p:cNvPicPr>
          <p:nvPr/>
        </p:nvPicPr>
        <p:blipFill rotWithShape="1">
          <a:blip r:embed="rId2"/>
          <a:srcRect t="855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397344" y="1532021"/>
            <a:ext cx="5975129" cy="3031958"/>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9CB6E6AD-9323-9F69-9BF1-C1EC95EC4FC4}"/>
              </a:ext>
            </a:extLst>
          </p:cNvPr>
          <p:cNvSpPr txBox="1"/>
          <p:nvPr/>
        </p:nvSpPr>
        <p:spPr>
          <a:xfrm>
            <a:off x="7164336" y="4673691"/>
            <a:ext cx="5027664" cy="2558716"/>
          </a:xfrm>
          <a:prstGeom prst="rect">
            <a:avLst/>
          </a:prstGeom>
          <a:noFill/>
        </p:spPr>
        <p:txBody>
          <a:bodyPr wrap="square" rtlCol="0">
            <a:noAutofit/>
          </a:bodyPr>
          <a:lstStyle/>
          <a:p>
            <a:pPr algn="l"/>
            <a:r>
              <a:rPr lang="hi-IN" sz="6000" b="0" i="0" u="none" strike="noStrike" baseline="0" dirty="0">
                <a:solidFill>
                  <a:schemeClr val="bg1"/>
                </a:solidFill>
                <a:latin typeface="TimesNewRomanPSMT"/>
              </a:rPr>
              <a:t>यीशु का जन्म - लूका 2:1-7</a:t>
            </a:r>
            <a:endParaRPr lang="en-ZA" dirty="0"/>
          </a:p>
        </p:txBody>
      </p:sp>
      <p:sp>
        <p:nvSpPr>
          <p:cNvPr id="5" name="TextBox 4">
            <a:extLst>
              <a:ext uri="{FF2B5EF4-FFF2-40B4-BE49-F238E27FC236}">
                <a16:creationId xmlns:a16="http://schemas.microsoft.com/office/drawing/2014/main" id="{B91A66ED-6471-5DE9-DB9E-450E8B31D487}"/>
              </a:ext>
            </a:extLst>
          </p:cNvPr>
          <p:cNvSpPr txBox="1"/>
          <p:nvPr/>
        </p:nvSpPr>
        <p:spPr>
          <a:xfrm>
            <a:off x="572344" y="5674145"/>
            <a:ext cx="6591992" cy="671915"/>
          </a:xfrm>
          <a:prstGeom prst="rect">
            <a:avLst/>
          </a:prstGeom>
          <a:noFill/>
        </p:spPr>
        <p:txBody>
          <a:bodyPr wrap="square">
            <a:spAutoFit/>
          </a:bodyPr>
          <a:lstStyle/>
          <a:p>
            <a:pPr marL="0" marR="0">
              <a:lnSpc>
                <a:spcPct val="107000"/>
              </a:lnSpc>
              <a:spcBef>
                <a:spcPts val="0"/>
              </a:spcBef>
              <a:spcAft>
                <a:spcPts val="800"/>
              </a:spcAft>
            </a:pPr>
            <a:r>
              <a:rPr lang="en-US" sz="1800" kern="1200" dirty="0">
                <a:solidFill>
                  <a:srgbClr val="FFFFFF"/>
                </a:solidFill>
                <a:effectLst/>
                <a:latin typeface="Aptos"/>
                <a:ea typeface="Aptos"/>
                <a:cs typeface="Arial" panose="020B0604020202020204" pitchFamily="34" charset="0"/>
              </a:rPr>
              <a:t>This work is licensed under a Creative Commons Attribution-</a:t>
            </a:r>
            <a:r>
              <a:rPr lang="en-US" sz="1800" kern="1200" dirty="0" err="1">
                <a:solidFill>
                  <a:srgbClr val="FFFFFF"/>
                </a:solidFill>
                <a:effectLst/>
                <a:latin typeface="Aptos"/>
                <a:ea typeface="Aptos"/>
                <a:cs typeface="Arial" panose="020B0604020202020204" pitchFamily="34" charset="0"/>
              </a:rPr>
              <a:t>ShareAlike</a:t>
            </a:r>
            <a:r>
              <a:rPr lang="en-US" sz="1800" kern="1200" dirty="0">
                <a:solidFill>
                  <a:srgbClr val="FFFFFF"/>
                </a:solidFill>
                <a:effectLst/>
                <a:latin typeface="Aptos"/>
                <a:ea typeface="Aptos"/>
                <a:cs typeface="Arial" panose="020B0604020202020204" pitchFamily="34" charset="0"/>
              </a:rPr>
              <a:t> 4.0 International License</a:t>
            </a:r>
            <a:endParaRPr lang="en-US" sz="2400" kern="100" dirty="0">
              <a:effectLst/>
              <a:latin typeface="Aptos"/>
              <a:ea typeface="Aptos"/>
              <a:cs typeface="Arial" panose="020B0604020202020204" pitchFamily="34" charset="0"/>
            </a:endParaRPr>
          </a:p>
        </p:txBody>
      </p:sp>
    </p:spTree>
    <p:extLst>
      <p:ext uri="{BB962C8B-B14F-4D97-AF65-F5344CB8AC3E}">
        <p14:creationId xmlns:p14="http://schemas.microsoft.com/office/powerpoint/2010/main" val="32613775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81A1B12-8E42-2F1A-4AB9-915B7A8EC5E8}"/>
              </a:ext>
            </a:extLst>
          </p:cNvPr>
          <p:cNvPicPr>
            <a:picLocks noChangeAspect="1"/>
          </p:cNvPicPr>
          <p:nvPr/>
        </p:nvPicPr>
        <p:blipFill rotWithShape="1">
          <a:blip r:embed="rId2"/>
          <a:srcRect l="3093" r="1"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5" name="TextBox 4">
            <a:extLst>
              <a:ext uri="{FF2B5EF4-FFF2-40B4-BE49-F238E27FC236}">
                <a16:creationId xmlns:a16="http://schemas.microsoft.com/office/drawing/2014/main" id="{A89E15F5-0C71-430F-9410-AE14BBE7F778}"/>
              </a:ext>
            </a:extLst>
          </p:cNvPr>
          <p:cNvSpPr txBox="1"/>
          <p:nvPr/>
        </p:nvSpPr>
        <p:spPr>
          <a:xfrm>
            <a:off x="285615" y="261431"/>
            <a:ext cx="2709453"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लूका</a:t>
            </a:r>
            <a:r>
              <a:rPr lang="hi-IN" sz="2800" b="0" i="0" u="none" strike="noStrike" baseline="0" dirty="0">
                <a:solidFill>
                  <a:schemeClr val="bg1"/>
                </a:solidFill>
                <a:latin typeface="Mangal" panose="02040503050203030202" pitchFamily="18" charset="0"/>
                <a:cs typeface="Mangal" panose="02040503050203030202" pitchFamily="18" charset="0"/>
              </a:rPr>
              <a:t> 2:1</a:t>
            </a:r>
            <a:r>
              <a:rPr lang="en-US" sz="2800" b="0" i="0" u="none" strike="noStrike" baseline="0" dirty="0">
                <a:solidFill>
                  <a:schemeClr val="bg1"/>
                </a:solidFill>
                <a:latin typeface="Mangal" panose="02040503050203030202" pitchFamily="18" charset="0"/>
                <a:cs typeface="Mangal" panose="02040503050203030202" pitchFamily="18" charset="0"/>
              </a:rPr>
              <a:t>0,11</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0680680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12</a:t>
            </a:r>
            <a:r>
              <a:rPr lang="en-US" sz="4000" b="0" i="0">
                <a:solidFill>
                  <a:srgbClr val="121212"/>
                </a:solidFill>
                <a:effectLst/>
                <a:latin typeface="Inter" panose="020B0502030000000004" pitchFamily="34" charset="0"/>
              </a:rPr>
              <a:t>And this will be a sign to you: You will find a baby wrapped in swaddling cloths and lying in a manger.”</a:t>
            </a:r>
            <a:endParaRPr lang="en-ZA" sz="1600" dirty="0"/>
          </a:p>
        </p:txBody>
      </p:sp>
      <p:sp>
        <p:nvSpPr>
          <p:cNvPr id="3" name="TextBox 2">
            <a:extLst>
              <a:ext uri="{FF2B5EF4-FFF2-40B4-BE49-F238E27FC236}">
                <a16:creationId xmlns:a16="http://schemas.microsoft.com/office/drawing/2014/main" id="{66BEA8BA-EB4D-925B-3B1F-3A235160E1CD}"/>
              </a:ext>
            </a:extLst>
          </p:cNvPr>
          <p:cNvSpPr txBox="1"/>
          <p:nvPr/>
        </p:nvSpPr>
        <p:spPr>
          <a:xfrm>
            <a:off x="6216870" y="146957"/>
            <a:ext cx="5975129" cy="6564086"/>
          </a:xfrm>
          <a:prstGeom prst="rect">
            <a:avLst/>
          </a:prstGeom>
          <a:noFill/>
        </p:spPr>
        <p:txBody>
          <a:bodyPr wrap="square" rtlCol="0">
            <a:noAutofit/>
          </a:bodyPr>
          <a:lstStyle/>
          <a:p>
            <a:r>
              <a:rPr lang="hi-IN" sz="4000" b="0" i="0" dirty="0">
                <a:solidFill>
                  <a:srgbClr val="777A7B"/>
                </a:solidFill>
                <a:effectLst/>
                <a:latin typeface="Inter" panose="020B0502030000000004" pitchFamily="34" charset="0"/>
              </a:rPr>
              <a:t>12</a:t>
            </a:r>
            <a:r>
              <a:rPr lang="hi-IN" sz="4000" b="0" i="0" dirty="0">
                <a:solidFill>
                  <a:srgbClr val="121212"/>
                </a:solidFill>
                <a:effectLst/>
                <a:latin typeface="Inter" panose="020B0502030000000004" pitchFamily="34" charset="0"/>
              </a:rPr>
              <a:t>और इसका तुम्हारे लिये यह चिन्ह है, कि तुम एक बालक को कपड़े में लिपटा हुआ और चरनी में पड़ा पाओगे।”</a:t>
            </a:r>
            <a:endParaRPr lang="en-ZA" sz="4000" dirty="0"/>
          </a:p>
        </p:txBody>
      </p:sp>
      <p:pic>
        <p:nvPicPr>
          <p:cNvPr id="6" name="Audio 5">
            <a:hlinkClick r:id="" action="ppaction://media"/>
            <a:extLst>
              <a:ext uri="{FF2B5EF4-FFF2-40B4-BE49-F238E27FC236}">
                <a16:creationId xmlns:a16="http://schemas.microsoft.com/office/drawing/2014/main" id="{2E0066FE-058F-A593-3473-0F2BA801827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702511726"/>
      </p:ext>
    </p:extLst>
  </p:cSld>
  <p:clrMapOvr>
    <a:masterClrMapping/>
  </p:clrMapOvr>
  <mc:AlternateContent xmlns:mc="http://schemas.openxmlformats.org/markup-compatibility/2006" xmlns:p14="http://schemas.microsoft.com/office/powerpoint/2010/main">
    <mc:Choice Requires="p14">
      <p:transition spd="slow" p14:dur="2000" advTm="7604"/>
    </mc:Choice>
    <mc:Fallback xmlns="">
      <p:transition spd="slow" advTm="76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F1C94B4-936A-7553-1BD1-78F75B41AC18}"/>
              </a:ext>
            </a:extLst>
          </p:cNvPr>
          <p:cNvPicPr>
            <a:picLocks noChangeAspect="1"/>
          </p:cNvPicPr>
          <p:nvPr/>
        </p:nvPicPr>
        <p:blipFill rotWithShape="1">
          <a:blip r:embed="rId2"/>
          <a:srcRect l="220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5" name="TextBox 4">
            <a:extLst>
              <a:ext uri="{FF2B5EF4-FFF2-40B4-BE49-F238E27FC236}">
                <a16:creationId xmlns:a16="http://schemas.microsoft.com/office/drawing/2014/main" id="{F67FD0F4-8269-D77E-BE62-BB37E7AC56CD}"/>
              </a:ext>
            </a:extLst>
          </p:cNvPr>
          <p:cNvSpPr txBox="1"/>
          <p:nvPr/>
        </p:nvSpPr>
        <p:spPr>
          <a:xfrm>
            <a:off x="285615" y="261431"/>
            <a:ext cx="2709453"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लूका</a:t>
            </a:r>
            <a:r>
              <a:rPr lang="hi-IN" sz="2800" b="0" i="0" u="none" strike="noStrike" baseline="0" dirty="0">
                <a:solidFill>
                  <a:schemeClr val="bg1"/>
                </a:solidFill>
                <a:latin typeface="Mangal" panose="02040503050203030202" pitchFamily="18" charset="0"/>
                <a:cs typeface="Mangal" panose="02040503050203030202" pitchFamily="18" charset="0"/>
              </a:rPr>
              <a:t> 2:1</a:t>
            </a:r>
            <a:r>
              <a:rPr lang="en-US" sz="2800" b="0" i="0" u="none" strike="noStrike" baseline="0" dirty="0">
                <a:solidFill>
                  <a:schemeClr val="bg1"/>
                </a:solidFill>
                <a:latin typeface="Mangal" panose="02040503050203030202" pitchFamily="18" charset="0"/>
                <a:cs typeface="Mangal" panose="02040503050203030202" pitchFamily="18" charset="0"/>
              </a:rPr>
              <a:t>2</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1877697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3600" b="0" i="0">
                <a:solidFill>
                  <a:srgbClr val="777A7B"/>
                </a:solidFill>
                <a:effectLst/>
                <a:latin typeface="Inter" panose="020B0502030000000004" pitchFamily="34" charset="0"/>
              </a:rPr>
              <a:t>13</a:t>
            </a:r>
            <a:r>
              <a:rPr lang="en-US" sz="3600" b="0" i="0">
                <a:solidFill>
                  <a:srgbClr val="121212"/>
                </a:solidFill>
                <a:effectLst/>
                <a:latin typeface="Inter" panose="020B0502030000000004" pitchFamily="34" charset="0"/>
              </a:rPr>
              <a:t>And suddenly there appeared with the angel a great multitude of the heavenly host, praising God and saying:</a:t>
            </a:r>
          </a:p>
          <a:p>
            <a:pPr algn="l"/>
            <a:r>
              <a:rPr lang="en-US" sz="3600" b="0" i="0">
                <a:solidFill>
                  <a:srgbClr val="777A7B"/>
                </a:solidFill>
                <a:effectLst/>
                <a:latin typeface="Inter" panose="020B0502030000000004" pitchFamily="34" charset="0"/>
              </a:rPr>
              <a:t>14</a:t>
            </a:r>
            <a:r>
              <a:rPr lang="en-US" sz="3600" b="0" i="0">
                <a:solidFill>
                  <a:srgbClr val="121212"/>
                </a:solidFill>
                <a:effectLst/>
                <a:latin typeface="Inter" panose="020B0502030000000004" pitchFamily="34" charset="0"/>
              </a:rPr>
              <a:t>“Glory to God in the highest,</a:t>
            </a:r>
          </a:p>
          <a:p>
            <a:pPr algn="l"/>
            <a:r>
              <a:rPr lang="en-US" sz="3600" b="0" i="0">
                <a:solidFill>
                  <a:srgbClr val="121212"/>
                </a:solidFill>
                <a:effectLst/>
                <a:latin typeface="Inter" panose="020B0502030000000004" pitchFamily="34" charset="0"/>
              </a:rPr>
              <a:t>and on earth peace to men</a:t>
            </a:r>
          </a:p>
          <a:p>
            <a:pPr algn="l"/>
            <a:r>
              <a:rPr lang="en-US" sz="3600" b="0" i="0">
                <a:solidFill>
                  <a:srgbClr val="121212"/>
                </a:solidFill>
                <a:effectLst/>
                <a:latin typeface="Inter" panose="020B0502030000000004" pitchFamily="34" charset="0"/>
              </a:rPr>
              <a:t>on whom His favor rests!”</a:t>
            </a:r>
          </a:p>
        </p:txBody>
      </p:sp>
      <p:sp>
        <p:nvSpPr>
          <p:cNvPr id="3" name="TextBox 2">
            <a:extLst>
              <a:ext uri="{FF2B5EF4-FFF2-40B4-BE49-F238E27FC236}">
                <a16:creationId xmlns:a16="http://schemas.microsoft.com/office/drawing/2014/main" id="{27FE534C-51F7-636A-B515-D4B6EFC3E373}"/>
              </a:ext>
            </a:extLst>
          </p:cNvPr>
          <p:cNvSpPr txBox="1"/>
          <p:nvPr/>
        </p:nvSpPr>
        <p:spPr>
          <a:xfrm>
            <a:off x="6216870" y="146957"/>
            <a:ext cx="5975129" cy="6564086"/>
          </a:xfrm>
          <a:prstGeom prst="rect">
            <a:avLst/>
          </a:prstGeom>
          <a:noFill/>
        </p:spPr>
        <p:txBody>
          <a:bodyPr wrap="square" rtlCol="0">
            <a:noAutofit/>
          </a:bodyPr>
          <a:lstStyle/>
          <a:p>
            <a:pPr algn="l"/>
            <a:r>
              <a:rPr lang="hi-IN" sz="3600" b="0" i="0" dirty="0">
                <a:solidFill>
                  <a:srgbClr val="777A7B"/>
                </a:solidFill>
                <a:effectLst/>
                <a:latin typeface="Inter" panose="020B0502030000000004" pitchFamily="34" charset="0"/>
              </a:rPr>
              <a:t>13</a:t>
            </a:r>
            <a:r>
              <a:rPr lang="hi-IN" sz="3600" b="0" i="0" dirty="0">
                <a:solidFill>
                  <a:srgbClr val="121212"/>
                </a:solidFill>
                <a:effectLst/>
                <a:latin typeface="Inter" panose="020B0502030000000004" pitchFamily="34" charset="0"/>
              </a:rPr>
              <a:t>तब एकाएक उस स्वर्गदूत के साथ स्वर्गदूतों का दल परमेश्वर की स्तुति करते हुए और यह कहते दिखाई दिया,</a:t>
            </a:r>
          </a:p>
          <a:p>
            <a:pPr algn="l"/>
            <a:r>
              <a:rPr lang="hi-IN" sz="3600" b="0" i="0" dirty="0">
                <a:solidFill>
                  <a:srgbClr val="777A7B"/>
                </a:solidFill>
                <a:effectLst/>
                <a:latin typeface="Inter" panose="020B0502030000000004" pitchFamily="34" charset="0"/>
              </a:rPr>
              <a:t>14</a:t>
            </a:r>
            <a:r>
              <a:rPr lang="hi-IN" sz="3600" b="0" i="0" dirty="0">
                <a:solidFill>
                  <a:srgbClr val="121212"/>
                </a:solidFill>
                <a:effectLst/>
                <a:latin typeface="Inter" panose="020B0502030000000004" pitchFamily="34" charset="0"/>
              </a:rPr>
              <a:t>“आकाश में परमेश्वर की महिमा और</a:t>
            </a:r>
          </a:p>
          <a:p>
            <a:pPr algn="l"/>
            <a:r>
              <a:rPr lang="hi-IN" sz="3600" b="0" i="0" dirty="0">
                <a:solidFill>
                  <a:srgbClr val="121212"/>
                </a:solidFill>
                <a:effectLst/>
                <a:latin typeface="Inter" panose="020B0502030000000004" pitchFamily="34" charset="0"/>
              </a:rPr>
              <a:t>पृथ्वी पर उन मनुष्यों में जिनसे वह प्रसन्न है शान्ति हो।”</a:t>
            </a:r>
          </a:p>
        </p:txBody>
      </p:sp>
      <p:pic>
        <p:nvPicPr>
          <p:cNvPr id="22" name="Audio 21">
            <a:hlinkClick r:id="" action="ppaction://media"/>
            <a:extLst>
              <a:ext uri="{FF2B5EF4-FFF2-40B4-BE49-F238E27FC236}">
                <a16:creationId xmlns:a16="http://schemas.microsoft.com/office/drawing/2014/main" id="{A49ACEF7-7F10-0439-47F0-CD9E2BD70BC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076983987"/>
      </p:ext>
    </p:extLst>
  </p:cSld>
  <p:clrMapOvr>
    <a:masterClrMapping/>
  </p:clrMapOvr>
  <mc:AlternateContent xmlns:mc="http://schemas.openxmlformats.org/markup-compatibility/2006" xmlns:p14="http://schemas.microsoft.com/office/powerpoint/2010/main">
    <mc:Choice Requires="p14">
      <p:transition spd="slow" p14:dur="2000" advTm="20980"/>
    </mc:Choice>
    <mc:Fallback xmlns="">
      <p:transition spd="slow" advTm="209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D5248BE-D8F0-20D0-839F-71CA8F8F96FD}"/>
              </a:ext>
            </a:extLst>
          </p:cNvPr>
          <p:cNvPicPr>
            <a:picLocks noChangeAspect="1"/>
          </p:cNvPicPr>
          <p:nvPr/>
        </p:nvPicPr>
        <p:blipFill rotWithShape="1">
          <a:blip r:embed="rId2"/>
          <a:srcRect b="46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5" name="TextBox 4">
            <a:extLst>
              <a:ext uri="{FF2B5EF4-FFF2-40B4-BE49-F238E27FC236}">
                <a16:creationId xmlns:a16="http://schemas.microsoft.com/office/drawing/2014/main" id="{4EB099BA-FA09-2089-BAFD-BE922F04EE5F}"/>
              </a:ext>
            </a:extLst>
          </p:cNvPr>
          <p:cNvSpPr txBox="1"/>
          <p:nvPr/>
        </p:nvSpPr>
        <p:spPr>
          <a:xfrm>
            <a:off x="285615" y="261431"/>
            <a:ext cx="2709453"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लूका</a:t>
            </a:r>
            <a:r>
              <a:rPr lang="hi-IN" sz="2800" b="0" i="0" u="none" strike="noStrike" baseline="0" dirty="0">
                <a:solidFill>
                  <a:schemeClr val="bg1"/>
                </a:solidFill>
                <a:latin typeface="Mangal" panose="02040503050203030202" pitchFamily="18" charset="0"/>
                <a:cs typeface="Mangal" panose="02040503050203030202" pitchFamily="18" charset="0"/>
              </a:rPr>
              <a:t> 2:1</a:t>
            </a:r>
            <a:r>
              <a:rPr lang="en-US" sz="2800" b="0" i="0" u="none" strike="noStrike" baseline="0" dirty="0">
                <a:solidFill>
                  <a:schemeClr val="bg1"/>
                </a:solidFill>
                <a:latin typeface="Mangal" panose="02040503050203030202" pitchFamily="18" charset="0"/>
                <a:cs typeface="Mangal" panose="02040503050203030202" pitchFamily="18" charset="0"/>
              </a:rPr>
              <a:t>3,14</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302664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15</a:t>
            </a:r>
            <a:r>
              <a:rPr lang="en-US" sz="4000" b="0" i="0">
                <a:solidFill>
                  <a:srgbClr val="121212"/>
                </a:solidFill>
                <a:effectLst/>
                <a:latin typeface="Inter" panose="020B0502030000000004" pitchFamily="34" charset="0"/>
              </a:rPr>
              <a:t>When the angels had left them and gone into heaven, the shepherds said to one another, “Let us go to Bethlehem and see this thing that has happened, which the Lord has made known to us.”</a:t>
            </a:r>
            <a:endParaRPr lang="en-ZA" sz="1600" dirty="0"/>
          </a:p>
        </p:txBody>
      </p:sp>
      <p:sp>
        <p:nvSpPr>
          <p:cNvPr id="3" name="TextBox 2">
            <a:extLst>
              <a:ext uri="{FF2B5EF4-FFF2-40B4-BE49-F238E27FC236}">
                <a16:creationId xmlns:a16="http://schemas.microsoft.com/office/drawing/2014/main" id="{C2CA3C41-E59C-A347-6497-382144E64CE7}"/>
              </a:ext>
            </a:extLst>
          </p:cNvPr>
          <p:cNvSpPr txBox="1"/>
          <p:nvPr/>
        </p:nvSpPr>
        <p:spPr>
          <a:xfrm>
            <a:off x="6216870" y="146957"/>
            <a:ext cx="5975129" cy="6564086"/>
          </a:xfrm>
          <a:prstGeom prst="rect">
            <a:avLst/>
          </a:prstGeom>
          <a:noFill/>
        </p:spPr>
        <p:txBody>
          <a:bodyPr wrap="square" rtlCol="0">
            <a:noAutofit/>
          </a:bodyPr>
          <a:lstStyle/>
          <a:p>
            <a:r>
              <a:rPr lang="hi-IN" sz="4000" b="0" i="0" dirty="0">
                <a:solidFill>
                  <a:srgbClr val="777A7B"/>
                </a:solidFill>
                <a:effectLst/>
                <a:latin typeface="Inter" panose="020B0502030000000004" pitchFamily="34" charset="0"/>
              </a:rPr>
              <a:t>15</a:t>
            </a:r>
            <a:r>
              <a:rPr lang="hi-IN" sz="4000" b="0" i="0" dirty="0">
                <a:solidFill>
                  <a:srgbClr val="121212"/>
                </a:solidFill>
                <a:effectLst/>
                <a:latin typeface="Inter" panose="020B0502030000000004" pitchFamily="34" charset="0"/>
              </a:rPr>
              <a:t>जब स्वर्गदूत उनके पास से स्वर्ग को चले गए, तो गड़ेरियों ने आपस में कहा, “आओ, हम बैतलहम जाकर यह बात जो हुई है, और जिसे प्रभु ने हमें बताया है, देखें।”</a:t>
            </a:r>
            <a:endParaRPr lang="en-ZA" sz="4000" dirty="0"/>
          </a:p>
        </p:txBody>
      </p:sp>
      <p:pic>
        <p:nvPicPr>
          <p:cNvPr id="10" name="Audio 9">
            <a:hlinkClick r:id="" action="ppaction://media"/>
            <a:extLst>
              <a:ext uri="{FF2B5EF4-FFF2-40B4-BE49-F238E27FC236}">
                <a16:creationId xmlns:a16="http://schemas.microsoft.com/office/drawing/2014/main" id="{E63BD6E2-78ED-69F3-6E64-EDDA683667F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169491533"/>
      </p:ext>
    </p:extLst>
  </p:cSld>
  <p:clrMapOvr>
    <a:masterClrMapping/>
  </p:clrMapOvr>
  <mc:AlternateContent xmlns:mc="http://schemas.openxmlformats.org/markup-compatibility/2006" xmlns:p14="http://schemas.microsoft.com/office/powerpoint/2010/main">
    <mc:Choice Requires="p14">
      <p:transition spd="slow" p14:dur="2000" advTm="14007"/>
    </mc:Choice>
    <mc:Fallback xmlns="">
      <p:transition spd="slow" advTm="140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2D4BDD-C389-21D9-F9ED-E5910064C0AA}"/>
              </a:ext>
            </a:extLst>
          </p:cNvPr>
          <p:cNvPicPr>
            <a:picLocks noChangeAspect="1"/>
          </p:cNvPicPr>
          <p:nvPr/>
        </p:nvPicPr>
        <p:blipFill rotWithShape="1">
          <a:blip r:embed="rId2"/>
          <a:srcRect r="10650"/>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5" name="TextBox 4">
            <a:extLst>
              <a:ext uri="{FF2B5EF4-FFF2-40B4-BE49-F238E27FC236}">
                <a16:creationId xmlns:a16="http://schemas.microsoft.com/office/drawing/2014/main" id="{36B09F49-9A74-8725-3A45-608336C8F40F}"/>
              </a:ext>
            </a:extLst>
          </p:cNvPr>
          <p:cNvSpPr txBox="1"/>
          <p:nvPr/>
        </p:nvSpPr>
        <p:spPr>
          <a:xfrm>
            <a:off x="285615" y="261431"/>
            <a:ext cx="2709453"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लूका</a:t>
            </a:r>
            <a:r>
              <a:rPr lang="hi-IN" sz="2800" b="0" i="0" u="none" strike="noStrike" baseline="0" dirty="0">
                <a:solidFill>
                  <a:schemeClr val="bg1"/>
                </a:solidFill>
                <a:latin typeface="Mangal" panose="02040503050203030202" pitchFamily="18" charset="0"/>
                <a:cs typeface="Mangal" panose="02040503050203030202" pitchFamily="18" charset="0"/>
              </a:rPr>
              <a:t> 2:1</a:t>
            </a:r>
            <a:r>
              <a:rPr lang="en-US" sz="2800" b="0" i="0" u="none" strike="noStrike" baseline="0" dirty="0">
                <a:solidFill>
                  <a:schemeClr val="bg1"/>
                </a:solidFill>
                <a:latin typeface="Mangal" panose="02040503050203030202" pitchFamily="18" charset="0"/>
                <a:cs typeface="Mangal" panose="02040503050203030202" pitchFamily="18" charset="0"/>
              </a:rPr>
              <a:t>5</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3027594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a:solidFill>
                  <a:srgbClr val="777A7B"/>
                </a:solidFill>
                <a:effectLst/>
                <a:latin typeface="Inter" panose="020B0502030000000004" pitchFamily="34" charset="0"/>
              </a:rPr>
              <a:t>16</a:t>
            </a:r>
            <a:r>
              <a:rPr lang="en-US" sz="4400" b="0" i="0">
                <a:solidFill>
                  <a:srgbClr val="121212"/>
                </a:solidFill>
                <a:effectLst/>
                <a:latin typeface="Inter" panose="020B0502030000000004" pitchFamily="34" charset="0"/>
              </a:rPr>
              <a:t>So they hurried off and found Mary and Joseph and the Baby, who was lying in the manger.</a:t>
            </a:r>
            <a:endParaRPr lang="en-ZA" dirty="0"/>
          </a:p>
        </p:txBody>
      </p:sp>
      <p:sp>
        <p:nvSpPr>
          <p:cNvPr id="3" name="TextBox 2">
            <a:extLst>
              <a:ext uri="{FF2B5EF4-FFF2-40B4-BE49-F238E27FC236}">
                <a16:creationId xmlns:a16="http://schemas.microsoft.com/office/drawing/2014/main" id="{C83DF1BB-E45B-AB05-2459-0296821A7B0A}"/>
              </a:ext>
            </a:extLst>
          </p:cNvPr>
          <p:cNvSpPr txBox="1"/>
          <p:nvPr/>
        </p:nvSpPr>
        <p:spPr>
          <a:xfrm>
            <a:off x="6216870" y="146957"/>
            <a:ext cx="5975129" cy="6564086"/>
          </a:xfrm>
          <a:prstGeom prst="rect">
            <a:avLst/>
          </a:prstGeom>
          <a:noFill/>
        </p:spPr>
        <p:txBody>
          <a:bodyPr wrap="square" rtlCol="0">
            <a:noAutofit/>
          </a:bodyPr>
          <a:lstStyle/>
          <a:p>
            <a:r>
              <a:rPr lang="hi-IN" sz="4000" b="0" i="0" dirty="0">
                <a:solidFill>
                  <a:srgbClr val="777A7B"/>
                </a:solidFill>
                <a:effectLst/>
                <a:latin typeface="Inter" panose="020B0502030000000004" pitchFamily="34" charset="0"/>
              </a:rPr>
              <a:t>16</a:t>
            </a:r>
            <a:r>
              <a:rPr lang="hi-IN" sz="4000" b="0" i="0" dirty="0">
                <a:solidFill>
                  <a:srgbClr val="121212"/>
                </a:solidFill>
                <a:effectLst/>
                <a:latin typeface="Inter" panose="020B0502030000000004" pitchFamily="34" charset="0"/>
              </a:rPr>
              <a:t>और उन्होंने तुरन्त जाकर मरियम और यूसुफ को और चरनी में उस बालक को पड़ा देखा।</a:t>
            </a:r>
            <a:endParaRPr lang="en-ZA" sz="4000" dirty="0"/>
          </a:p>
        </p:txBody>
      </p:sp>
      <p:pic>
        <p:nvPicPr>
          <p:cNvPr id="14" name="Audio 13">
            <a:hlinkClick r:id="" action="ppaction://media"/>
            <a:extLst>
              <a:ext uri="{FF2B5EF4-FFF2-40B4-BE49-F238E27FC236}">
                <a16:creationId xmlns:a16="http://schemas.microsoft.com/office/drawing/2014/main" id="{F3B13DEC-779E-A0F4-6B6E-1F51A026DA3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83334129"/>
      </p:ext>
    </p:extLst>
  </p:cSld>
  <p:clrMapOvr>
    <a:masterClrMapping/>
  </p:clrMapOvr>
  <mc:AlternateContent xmlns:mc="http://schemas.openxmlformats.org/markup-compatibility/2006" xmlns:p14="http://schemas.microsoft.com/office/powerpoint/2010/main">
    <mc:Choice Requires="p14">
      <p:transition spd="slow" p14:dur="2000" advTm="11842"/>
    </mc:Choice>
    <mc:Fallback xmlns="">
      <p:transition spd="slow" advTm="118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8692530A-B42C-74B1-B506-1A8D684F5CD4}"/>
              </a:ext>
            </a:extLst>
          </p:cNvPr>
          <p:cNvPicPr>
            <a:picLocks noChangeAspect="1"/>
          </p:cNvPicPr>
          <p:nvPr/>
        </p:nvPicPr>
        <p:blipFill>
          <a:blip r:embed="rId2"/>
          <a:stretch>
            <a:fillRect/>
          </a:stretch>
        </p:blipFill>
        <p:spPr>
          <a:xfrm>
            <a:off x="0" y="0"/>
            <a:ext cx="12191999" cy="7664770"/>
          </a:xfrm>
          <a:prstGeom prst="rect">
            <a:avLst/>
          </a:prstGeom>
        </p:spPr>
      </p:pic>
      <p:sp>
        <p:nvSpPr>
          <p:cNvPr id="5" name="TextBox 4">
            <a:extLst>
              <a:ext uri="{FF2B5EF4-FFF2-40B4-BE49-F238E27FC236}">
                <a16:creationId xmlns:a16="http://schemas.microsoft.com/office/drawing/2014/main" id="{1C843AD4-7F64-7CE5-9561-CF2CD5082201}"/>
              </a:ext>
            </a:extLst>
          </p:cNvPr>
          <p:cNvSpPr txBox="1"/>
          <p:nvPr/>
        </p:nvSpPr>
        <p:spPr>
          <a:xfrm>
            <a:off x="285615" y="261431"/>
            <a:ext cx="2709453"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लूका</a:t>
            </a:r>
            <a:r>
              <a:rPr lang="hi-IN" sz="2800" b="0" i="0" u="none" strike="noStrike" baseline="0" dirty="0">
                <a:solidFill>
                  <a:schemeClr val="bg1"/>
                </a:solidFill>
                <a:latin typeface="Mangal" panose="02040503050203030202" pitchFamily="18" charset="0"/>
                <a:cs typeface="Mangal" panose="02040503050203030202" pitchFamily="18" charset="0"/>
              </a:rPr>
              <a:t> 2:1</a:t>
            </a:r>
            <a:r>
              <a:rPr lang="en-US" sz="2800" b="0" i="0" u="none" strike="noStrike" baseline="0" dirty="0">
                <a:solidFill>
                  <a:schemeClr val="bg1"/>
                </a:solidFill>
                <a:latin typeface="Mangal" panose="02040503050203030202" pitchFamily="18" charset="0"/>
                <a:cs typeface="Mangal" panose="02040503050203030202" pitchFamily="18" charset="0"/>
              </a:rPr>
              <a:t>6</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5115646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17</a:t>
            </a:r>
            <a:r>
              <a:rPr lang="en-US" sz="4000" b="0" i="0">
                <a:solidFill>
                  <a:srgbClr val="121212"/>
                </a:solidFill>
                <a:effectLst/>
                <a:latin typeface="Inter" panose="020B0502030000000004" pitchFamily="34" charset="0"/>
              </a:rPr>
              <a:t>After they had seen the Child, they spread the message they had received about Him. </a:t>
            </a:r>
            <a:r>
              <a:rPr lang="en-US" sz="4000" b="0" i="0">
                <a:solidFill>
                  <a:srgbClr val="777A7B"/>
                </a:solidFill>
                <a:effectLst/>
                <a:latin typeface="Inter" panose="020B0502030000000004" pitchFamily="34" charset="0"/>
              </a:rPr>
              <a:t>18</a:t>
            </a:r>
            <a:r>
              <a:rPr lang="en-US" sz="4000" b="0" i="0">
                <a:solidFill>
                  <a:srgbClr val="121212"/>
                </a:solidFill>
                <a:effectLst/>
                <a:latin typeface="Inter" panose="020B0502030000000004" pitchFamily="34" charset="0"/>
              </a:rPr>
              <a:t>And all who heard it were amazed at what the shepherds said to them.</a:t>
            </a:r>
            <a:endParaRPr lang="en-ZA" sz="1600" dirty="0"/>
          </a:p>
        </p:txBody>
      </p:sp>
      <p:sp>
        <p:nvSpPr>
          <p:cNvPr id="3" name="TextBox 2">
            <a:extLst>
              <a:ext uri="{FF2B5EF4-FFF2-40B4-BE49-F238E27FC236}">
                <a16:creationId xmlns:a16="http://schemas.microsoft.com/office/drawing/2014/main" id="{F2E80B73-9347-229A-ADA1-73F550D60AA2}"/>
              </a:ext>
            </a:extLst>
          </p:cNvPr>
          <p:cNvSpPr txBox="1"/>
          <p:nvPr/>
        </p:nvSpPr>
        <p:spPr>
          <a:xfrm>
            <a:off x="6216870" y="146957"/>
            <a:ext cx="5975129" cy="6564086"/>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17</a:t>
            </a:r>
            <a:r>
              <a:rPr lang="hi-IN" sz="3600" b="0" i="0" dirty="0">
                <a:solidFill>
                  <a:srgbClr val="121212"/>
                </a:solidFill>
                <a:effectLst/>
                <a:latin typeface="Inter" panose="020B0502030000000004" pitchFamily="34" charset="0"/>
              </a:rPr>
              <a:t>इन्हें देखकर उन्होंने वह बात जो इस बालक के विषय में उनसे कही गई थी, प्रगट की। </a:t>
            </a:r>
            <a:r>
              <a:rPr lang="hi-IN" sz="3600" b="0" i="0" dirty="0">
                <a:solidFill>
                  <a:srgbClr val="777A7B"/>
                </a:solidFill>
                <a:effectLst/>
                <a:latin typeface="Inter" panose="020B0502030000000004" pitchFamily="34" charset="0"/>
              </a:rPr>
              <a:t>18</a:t>
            </a:r>
            <a:r>
              <a:rPr lang="hi-IN" sz="3600" b="0" i="0" dirty="0">
                <a:solidFill>
                  <a:srgbClr val="121212"/>
                </a:solidFill>
                <a:effectLst/>
                <a:latin typeface="Inter" panose="020B0502030000000004" pitchFamily="34" charset="0"/>
              </a:rPr>
              <a:t>और सब सुननेवालों ने उन बातों से जो गड़ेरियों ने उनसे कहीं आश्चर्य किया।</a:t>
            </a:r>
            <a:endParaRPr lang="en-ZA" sz="3600" dirty="0"/>
          </a:p>
        </p:txBody>
      </p:sp>
      <p:pic>
        <p:nvPicPr>
          <p:cNvPr id="18" name="Audio 17">
            <a:hlinkClick r:id="" action="ppaction://media"/>
            <a:extLst>
              <a:ext uri="{FF2B5EF4-FFF2-40B4-BE49-F238E27FC236}">
                <a16:creationId xmlns:a16="http://schemas.microsoft.com/office/drawing/2014/main" id="{797C55E2-9FBF-562A-44C7-C9E47E82D9A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799939013"/>
      </p:ext>
    </p:extLst>
  </p:cSld>
  <p:clrMapOvr>
    <a:masterClrMapping/>
  </p:clrMapOvr>
  <mc:AlternateContent xmlns:mc="http://schemas.openxmlformats.org/markup-compatibility/2006" xmlns:p14="http://schemas.microsoft.com/office/powerpoint/2010/main">
    <mc:Choice Requires="p14">
      <p:transition spd="slow" p14:dur="2000" advTm="11885"/>
    </mc:Choice>
    <mc:Fallback xmlns="">
      <p:transition spd="slow" advTm="118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6600" b="0" i="0" u="none" strike="noStrike" baseline="0" dirty="0">
                <a:latin typeface="TimesNewRomanPSMT"/>
              </a:rPr>
              <a:t>Birth of Jesus - Luke 2:1–7</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hi-IN" sz="5400" dirty="0"/>
              <a:t>यीशु का जन्म - लूका 2:1-7</a:t>
            </a:r>
            <a:endParaRPr lang="en-ZA" sz="5400" dirty="0"/>
          </a:p>
        </p:txBody>
      </p:sp>
      <p:pic>
        <p:nvPicPr>
          <p:cNvPr id="7" name="Audio 6">
            <a:hlinkClick r:id="" action="ppaction://media"/>
            <a:extLst>
              <a:ext uri="{FF2B5EF4-FFF2-40B4-BE49-F238E27FC236}">
                <a16:creationId xmlns:a16="http://schemas.microsoft.com/office/drawing/2014/main" id="{E8CFAF1E-5EFD-06AC-4499-B39EB8BF484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759221820"/>
      </p:ext>
    </p:extLst>
  </p:cSld>
  <p:clrMapOvr>
    <a:masterClrMapping/>
  </p:clrMapOvr>
  <mc:AlternateContent xmlns:mc="http://schemas.openxmlformats.org/markup-compatibility/2006" xmlns:p14="http://schemas.microsoft.com/office/powerpoint/2010/main">
    <mc:Choice Requires="p14">
      <p:transition spd="slow" p14:dur="2000" advTm="2145"/>
    </mc:Choice>
    <mc:Fallback xmlns="">
      <p:transition spd="slow" advTm="21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8DA5E2E1-C678-7AD9-E8D7-9781651E057E}"/>
              </a:ext>
            </a:extLst>
          </p:cNvPr>
          <p:cNvSpPr txBox="1"/>
          <p:nvPr/>
        </p:nvSpPr>
        <p:spPr>
          <a:xfrm>
            <a:off x="595864" y="261431"/>
            <a:ext cx="2709453"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pic>
        <p:nvPicPr>
          <p:cNvPr id="5" name="Picture 4">
            <a:extLst>
              <a:ext uri="{FF2B5EF4-FFF2-40B4-BE49-F238E27FC236}">
                <a16:creationId xmlns:a16="http://schemas.microsoft.com/office/drawing/2014/main" id="{1389AF51-E7E7-B47E-FE1A-ED4F4E40AD8D}"/>
              </a:ext>
            </a:extLst>
          </p:cNvPr>
          <p:cNvPicPr>
            <a:picLocks noChangeAspect="1"/>
          </p:cNvPicPr>
          <p:nvPr/>
        </p:nvPicPr>
        <p:blipFill>
          <a:blip r:embed="rId2"/>
          <a:stretch>
            <a:fillRect/>
          </a:stretch>
        </p:blipFill>
        <p:spPr>
          <a:xfrm>
            <a:off x="-6108234" y="-1219201"/>
            <a:ext cx="21387709" cy="12635345"/>
          </a:xfrm>
          <a:prstGeom prst="rect">
            <a:avLst/>
          </a:prstGeom>
        </p:spPr>
      </p:pic>
      <p:sp>
        <p:nvSpPr>
          <p:cNvPr id="3" name="TextBox 2">
            <a:extLst>
              <a:ext uri="{FF2B5EF4-FFF2-40B4-BE49-F238E27FC236}">
                <a16:creationId xmlns:a16="http://schemas.microsoft.com/office/drawing/2014/main" id="{9D79EF83-C79D-BDC6-C609-740A410755B7}"/>
              </a:ext>
            </a:extLst>
          </p:cNvPr>
          <p:cNvSpPr txBox="1"/>
          <p:nvPr/>
        </p:nvSpPr>
        <p:spPr>
          <a:xfrm>
            <a:off x="285615" y="261431"/>
            <a:ext cx="2709453"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लूका</a:t>
            </a:r>
            <a:r>
              <a:rPr lang="hi-IN" sz="2800" b="0" i="0" u="none" strike="noStrike" baseline="0" dirty="0">
                <a:solidFill>
                  <a:schemeClr val="bg1"/>
                </a:solidFill>
                <a:latin typeface="Mangal" panose="02040503050203030202" pitchFamily="18" charset="0"/>
                <a:cs typeface="Mangal" panose="02040503050203030202" pitchFamily="18" charset="0"/>
              </a:rPr>
              <a:t> 2:1</a:t>
            </a:r>
            <a:r>
              <a:rPr lang="en-US" sz="2800" b="0" i="0" u="none" strike="noStrike" baseline="0" dirty="0">
                <a:solidFill>
                  <a:schemeClr val="bg1"/>
                </a:solidFill>
                <a:latin typeface="Mangal" panose="02040503050203030202" pitchFamily="18" charset="0"/>
                <a:cs typeface="Mangal" panose="02040503050203030202" pitchFamily="18" charset="0"/>
              </a:rPr>
              <a:t>7,18</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496964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a:solidFill>
                  <a:srgbClr val="777A7B"/>
                </a:solidFill>
                <a:effectLst/>
                <a:latin typeface="Inter" panose="020B0502030000000004" pitchFamily="34" charset="0"/>
              </a:rPr>
              <a:t>19</a:t>
            </a:r>
            <a:r>
              <a:rPr lang="en-US" sz="4400" b="0" i="0">
                <a:solidFill>
                  <a:srgbClr val="121212"/>
                </a:solidFill>
                <a:effectLst/>
                <a:latin typeface="Inter" panose="020B0502030000000004" pitchFamily="34" charset="0"/>
              </a:rPr>
              <a:t>But Mary treasured up all these things and pondered them in her heart.</a:t>
            </a:r>
            <a:endParaRPr lang="en-ZA" dirty="0"/>
          </a:p>
        </p:txBody>
      </p:sp>
      <p:sp>
        <p:nvSpPr>
          <p:cNvPr id="3" name="TextBox 2">
            <a:extLst>
              <a:ext uri="{FF2B5EF4-FFF2-40B4-BE49-F238E27FC236}">
                <a16:creationId xmlns:a16="http://schemas.microsoft.com/office/drawing/2014/main" id="{006F6E60-1629-314B-EFA6-BBE76F182AD0}"/>
              </a:ext>
            </a:extLst>
          </p:cNvPr>
          <p:cNvSpPr txBox="1"/>
          <p:nvPr/>
        </p:nvSpPr>
        <p:spPr>
          <a:xfrm>
            <a:off x="6216870" y="146957"/>
            <a:ext cx="5975129" cy="6564086"/>
          </a:xfrm>
          <a:prstGeom prst="rect">
            <a:avLst/>
          </a:prstGeom>
          <a:noFill/>
        </p:spPr>
        <p:txBody>
          <a:bodyPr wrap="square" rtlCol="0">
            <a:noAutofit/>
          </a:bodyPr>
          <a:lstStyle/>
          <a:p>
            <a:r>
              <a:rPr lang="hi-IN" sz="4400" b="0" i="0" dirty="0">
                <a:solidFill>
                  <a:srgbClr val="777A7B"/>
                </a:solidFill>
                <a:effectLst/>
                <a:latin typeface="Inter" panose="020B0502030000000004" pitchFamily="34" charset="0"/>
              </a:rPr>
              <a:t>19</a:t>
            </a:r>
            <a:r>
              <a:rPr lang="hi-IN" sz="4400" b="0" i="0" dirty="0">
                <a:solidFill>
                  <a:srgbClr val="121212"/>
                </a:solidFill>
                <a:effectLst/>
                <a:latin typeface="Inter" panose="020B0502030000000004" pitchFamily="34" charset="0"/>
              </a:rPr>
              <a:t>परन्तु मरियम ये सब बातें अपने मन में रखकर सोचती रही।</a:t>
            </a:r>
            <a:endParaRPr lang="en-ZA" sz="4400" dirty="0"/>
          </a:p>
        </p:txBody>
      </p:sp>
      <p:pic>
        <p:nvPicPr>
          <p:cNvPr id="6" name="Audio 5">
            <a:hlinkClick r:id="" action="ppaction://media"/>
            <a:extLst>
              <a:ext uri="{FF2B5EF4-FFF2-40B4-BE49-F238E27FC236}">
                <a16:creationId xmlns:a16="http://schemas.microsoft.com/office/drawing/2014/main" id="{20A55A2F-AD82-6192-6D2D-B1D071C830C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618424304"/>
      </p:ext>
    </p:extLst>
  </p:cSld>
  <p:clrMapOvr>
    <a:masterClrMapping/>
  </p:clrMapOvr>
  <mc:AlternateContent xmlns:mc="http://schemas.openxmlformats.org/markup-compatibility/2006" xmlns:p14="http://schemas.microsoft.com/office/powerpoint/2010/main">
    <mc:Choice Requires="p14">
      <p:transition spd="slow" p14:dur="2000" advTm="8209"/>
    </mc:Choice>
    <mc:Fallback xmlns="">
      <p:transition spd="slow" advTm="82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07005A0-5A60-663A-2085-30F46AC89032}"/>
              </a:ext>
            </a:extLst>
          </p:cNvPr>
          <p:cNvPicPr>
            <a:picLocks noChangeAspect="1"/>
          </p:cNvPicPr>
          <p:nvPr/>
        </p:nvPicPr>
        <p:blipFill rotWithShape="1">
          <a:blip r:embed="rId2"/>
          <a:srcRect b="8180"/>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5" name="TextBox 4">
            <a:extLst>
              <a:ext uri="{FF2B5EF4-FFF2-40B4-BE49-F238E27FC236}">
                <a16:creationId xmlns:a16="http://schemas.microsoft.com/office/drawing/2014/main" id="{2018ACAA-AD10-D5B2-69D9-5E7779EF9C5B}"/>
              </a:ext>
            </a:extLst>
          </p:cNvPr>
          <p:cNvSpPr txBox="1"/>
          <p:nvPr/>
        </p:nvSpPr>
        <p:spPr>
          <a:xfrm>
            <a:off x="285615" y="261431"/>
            <a:ext cx="2709453"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लूका</a:t>
            </a:r>
            <a:r>
              <a:rPr lang="hi-IN" sz="2800" b="0" i="0" u="none" strike="noStrike" baseline="0" dirty="0">
                <a:solidFill>
                  <a:schemeClr val="bg1"/>
                </a:solidFill>
                <a:latin typeface="Mangal" panose="02040503050203030202" pitchFamily="18" charset="0"/>
                <a:cs typeface="Mangal" panose="02040503050203030202" pitchFamily="18" charset="0"/>
              </a:rPr>
              <a:t> 2:1</a:t>
            </a:r>
            <a:r>
              <a:rPr lang="en-US" sz="2800" b="0" i="0" u="none" strike="noStrike" baseline="0" dirty="0">
                <a:solidFill>
                  <a:schemeClr val="bg1"/>
                </a:solidFill>
                <a:latin typeface="Mangal" panose="02040503050203030202" pitchFamily="18" charset="0"/>
                <a:cs typeface="Mangal" panose="02040503050203030202" pitchFamily="18" charset="0"/>
              </a:rPr>
              <a:t>9</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7899807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20</a:t>
            </a:r>
            <a:r>
              <a:rPr lang="en-US" sz="4000" b="0" i="0">
                <a:solidFill>
                  <a:srgbClr val="121212"/>
                </a:solidFill>
                <a:effectLst/>
                <a:latin typeface="Inter" panose="020B0502030000000004" pitchFamily="34" charset="0"/>
              </a:rPr>
              <a:t>The shepherds returned, glorifying and praising God for all they had heard and seen, which was just as the angel had told them.</a:t>
            </a:r>
            <a:endParaRPr lang="en-ZA" dirty="0"/>
          </a:p>
        </p:txBody>
      </p:sp>
      <p:sp>
        <p:nvSpPr>
          <p:cNvPr id="3" name="TextBox 2">
            <a:extLst>
              <a:ext uri="{FF2B5EF4-FFF2-40B4-BE49-F238E27FC236}">
                <a16:creationId xmlns:a16="http://schemas.microsoft.com/office/drawing/2014/main" id="{EEAFDB8A-EC5C-654B-A07F-2DF755F85180}"/>
              </a:ext>
            </a:extLst>
          </p:cNvPr>
          <p:cNvSpPr txBox="1"/>
          <p:nvPr/>
        </p:nvSpPr>
        <p:spPr>
          <a:xfrm>
            <a:off x="6216870" y="146957"/>
            <a:ext cx="5975129" cy="6564086"/>
          </a:xfrm>
          <a:prstGeom prst="rect">
            <a:avLst/>
          </a:prstGeom>
          <a:noFill/>
        </p:spPr>
        <p:txBody>
          <a:bodyPr wrap="square" rtlCol="0">
            <a:noAutofit/>
          </a:bodyPr>
          <a:lstStyle/>
          <a:p>
            <a:r>
              <a:rPr lang="hi-IN" sz="4000" b="0" i="0" dirty="0">
                <a:solidFill>
                  <a:srgbClr val="777A7B"/>
                </a:solidFill>
                <a:effectLst/>
                <a:latin typeface="Inter" panose="020B0502030000000004" pitchFamily="34" charset="0"/>
              </a:rPr>
              <a:t>20</a:t>
            </a:r>
            <a:r>
              <a:rPr lang="hi-IN" sz="4000" b="0" i="0" dirty="0">
                <a:solidFill>
                  <a:srgbClr val="121212"/>
                </a:solidFill>
                <a:effectLst/>
                <a:latin typeface="Inter" panose="020B0502030000000004" pitchFamily="34" charset="0"/>
              </a:rPr>
              <a:t>और गड़ेरिये जैसा उनसे कहा गया था, वैसा ही सब सुनकर और देखकर परमेश्वर की महिमा और स्तुति करते हुए लौट गए।</a:t>
            </a:r>
            <a:endParaRPr lang="en-ZA" sz="4000" dirty="0"/>
          </a:p>
        </p:txBody>
      </p:sp>
      <p:pic>
        <p:nvPicPr>
          <p:cNvPr id="14" name="Audio 13">
            <a:hlinkClick r:id="" action="ppaction://media"/>
            <a:extLst>
              <a:ext uri="{FF2B5EF4-FFF2-40B4-BE49-F238E27FC236}">
                <a16:creationId xmlns:a16="http://schemas.microsoft.com/office/drawing/2014/main" id="{C15AB3A8-FFE0-B8DA-C247-E9A90DB4FA8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783514268"/>
      </p:ext>
    </p:extLst>
  </p:cSld>
  <p:clrMapOvr>
    <a:masterClrMapping/>
  </p:clrMapOvr>
  <mc:AlternateContent xmlns:mc="http://schemas.openxmlformats.org/markup-compatibility/2006" xmlns:p14="http://schemas.microsoft.com/office/powerpoint/2010/main">
    <mc:Choice Requires="p14">
      <p:transition spd="slow" p14:dur="2000" advTm="13425"/>
    </mc:Choice>
    <mc:Fallback xmlns="">
      <p:transition spd="slow" advTm="134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C269A96-505C-F8CA-A73C-2E0479FB77EF}"/>
              </a:ext>
            </a:extLst>
          </p:cNvPr>
          <p:cNvPicPr>
            <a:picLocks noChangeAspect="1"/>
          </p:cNvPicPr>
          <p:nvPr/>
        </p:nvPicPr>
        <p:blipFill rotWithShape="1">
          <a:blip r:embed="rId2"/>
          <a:srcRect b="2192"/>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3" name="TextBox 2">
            <a:extLst>
              <a:ext uri="{FF2B5EF4-FFF2-40B4-BE49-F238E27FC236}">
                <a16:creationId xmlns:a16="http://schemas.microsoft.com/office/drawing/2014/main" id="{18551F6D-B92C-0512-7FD2-D65FA6532A15}"/>
              </a:ext>
            </a:extLst>
          </p:cNvPr>
          <p:cNvSpPr txBox="1"/>
          <p:nvPr/>
        </p:nvSpPr>
        <p:spPr>
          <a:xfrm>
            <a:off x="285615" y="261431"/>
            <a:ext cx="2709453"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लूका</a:t>
            </a:r>
            <a:r>
              <a:rPr lang="hi-IN" sz="2800" b="0" i="0" u="none" strike="noStrike" baseline="0" dirty="0">
                <a:solidFill>
                  <a:schemeClr val="bg1"/>
                </a:solidFill>
                <a:latin typeface="Mangal" panose="02040503050203030202" pitchFamily="18" charset="0"/>
                <a:cs typeface="Mangal" panose="02040503050203030202" pitchFamily="18" charset="0"/>
              </a:rPr>
              <a:t> 2:</a:t>
            </a:r>
            <a:r>
              <a:rPr lang="en-US" sz="2800" b="0" i="0" u="none" strike="noStrike" baseline="0" dirty="0">
                <a:solidFill>
                  <a:schemeClr val="bg1"/>
                </a:solidFill>
                <a:latin typeface="Mangal" panose="02040503050203030202" pitchFamily="18" charset="0"/>
                <a:cs typeface="Mangal" panose="02040503050203030202" pitchFamily="18" charset="0"/>
              </a:rPr>
              <a:t>20</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9776144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860F7CF-FBF6-C19C-424B-2793F77AF566}"/>
              </a:ext>
            </a:extLst>
          </p:cNvPr>
          <p:cNvPicPr>
            <a:picLocks noChangeAspect="1"/>
          </p:cNvPicPr>
          <p:nvPr/>
        </p:nvPicPr>
        <p:blipFill rotWithShape="1">
          <a:blip r:embed="rId2"/>
          <a:srcRect t="855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5" name="TextBox 4">
            <a:extLst>
              <a:ext uri="{FF2B5EF4-FFF2-40B4-BE49-F238E27FC236}">
                <a16:creationId xmlns:a16="http://schemas.microsoft.com/office/drawing/2014/main" id="{2B0F3803-D654-B30C-23BC-81C5EE11250A}"/>
              </a:ext>
            </a:extLst>
          </p:cNvPr>
          <p:cNvSpPr txBox="1"/>
          <p:nvPr/>
        </p:nvSpPr>
        <p:spPr>
          <a:xfrm>
            <a:off x="7164336" y="4673691"/>
            <a:ext cx="5027664" cy="2558716"/>
          </a:xfrm>
          <a:prstGeom prst="rect">
            <a:avLst/>
          </a:prstGeom>
          <a:noFill/>
        </p:spPr>
        <p:txBody>
          <a:bodyPr wrap="square" rtlCol="0">
            <a:noAutofit/>
          </a:bodyPr>
          <a:lstStyle/>
          <a:p>
            <a:pPr algn="l"/>
            <a:r>
              <a:rPr lang="hi-IN" sz="6000" b="0" i="0" u="none" strike="noStrike" baseline="0" dirty="0">
                <a:solidFill>
                  <a:schemeClr val="bg1"/>
                </a:solidFill>
                <a:latin typeface="TimesNewRomanPSMT"/>
              </a:rPr>
              <a:t>यीशु का जन्म - लूका 2:1-7</a:t>
            </a:r>
            <a:endParaRPr lang="en-ZA" dirty="0"/>
          </a:p>
        </p:txBody>
      </p:sp>
    </p:spTree>
    <p:extLst>
      <p:ext uri="{BB962C8B-B14F-4D97-AF65-F5344CB8AC3E}">
        <p14:creationId xmlns:p14="http://schemas.microsoft.com/office/powerpoint/2010/main" val="32437490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a:solidFill>
                  <a:srgbClr val="777A7B"/>
                </a:solidFill>
                <a:effectLst/>
                <a:latin typeface="Inter" panose="020B0502030000000004" pitchFamily="34" charset="0"/>
              </a:rPr>
              <a:t>1</a:t>
            </a:r>
            <a:r>
              <a:rPr lang="en-US" sz="4400" b="0" i="0">
                <a:solidFill>
                  <a:srgbClr val="121212"/>
                </a:solidFill>
                <a:effectLst/>
                <a:latin typeface="Inter" panose="020B0502030000000004" pitchFamily="34" charset="0"/>
              </a:rPr>
              <a:t>Now in those days a decree went out from Caesar Augustus that a census should be taken of the whole empire.</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hi-IN" sz="4000" b="0" i="0" dirty="0">
                <a:solidFill>
                  <a:srgbClr val="777A7B"/>
                </a:solidFill>
                <a:effectLst/>
                <a:latin typeface="Inter" panose="020B0502030000000004" pitchFamily="34" charset="0"/>
              </a:rPr>
              <a:t>1</a:t>
            </a:r>
            <a:r>
              <a:rPr lang="hi-IN" sz="4000" b="0" i="0" dirty="0">
                <a:solidFill>
                  <a:srgbClr val="000000"/>
                </a:solidFill>
                <a:effectLst/>
                <a:latin typeface="font1"/>
              </a:rPr>
              <a:t>उन दिनों में औगुस्तुस कैसर की ओर से आज्ञा निकली, कि सारे रोमी साम्राज्य के लोगों के नाम लिखे जाएँ।</a:t>
            </a:r>
            <a:endParaRPr lang="en-ZA" sz="4000" dirty="0"/>
          </a:p>
        </p:txBody>
      </p:sp>
      <p:pic>
        <p:nvPicPr>
          <p:cNvPr id="34" name="Audio 33">
            <a:hlinkClick r:id="" action="ppaction://media"/>
            <a:extLst>
              <a:ext uri="{FF2B5EF4-FFF2-40B4-BE49-F238E27FC236}">
                <a16:creationId xmlns:a16="http://schemas.microsoft.com/office/drawing/2014/main" id="{B7E905F9-E6E6-0FD8-87B3-A173FE398BA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676245138"/>
      </p:ext>
    </p:extLst>
  </p:cSld>
  <p:clrMapOvr>
    <a:masterClrMapping/>
  </p:clrMapOvr>
  <mc:AlternateContent xmlns:mc="http://schemas.openxmlformats.org/markup-compatibility/2006" xmlns:p14="http://schemas.microsoft.com/office/powerpoint/2010/main">
    <mc:Choice Requires="p14">
      <p:transition spd="slow" p14:dur="2000" advTm="11728"/>
    </mc:Choice>
    <mc:Fallback xmlns="">
      <p:transition spd="slow" advTm="117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7DEA59B9-AD67-5261-1ABA-1C1F0C471853}"/>
              </a:ext>
            </a:extLst>
          </p:cNvPr>
          <p:cNvPicPr>
            <a:picLocks noChangeAspect="1"/>
          </p:cNvPicPr>
          <p:nvPr/>
        </p:nvPicPr>
        <p:blipFill rotWithShape="1">
          <a:blip r:embed="rId2"/>
          <a:srcRect b="2616"/>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24993321-CFE8-04F3-7184-226534513B4B}"/>
              </a:ext>
            </a:extLst>
          </p:cNvPr>
          <p:cNvSpPr txBox="1"/>
          <p:nvPr/>
        </p:nvSpPr>
        <p:spPr>
          <a:xfrm>
            <a:off x="285615" y="261431"/>
            <a:ext cx="2709453"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लूका</a:t>
            </a:r>
            <a:r>
              <a:rPr lang="hi-IN" sz="2800" b="0" i="0" u="none" strike="noStrike" baseline="0" dirty="0">
                <a:solidFill>
                  <a:schemeClr val="bg1"/>
                </a:solidFill>
                <a:latin typeface="Mangal" panose="02040503050203030202" pitchFamily="18" charset="0"/>
                <a:cs typeface="Mangal" panose="02040503050203030202" pitchFamily="18" charset="0"/>
              </a:rPr>
              <a:t> 2:1</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802283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000" b="0" i="0">
                <a:solidFill>
                  <a:srgbClr val="777A7B"/>
                </a:solidFill>
                <a:effectLst/>
                <a:latin typeface="Inter" panose="020B0502030000000004" pitchFamily="34" charset="0"/>
              </a:rPr>
              <a:t>3</a:t>
            </a:r>
            <a:r>
              <a:rPr lang="en-US" sz="4000" b="0" i="0">
                <a:solidFill>
                  <a:srgbClr val="121212"/>
                </a:solidFill>
                <a:effectLst/>
                <a:latin typeface="Inter" panose="020B0502030000000004" pitchFamily="34" charset="0"/>
              </a:rPr>
              <a:t>And everyone went to his own town to register.</a:t>
            </a:r>
          </a:p>
          <a:p>
            <a:pPr algn="l"/>
            <a:r>
              <a:rPr lang="en-US" sz="4000" b="0" i="0">
                <a:solidFill>
                  <a:srgbClr val="777A7B"/>
                </a:solidFill>
                <a:effectLst/>
                <a:latin typeface="Inter" panose="020B0502030000000004" pitchFamily="34" charset="0"/>
              </a:rPr>
              <a:t>4</a:t>
            </a:r>
            <a:r>
              <a:rPr lang="en-US" sz="4000" b="0" i="0">
                <a:solidFill>
                  <a:srgbClr val="121212"/>
                </a:solidFill>
                <a:effectLst/>
                <a:latin typeface="Inter" panose="020B0502030000000004" pitchFamily="34" charset="0"/>
              </a:rPr>
              <a:t>So Joseph also went up from Nazareth in Galilee to Judea, to the city of David called Bethlehem, since he was from the house and line of David.</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146957"/>
            <a:ext cx="5975129" cy="6564086"/>
          </a:xfrm>
          <a:prstGeom prst="rect">
            <a:avLst/>
          </a:prstGeom>
          <a:noFill/>
        </p:spPr>
        <p:txBody>
          <a:bodyPr wrap="square" rtlCol="0">
            <a:noAutofit/>
          </a:bodyPr>
          <a:lstStyle/>
          <a:p>
            <a:pPr algn="l"/>
            <a:r>
              <a:rPr lang="hi-IN" sz="3600" b="0" i="0" dirty="0">
                <a:solidFill>
                  <a:srgbClr val="777A7B"/>
                </a:solidFill>
                <a:effectLst/>
                <a:latin typeface="Inter" panose="020B0502030000000004" pitchFamily="34" charset="0"/>
              </a:rPr>
              <a:t>3</a:t>
            </a:r>
            <a:r>
              <a:rPr lang="hi-IN" sz="3600" b="0" i="0" dirty="0">
                <a:solidFill>
                  <a:srgbClr val="121212"/>
                </a:solidFill>
                <a:effectLst/>
                <a:latin typeface="Inter" panose="020B0502030000000004" pitchFamily="34" charset="0"/>
              </a:rPr>
              <a:t>और सब लोग नाम लिखवाने के लिये अपने-अपने नगर को गए।</a:t>
            </a:r>
          </a:p>
          <a:p>
            <a:pPr algn="l"/>
            <a:r>
              <a:rPr lang="hi-IN" sz="3600" b="0" i="0" dirty="0">
                <a:solidFill>
                  <a:srgbClr val="777A7B"/>
                </a:solidFill>
                <a:effectLst/>
                <a:latin typeface="Inter" panose="020B0502030000000004" pitchFamily="34" charset="0"/>
              </a:rPr>
              <a:t>4</a:t>
            </a:r>
            <a:r>
              <a:rPr lang="hi-IN" sz="3600" b="0" i="0" dirty="0">
                <a:solidFill>
                  <a:srgbClr val="121212"/>
                </a:solidFill>
                <a:effectLst/>
                <a:latin typeface="Inter" panose="020B0502030000000004" pitchFamily="34" charset="0"/>
              </a:rPr>
              <a:t>अतः यूसुफ भी इसलिए कि वह दाऊद के घराने और वंश का था, गलील के नासरत नगर से यहूदिया में दाऊद के नगर बैतलहम को गया।</a:t>
            </a:r>
          </a:p>
        </p:txBody>
      </p:sp>
      <p:pic>
        <p:nvPicPr>
          <p:cNvPr id="7" name="Audio 6">
            <a:hlinkClick r:id="" action="ppaction://media"/>
            <a:extLst>
              <a:ext uri="{FF2B5EF4-FFF2-40B4-BE49-F238E27FC236}">
                <a16:creationId xmlns:a16="http://schemas.microsoft.com/office/drawing/2014/main" id="{5D8FED4D-622D-02A3-AFC8-AACF0BAB5A6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166098122"/>
      </p:ext>
    </p:extLst>
  </p:cSld>
  <p:clrMapOvr>
    <a:masterClrMapping/>
  </p:clrMapOvr>
  <mc:AlternateContent xmlns:mc="http://schemas.openxmlformats.org/markup-compatibility/2006" xmlns:p14="http://schemas.microsoft.com/office/powerpoint/2010/main">
    <mc:Choice Requires="p14">
      <p:transition spd="slow" p14:dur="2000" advTm="19987"/>
    </mc:Choice>
    <mc:Fallback xmlns="">
      <p:transition spd="slow" advTm="199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5580748C-E5DA-EFF1-9EFE-6097A74D4E5B}"/>
              </a:ext>
            </a:extLst>
          </p:cNvPr>
          <p:cNvPicPr>
            <a:picLocks noChangeAspect="1"/>
          </p:cNvPicPr>
          <p:nvPr/>
        </p:nvPicPr>
        <p:blipFill>
          <a:blip r:embed="rId2"/>
          <a:stretch>
            <a:fillRect/>
          </a:stretch>
        </p:blipFill>
        <p:spPr>
          <a:xfrm>
            <a:off x="-1" y="-468289"/>
            <a:ext cx="12191999" cy="7326289"/>
          </a:xfrm>
          <a:prstGeom prst="rect">
            <a:avLst/>
          </a:prstGeom>
        </p:spPr>
      </p:pic>
      <p:sp>
        <p:nvSpPr>
          <p:cNvPr id="5" name="TextBox 4">
            <a:extLst>
              <a:ext uri="{FF2B5EF4-FFF2-40B4-BE49-F238E27FC236}">
                <a16:creationId xmlns:a16="http://schemas.microsoft.com/office/drawing/2014/main" id="{B9EC3866-7323-E0F2-BD33-EA6ACBC393C4}"/>
              </a:ext>
            </a:extLst>
          </p:cNvPr>
          <p:cNvSpPr txBox="1"/>
          <p:nvPr/>
        </p:nvSpPr>
        <p:spPr>
          <a:xfrm>
            <a:off x="285615" y="261431"/>
            <a:ext cx="2709453"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लूका</a:t>
            </a:r>
            <a:r>
              <a:rPr lang="hi-IN" sz="2800" b="0" i="0" u="none" strike="noStrike" baseline="0" dirty="0">
                <a:solidFill>
                  <a:schemeClr val="bg1"/>
                </a:solidFill>
                <a:latin typeface="Mangal" panose="02040503050203030202" pitchFamily="18" charset="0"/>
                <a:cs typeface="Mangal" panose="02040503050203030202" pitchFamily="18" charset="0"/>
              </a:rPr>
              <a:t> 2:</a:t>
            </a:r>
            <a:r>
              <a:rPr lang="en-US" sz="2800" b="0" i="0" u="none" strike="noStrike" baseline="0" dirty="0">
                <a:solidFill>
                  <a:schemeClr val="bg1"/>
                </a:solidFill>
                <a:latin typeface="Mangal" panose="02040503050203030202" pitchFamily="18" charset="0"/>
                <a:cs typeface="Mangal" panose="02040503050203030202" pitchFamily="18" charset="0"/>
              </a:rPr>
              <a:t>3,4</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6658051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5</a:t>
            </a:r>
            <a:r>
              <a:rPr lang="en-US" sz="4000" b="0" i="0">
                <a:solidFill>
                  <a:srgbClr val="121212"/>
                </a:solidFill>
                <a:effectLst/>
                <a:latin typeface="Inter" panose="020B0502030000000004" pitchFamily="34" charset="0"/>
              </a:rPr>
              <a:t>He went there to register with Mary, who was pledged to him in marriage and was expecting a child.</a:t>
            </a:r>
            <a:endParaRPr lang="en-ZA" sz="1600" dirty="0"/>
          </a:p>
        </p:txBody>
      </p:sp>
      <p:sp>
        <p:nvSpPr>
          <p:cNvPr id="2" name="TextBox 1">
            <a:extLst>
              <a:ext uri="{FF2B5EF4-FFF2-40B4-BE49-F238E27FC236}">
                <a16:creationId xmlns:a16="http://schemas.microsoft.com/office/drawing/2014/main" id="{F6A3BA50-B35C-43E4-5BF6-18D2D2B81E58}"/>
              </a:ext>
            </a:extLst>
          </p:cNvPr>
          <p:cNvSpPr txBox="1"/>
          <p:nvPr/>
        </p:nvSpPr>
        <p:spPr>
          <a:xfrm>
            <a:off x="6216870" y="146957"/>
            <a:ext cx="5975129" cy="6564086"/>
          </a:xfrm>
          <a:prstGeom prst="rect">
            <a:avLst/>
          </a:prstGeom>
          <a:noFill/>
        </p:spPr>
        <p:txBody>
          <a:bodyPr wrap="square" rtlCol="0">
            <a:noAutofit/>
          </a:bodyPr>
          <a:lstStyle/>
          <a:p>
            <a:r>
              <a:rPr lang="hi-IN" sz="4000" b="0" i="0" dirty="0">
                <a:solidFill>
                  <a:srgbClr val="777A7B"/>
                </a:solidFill>
                <a:effectLst/>
                <a:latin typeface="Inter" panose="020B0502030000000004" pitchFamily="34" charset="0"/>
              </a:rPr>
              <a:t>5</a:t>
            </a:r>
            <a:r>
              <a:rPr lang="hi-IN" sz="4000" b="0" i="0" dirty="0">
                <a:solidFill>
                  <a:srgbClr val="121212"/>
                </a:solidFill>
                <a:effectLst/>
                <a:latin typeface="Inter" panose="020B0502030000000004" pitchFamily="34" charset="0"/>
              </a:rPr>
              <a:t>कि अपनी मंगेतर मरियम के साथ जो गर्भवती थी नाम लिखवाए।</a:t>
            </a:r>
            <a:endParaRPr lang="en-ZA" sz="4000" dirty="0"/>
          </a:p>
        </p:txBody>
      </p:sp>
      <p:pic>
        <p:nvPicPr>
          <p:cNvPr id="10" name="Audio 9">
            <a:hlinkClick r:id="" action="ppaction://media"/>
            <a:extLst>
              <a:ext uri="{FF2B5EF4-FFF2-40B4-BE49-F238E27FC236}">
                <a16:creationId xmlns:a16="http://schemas.microsoft.com/office/drawing/2014/main" id="{78ECCBCD-72D7-198D-1C57-859230BCDDA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422728137"/>
      </p:ext>
    </p:extLst>
  </p:cSld>
  <p:clrMapOvr>
    <a:masterClrMapping/>
  </p:clrMapOvr>
  <mc:AlternateContent xmlns:mc="http://schemas.openxmlformats.org/markup-compatibility/2006" xmlns:p14="http://schemas.microsoft.com/office/powerpoint/2010/main">
    <mc:Choice Requires="p14">
      <p:transition spd="slow" p14:dur="2000" advTm="7283"/>
    </mc:Choice>
    <mc:Fallback xmlns="">
      <p:transition spd="slow" advTm="72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360</TotalTime>
  <Words>1168</Words>
  <Application>Microsoft Office PowerPoint</Application>
  <PresentationFormat>Widescreen</PresentationFormat>
  <Paragraphs>78</Paragraphs>
  <Slides>34</Slides>
  <Notes>1</Notes>
  <HiddenSlides>0</HiddenSlides>
  <MMClips>17</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34</vt:i4>
      </vt:variant>
    </vt:vector>
  </HeadingPairs>
  <TitlesOfParts>
    <vt:vector size="49" baseType="lpstr">
      <vt:lpstr>Aptos</vt:lpstr>
      <vt:lpstr>Arial</vt:lpstr>
      <vt:lpstr>ArialMT</vt:lpstr>
      <vt:lpstr>Calibri</vt:lpstr>
      <vt:lpstr>Calibri Light</vt:lpstr>
      <vt:lpstr>font1</vt:lpstr>
      <vt:lpstr>Inter</vt:lpstr>
      <vt:lpstr>Mangal</vt:lpstr>
      <vt:lpstr>Microsoft Himalaya</vt:lpstr>
      <vt:lpstr>PT Serif</vt:lpstr>
      <vt:lpstr>Symbol</vt:lpstr>
      <vt:lpstr>Times New Roman</vt:lpstr>
      <vt:lpstr>TimesNewRomanPS-BoldMT</vt:lpstr>
      <vt:lpstr>TimesNewRomanPSMT</vt:lpstr>
      <vt:lpstr>Office Theme</vt:lpstr>
      <vt:lpstr>30-6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Vinay Kumar</cp:lastModifiedBy>
  <cp:revision>88</cp:revision>
  <dcterms:created xsi:type="dcterms:W3CDTF">2021-07-20T09:23:46Z</dcterms:created>
  <dcterms:modified xsi:type="dcterms:W3CDTF">2024-08-04T16:24:56Z</dcterms:modified>
</cp:coreProperties>
</file>