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72" r:id="rId19"/>
    <p:sldId id="455" r:id="rId20"/>
    <p:sldId id="456" r:id="rId21"/>
    <p:sldId id="457" r:id="rId22"/>
    <p:sldId id="469" r:id="rId23"/>
    <p:sldId id="458" r:id="rId24"/>
    <p:sldId id="470" r:id="rId25"/>
    <p:sldId id="459" r:id="rId26"/>
    <p:sldId id="460" r:id="rId27"/>
    <p:sldId id="461" r:id="rId28"/>
    <p:sldId id="462" r:id="rId29"/>
    <p:sldId id="463" r:id="rId30"/>
    <p:sldId id="4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3410EB-1763-4788-945A-BF1885188CBB}" v="75" dt="2023-12-12T06:40:30.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1" autoAdjust="0"/>
    <p:restoredTop sz="93969" autoAdjust="0"/>
  </p:normalViewPr>
  <p:slideViewPr>
    <p:cSldViewPr snapToGrid="0">
      <p:cViewPr varScale="1">
        <p:scale>
          <a:sx n="53" d="100"/>
          <a:sy n="53" d="100"/>
        </p:scale>
        <p:origin x="108" y="12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5D92F89-4D0A-4488-B664-83F8A309D5A5}"/>
    <pc:docChg chg="modSld">
      <pc:chgData name="Alfred Smith" userId="3c60a3631c0db8ad" providerId="LiveId" clId="{A5D92F89-4D0A-4488-B664-83F8A309D5A5}" dt="2023-01-25T14:43:03.276" v="0"/>
      <pc:docMkLst>
        <pc:docMk/>
      </pc:docMkLst>
      <pc:sldChg chg="modSp mod">
        <pc:chgData name="Alfred Smith" userId="3c60a3631c0db8ad" providerId="LiveId" clId="{A5D92F89-4D0A-4488-B664-83F8A309D5A5}" dt="2023-01-25T14:43:03.276" v="0"/>
        <pc:sldMkLst>
          <pc:docMk/>
          <pc:sldMk cId="3596600315" sldId="468"/>
        </pc:sldMkLst>
        <pc:spChg chg="mod">
          <ac:chgData name="Alfred Smith" userId="3c60a3631c0db8ad" providerId="LiveId" clId="{A5D92F89-4D0A-4488-B664-83F8A309D5A5}" dt="2023-01-25T14:43:03.276" v="0"/>
          <ac:spMkLst>
            <pc:docMk/>
            <pc:sldMk cId="3596600315" sldId="468"/>
            <ac:spMk id="3" creationId="{0162BEE1-134B-8B70-2BB8-9226F1DF1614}"/>
          </ac:spMkLst>
        </pc:spChg>
      </pc:sldChg>
    </pc:docChg>
  </pc:docChgLst>
  <pc:docChgLst>
    <pc:chgData name="Leonie Smith" userId="fed1330f33f5650e" providerId="LiveId" clId="{7F59B5A1-13A8-419F-B5E7-4560460C9BE8}"/>
    <pc:docChg chg="undo custSel modSld">
      <pc:chgData name="Leonie Smith" userId="fed1330f33f5650e" providerId="LiveId" clId="{7F59B5A1-13A8-419F-B5E7-4560460C9BE8}" dt="2023-01-13T07:53:33.832" v="68"/>
      <pc:docMkLst>
        <pc:docMk/>
      </pc:docMkLst>
      <pc:sldChg chg="addSp delSp modSp mod modTransition">
        <pc:chgData name="Leonie Smith" userId="fed1330f33f5650e" providerId="LiveId" clId="{7F59B5A1-13A8-419F-B5E7-4560460C9BE8}" dt="2023-01-09T08:47:50.628" v="48" actId="404"/>
        <pc:sldMkLst>
          <pc:docMk/>
          <pc:sldMk cId="3261377596" sldId="438"/>
        </pc:sldMkLst>
        <pc:spChg chg="add del mod">
          <ac:chgData name="Leonie Smith" userId="fed1330f33f5650e" providerId="LiveId" clId="{7F59B5A1-13A8-419F-B5E7-4560460C9BE8}" dt="2023-01-09T08:47:50.628" v="48" actId="404"/>
          <ac:spMkLst>
            <pc:docMk/>
            <pc:sldMk cId="3261377596" sldId="438"/>
            <ac:spMk id="2" creationId="{199D642C-22A1-23AA-36B2-B26CAA1C81C2}"/>
          </ac:spMkLst>
        </pc:spChg>
      </pc:sldChg>
      <pc:sldChg chg="delSp modSp mod modTransition modAnim">
        <pc:chgData name="Leonie Smith" userId="fed1330f33f5650e" providerId="LiveId" clId="{7F59B5A1-13A8-419F-B5E7-4560460C9BE8}" dt="2023-01-09T08:36:56.241" v="14"/>
        <pc:sldMkLst>
          <pc:docMk/>
          <pc:sldMk cId="3759221820" sldId="439"/>
        </pc:sldMkLst>
        <pc:spChg chg="mod">
          <ac:chgData name="Leonie Smith" userId="fed1330f33f5650e" providerId="LiveId" clId="{7F59B5A1-13A8-419F-B5E7-4560460C9BE8}" dt="2023-01-09T08:35:29.369" v="0" actId="21"/>
          <ac:spMkLst>
            <pc:docMk/>
            <pc:sldMk cId="3759221820" sldId="439"/>
            <ac:spMk id="6" creationId="{416C064E-628E-47C0-A712-DB178FE9901E}"/>
          </ac:spMkLst>
        </pc:spChg>
        <pc:picChg chg="del">
          <ac:chgData name="Leonie Smith" userId="fed1330f33f5650e" providerId="LiveId" clId="{7F59B5A1-13A8-419F-B5E7-4560460C9BE8}" dt="2023-01-09T08:36:56.241" v="14"/>
          <ac:picMkLst>
            <pc:docMk/>
            <pc:sldMk cId="3759221820" sldId="439"/>
            <ac:picMk id="2" creationId="{9AFCF19C-5A83-B8CB-9E1A-6F2C7A105923}"/>
          </ac:picMkLst>
        </pc:picChg>
      </pc:sldChg>
      <pc:sldChg chg="delSp modSp mod modTransition modAnim">
        <pc:chgData name="Leonie Smith" userId="fed1330f33f5650e" providerId="LiveId" clId="{7F59B5A1-13A8-419F-B5E7-4560460C9BE8}" dt="2023-01-09T08:36:56.241" v="14"/>
        <pc:sldMkLst>
          <pc:docMk/>
          <pc:sldMk cId="3676245138" sldId="441"/>
        </pc:sldMkLst>
        <pc:spChg chg="mod">
          <ac:chgData name="Leonie Smith" userId="fed1330f33f5650e" providerId="LiveId" clId="{7F59B5A1-13A8-419F-B5E7-4560460C9BE8}" dt="2023-01-09T08:35:37.157" v="1" actId="21"/>
          <ac:spMkLst>
            <pc:docMk/>
            <pc:sldMk cId="3676245138" sldId="441"/>
            <ac:spMk id="6" creationId="{416C064E-628E-47C0-A712-DB178FE9901E}"/>
          </ac:spMkLst>
        </pc:spChg>
        <pc:picChg chg="del">
          <ac:chgData name="Leonie Smith" userId="fed1330f33f5650e" providerId="LiveId" clId="{7F59B5A1-13A8-419F-B5E7-4560460C9BE8}" dt="2023-01-09T08:36:56.241" v="14"/>
          <ac:picMkLst>
            <pc:docMk/>
            <pc:sldMk cId="3676245138" sldId="441"/>
            <ac:picMk id="2" creationId="{F94984D4-1D04-DDC0-BC8D-ABBFEA69FDDB}"/>
          </ac:picMkLst>
        </pc:picChg>
      </pc:sldChg>
      <pc:sldChg chg="addSp delSp modSp mod modTransition">
        <pc:chgData name="Leonie Smith" userId="fed1330f33f5650e" providerId="LiveId" clId="{7F59B5A1-13A8-419F-B5E7-4560460C9BE8}" dt="2023-01-09T08:49:20.850" v="55"/>
        <pc:sldMkLst>
          <pc:docMk/>
          <pc:sldMk cId="2180228365" sldId="442"/>
        </pc:sldMkLst>
        <pc:spChg chg="add del mod">
          <ac:chgData name="Leonie Smith" userId="fed1330f33f5650e" providerId="LiveId" clId="{7F59B5A1-13A8-419F-B5E7-4560460C9BE8}" dt="2023-01-09T08:49:20.850" v="55"/>
          <ac:spMkLst>
            <pc:docMk/>
            <pc:sldMk cId="2180228365" sldId="442"/>
            <ac:spMk id="2" creationId="{1B108783-6C00-403E-924E-A3A40B6D4976}"/>
          </ac:spMkLst>
        </pc:spChg>
      </pc:sldChg>
      <pc:sldChg chg="delSp modSp mod modTransition modAnim">
        <pc:chgData name="Leonie Smith" userId="fed1330f33f5650e" providerId="LiveId" clId="{7F59B5A1-13A8-419F-B5E7-4560460C9BE8}" dt="2023-01-09T08:36:56.241" v="14"/>
        <pc:sldMkLst>
          <pc:docMk/>
          <pc:sldMk cId="3095902142" sldId="443"/>
        </pc:sldMkLst>
        <pc:spChg chg="mod">
          <ac:chgData name="Leonie Smith" userId="fed1330f33f5650e" providerId="LiveId" clId="{7F59B5A1-13A8-419F-B5E7-4560460C9BE8}" dt="2023-01-09T08:35:43.183" v="2" actId="21"/>
          <ac:spMkLst>
            <pc:docMk/>
            <pc:sldMk cId="3095902142" sldId="443"/>
            <ac:spMk id="6" creationId="{416C064E-628E-47C0-A712-DB178FE9901E}"/>
          </ac:spMkLst>
        </pc:spChg>
        <pc:picChg chg="del">
          <ac:chgData name="Leonie Smith" userId="fed1330f33f5650e" providerId="LiveId" clId="{7F59B5A1-13A8-419F-B5E7-4560460C9BE8}" dt="2023-01-09T08:36:56.241" v="14"/>
          <ac:picMkLst>
            <pc:docMk/>
            <pc:sldMk cId="3095902142" sldId="443"/>
            <ac:picMk id="8" creationId="{12A265F3-90A8-1EFE-5650-DCE5653AF6D1}"/>
          </ac:picMkLst>
        </pc:picChg>
      </pc:sldChg>
      <pc:sldChg chg="addSp delSp modSp mod modTransition">
        <pc:chgData name="Leonie Smith" userId="fed1330f33f5650e" providerId="LiveId" clId="{7F59B5A1-13A8-419F-B5E7-4560460C9BE8}" dt="2023-01-09T08:49:27.221" v="56"/>
        <pc:sldMkLst>
          <pc:docMk/>
          <pc:sldMk cId="1718612039" sldId="444"/>
        </pc:sldMkLst>
        <pc:spChg chg="add del mod">
          <ac:chgData name="Leonie Smith" userId="fed1330f33f5650e" providerId="LiveId" clId="{7F59B5A1-13A8-419F-B5E7-4560460C9BE8}" dt="2023-01-09T08:49:27.221" v="56"/>
          <ac:spMkLst>
            <pc:docMk/>
            <pc:sldMk cId="1718612039" sldId="444"/>
            <ac:spMk id="2" creationId="{9DDA56B7-9DB3-68B7-4F47-C9E80F1F40AA}"/>
          </ac:spMkLst>
        </pc:spChg>
      </pc:sldChg>
      <pc:sldChg chg="delSp modSp mod modTransition modAnim">
        <pc:chgData name="Leonie Smith" userId="fed1330f33f5650e" providerId="LiveId" clId="{7F59B5A1-13A8-419F-B5E7-4560460C9BE8}" dt="2023-01-09T08:36:56.241" v="14"/>
        <pc:sldMkLst>
          <pc:docMk/>
          <pc:sldMk cId="2166098122" sldId="445"/>
        </pc:sldMkLst>
        <pc:spChg chg="mod">
          <ac:chgData name="Leonie Smith" userId="fed1330f33f5650e" providerId="LiveId" clId="{7F59B5A1-13A8-419F-B5E7-4560460C9BE8}" dt="2023-01-09T08:35:48.784" v="3" actId="21"/>
          <ac:spMkLst>
            <pc:docMk/>
            <pc:sldMk cId="2166098122" sldId="445"/>
            <ac:spMk id="6" creationId="{416C064E-628E-47C0-A712-DB178FE9901E}"/>
          </ac:spMkLst>
        </pc:spChg>
        <pc:picChg chg="del">
          <ac:chgData name="Leonie Smith" userId="fed1330f33f5650e" providerId="LiveId" clId="{7F59B5A1-13A8-419F-B5E7-4560460C9BE8}" dt="2023-01-09T08:36:56.241" v="14"/>
          <ac:picMkLst>
            <pc:docMk/>
            <pc:sldMk cId="2166098122" sldId="445"/>
            <ac:picMk id="3" creationId="{E9B488EA-8E0B-E8C6-D8B9-2B86D471DF60}"/>
          </ac:picMkLst>
        </pc:picChg>
      </pc:sldChg>
      <pc:sldChg chg="addSp delSp modSp mod modTransition">
        <pc:chgData name="Leonie Smith" userId="fed1330f33f5650e" providerId="LiveId" clId="{7F59B5A1-13A8-419F-B5E7-4560460C9BE8}" dt="2023-01-09T08:49:34.795" v="57"/>
        <pc:sldMkLst>
          <pc:docMk/>
          <pc:sldMk cId="665805102" sldId="446"/>
        </pc:sldMkLst>
        <pc:spChg chg="add del mod">
          <ac:chgData name="Leonie Smith" userId="fed1330f33f5650e" providerId="LiveId" clId="{7F59B5A1-13A8-419F-B5E7-4560460C9BE8}" dt="2023-01-09T08:49:34.795" v="57"/>
          <ac:spMkLst>
            <pc:docMk/>
            <pc:sldMk cId="665805102" sldId="446"/>
            <ac:spMk id="2" creationId="{C4AC770A-C18B-B23A-5879-C16C07925E73}"/>
          </ac:spMkLst>
        </pc:spChg>
      </pc:sldChg>
      <pc:sldChg chg="delSp modSp mod modTransition modAnim">
        <pc:chgData name="Leonie Smith" userId="fed1330f33f5650e" providerId="LiveId" clId="{7F59B5A1-13A8-419F-B5E7-4560460C9BE8}" dt="2023-01-09T08:36:56.241" v="14"/>
        <pc:sldMkLst>
          <pc:docMk/>
          <pc:sldMk cId="2422728137" sldId="447"/>
        </pc:sldMkLst>
        <pc:spChg chg="mod">
          <ac:chgData name="Leonie Smith" userId="fed1330f33f5650e" providerId="LiveId" clId="{7F59B5A1-13A8-419F-B5E7-4560460C9BE8}" dt="2023-01-09T08:35:55.569" v="4" actId="21"/>
          <ac:spMkLst>
            <pc:docMk/>
            <pc:sldMk cId="2422728137" sldId="447"/>
            <ac:spMk id="6" creationId="{416C064E-628E-47C0-A712-DB178FE9901E}"/>
          </ac:spMkLst>
        </pc:spChg>
        <pc:picChg chg="del">
          <ac:chgData name="Leonie Smith" userId="fed1330f33f5650e" providerId="LiveId" clId="{7F59B5A1-13A8-419F-B5E7-4560460C9BE8}" dt="2023-01-09T08:36:56.241" v="14"/>
          <ac:picMkLst>
            <pc:docMk/>
            <pc:sldMk cId="2422728137" sldId="447"/>
            <ac:picMk id="10" creationId="{89CA2645-0BC6-4BAF-70A2-D3F0EC0B9639}"/>
          </ac:picMkLst>
        </pc:picChg>
      </pc:sldChg>
      <pc:sldChg chg="addSp delSp modSp mod modTransition">
        <pc:chgData name="Leonie Smith" userId="fed1330f33f5650e" providerId="LiveId" clId="{7F59B5A1-13A8-419F-B5E7-4560460C9BE8}" dt="2023-01-09T08:49:45.719" v="58"/>
        <pc:sldMkLst>
          <pc:docMk/>
          <pc:sldMk cId="843663555" sldId="448"/>
        </pc:sldMkLst>
        <pc:spChg chg="add del mod">
          <ac:chgData name="Leonie Smith" userId="fed1330f33f5650e" providerId="LiveId" clId="{7F59B5A1-13A8-419F-B5E7-4560460C9BE8}" dt="2023-01-09T08:49:45.719" v="58"/>
          <ac:spMkLst>
            <pc:docMk/>
            <pc:sldMk cId="843663555" sldId="448"/>
            <ac:spMk id="2" creationId="{571F0CDC-B388-23E1-2D31-C09E59CB1148}"/>
          </ac:spMkLst>
        </pc:spChg>
      </pc:sldChg>
      <pc:sldChg chg="delSp modSp mod modTransition modAnim">
        <pc:chgData name="Leonie Smith" userId="fed1330f33f5650e" providerId="LiveId" clId="{7F59B5A1-13A8-419F-B5E7-4560460C9BE8}" dt="2023-01-09T08:36:56.241" v="14"/>
        <pc:sldMkLst>
          <pc:docMk/>
          <pc:sldMk cId="4160448636" sldId="449"/>
        </pc:sldMkLst>
        <pc:spChg chg="mod">
          <ac:chgData name="Leonie Smith" userId="fed1330f33f5650e" providerId="LiveId" clId="{7F59B5A1-13A8-419F-B5E7-4560460C9BE8}" dt="2023-01-09T08:36:07.415" v="5" actId="21"/>
          <ac:spMkLst>
            <pc:docMk/>
            <pc:sldMk cId="4160448636" sldId="449"/>
            <ac:spMk id="6" creationId="{416C064E-628E-47C0-A712-DB178FE9901E}"/>
          </ac:spMkLst>
        </pc:spChg>
        <pc:picChg chg="del">
          <ac:chgData name="Leonie Smith" userId="fed1330f33f5650e" providerId="LiveId" clId="{7F59B5A1-13A8-419F-B5E7-4560460C9BE8}" dt="2023-01-09T08:36:56.241" v="14"/>
          <ac:picMkLst>
            <pc:docMk/>
            <pc:sldMk cId="4160448636" sldId="449"/>
            <ac:picMk id="9" creationId="{3CAD99C3-B88A-5CEB-6F61-DED57CEE4DC0}"/>
          </ac:picMkLst>
        </pc:picChg>
      </pc:sldChg>
      <pc:sldChg chg="addSp delSp modSp mod modTransition">
        <pc:chgData name="Leonie Smith" userId="fed1330f33f5650e" providerId="LiveId" clId="{7F59B5A1-13A8-419F-B5E7-4560460C9BE8}" dt="2023-01-09T08:49:52.836" v="59"/>
        <pc:sldMkLst>
          <pc:docMk/>
          <pc:sldMk cId="538051216" sldId="450"/>
        </pc:sldMkLst>
        <pc:spChg chg="add del mod">
          <ac:chgData name="Leonie Smith" userId="fed1330f33f5650e" providerId="LiveId" clId="{7F59B5A1-13A8-419F-B5E7-4560460C9BE8}" dt="2023-01-09T08:49:52.836" v="59"/>
          <ac:spMkLst>
            <pc:docMk/>
            <pc:sldMk cId="538051216" sldId="450"/>
            <ac:spMk id="2" creationId="{5C847231-EA62-61C5-BFE6-3431DB30783E}"/>
          </ac:spMkLst>
        </pc:spChg>
      </pc:sldChg>
      <pc:sldChg chg="delSp modSp mod modTransition modAnim">
        <pc:chgData name="Leonie Smith" userId="fed1330f33f5650e" providerId="LiveId" clId="{7F59B5A1-13A8-419F-B5E7-4560460C9BE8}" dt="2023-01-09T08:36:56.241" v="14"/>
        <pc:sldMkLst>
          <pc:docMk/>
          <pc:sldMk cId="3386340796" sldId="451"/>
        </pc:sldMkLst>
        <pc:spChg chg="mod">
          <ac:chgData name="Leonie Smith" userId="fed1330f33f5650e" providerId="LiveId" clId="{7F59B5A1-13A8-419F-B5E7-4560460C9BE8}" dt="2023-01-09T08:36:11.557" v="6" actId="21"/>
          <ac:spMkLst>
            <pc:docMk/>
            <pc:sldMk cId="3386340796" sldId="451"/>
            <ac:spMk id="6" creationId="{416C064E-628E-47C0-A712-DB178FE9901E}"/>
          </ac:spMkLst>
        </pc:spChg>
        <pc:picChg chg="del">
          <ac:chgData name="Leonie Smith" userId="fed1330f33f5650e" providerId="LiveId" clId="{7F59B5A1-13A8-419F-B5E7-4560460C9BE8}" dt="2023-01-09T08:36:56.241" v="14"/>
          <ac:picMkLst>
            <pc:docMk/>
            <pc:sldMk cId="3386340796" sldId="451"/>
            <ac:picMk id="9" creationId="{A7A8092A-0D74-22E6-207A-B689011CA91C}"/>
          </ac:picMkLst>
        </pc:picChg>
      </pc:sldChg>
      <pc:sldChg chg="addSp delSp modSp mod modTransition">
        <pc:chgData name="Leonie Smith" userId="fed1330f33f5650e" providerId="LiveId" clId="{7F59B5A1-13A8-419F-B5E7-4560460C9BE8}" dt="2023-01-09T08:49:58.985" v="60"/>
        <pc:sldMkLst>
          <pc:docMk/>
          <pc:sldMk cId="4002949039" sldId="452"/>
        </pc:sldMkLst>
        <pc:spChg chg="add del mod">
          <ac:chgData name="Leonie Smith" userId="fed1330f33f5650e" providerId="LiveId" clId="{7F59B5A1-13A8-419F-B5E7-4560460C9BE8}" dt="2023-01-09T08:49:58.985" v="60"/>
          <ac:spMkLst>
            <pc:docMk/>
            <pc:sldMk cId="4002949039" sldId="452"/>
            <ac:spMk id="2" creationId="{C99B97C8-D5E8-6AF9-3099-B034B750EE18}"/>
          </ac:spMkLst>
        </pc:spChg>
      </pc:sldChg>
      <pc:sldChg chg="delSp modSp mod modTransition modAnim">
        <pc:chgData name="Leonie Smith" userId="fed1330f33f5650e" providerId="LiveId" clId="{7F59B5A1-13A8-419F-B5E7-4560460C9BE8}" dt="2023-01-09T08:36:56.241" v="14"/>
        <pc:sldMkLst>
          <pc:docMk/>
          <pc:sldMk cId="283334129" sldId="453"/>
        </pc:sldMkLst>
        <pc:spChg chg="mod">
          <ac:chgData name="Leonie Smith" userId="fed1330f33f5650e" providerId="LiveId" clId="{7F59B5A1-13A8-419F-B5E7-4560460C9BE8}" dt="2023-01-09T08:36:16.330" v="7" actId="21"/>
          <ac:spMkLst>
            <pc:docMk/>
            <pc:sldMk cId="283334129" sldId="453"/>
            <ac:spMk id="6" creationId="{416C064E-628E-47C0-A712-DB178FE9901E}"/>
          </ac:spMkLst>
        </pc:spChg>
        <pc:picChg chg="del">
          <ac:chgData name="Leonie Smith" userId="fed1330f33f5650e" providerId="LiveId" clId="{7F59B5A1-13A8-419F-B5E7-4560460C9BE8}" dt="2023-01-09T08:36:56.241" v="14"/>
          <ac:picMkLst>
            <pc:docMk/>
            <pc:sldMk cId="283334129" sldId="453"/>
            <ac:picMk id="11" creationId="{56D5F263-31AB-4BAD-AC2E-86C711255A4B}"/>
          </ac:picMkLst>
        </pc:picChg>
      </pc:sldChg>
      <pc:sldChg chg="delSp modSp mod modTransition modAnim">
        <pc:chgData name="Leonie Smith" userId="fed1330f33f5650e" providerId="LiveId" clId="{7F59B5A1-13A8-419F-B5E7-4560460C9BE8}" dt="2023-01-09T08:36:56.241" v="14"/>
        <pc:sldMkLst>
          <pc:docMk/>
          <pc:sldMk cId="1799939013" sldId="455"/>
        </pc:sldMkLst>
        <pc:spChg chg="mod">
          <ac:chgData name="Leonie Smith" userId="fed1330f33f5650e" providerId="LiveId" clId="{7F59B5A1-13A8-419F-B5E7-4560460C9BE8}" dt="2023-01-09T08:36:20.625" v="8" actId="21"/>
          <ac:spMkLst>
            <pc:docMk/>
            <pc:sldMk cId="1799939013" sldId="455"/>
            <ac:spMk id="6" creationId="{416C064E-628E-47C0-A712-DB178FE9901E}"/>
          </ac:spMkLst>
        </pc:spChg>
        <pc:picChg chg="del">
          <ac:chgData name="Leonie Smith" userId="fed1330f33f5650e" providerId="LiveId" clId="{7F59B5A1-13A8-419F-B5E7-4560460C9BE8}" dt="2023-01-09T08:36:56.241" v="14"/>
          <ac:picMkLst>
            <pc:docMk/>
            <pc:sldMk cId="1799939013" sldId="455"/>
            <ac:picMk id="2" creationId="{81251AB9-DBAF-0E31-FB31-7978AEFC5925}"/>
          </ac:picMkLst>
        </pc:picChg>
      </pc:sldChg>
      <pc:sldChg chg="addSp delSp modSp mod modTransition">
        <pc:chgData name="Leonie Smith" userId="fed1330f33f5650e" providerId="LiveId" clId="{7F59B5A1-13A8-419F-B5E7-4560460C9BE8}" dt="2023-01-09T08:50:12.895" v="62"/>
        <pc:sldMkLst>
          <pc:docMk/>
          <pc:sldMk cId="4049696417" sldId="456"/>
        </pc:sldMkLst>
        <pc:spChg chg="add del mod">
          <ac:chgData name="Leonie Smith" userId="fed1330f33f5650e" providerId="LiveId" clId="{7F59B5A1-13A8-419F-B5E7-4560460C9BE8}" dt="2023-01-09T08:50:12.895" v="62"/>
          <ac:spMkLst>
            <pc:docMk/>
            <pc:sldMk cId="4049696417" sldId="456"/>
            <ac:spMk id="2" creationId="{68B40781-CEDE-3FC5-A3DF-8202AD6545A1}"/>
          </ac:spMkLst>
        </pc:spChg>
      </pc:sldChg>
      <pc:sldChg chg="delSp modSp mod modTransition modAnim">
        <pc:chgData name="Leonie Smith" userId="fed1330f33f5650e" providerId="LiveId" clId="{7F59B5A1-13A8-419F-B5E7-4560460C9BE8}" dt="2023-01-09T08:36:56.241" v="14"/>
        <pc:sldMkLst>
          <pc:docMk/>
          <pc:sldMk cId="2618424304" sldId="457"/>
        </pc:sldMkLst>
        <pc:spChg chg="mod">
          <ac:chgData name="Leonie Smith" userId="fed1330f33f5650e" providerId="LiveId" clId="{7F59B5A1-13A8-419F-B5E7-4560460C9BE8}" dt="2023-01-09T08:36:25.899" v="9" actId="21"/>
          <ac:spMkLst>
            <pc:docMk/>
            <pc:sldMk cId="2618424304" sldId="457"/>
            <ac:spMk id="6" creationId="{416C064E-628E-47C0-A712-DB178FE9901E}"/>
          </ac:spMkLst>
        </pc:spChg>
        <pc:picChg chg="del">
          <ac:chgData name="Leonie Smith" userId="fed1330f33f5650e" providerId="LiveId" clId="{7F59B5A1-13A8-419F-B5E7-4560460C9BE8}" dt="2023-01-09T08:36:56.241" v="14"/>
          <ac:picMkLst>
            <pc:docMk/>
            <pc:sldMk cId="2618424304" sldId="457"/>
            <ac:picMk id="10" creationId="{5CA90322-7084-D55D-89FB-F13E6E6FC689}"/>
          </ac:picMkLst>
        </pc:picChg>
      </pc:sldChg>
      <pc:sldChg chg="delSp modSp mod modTransition modAnim">
        <pc:chgData name="Leonie Smith" userId="fed1330f33f5650e" providerId="LiveId" clId="{7F59B5A1-13A8-419F-B5E7-4560460C9BE8}" dt="2023-01-09T08:36:56.241" v="14"/>
        <pc:sldMkLst>
          <pc:docMk/>
          <pc:sldMk cId="2789980734" sldId="458"/>
        </pc:sldMkLst>
        <pc:spChg chg="mod">
          <ac:chgData name="Leonie Smith" userId="fed1330f33f5650e" providerId="LiveId" clId="{7F59B5A1-13A8-419F-B5E7-4560460C9BE8}" dt="2023-01-09T08:36:30.390" v="10" actId="21"/>
          <ac:spMkLst>
            <pc:docMk/>
            <pc:sldMk cId="2789980734" sldId="458"/>
            <ac:spMk id="6" creationId="{416C064E-628E-47C0-A712-DB178FE9901E}"/>
          </ac:spMkLst>
        </pc:spChg>
        <pc:picChg chg="del">
          <ac:chgData name="Leonie Smith" userId="fed1330f33f5650e" providerId="LiveId" clId="{7F59B5A1-13A8-419F-B5E7-4560460C9BE8}" dt="2023-01-09T08:36:56.241" v="14"/>
          <ac:picMkLst>
            <pc:docMk/>
            <pc:sldMk cId="2789980734" sldId="458"/>
            <ac:picMk id="5" creationId="{5C8ABF80-120B-4C78-7B23-42FFD771953D}"/>
          </ac:picMkLst>
        </pc:picChg>
      </pc:sldChg>
      <pc:sldChg chg="delSp modSp mod modTransition modAnim">
        <pc:chgData name="Leonie Smith" userId="fed1330f33f5650e" providerId="LiveId" clId="{7F59B5A1-13A8-419F-B5E7-4560460C9BE8}" dt="2023-01-09T08:36:56.241" v="14"/>
        <pc:sldMkLst>
          <pc:docMk/>
          <pc:sldMk cId="783514268" sldId="459"/>
        </pc:sldMkLst>
        <pc:spChg chg="mod">
          <ac:chgData name="Leonie Smith" userId="fed1330f33f5650e" providerId="LiveId" clId="{7F59B5A1-13A8-419F-B5E7-4560460C9BE8}" dt="2023-01-09T08:36:34.741" v="11" actId="21"/>
          <ac:spMkLst>
            <pc:docMk/>
            <pc:sldMk cId="783514268" sldId="459"/>
            <ac:spMk id="6" creationId="{416C064E-628E-47C0-A712-DB178FE9901E}"/>
          </ac:spMkLst>
        </pc:spChg>
        <pc:picChg chg="del">
          <ac:chgData name="Leonie Smith" userId="fed1330f33f5650e" providerId="LiveId" clId="{7F59B5A1-13A8-419F-B5E7-4560460C9BE8}" dt="2023-01-09T08:36:56.241" v="14"/>
          <ac:picMkLst>
            <pc:docMk/>
            <pc:sldMk cId="783514268" sldId="459"/>
            <ac:picMk id="3" creationId="{E6F71FF1-7B9B-3F3B-D8D0-CD3671BF73DA}"/>
          </ac:picMkLst>
        </pc:picChg>
      </pc:sldChg>
      <pc:sldChg chg="addSp delSp modSp mod modTransition">
        <pc:chgData name="Leonie Smith" userId="fed1330f33f5650e" providerId="LiveId" clId="{7F59B5A1-13A8-419F-B5E7-4560460C9BE8}" dt="2023-01-09T08:50:31.966" v="65"/>
        <pc:sldMkLst>
          <pc:docMk/>
          <pc:sldMk cId="2691432836" sldId="460"/>
        </pc:sldMkLst>
        <pc:spChg chg="add del mod">
          <ac:chgData name="Leonie Smith" userId="fed1330f33f5650e" providerId="LiveId" clId="{7F59B5A1-13A8-419F-B5E7-4560460C9BE8}" dt="2023-01-09T08:50:31.966" v="65"/>
          <ac:spMkLst>
            <pc:docMk/>
            <pc:sldMk cId="2691432836" sldId="460"/>
            <ac:spMk id="2" creationId="{F227E407-3333-438C-CB63-BCF3B12682F0}"/>
          </ac:spMkLst>
        </pc:spChg>
      </pc:sldChg>
      <pc:sldChg chg="delSp modSp mod modTransition modAnim">
        <pc:chgData name="Leonie Smith" userId="fed1330f33f5650e" providerId="LiveId" clId="{7F59B5A1-13A8-419F-B5E7-4560460C9BE8}" dt="2023-01-09T08:36:56.241" v="14"/>
        <pc:sldMkLst>
          <pc:docMk/>
          <pc:sldMk cId="3868250199" sldId="461"/>
        </pc:sldMkLst>
        <pc:spChg chg="mod">
          <ac:chgData name="Leonie Smith" userId="fed1330f33f5650e" providerId="LiveId" clId="{7F59B5A1-13A8-419F-B5E7-4560460C9BE8}" dt="2023-01-09T08:36:39.536" v="12" actId="21"/>
          <ac:spMkLst>
            <pc:docMk/>
            <pc:sldMk cId="3868250199" sldId="461"/>
            <ac:spMk id="6" creationId="{416C064E-628E-47C0-A712-DB178FE9901E}"/>
          </ac:spMkLst>
        </pc:spChg>
        <pc:picChg chg="del">
          <ac:chgData name="Leonie Smith" userId="fed1330f33f5650e" providerId="LiveId" clId="{7F59B5A1-13A8-419F-B5E7-4560460C9BE8}" dt="2023-01-09T08:36:56.241" v="14"/>
          <ac:picMkLst>
            <pc:docMk/>
            <pc:sldMk cId="3868250199" sldId="461"/>
            <ac:picMk id="2" creationId="{4FEEC7CD-33F4-8D00-C06D-3709495FF4D2}"/>
          </ac:picMkLst>
        </pc:picChg>
      </pc:sldChg>
      <pc:sldChg chg="addSp delSp modSp mod modTransition">
        <pc:chgData name="Leonie Smith" userId="fed1330f33f5650e" providerId="LiveId" clId="{7F59B5A1-13A8-419F-B5E7-4560460C9BE8}" dt="2023-01-09T08:50:37.446" v="66"/>
        <pc:sldMkLst>
          <pc:docMk/>
          <pc:sldMk cId="3941201962" sldId="462"/>
        </pc:sldMkLst>
        <pc:spChg chg="add del mod">
          <ac:chgData name="Leonie Smith" userId="fed1330f33f5650e" providerId="LiveId" clId="{7F59B5A1-13A8-419F-B5E7-4560460C9BE8}" dt="2023-01-09T08:50:37.446" v="66"/>
          <ac:spMkLst>
            <pc:docMk/>
            <pc:sldMk cId="3941201962" sldId="462"/>
            <ac:spMk id="2" creationId="{4D9B1A64-5326-2BCC-B779-CA8E0C637369}"/>
          </ac:spMkLst>
        </pc:spChg>
      </pc:sldChg>
      <pc:sldChg chg="delSp modSp mod modTransition modAnim">
        <pc:chgData name="Leonie Smith" userId="fed1330f33f5650e" providerId="LiveId" clId="{7F59B5A1-13A8-419F-B5E7-4560460C9BE8}" dt="2023-01-09T08:36:56.241" v="14"/>
        <pc:sldMkLst>
          <pc:docMk/>
          <pc:sldMk cId="2982327576" sldId="463"/>
        </pc:sldMkLst>
        <pc:spChg chg="mod">
          <ac:chgData name="Leonie Smith" userId="fed1330f33f5650e" providerId="LiveId" clId="{7F59B5A1-13A8-419F-B5E7-4560460C9BE8}" dt="2023-01-09T08:36:44.568" v="13" actId="21"/>
          <ac:spMkLst>
            <pc:docMk/>
            <pc:sldMk cId="2982327576" sldId="463"/>
            <ac:spMk id="6" creationId="{416C064E-628E-47C0-A712-DB178FE9901E}"/>
          </ac:spMkLst>
        </pc:spChg>
        <pc:picChg chg="del">
          <ac:chgData name="Leonie Smith" userId="fed1330f33f5650e" providerId="LiveId" clId="{7F59B5A1-13A8-419F-B5E7-4560460C9BE8}" dt="2023-01-09T08:36:56.241" v="14"/>
          <ac:picMkLst>
            <pc:docMk/>
            <pc:sldMk cId="2982327576" sldId="463"/>
            <ac:picMk id="5" creationId="{1538FB0E-A402-7502-8B02-2F0E3D26FC77}"/>
          </ac:picMkLst>
        </pc:picChg>
      </pc:sldChg>
      <pc:sldChg chg="delSp modSp mod modTransition modAnim">
        <pc:chgData name="Leonie Smith" userId="fed1330f33f5650e" providerId="LiveId" clId="{7F59B5A1-13A8-419F-B5E7-4560460C9BE8}" dt="2023-01-13T07:53:33.832" v="68"/>
        <pc:sldMkLst>
          <pc:docMk/>
          <pc:sldMk cId="3596600315" sldId="468"/>
        </pc:sldMkLst>
        <pc:spChg chg="mod">
          <ac:chgData name="Leonie Smith" userId="fed1330f33f5650e" providerId="LiveId" clId="{7F59B5A1-13A8-419F-B5E7-4560460C9BE8}" dt="2023-01-13T07:53:33.832" v="68"/>
          <ac:spMkLst>
            <pc:docMk/>
            <pc:sldMk cId="3596600315" sldId="468"/>
            <ac:spMk id="3" creationId="{0162BEE1-134B-8B70-2BB8-9226F1DF1614}"/>
          </ac:spMkLst>
        </pc:spChg>
        <pc:picChg chg="del">
          <ac:chgData name="Leonie Smith" userId="fed1330f33f5650e" providerId="LiveId" clId="{7F59B5A1-13A8-419F-B5E7-4560460C9BE8}" dt="2023-01-09T08:36:56.241" v="14"/>
          <ac:picMkLst>
            <pc:docMk/>
            <pc:sldMk cId="3596600315" sldId="468"/>
            <ac:picMk id="4" creationId="{729A34CA-BA09-11CD-5D72-5C1C939ACCF9}"/>
          </ac:picMkLst>
        </pc:picChg>
      </pc:sldChg>
      <pc:sldChg chg="addSp delSp modSp mod modTransition">
        <pc:chgData name="Leonie Smith" userId="fed1330f33f5650e" providerId="LiveId" clId="{7F59B5A1-13A8-419F-B5E7-4560460C9BE8}" dt="2023-01-09T08:50:18.131" v="63"/>
        <pc:sldMkLst>
          <pc:docMk/>
          <pc:sldMk cId="825697216" sldId="469"/>
        </pc:sldMkLst>
        <pc:spChg chg="add del mod">
          <ac:chgData name="Leonie Smith" userId="fed1330f33f5650e" providerId="LiveId" clId="{7F59B5A1-13A8-419F-B5E7-4560460C9BE8}" dt="2023-01-09T08:50:18.131" v="63"/>
          <ac:spMkLst>
            <pc:docMk/>
            <pc:sldMk cId="825697216" sldId="469"/>
            <ac:spMk id="2" creationId="{20D9CD27-2793-C5D8-4B74-62426EA1A29D}"/>
          </ac:spMkLst>
        </pc:spChg>
      </pc:sldChg>
      <pc:sldChg chg="addSp delSp modSp mod modTransition">
        <pc:chgData name="Leonie Smith" userId="fed1330f33f5650e" providerId="LiveId" clId="{7F59B5A1-13A8-419F-B5E7-4560460C9BE8}" dt="2023-01-09T08:50:26.596" v="64"/>
        <pc:sldMkLst>
          <pc:docMk/>
          <pc:sldMk cId="499521181" sldId="470"/>
        </pc:sldMkLst>
        <pc:spChg chg="add del mod">
          <ac:chgData name="Leonie Smith" userId="fed1330f33f5650e" providerId="LiveId" clId="{7F59B5A1-13A8-419F-B5E7-4560460C9BE8}" dt="2023-01-09T08:50:26.596" v="64"/>
          <ac:spMkLst>
            <pc:docMk/>
            <pc:sldMk cId="499521181" sldId="470"/>
            <ac:spMk id="2" creationId="{14A0B6F8-3529-8A31-D44F-4E5B5E3B5740}"/>
          </ac:spMkLst>
        </pc:spChg>
      </pc:sldChg>
      <pc:sldChg chg="addSp delSp modSp mod modTransition">
        <pc:chgData name="Leonie Smith" userId="fed1330f33f5650e" providerId="LiveId" clId="{7F59B5A1-13A8-419F-B5E7-4560460C9BE8}" dt="2023-01-09T08:49:05.558" v="54"/>
        <pc:sldMkLst>
          <pc:docMk/>
          <pc:sldMk cId="888464865" sldId="471"/>
        </pc:sldMkLst>
        <pc:spChg chg="add del">
          <ac:chgData name="Leonie Smith" userId="fed1330f33f5650e" providerId="LiveId" clId="{7F59B5A1-13A8-419F-B5E7-4560460C9BE8}" dt="2023-01-09T08:48:57.361" v="53" actId="21"/>
          <ac:spMkLst>
            <pc:docMk/>
            <pc:sldMk cId="888464865" sldId="471"/>
            <ac:spMk id="2" creationId="{011014D0-01A5-5104-6B74-0C59C24105A5}"/>
          </ac:spMkLst>
        </pc:spChg>
        <pc:spChg chg="add mod">
          <ac:chgData name="Leonie Smith" userId="fed1330f33f5650e" providerId="LiveId" clId="{7F59B5A1-13A8-419F-B5E7-4560460C9BE8}" dt="2023-01-09T08:49:05.558" v="54"/>
          <ac:spMkLst>
            <pc:docMk/>
            <pc:sldMk cId="888464865" sldId="471"/>
            <ac:spMk id="5" creationId="{E2593085-556E-12BF-6BD2-5B04AFD5FD17}"/>
          </ac:spMkLst>
        </pc:spChg>
      </pc:sldChg>
      <pc:sldChg chg="addSp delSp modSp mod modTransition">
        <pc:chgData name="Leonie Smith" userId="fed1330f33f5650e" providerId="LiveId" clId="{7F59B5A1-13A8-419F-B5E7-4560460C9BE8}" dt="2023-01-09T08:50:05.892" v="61"/>
        <pc:sldMkLst>
          <pc:docMk/>
          <pc:sldMk cId="61035285" sldId="472"/>
        </pc:sldMkLst>
        <pc:spChg chg="add del mod">
          <ac:chgData name="Leonie Smith" userId="fed1330f33f5650e" providerId="LiveId" clId="{7F59B5A1-13A8-419F-B5E7-4560460C9BE8}" dt="2023-01-09T08:50:05.892" v="61"/>
          <ac:spMkLst>
            <pc:docMk/>
            <pc:sldMk cId="61035285" sldId="472"/>
            <ac:spMk id="2" creationId="{B6C794F4-005E-EFF5-ED39-D6D6D4E9321F}"/>
          </ac:spMkLst>
        </pc:spChg>
      </pc:sldChg>
      <pc:sldChg chg="addSp delSp modSp mod modTransition">
        <pc:chgData name="Leonie Smith" userId="fed1330f33f5650e" providerId="LiveId" clId="{7F59B5A1-13A8-419F-B5E7-4560460C9BE8}" dt="2023-01-09T08:50:42.673" v="67"/>
        <pc:sldMkLst>
          <pc:docMk/>
          <pc:sldMk cId="3506736002" sldId="473"/>
        </pc:sldMkLst>
        <pc:spChg chg="add del mod">
          <ac:chgData name="Leonie Smith" userId="fed1330f33f5650e" providerId="LiveId" clId="{7F59B5A1-13A8-419F-B5E7-4560460C9BE8}" dt="2023-01-09T08:50:42.673" v="67"/>
          <ac:spMkLst>
            <pc:docMk/>
            <pc:sldMk cId="3506736002" sldId="473"/>
            <ac:spMk id="2" creationId="{5E08192B-7737-3D6E-32C7-80E0F5F49570}"/>
          </ac:spMkLst>
        </pc:spChg>
      </pc:sldChg>
    </pc:docChg>
  </pc:docChgLst>
  <pc:docChgLst>
    <pc:chgData name="Leonie Smith" userId="fed1330f33f5650e" providerId="LiveId" clId="{DF3410EB-1763-4788-945A-BF1885188CBB}"/>
    <pc:docChg chg="modSld">
      <pc:chgData name="Leonie Smith" userId="fed1330f33f5650e" providerId="LiveId" clId="{DF3410EB-1763-4788-945A-BF1885188CBB}" dt="2023-12-12T06:40:30.213" v="104"/>
      <pc:docMkLst>
        <pc:docMk/>
      </pc:docMkLst>
      <pc:sldChg chg="addSp delSp modSp mod modTransition modAnim">
        <pc:chgData name="Leonie Smith" userId="fed1330f33f5650e" providerId="LiveId" clId="{DF3410EB-1763-4788-945A-BF1885188CBB}" dt="2023-12-12T06:32:17.197" v="89"/>
        <pc:sldMkLst>
          <pc:docMk/>
          <pc:sldMk cId="3759221820" sldId="439"/>
        </pc:sldMkLst>
        <pc:picChg chg="add del mod">
          <ac:chgData name="Leonie Smith" userId="fed1330f33f5650e" providerId="LiveId" clId="{DF3410EB-1763-4788-945A-BF1885188CBB}" dt="2023-12-12T05:53:37.945" v="6"/>
          <ac:picMkLst>
            <pc:docMk/>
            <pc:sldMk cId="3759221820" sldId="439"/>
            <ac:picMk id="5" creationId="{FBDA2966-221A-FEBC-3BAB-F9D016858F9A}"/>
          </ac:picMkLst>
        </pc:picChg>
        <pc:picChg chg="add del mod ord">
          <ac:chgData name="Leonie Smith" userId="fed1330f33f5650e" providerId="LiveId" clId="{DF3410EB-1763-4788-945A-BF1885188CBB}" dt="2023-12-12T05:53:43.196" v="7"/>
          <ac:picMkLst>
            <pc:docMk/>
            <pc:sldMk cId="3759221820" sldId="439"/>
            <ac:picMk id="11" creationId="{964738D4-160D-4295-3BE5-C7383FC85201}"/>
          </ac:picMkLst>
        </pc:picChg>
        <pc:picChg chg="add del mod">
          <ac:chgData name="Leonie Smith" userId="fed1330f33f5650e" providerId="LiveId" clId="{DF3410EB-1763-4788-945A-BF1885188CBB}" dt="2023-12-12T05:53:49.846" v="9"/>
          <ac:picMkLst>
            <pc:docMk/>
            <pc:sldMk cId="3759221820" sldId="439"/>
            <ac:picMk id="12" creationId="{8B37A144-1EB6-4094-7CBF-C75F9195FAD8}"/>
          </ac:picMkLst>
        </pc:picChg>
        <pc:picChg chg="add del mod ord">
          <ac:chgData name="Leonie Smith" userId="fed1330f33f5650e" providerId="LiveId" clId="{DF3410EB-1763-4788-945A-BF1885188CBB}" dt="2023-12-12T05:53:55.502" v="10"/>
          <ac:picMkLst>
            <pc:docMk/>
            <pc:sldMk cId="3759221820" sldId="439"/>
            <ac:picMk id="17" creationId="{FE0F6563-631B-FB3A-252A-2851878C5F99}"/>
          </ac:picMkLst>
        </pc:picChg>
        <pc:picChg chg="add del mod">
          <ac:chgData name="Leonie Smith" userId="fed1330f33f5650e" providerId="LiveId" clId="{DF3410EB-1763-4788-945A-BF1885188CBB}" dt="2023-12-12T06:32:11.603" v="88"/>
          <ac:picMkLst>
            <pc:docMk/>
            <pc:sldMk cId="3759221820" sldId="439"/>
            <ac:picMk id="18" creationId="{6FCC2686-02A7-20B9-9D22-108BEAD29346}"/>
          </ac:picMkLst>
        </pc:picChg>
        <pc:picChg chg="add del mod ord">
          <ac:chgData name="Leonie Smith" userId="fed1330f33f5650e" providerId="LiveId" clId="{DF3410EB-1763-4788-945A-BF1885188CBB}" dt="2023-12-12T06:32:17.197" v="89"/>
          <ac:picMkLst>
            <pc:docMk/>
            <pc:sldMk cId="3759221820" sldId="439"/>
            <ac:picMk id="23" creationId="{7FE5D921-DDFA-F475-ECF0-FB7605265E23}"/>
          </ac:picMkLst>
        </pc:picChg>
        <pc:picChg chg="add mod">
          <ac:chgData name="Leonie Smith" userId="fed1330f33f5650e" providerId="LiveId" clId="{DF3410EB-1763-4788-945A-BF1885188CBB}" dt="2023-12-12T06:32:17.197" v="89"/>
          <ac:picMkLst>
            <pc:docMk/>
            <pc:sldMk cId="3759221820" sldId="439"/>
            <ac:picMk id="24" creationId="{7D2F998B-8503-B46D-2966-24075B6CC7B9}"/>
          </ac:picMkLst>
        </pc:picChg>
      </pc:sldChg>
      <pc:sldChg chg="addSp delSp modSp mod modTransition modAnim">
        <pc:chgData name="Leonie Smith" userId="fed1330f33f5650e" providerId="LiveId" clId="{DF3410EB-1763-4788-945A-BF1885188CBB}" dt="2023-12-12T05:57:01.563" v="23"/>
        <pc:sldMkLst>
          <pc:docMk/>
          <pc:sldMk cId="3676245138" sldId="441"/>
        </pc:sldMkLst>
        <pc:picChg chg="add del mod">
          <ac:chgData name="Leonie Smith" userId="fed1330f33f5650e" providerId="LiveId" clId="{DF3410EB-1763-4788-945A-BF1885188CBB}" dt="2023-12-12T05:55:31.773" v="13"/>
          <ac:picMkLst>
            <pc:docMk/>
            <pc:sldMk cId="3676245138" sldId="441"/>
            <ac:picMk id="5" creationId="{C2445036-E909-3912-4F71-8AB80E8E9AE5}"/>
          </ac:picMkLst>
        </pc:picChg>
        <pc:picChg chg="add del mod ord">
          <ac:chgData name="Leonie Smith" userId="fed1330f33f5650e" providerId="LiveId" clId="{DF3410EB-1763-4788-945A-BF1885188CBB}" dt="2023-12-12T05:55:49.529" v="14"/>
          <ac:picMkLst>
            <pc:docMk/>
            <pc:sldMk cId="3676245138" sldId="441"/>
            <ac:picMk id="10" creationId="{E31BE7CD-8526-2D62-5D33-B36FF5E82B11}"/>
          </ac:picMkLst>
        </pc:picChg>
        <pc:picChg chg="add del mod">
          <ac:chgData name="Leonie Smith" userId="fed1330f33f5650e" providerId="LiveId" clId="{DF3410EB-1763-4788-945A-BF1885188CBB}" dt="2023-12-12T05:55:50.778" v="16"/>
          <ac:picMkLst>
            <pc:docMk/>
            <pc:sldMk cId="3676245138" sldId="441"/>
            <ac:picMk id="11" creationId="{543136AF-9969-255A-A1AB-C4C480D9D2F6}"/>
          </ac:picMkLst>
        </pc:picChg>
        <pc:picChg chg="add del mod ord">
          <ac:chgData name="Leonie Smith" userId="fed1330f33f5650e" providerId="LiveId" clId="{DF3410EB-1763-4788-945A-BF1885188CBB}" dt="2023-12-12T05:56:07.121" v="17"/>
          <ac:picMkLst>
            <pc:docMk/>
            <pc:sldMk cId="3676245138" sldId="441"/>
            <ac:picMk id="14" creationId="{98694D2F-D94F-D668-176C-79689F310114}"/>
          </ac:picMkLst>
        </pc:picChg>
        <pc:picChg chg="add del mod">
          <ac:chgData name="Leonie Smith" userId="fed1330f33f5650e" providerId="LiveId" clId="{DF3410EB-1763-4788-945A-BF1885188CBB}" dt="2023-12-12T05:56:08.461" v="19"/>
          <ac:picMkLst>
            <pc:docMk/>
            <pc:sldMk cId="3676245138" sldId="441"/>
            <ac:picMk id="15" creationId="{5116B2F0-9D9B-B1B2-6968-509687F1C124}"/>
          </ac:picMkLst>
        </pc:picChg>
        <pc:picChg chg="add del mod ord">
          <ac:chgData name="Leonie Smith" userId="fed1330f33f5650e" providerId="LiveId" clId="{DF3410EB-1763-4788-945A-BF1885188CBB}" dt="2023-12-12T05:56:28.436" v="20"/>
          <ac:picMkLst>
            <pc:docMk/>
            <pc:sldMk cId="3676245138" sldId="441"/>
            <ac:picMk id="18" creationId="{A1C98161-3AED-B91A-AF9F-9E796A9F0AF1}"/>
          </ac:picMkLst>
        </pc:picChg>
        <pc:picChg chg="add del mod">
          <ac:chgData name="Leonie Smith" userId="fed1330f33f5650e" providerId="LiveId" clId="{DF3410EB-1763-4788-945A-BF1885188CBB}" dt="2023-12-12T05:56:41.325" v="22"/>
          <ac:picMkLst>
            <pc:docMk/>
            <pc:sldMk cId="3676245138" sldId="441"/>
            <ac:picMk id="19" creationId="{FD94C5D7-8DF8-6C73-A344-4D38A5E95767}"/>
          </ac:picMkLst>
        </pc:picChg>
        <pc:picChg chg="add del mod ord">
          <ac:chgData name="Leonie Smith" userId="fed1330f33f5650e" providerId="LiveId" clId="{DF3410EB-1763-4788-945A-BF1885188CBB}" dt="2023-12-12T05:57:01.563" v="23"/>
          <ac:picMkLst>
            <pc:docMk/>
            <pc:sldMk cId="3676245138" sldId="441"/>
            <ac:picMk id="23" creationId="{020DB1D2-DFC6-744B-8DD0-112402F12221}"/>
          </ac:picMkLst>
        </pc:picChg>
        <pc:picChg chg="add mod">
          <ac:chgData name="Leonie Smith" userId="fed1330f33f5650e" providerId="LiveId" clId="{DF3410EB-1763-4788-945A-BF1885188CBB}" dt="2023-12-12T05:57:01.563" v="23"/>
          <ac:picMkLst>
            <pc:docMk/>
            <pc:sldMk cId="3676245138" sldId="441"/>
            <ac:picMk id="24" creationId="{9E4E8967-A466-848C-E5FC-9C5FAE36E7C6}"/>
          </ac:picMkLst>
        </pc:picChg>
      </pc:sldChg>
      <pc:sldChg chg="addSp delSp modSp mod modTransition modAnim">
        <pc:chgData name="Leonie Smith" userId="fed1330f33f5650e" providerId="LiveId" clId="{DF3410EB-1763-4788-945A-BF1885188CBB}" dt="2023-12-12T06:00:53.837" v="36"/>
        <pc:sldMkLst>
          <pc:docMk/>
          <pc:sldMk cId="3095902142" sldId="443"/>
        </pc:sldMkLst>
        <pc:picChg chg="add del mod">
          <ac:chgData name="Leonie Smith" userId="fed1330f33f5650e" providerId="LiveId" clId="{DF3410EB-1763-4788-945A-BF1885188CBB}" dt="2023-12-12T05:59:08.507" v="26"/>
          <ac:picMkLst>
            <pc:docMk/>
            <pc:sldMk cId="3095902142" sldId="443"/>
            <ac:picMk id="7" creationId="{93DFDABC-EB41-16C4-BFA3-9EF60D320A36}"/>
          </ac:picMkLst>
        </pc:picChg>
        <pc:picChg chg="add del mod ord">
          <ac:chgData name="Leonie Smith" userId="fed1330f33f5650e" providerId="LiveId" clId="{DF3410EB-1763-4788-945A-BF1885188CBB}" dt="2023-12-12T05:59:23.765" v="27"/>
          <ac:picMkLst>
            <pc:docMk/>
            <pc:sldMk cId="3095902142" sldId="443"/>
            <ac:picMk id="12" creationId="{8625C680-A374-4F35-85B0-5F7ADDFA46DF}"/>
          </ac:picMkLst>
        </pc:picChg>
        <pc:picChg chg="add del mod">
          <ac:chgData name="Leonie Smith" userId="fed1330f33f5650e" providerId="LiveId" clId="{DF3410EB-1763-4788-945A-BF1885188CBB}" dt="2023-12-12T05:59:31.996" v="29"/>
          <ac:picMkLst>
            <pc:docMk/>
            <pc:sldMk cId="3095902142" sldId="443"/>
            <ac:picMk id="13" creationId="{A1E4D5A5-9D7E-6786-31FE-C5559819ED5F}"/>
          </ac:picMkLst>
        </pc:picChg>
        <pc:picChg chg="add del mod ord">
          <ac:chgData name="Leonie Smith" userId="fed1330f33f5650e" providerId="LiveId" clId="{DF3410EB-1763-4788-945A-BF1885188CBB}" dt="2023-12-12T05:59:35.941" v="30"/>
          <ac:picMkLst>
            <pc:docMk/>
            <pc:sldMk cId="3095902142" sldId="443"/>
            <ac:picMk id="17" creationId="{6377CE2C-9DFF-0599-64D8-D8F49DA88121}"/>
          </ac:picMkLst>
        </pc:picChg>
        <pc:picChg chg="add del mod">
          <ac:chgData name="Leonie Smith" userId="fed1330f33f5650e" providerId="LiveId" clId="{DF3410EB-1763-4788-945A-BF1885188CBB}" dt="2023-12-12T05:59:38.262" v="32"/>
          <ac:picMkLst>
            <pc:docMk/>
            <pc:sldMk cId="3095902142" sldId="443"/>
            <ac:picMk id="18" creationId="{8BDECE17-9257-44C6-DF81-3A0C88B3266F}"/>
          </ac:picMkLst>
        </pc:picChg>
        <pc:picChg chg="add del mod ord">
          <ac:chgData name="Leonie Smith" userId="fed1330f33f5650e" providerId="LiveId" clId="{DF3410EB-1763-4788-945A-BF1885188CBB}" dt="2023-12-12T05:59:55.309" v="33"/>
          <ac:picMkLst>
            <pc:docMk/>
            <pc:sldMk cId="3095902142" sldId="443"/>
            <ac:picMk id="21" creationId="{48141C4C-0239-E876-3560-C4EEBB7CF2AB}"/>
          </ac:picMkLst>
        </pc:picChg>
        <pc:picChg chg="add del mod">
          <ac:chgData name="Leonie Smith" userId="fed1330f33f5650e" providerId="LiveId" clId="{DF3410EB-1763-4788-945A-BF1885188CBB}" dt="2023-12-12T06:00:37.734" v="35"/>
          <ac:picMkLst>
            <pc:docMk/>
            <pc:sldMk cId="3095902142" sldId="443"/>
            <ac:picMk id="22" creationId="{4327D08F-AC88-1EC9-0FF9-2E9D4ACB4029}"/>
          </ac:picMkLst>
        </pc:picChg>
        <pc:picChg chg="add del mod ord">
          <ac:chgData name="Leonie Smith" userId="fed1330f33f5650e" providerId="LiveId" clId="{DF3410EB-1763-4788-945A-BF1885188CBB}" dt="2023-12-12T06:00:53.837" v="36"/>
          <ac:picMkLst>
            <pc:docMk/>
            <pc:sldMk cId="3095902142" sldId="443"/>
            <ac:picMk id="29" creationId="{4D0FB835-3FD4-951E-C7F5-D2B893340552}"/>
          </ac:picMkLst>
        </pc:picChg>
        <pc:picChg chg="add mod">
          <ac:chgData name="Leonie Smith" userId="fed1330f33f5650e" providerId="LiveId" clId="{DF3410EB-1763-4788-945A-BF1885188CBB}" dt="2023-12-12T06:00:53.837" v="36"/>
          <ac:picMkLst>
            <pc:docMk/>
            <pc:sldMk cId="3095902142" sldId="443"/>
            <ac:picMk id="30" creationId="{BEFD228C-3BEC-B4A9-C6E3-719D1C3A6C20}"/>
          </ac:picMkLst>
        </pc:picChg>
      </pc:sldChg>
      <pc:sldChg chg="addSp delSp modSp mod modTransition modAnim">
        <pc:chgData name="Leonie Smith" userId="fed1330f33f5650e" providerId="LiveId" clId="{DF3410EB-1763-4788-945A-BF1885188CBB}" dt="2023-12-12T06:06:57.946" v="43"/>
        <pc:sldMkLst>
          <pc:docMk/>
          <pc:sldMk cId="2166098122" sldId="445"/>
        </pc:sldMkLst>
        <pc:picChg chg="add del mod">
          <ac:chgData name="Leonie Smith" userId="fed1330f33f5650e" providerId="LiveId" clId="{DF3410EB-1763-4788-945A-BF1885188CBB}" dt="2023-12-12T06:06:30.713" v="39"/>
          <ac:picMkLst>
            <pc:docMk/>
            <pc:sldMk cId="2166098122" sldId="445"/>
            <ac:picMk id="7" creationId="{20058FDB-BFA3-22C8-263F-A5F85C109E0E}"/>
          </ac:picMkLst>
        </pc:picChg>
        <pc:picChg chg="add del mod ord">
          <ac:chgData name="Leonie Smith" userId="fed1330f33f5650e" providerId="LiveId" clId="{DF3410EB-1763-4788-945A-BF1885188CBB}" dt="2023-12-12T06:06:37.482" v="40"/>
          <ac:picMkLst>
            <pc:docMk/>
            <pc:sldMk cId="2166098122" sldId="445"/>
            <ac:picMk id="10" creationId="{849F9D1F-2D34-2717-C661-821D02CD00C3}"/>
          </ac:picMkLst>
        </pc:picChg>
        <pc:picChg chg="add del mod">
          <ac:chgData name="Leonie Smith" userId="fed1330f33f5650e" providerId="LiveId" clId="{DF3410EB-1763-4788-945A-BF1885188CBB}" dt="2023-12-12T06:06:39.277" v="42"/>
          <ac:picMkLst>
            <pc:docMk/>
            <pc:sldMk cId="2166098122" sldId="445"/>
            <ac:picMk id="11" creationId="{1FD5B6CE-7696-4AD2-03A8-D34605BB4AAC}"/>
          </ac:picMkLst>
        </pc:picChg>
        <pc:picChg chg="add del mod ord">
          <ac:chgData name="Leonie Smith" userId="fed1330f33f5650e" providerId="LiveId" clId="{DF3410EB-1763-4788-945A-BF1885188CBB}" dt="2023-12-12T06:06:57.946" v="43"/>
          <ac:picMkLst>
            <pc:docMk/>
            <pc:sldMk cId="2166098122" sldId="445"/>
            <ac:picMk id="14" creationId="{55BDC1C3-F064-A3BD-8262-881B4CFED7C3}"/>
          </ac:picMkLst>
        </pc:picChg>
        <pc:picChg chg="add mod">
          <ac:chgData name="Leonie Smith" userId="fed1330f33f5650e" providerId="LiveId" clId="{DF3410EB-1763-4788-945A-BF1885188CBB}" dt="2023-12-12T06:06:57.946" v="43"/>
          <ac:picMkLst>
            <pc:docMk/>
            <pc:sldMk cId="2166098122" sldId="445"/>
            <ac:picMk id="15" creationId="{6E7BD14F-CAF4-0847-837E-896F469AFD04}"/>
          </ac:picMkLst>
        </pc:picChg>
      </pc:sldChg>
      <pc:sldChg chg="addSp delSp modSp mod modTransition modAnim">
        <pc:chgData name="Leonie Smith" userId="fed1330f33f5650e" providerId="LiveId" clId="{DF3410EB-1763-4788-945A-BF1885188CBB}" dt="2023-12-12T06:09:43.717" v="47"/>
        <pc:sldMkLst>
          <pc:docMk/>
          <pc:sldMk cId="2422728137" sldId="447"/>
        </pc:sldMkLst>
        <pc:picChg chg="add del mod">
          <ac:chgData name="Leonie Smith" userId="fed1330f33f5650e" providerId="LiveId" clId="{DF3410EB-1763-4788-945A-BF1885188CBB}" dt="2023-12-12T06:09:18.425" v="46"/>
          <ac:picMkLst>
            <pc:docMk/>
            <pc:sldMk cId="2422728137" sldId="447"/>
            <ac:picMk id="6" creationId="{464E9D9D-CB8F-5039-128D-0DAF5892791C}"/>
          </ac:picMkLst>
        </pc:picChg>
        <pc:picChg chg="add del mod ord">
          <ac:chgData name="Leonie Smith" userId="fed1330f33f5650e" providerId="LiveId" clId="{DF3410EB-1763-4788-945A-BF1885188CBB}" dt="2023-12-12T06:09:43.717" v="47"/>
          <ac:picMkLst>
            <pc:docMk/>
            <pc:sldMk cId="2422728137" sldId="447"/>
            <ac:picMk id="11" creationId="{171667B8-E81E-B5C5-3AFA-9844C33D373E}"/>
          </ac:picMkLst>
        </pc:picChg>
        <pc:picChg chg="add mod">
          <ac:chgData name="Leonie Smith" userId="fed1330f33f5650e" providerId="LiveId" clId="{DF3410EB-1763-4788-945A-BF1885188CBB}" dt="2023-12-12T06:09:43.717" v="47"/>
          <ac:picMkLst>
            <pc:docMk/>
            <pc:sldMk cId="2422728137" sldId="447"/>
            <ac:picMk id="12" creationId="{00E61A83-274F-9A98-1AE8-03FA1D98E6D9}"/>
          </ac:picMkLst>
        </pc:picChg>
      </pc:sldChg>
      <pc:sldChg chg="addSp delSp modSp mod modTransition modAnim">
        <pc:chgData name="Leonie Smith" userId="fed1330f33f5650e" providerId="LiveId" clId="{DF3410EB-1763-4788-945A-BF1885188CBB}" dt="2023-12-12T06:20:46.559" v="57"/>
        <pc:sldMkLst>
          <pc:docMk/>
          <pc:sldMk cId="4160448636" sldId="449"/>
        </pc:sldMkLst>
        <pc:picChg chg="add del mod">
          <ac:chgData name="Leonie Smith" userId="fed1330f33f5650e" providerId="LiveId" clId="{DF3410EB-1763-4788-945A-BF1885188CBB}" dt="2023-12-12T06:19:41.939" v="50"/>
          <ac:picMkLst>
            <pc:docMk/>
            <pc:sldMk cId="4160448636" sldId="449"/>
            <ac:picMk id="6" creationId="{B5A715C5-A995-DC22-1196-5BC4B0125F14}"/>
          </ac:picMkLst>
        </pc:picChg>
        <pc:picChg chg="add del mod ord">
          <ac:chgData name="Leonie Smith" userId="fed1330f33f5650e" providerId="LiveId" clId="{DF3410EB-1763-4788-945A-BF1885188CBB}" dt="2023-12-12T06:19:59.442" v="51"/>
          <ac:picMkLst>
            <pc:docMk/>
            <pc:sldMk cId="4160448636" sldId="449"/>
            <ac:picMk id="9" creationId="{3C31B05A-A59C-16F4-B332-B4E86390C21B}"/>
          </ac:picMkLst>
        </pc:picChg>
        <pc:picChg chg="add del mod">
          <ac:chgData name="Leonie Smith" userId="fed1330f33f5650e" providerId="LiveId" clId="{DF3410EB-1763-4788-945A-BF1885188CBB}" dt="2023-12-12T06:20:16.508" v="53"/>
          <ac:picMkLst>
            <pc:docMk/>
            <pc:sldMk cId="4160448636" sldId="449"/>
            <ac:picMk id="10" creationId="{95B0ED83-B548-3515-13D1-4CBC2C69B53E}"/>
          </ac:picMkLst>
        </pc:picChg>
        <pc:picChg chg="add del mod ord">
          <ac:chgData name="Leonie Smith" userId="fed1330f33f5650e" providerId="LiveId" clId="{DF3410EB-1763-4788-945A-BF1885188CBB}" dt="2023-12-12T06:20:28.298" v="54"/>
          <ac:picMkLst>
            <pc:docMk/>
            <pc:sldMk cId="4160448636" sldId="449"/>
            <ac:picMk id="14" creationId="{6EFA8064-021E-05DF-9E3B-73BE07370AB1}"/>
          </ac:picMkLst>
        </pc:picChg>
        <pc:picChg chg="add del mod">
          <ac:chgData name="Leonie Smith" userId="fed1330f33f5650e" providerId="LiveId" clId="{DF3410EB-1763-4788-945A-BF1885188CBB}" dt="2023-12-12T06:20:29.870" v="56"/>
          <ac:picMkLst>
            <pc:docMk/>
            <pc:sldMk cId="4160448636" sldId="449"/>
            <ac:picMk id="15" creationId="{DAFFB578-DC4B-3475-4678-D4AF25183AED}"/>
          </ac:picMkLst>
        </pc:picChg>
        <pc:picChg chg="add del mod ord">
          <ac:chgData name="Leonie Smith" userId="fed1330f33f5650e" providerId="LiveId" clId="{DF3410EB-1763-4788-945A-BF1885188CBB}" dt="2023-12-12T06:20:46.559" v="57"/>
          <ac:picMkLst>
            <pc:docMk/>
            <pc:sldMk cId="4160448636" sldId="449"/>
            <ac:picMk id="18" creationId="{E09B72B4-76F8-8C0D-BE9B-DA124D517232}"/>
          </ac:picMkLst>
        </pc:picChg>
        <pc:picChg chg="add mod">
          <ac:chgData name="Leonie Smith" userId="fed1330f33f5650e" providerId="LiveId" clId="{DF3410EB-1763-4788-945A-BF1885188CBB}" dt="2023-12-12T06:20:46.559" v="57"/>
          <ac:picMkLst>
            <pc:docMk/>
            <pc:sldMk cId="4160448636" sldId="449"/>
            <ac:picMk id="19" creationId="{AFBBBAF9-7B76-DADB-83D9-B8A753783F62}"/>
          </ac:picMkLst>
        </pc:picChg>
      </pc:sldChg>
      <pc:sldChg chg="addSp modSp">
        <pc:chgData name="Leonie Smith" userId="fed1330f33f5650e" providerId="LiveId" clId="{DF3410EB-1763-4788-945A-BF1885188CBB}" dt="2023-12-12T06:21:43.542" v="58"/>
        <pc:sldMkLst>
          <pc:docMk/>
          <pc:sldMk cId="3386340796" sldId="451"/>
        </pc:sldMkLst>
        <pc:picChg chg="add mod">
          <ac:chgData name="Leonie Smith" userId="fed1330f33f5650e" providerId="LiveId" clId="{DF3410EB-1763-4788-945A-BF1885188CBB}" dt="2023-12-12T06:21:43.542" v="58"/>
          <ac:picMkLst>
            <pc:docMk/>
            <pc:sldMk cId="3386340796" sldId="451"/>
            <ac:picMk id="6" creationId="{514A1E06-63EC-20E4-C5BE-2F0431EA5D11}"/>
          </ac:picMkLst>
        </pc:picChg>
      </pc:sldChg>
      <pc:sldChg chg="addSp modSp">
        <pc:chgData name="Leonie Smith" userId="fed1330f33f5650e" providerId="LiveId" clId="{DF3410EB-1763-4788-945A-BF1885188CBB}" dt="2023-12-12T06:22:37.468" v="59"/>
        <pc:sldMkLst>
          <pc:docMk/>
          <pc:sldMk cId="283334129" sldId="453"/>
        </pc:sldMkLst>
        <pc:picChg chg="add mod">
          <ac:chgData name="Leonie Smith" userId="fed1330f33f5650e" providerId="LiveId" clId="{DF3410EB-1763-4788-945A-BF1885188CBB}" dt="2023-12-12T06:22:37.468" v="59"/>
          <ac:picMkLst>
            <pc:docMk/>
            <pc:sldMk cId="283334129" sldId="453"/>
            <ac:picMk id="6" creationId="{DEAD2B29-CE3D-6669-35FB-E2BF40BED4BA}"/>
          </ac:picMkLst>
        </pc:picChg>
      </pc:sldChg>
      <pc:sldChg chg="addSp delSp modSp mod modTransition modAnim">
        <pc:chgData name="Leonie Smith" userId="fed1330f33f5650e" providerId="LiveId" clId="{DF3410EB-1763-4788-945A-BF1885188CBB}" dt="2023-12-12T06:23:19.552" v="63"/>
        <pc:sldMkLst>
          <pc:docMk/>
          <pc:sldMk cId="1799939013" sldId="455"/>
        </pc:sldMkLst>
        <pc:picChg chg="add del mod">
          <ac:chgData name="Leonie Smith" userId="fed1330f33f5650e" providerId="LiveId" clId="{DF3410EB-1763-4788-945A-BF1885188CBB}" dt="2023-12-12T06:23:08.834" v="62"/>
          <ac:picMkLst>
            <pc:docMk/>
            <pc:sldMk cId="1799939013" sldId="455"/>
            <ac:picMk id="6" creationId="{32263B33-7B98-9DB5-6EDA-5B27CE212F1F}"/>
          </ac:picMkLst>
        </pc:picChg>
        <pc:picChg chg="add del mod ord">
          <ac:chgData name="Leonie Smith" userId="fed1330f33f5650e" providerId="LiveId" clId="{DF3410EB-1763-4788-945A-BF1885188CBB}" dt="2023-12-12T06:23:19.552" v="63"/>
          <ac:picMkLst>
            <pc:docMk/>
            <pc:sldMk cId="1799939013" sldId="455"/>
            <ac:picMk id="9" creationId="{FDE85C73-5894-C615-6E30-CD8626319194}"/>
          </ac:picMkLst>
        </pc:picChg>
        <pc:picChg chg="add mod">
          <ac:chgData name="Leonie Smith" userId="fed1330f33f5650e" providerId="LiveId" clId="{DF3410EB-1763-4788-945A-BF1885188CBB}" dt="2023-12-12T06:23:19.552" v="63"/>
          <ac:picMkLst>
            <pc:docMk/>
            <pc:sldMk cId="1799939013" sldId="455"/>
            <ac:picMk id="10" creationId="{7AAA6EBD-C47D-4486-6C3D-4DAA5FB2A1F5}"/>
          </ac:picMkLst>
        </pc:picChg>
      </pc:sldChg>
      <pc:sldChg chg="addSp modSp">
        <pc:chgData name="Leonie Smith" userId="fed1330f33f5650e" providerId="LiveId" clId="{DF3410EB-1763-4788-945A-BF1885188CBB}" dt="2023-12-12T06:24:32.440" v="64"/>
        <pc:sldMkLst>
          <pc:docMk/>
          <pc:sldMk cId="2618424304" sldId="457"/>
        </pc:sldMkLst>
        <pc:picChg chg="add mod">
          <ac:chgData name="Leonie Smith" userId="fed1330f33f5650e" providerId="LiveId" clId="{DF3410EB-1763-4788-945A-BF1885188CBB}" dt="2023-12-12T06:24:32.440" v="64"/>
          <ac:picMkLst>
            <pc:docMk/>
            <pc:sldMk cId="2618424304" sldId="457"/>
            <ac:picMk id="6" creationId="{E1A25529-2E3A-2742-ACCF-E857AC0A91F1}"/>
          </ac:picMkLst>
        </pc:picChg>
      </pc:sldChg>
      <pc:sldChg chg="addSp delSp modSp mod modTransition modAnim">
        <pc:chgData name="Leonie Smith" userId="fed1330f33f5650e" providerId="LiveId" clId="{DF3410EB-1763-4788-945A-BF1885188CBB}" dt="2023-12-12T06:26:01.418" v="71"/>
        <pc:sldMkLst>
          <pc:docMk/>
          <pc:sldMk cId="2789980734" sldId="458"/>
        </pc:sldMkLst>
        <pc:picChg chg="add del mod">
          <ac:chgData name="Leonie Smith" userId="fed1330f33f5650e" providerId="LiveId" clId="{DF3410EB-1763-4788-945A-BF1885188CBB}" dt="2023-12-12T06:25:39.153" v="67"/>
          <ac:picMkLst>
            <pc:docMk/>
            <pc:sldMk cId="2789980734" sldId="458"/>
            <ac:picMk id="6" creationId="{FC3DA288-3E78-0247-D1A7-9E9E3FFCEE14}"/>
          </ac:picMkLst>
        </pc:picChg>
        <pc:picChg chg="add del mod ord">
          <ac:chgData name="Leonie Smith" userId="fed1330f33f5650e" providerId="LiveId" clId="{DF3410EB-1763-4788-945A-BF1885188CBB}" dt="2023-12-12T06:25:44.400" v="68"/>
          <ac:picMkLst>
            <pc:docMk/>
            <pc:sldMk cId="2789980734" sldId="458"/>
            <ac:picMk id="9" creationId="{899CA279-E101-56D6-262E-A98E53962ACD}"/>
          </ac:picMkLst>
        </pc:picChg>
        <pc:picChg chg="add del mod">
          <ac:chgData name="Leonie Smith" userId="fed1330f33f5650e" providerId="LiveId" clId="{DF3410EB-1763-4788-945A-BF1885188CBB}" dt="2023-12-12T06:25:49.465" v="70"/>
          <ac:picMkLst>
            <pc:docMk/>
            <pc:sldMk cId="2789980734" sldId="458"/>
            <ac:picMk id="10" creationId="{ABD71152-1E53-657F-35DD-AAE94F85129F}"/>
          </ac:picMkLst>
        </pc:picChg>
        <pc:picChg chg="add del mod ord">
          <ac:chgData name="Leonie Smith" userId="fed1330f33f5650e" providerId="LiveId" clId="{DF3410EB-1763-4788-945A-BF1885188CBB}" dt="2023-12-12T06:26:01.418" v="71"/>
          <ac:picMkLst>
            <pc:docMk/>
            <pc:sldMk cId="2789980734" sldId="458"/>
            <ac:picMk id="13" creationId="{32FCEA03-B1E1-8994-CB2D-924DFF055C7F}"/>
          </ac:picMkLst>
        </pc:picChg>
        <pc:picChg chg="add mod">
          <ac:chgData name="Leonie Smith" userId="fed1330f33f5650e" providerId="LiveId" clId="{DF3410EB-1763-4788-945A-BF1885188CBB}" dt="2023-12-12T06:26:01.418" v="71"/>
          <ac:picMkLst>
            <pc:docMk/>
            <pc:sldMk cId="2789980734" sldId="458"/>
            <ac:picMk id="14" creationId="{9FEB28EC-1164-BC10-A49C-7AA319982DD2}"/>
          </ac:picMkLst>
        </pc:picChg>
      </pc:sldChg>
      <pc:sldChg chg="addSp delSp modSp mod modTransition modAnim">
        <pc:chgData name="Leonie Smith" userId="fed1330f33f5650e" providerId="LiveId" clId="{DF3410EB-1763-4788-945A-BF1885188CBB}" dt="2023-12-12T06:37:21.848" v="92"/>
        <pc:sldMkLst>
          <pc:docMk/>
          <pc:sldMk cId="783514268" sldId="459"/>
        </pc:sldMkLst>
        <pc:picChg chg="add del mod">
          <ac:chgData name="Leonie Smith" userId="fed1330f33f5650e" providerId="LiveId" clId="{DF3410EB-1763-4788-945A-BF1885188CBB}" dt="2023-12-12T06:27:26.993" v="74"/>
          <ac:picMkLst>
            <pc:docMk/>
            <pc:sldMk cId="783514268" sldId="459"/>
            <ac:picMk id="8" creationId="{DA9153EB-1576-32A0-CB96-FFE86E86B659}"/>
          </ac:picMkLst>
        </pc:picChg>
        <pc:picChg chg="add del mod ord">
          <ac:chgData name="Leonie Smith" userId="fed1330f33f5650e" providerId="LiveId" clId="{DF3410EB-1763-4788-945A-BF1885188CBB}" dt="2023-12-12T06:27:43.483" v="75"/>
          <ac:picMkLst>
            <pc:docMk/>
            <pc:sldMk cId="783514268" sldId="459"/>
            <ac:picMk id="11" creationId="{0CED1DB3-C0B7-2403-E21C-C4251DCB3800}"/>
          </ac:picMkLst>
        </pc:picChg>
        <pc:picChg chg="add del mod">
          <ac:chgData name="Leonie Smith" userId="fed1330f33f5650e" providerId="LiveId" clId="{DF3410EB-1763-4788-945A-BF1885188CBB}" dt="2023-12-12T06:27:47.499" v="77"/>
          <ac:picMkLst>
            <pc:docMk/>
            <pc:sldMk cId="783514268" sldId="459"/>
            <ac:picMk id="12" creationId="{5A0E8FD2-D3E1-7D27-E0C0-98867C9ECEC7}"/>
          </ac:picMkLst>
        </pc:picChg>
        <pc:picChg chg="add del mod ord">
          <ac:chgData name="Leonie Smith" userId="fed1330f33f5650e" providerId="LiveId" clId="{DF3410EB-1763-4788-945A-BF1885188CBB}" dt="2023-12-12T06:27:52.566" v="78"/>
          <ac:picMkLst>
            <pc:docMk/>
            <pc:sldMk cId="783514268" sldId="459"/>
            <ac:picMk id="15" creationId="{9E6C34C6-E3B6-A5D9-C4E4-1BEAFBBE7BF5}"/>
          </ac:picMkLst>
        </pc:picChg>
        <pc:picChg chg="add del mod">
          <ac:chgData name="Leonie Smith" userId="fed1330f33f5650e" providerId="LiveId" clId="{DF3410EB-1763-4788-945A-BF1885188CBB}" dt="2023-12-12T06:27:54.068" v="80"/>
          <ac:picMkLst>
            <pc:docMk/>
            <pc:sldMk cId="783514268" sldId="459"/>
            <ac:picMk id="16" creationId="{FFBC6507-029E-F8CB-73AE-2C421D880217}"/>
          </ac:picMkLst>
        </pc:picChg>
        <pc:picChg chg="add del mod ord">
          <ac:chgData name="Leonie Smith" userId="fed1330f33f5650e" providerId="LiveId" clId="{DF3410EB-1763-4788-945A-BF1885188CBB}" dt="2023-12-12T06:28:05.272" v="81"/>
          <ac:picMkLst>
            <pc:docMk/>
            <pc:sldMk cId="783514268" sldId="459"/>
            <ac:picMk id="19" creationId="{222AB1F7-AC0E-46D7-C45C-3D3FD22B8934}"/>
          </ac:picMkLst>
        </pc:picChg>
        <pc:picChg chg="add del mod">
          <ac:chgData name="Leonie Smith" userId="fed1330f33f5650e" providerId="LiveId" clId="{DF3410EB-1763-4788-945A-BF1885188CBB}" dt="2023-12-12T06:28:08.998" v="83"/>
          <ac:picMkLst>
            <pc:docMk/>
            <pc:sldMk cId="783514268" sldId="459"/>
            <ac:picMk id="20" creationId="{20EA90B7-2E26-AA8F-A863-D331A20D1BAA}"/>
          </ac:picMkLst>
        </pc:picChg>
        <pc:picChg chg="add del mod ord">
          <ac:chgData name="Leonie Smith" userId="fed1330f33f5650e" providerId="LiveId" clId="{DF3410EB-1763-4788-945A-BF1885188CBB}" dt="2023-12-12T06:28:29.782" v="84"/>
          <ac:picMkLst>
            <pc:docMk/>
            <pc:sldMk cId="783514268" sldId="459"/>
            <ac:picMk id="23" creationId="{0EE7F131-0351-6EFB-6252-1F1CB5552D30}"/>
          </ac:picMkLst>
        </pc:picChg>
        <pc:picChg chg="add del mod">
          <ac:chgData name="Leonie Smith" userId="fed1330f33f5650e" providerId="LiveId" clId="{DF3410EB-1763-4788-945A-BF1885188CBB}" dt="2023-12-12T06:37:02.969" v="91"/>
          <ac:picMkLst>
            <pc:docMk/>
            <pc:sldMk cId="783514268" sldId="459"/>
            <ac:picMk id="24" creationId="{0530FD67-E98A-5F55-8C94-69E980A815E2}"/>
          </ac:picMkLst>
        </pc:picChg>
        <pc:picChg chg="add del mod ord">
          <ac:chgData name="Leonie Smith" userId="fed1330f33f5650e" providerId="LiveId" clId="{DF3410EB-1763-4788-945A-BF1885188CBB}" dt="2023-12-12T06:37:21.848" v="92"/>
          <ac:picMkLst>
            <pc:docMk/>
            <pc:sldMk cId="783514268" sldId="459"/>
            <ac:picMk id="29" creationId="{893F226C-7E97-1336-1B36-8D8F10AA1B56}"/>
          </ac:picMkLst>
        </pc:picChg>
        <pc:picChg chg="add mod">
          <ac:chgData name="Leonie Smith" userId="fed1330f33f5650e" providerId="LiveId" clId="{DF3410EB-1763-4788-945A-BF1885188CBB}" dt="2023-12-12T06:37:21.848" v="92"/>
          <ac:picMkLst>
            <pc:docMk/>
            <pc:sldMk cId="783514268" sldId="459"/>
            <ac:picMk id="30" creationId="{E59A06F0-947E-1A7A-E84E-082CCA3931FF}"/>
          </ac:picMkLst>
        </pc:picChg>
      </pc:sldChg>
      <pc:sldChg chg="addSp delSp modSp mod modTransition modAnim">
        <pc:chgData name="Leonie Smith" userId="fed1330f33f5650e" providerId="LiveId" clId="{DF3410EB-1763-4788-945A-BF1885188CBB}" dt="2023-12-12T06:37:56.940" v="95"/>
        <pc:sldMkLst>
          <pc:docMk/>
          <pc:sldMk cId="3868250199" sldId="461"/>
        </pc:sldMkLst>
        <pc:picChg chg="add del mod">
          <ac:chgData name="Leonie Smith" userId="fed1330f33f5650e" providerId="LiveId" clId="{DF3410EB-1763-4788-945A-BF1885188CBB}" dt="2023-12-12T06:37:41.969" v="94"/>
          <ac:picMkLst>
            <pc:docMk/>
            <pc:sldMk cId="3868250199" sldId="461"/>
            <ac:picMk id="8" creationId="{9266E457-BF1D-A618-194E-7C1462E2C034}"/>
          </ac:picMkLst>
        </pc:picChg>
        <pc:picChg chg="add del mod ord">
          <ac:chgData name="Leonie Smith" userId="fed1330f33f5650e" providerId="LiveId" clId="{DF3410EB-1763-4788-945A-BF1885188CBB}" dt="2023-12-12T06:37:56.940" v="95"/>
          <ac:picMkLst>
            <pc:docMk/>
            <pc:sldMk cId="3868250199" sldId="461"/>
            <ac:picMk id="13" creationId="{62A85D07-58D3-E958-F717-5CDF9F574C6A}"/>
          </ac:picMkLst>
        </pc:picChg>
        <pc:picChg chg="add mod">
          <ac:chgData name="Leonie Smith" userId="fed1330f33f5650e" providerId="LiveId" clId="{DF3410EB-1763-4788-945A-BF1885188CBB}" dt="2023-12-12T06:37:56.940" v="95"/>
          <ac:picMkLst>
            <pc:docMk/>
            <pc:sldMk cId="3868250199" sldId="461"/>
            <ac:picMk id="14" creationId="{5480B00A-FA44-68E8-96E8-6E9EB45AD71C}"/>
          </ac:picMkLst>
        </pc:picChg>
      </pc:sldChg>
      <pc:sldChg chg="addSp delSp modSp mod modTransition modAnim">
        <pc:chgData name="Leonie Smith" userId="fed1330f33f5650e" providerId="LiveId" clId="{DF3410EB-1763-4788-945A-BF1885188CBB}" dt="2023-12-12T06:40:30.213" v="104"/>
        <pc:sldMkLst>
          <pc:docMk/>
          <pc:sldMk cId="2982327576" sldId="463"/>
        </pc:sldMkLst>
        <pc:picChg chg="add del mod">
          <ac:chgData name="Leonie Smith" userId="fed1330f33f5650e" providerId="LiveId" clId="{DF3410EB-1763-4788-945A-BF1885188CBB}" dt="2023-12-12T06:39:56.495" v="97"/>
          <ac:picMkLst>
            <pc:docMk/>
            <pc:sldMk cId="2982327576" sldId="463"/>
            <ac:picMk id="7" creationId="{76E074B4-C62D-50CA-5398-95AB0C15ED28}"/>
          </ac:picMkLst>
        </pc:picChg>
        <pc:picChg chg="add del mod ord">
          <ac:chgData name="Leonie Smith" userId="fed1330f33f5650e" providerId="LiveId" clId="{DF3410EB-1763-4788-945A-BF1885188CBB}" dt="2023-12-12T06:40:05.332" v="98"/>
          <ac:picMkLst>
            <pc:docMk/>
            <pc:sldMk cId="2982327576" sldId="463"/>
            <ac:picMk id="12" creationId="{FFB74F5F-1007-E6C5-F01C-63DF295777E1}"/>
          </ac:picMkLst>
        </pc:picChg>
        <pc:picChg chg="add del mod">
          <ac:chgData name="Leonie Smith" userId="fed1330f33f5650e" providerId="LiveId" clId="{DF3410EB-1763-4788-945A-BF1885188CBB}" dt="2023-12-12T06:40:06.789" v="100"/>
          <ac:picMkLst>
            <pc:docMk/>
            <pc:sldMk cId="2982327576" sldId="463"/>
            <ac:picMk id="13" creationId="{0E9493A5-EA5A-55A1-6324-37B5D461341E}"/>
          </ac:picMkLst>
        </pc:picChg>
        <pc:picChg chg="add del mod ord">
          <ac:chgData name="Leonie Smith" userId="fed1330f33f5650e" providerId="LiveId" clId="{DF3410EB-1763-4788-945A-BF1885188CBB}" dt="2023-12-12T06:40:13.769" v="101"/>
          <ac:picMkLst>
            <pc:docMk/>
            <pc:sldMk cId="2982327576" sldId="463"/>
            <ac:picMk id="16" creationId="{5A719E96-9ACB-CF25-368F-99AB696156CB}"/>
          </ac:picMkLst>
        </pc:picChg>
        <pc:picChg chg="add del mod">
          <ac:chgData name="Leonie Smith" userId="fed1330f33f5650e" providerId="LiveId" clId="{DF3410EB-1763-4788-945A-BF1885188CBB}" dt="2023-12-12T06:40:15.071" v="103"/>
          <ac:picMkLst>
            <pc:docMk/>
            <pc:sldMk cId="2982327576" sldId="463"/>
            <ac:picMk id="17" creationId="{C758AAFE-D145-10AD-395D-9C868FBF4601}"/>
          </ac:picMkLst>
        </pc:picChg>
        <pc:picChg chg="add del mod ord">
          <ac:chgData name="Leonie Smith" userId="fed1330f33f5650e" providerId="LiveId" clId="{DF3410EB-1763-4788-945A-BF1885188CBB}" dt="2023-12-12T06:40:30.213" v="104"/>
          <ac:picMkLst>
            <pc:docMk/>
            <pc:sldMk cId="2982327576" sldId="463"/>
            <ac:picMk id="20" creationId="{C52E8DDB-B2C1-8C53-1ECA-FC4FE6171919}"/>
          </ac:picMkLst>
        </pc:picChg>
        <pc:picChg chg="add mod">
          <ac:chgData name="Leonie Smith" userId="fed1330f33f5650e" providerId="LiveId" clId="{DF3410EB-1763-4788-945A-BF1885188CBB}" dt="2023-12-12T06:40:30.213" v="104"/>
          <ac:picMkLst>
            <pc:docMk/>
            <pc:sldMk cId="2982327576" sldId="463"/>
            <ac:picMk id="21" creationId="{F0095754-9EDA-3419-C519-8C601A532C97}"/>
          </ac:picMkLst>
        </pc:picChg>
      </pc:sldChg>
      <pc:sldChg chg="addSp delSp modSp mod modTransition modAnim">
        <pc:chgData name="Leonie Smith" userId="fed1330f33f5650e" providerId="LiveId" clId="{DF3410EB-1763-4788-945A-BF1885188CBB}" dt="2023-12-12T05:52:53.982" v="3"/>
        <pc:sldMkLst>
          <pc:docMk/>
          <pc:sldMk cId="3596600315" sldId="468"/>
        </pc:sldMkLst>
        <pc:picChg chg="add del mod">
          <ac:chgData name="Leonie Smith" userId="fed1330f33f5650e" providerId="LiveId" clId="{DF3410EB-1763-4788-945A-BF1885188CBB}" dt="2023-12-12T05:52:47.566" v="2"/>
          <ac:picMkLst>
            <pc:docMk/>
            <pc:sldMk cId="3596600315" sldId="468"/>
            <ac:picMk id="6" creationId="{2E36EADD-2AEE-8739-7E05-31E3149122EA}"/>
          </ac:picMkLst>
        </pc:picChg>
        <pc:picChg chg="add del mod ord">
          <ac:chgData name="Leonie Smith" userId="fed1330f33f5650e" providerId="LiveId" clId="{DF3410EB-1763-4788-945A-BF1885188CBB}" dt="2023-12-12T05:52:53.982" v="3"/>
          <ac:picMkLst>
            <pc:docMk/>
            <pc:sldMk cId="3596600315" sldId="468"/>
            <ac:picMk id="9" creationId="{96A8CDAC-258A-5440-1B94-0992F31E915F}"/>
          </ac:picMkLst>
        </pc:picChg>
        <pc:picChg chg="add mod">
          <ac:chgData name="Leonie Smith" userId="fed1330f33f5650e" providerId="LiveId" clId="{DF3410EB-1763-4788-945A-BF1885188CBB}" dt="2023-12-12T05:52:53.982" v="3"/>
          <ac:picMkLst>
            <pc:docMk/>
            <pc:sldMk cId="3596600315" sldId="468"/>
            <ac:picMk id="10" creationId="{EC09375A-0CF6-BC5A-B637-BF1193C639F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Jesus</a:t>
            </a:r>
            <a:r>
              <a:rPr lang="en-IN" sz="1800" b="1" i="0" u="none" strike="noStrike" baseline="0" dirty="0">
                <a:latin typeface="TimesNewRomanPS-BoldMT"/>
              </a:rPr>
              <a:t>’ Childhood</a:t>
            </a:r>
          </a:p>
          <a:p>
            <a:pPr algn="l"/>
            <a:r>
              <a:rPr lang="en-US" sz="1800" b="0" i="0" u="none" strike="noStrike" baseline="0" dirty="0">
                <a:latin typeface="TimesNewRomanPSMT"/>
              </a:rPr>
              <a:t>1. Simeon and Anna - Luke 2:21-38 (Left Top)</a:t>
            </a:r>
          </a:p>
          <a:p>
            <a:pPr algn="l"/>
            <a:r>
              <a:rPr lang="en-US" sz="1800" b="0" i="0" u="none" strike="noStrike" baseline="0" dirty="0">
                <a:latin typeface="TimesNewRomanPSMT"/>
              </a:rPr>
              <a:t>2. The Magi give gifts to Jesus - Matt 2:1-11 (Right Center)</a:t>
            </a:r>
          </a:p>
          <a:p>
            <a:pPr algn="l"/>
            <a:r>
              <a:rPr lang="en-US" sz="1800" b="0" i="0" u="none" strike="noStrike" baseline="0" dirty="0">
                <a:latin typeface="TimesNewRomanPSMT"/>
              </a:rPr>
              <a:t>3. Flight to Egypt and return to Nazareth - Matthew 2:12-23 (Left)</a:t>
            </a:r>
          </a:p>
          <a:p>
            <a:pPr algn="l"/>
            <a:r>
              <a:rPr lang="en-US" sz="1800" b="0" i="0" u="none" strike="noStrike" baseline="0" dirty="0">
                <a:latin typeface="TimesNewRomanPSMT"/>
              </a:rPr>
              <a:t>4. Childhood in the Temple - 2:40-52 (Right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EC09375A-0CF6-BC5A-B637-BF1193C639F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09"/>
    </mc:Choice>
    <mc:Fallback xmlns="">
      <p:transition spd="slow" advTm="3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4060DC1-8AA8-E893-4D9C-2F7D1E86C01E}"/>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2ED61F1E-7D0C-DD53-7990-10554883CDDA}"/>
              </a:ext>
            </a:extLst>
          </p:cNvPr>
          <p:cNvSpPr txBox="1"/>
          <p:nvPr/>
        </p:nvSpPr>
        <p:spPr>
          <a:xfrm>
            <a:off x="9507124" y="22818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3,24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Now there was a man in Jerusalem named Simeon, who was righteous and devout. He was waiting for the consolation of Israel, and the Holy Spirit was upon him. </a:t>
            </a:r>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The Holy Spirit had revealed to him that he would not see death before he had seen the Lord’s Christ.</a:t>
            </a:r>
            <a:endParaRPr lang="en-ZA" sz="1600" dirty="0"/>
          </a:p>
        </p:txBody>
      </p:sp>
      <p:sp>
        <p:nvSpPr>
          <p:cNvPr id="2" name="TextBox 1">
            <a:extLst>
              <a:ext uri="{FF2B5EF4-FFF2-40B4-BE49-F238E27FC236}">
                <a16:creationId xmlns:a16="http://schemas.microsoft.com/office/drawing/2014/main" id="{BD6B6149-9FFD-483B-E62B-0E108911FA3E}"/>
              </a:ext>
            </a:extLst>
          </p:cNvPr>
          <p:cNvSpPr txBox="1"/>
          <p:nvPr/>
        </p:nvSpPr>
        <p:spPr>
          <a:xfrm>
            <a:off x="6216870" y="141317"/>
            <a:ext cx="5975129" cy="657536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25</a:t>
            </a:r>
            <a:r>
              <a:rPr lang="hi-IN" sz="3600" b="0" i="0" dirty="0">
                <a:solidFill>
                  <a:srgbClr val="121212"/>
                </a:solidFill>
                <a:effectLst/>
                <a:latin typeface="Inter" panose="020B0502030000000004" pitchFamily="34" charset="0"/>
              </a:rPr>
              <a:t>उस समय यरूशलेम में शमौन नामक एक मनुष्य था, और वह मनुष्य धर्मी और भक्त था; और इस्राएल की शान्ति की प्रतीक्षा कर रहा था, और पवित्र आत्मा उस पर था।. </a:t>
            </a:r>
            <a:r>
              <a:rPr lang="hi-IN" sz="3600" b="0" i="0" dirty="0">
                <a:solidFill>
                  <a:srgbClr val="777A7B"/>
                </a:solidFill>
                <a:effectLst/>
                <a:latin typeface="Inter" panose="020B0502030000000004" pitchFamily="34" charset="0"/>
              </a:rPr>
              <a:t>26</a:t>
            </a:r>
            <a:r>
              <a:rPr lang="hi-IN" sz="3600" b="0" i="0" dirty="0">
                <a:solidFill>
                  <a:srgbClr val="121212"/>
                </a:solidFill>
                <a:effectLst/>
                <a:latin typeface="Inter" panose="020B0502030000000004" pitchFamily="34" charset="0"/>
              </a:rPr>
              <a:t>और पवित्र आत्मा के द्वारा प्रकट हुआ, कि जब तक तू प्रभु के मसीह को देख न लेगा, तब तक मृत्यु को न देखेगा।</a:t>
            </a:r>
            <a:endParaRPr lang="en-ZA" sz="3600" dirty="0"/>
          </a:p>
        </p:txBody>
      </p:sp>
      <p:pic>
        <p:nvPicPr>
          <p:cNvPr id="12" name="Audio 11">
            <a:hlinkClick r:id="" action="ppaction://media"/>
            <a:extLst>
              <a:ext uri="{FF2B5EF4-FFF2-40B4-BE49-F238E27FC236}">
                <a16:creationId xmlns:a16="http://schemas.microsoft.com/office/drawing/2014/main" id="{00E61A83-274F-9A98-1AE8-03FA1D98E6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1947"/>
    </mc:Choice>
    <mc:Fallback xmlns="">
      <p:transition spd="slow" advTm="21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CB6CD8-745E-608B-4035-53318287C3D5}"/>
              </a:ext>
            </a:extLst>
          </p:cNvPr>
          <p:cNvPicPr>
            <a:picLocks noChangeAspect="1"/>
          </p:cNvPicPr>
          <p:nvPr/>
        </p:nvPicPr>
        <p:blipFill>
          <a:blip r:embed="rId2"/>
          <a:stretch>
            <a:fillRect/>
          </a:stretch>
        </p:blipFill>
        <p:spPr>
          <a:xfrm>
            <a:off x="0" y="-920945"/>
            <a:ext cx="12192000" cy="7778945"/>
          </a:xfrm>
          <a:prstGeom prst="rect">
            <a:avLst/>
          </a:prstGeom>
        </p:spPr>
      </p:pic>
      <p:sp>
        <p:nvSpPr>
          <p:cNvPr id="5" name="TextBox 4">
            <a:extLst>
              <a:ext uri="{FF2B5EF4-FFF2-40B4-BE49-F238E27FC236}">
                <a16:creationId xmlns:a16="http://schemas.microsoft.com/office/drawing/2014/main" id="{49104662-FC3F-801F-B3CA-007182DFD03A}"/>
              </a:ext>
            </a:extLst>
          </p:cNvPr>
          <p:cNvSpPr txBox="1"/>
          <p:nvPr/>
        </p:nvSpPr>
        <p:spPr>
          <a:xfrm>
            <a:off x="313239" y="22818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5,26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27</a:t>
            </a:r>
            <a:r>
              <a:rPr lang="en-US" sz="4000" b="0" i="0">
                <a:solidFill>
                  <a:srgbClr val="121212"/>
                </a:solidFill>
                <a:effectLst/>
                <a:latin typeface="Inter" panose="020B0502030000000004" pitchFamily="34" charset="0"/>
              </a:rPr>
              <a:t>Led by the Spirit, he went into the temple courts. And when the parents brought in the child Jesus to do for Him what was customary under the Law,</a:t>
            </a:r>
            <a:endParaRPr lang="en-ZA" sz="1600" dirty="0"/>
          </a:p>
        </p:txBody>
      </p:sp>
      <p:sp>
        <p:nvSpPr>
          <p:cNvPr id="2" name="TextBox 1">
            <a:extLst>
              <a:ext uri="{FF2B5EF4-FFF2-40B4-BE49-F238E27FC236}">
                <a16:creationId xmlns:a16="http://schemas.microsoft.com/office/drawing/2014/main" id="{77C6A687-A011-7BB5-700C-C8424A994538}"/>
              </a:ext>
            </a:extLst>
          </p:cNvPr>
          <p:cNvSpPr txBox="1"/>
          <p:nvPr/>
        </p:nvSpPr>
        <p:spPr>
          <a:xfrm>
            <a:off x="6216870" y="141317"/>
            <a:ext cx="5975129" cy="6575367"/>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27</a:t>
            </a:r>
            <a:r>
              <a:rPr lang="hi-IN" sz="3800" b="0" i="0" dirty="0">
                <a:solidFill>
                  <a:srgbClr val="121212"/>
                </a:solidFill>
                <a:effectLst/>
                <a:latin typeface="Inter" panose="020B0502030000000004" pitchFamily="34" charset="0"/>
              </a:rPr>
              <a:t>और वह आत्मा के सिखाने से मन्दिर में आया; और जब माता-पिता उस बालक यीशु को भीतर लाए, कि उसके लिये व्यवस्था की रीति के अनुसार करें,</a:t>
            </a:r>
            <a:endParaRPr lang="en-ZA" sz="3800" dirty="0"/>
          </a:p>
        </p:txBody>
      </p:sp>
      <p:pic>
        <p:nvPicPr>
          <p:cNvPr id="19" name="Audio 18">
            <a:hlinkClick r:id="" action="ppaction://media"/>
            <a:extLst>
              <a:ext uri="{FF2B5EF4-FFF2-40B4-BE49-F238E27FC236}">
                <a16:creationId xmlns:a16="http://schemas.microsoft.com/office/drawing/2014/main" id="{AFBBBAF9-7B76-DADB-83D9-B8A753783F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3384"/>
    </mc:Choice>
    <mc:Fallback xmlns="">
      <p:transition spd="slow" advTm="1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ACA5E-267D-7751-C94C-EAD23A5964AA}"/>
              </a:ext>
            </a:extLst>
          </p:cNvPr>
          <p:cNvPicPr>
            <a:picLocks noChangeAspect="1"/>
          </p:cNvPicPr>
          <p:nvPr/>
        </p:nvPicPr>
        <p:blipFill rotWithShape="1">
          <a:blip r:embed="rId2"/>
          <a:srcRect t="272" b="35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FBF0A81-98C6-A050-F022-2580F295C44E}"/>
              </a:ext>
            </a:extLst>
          </p:cNvPr>
          <p:cNvSpPr txBox="1"/>
          <p:nvPr/>
        </p:nvSpPr>
        <p:spPr>
          <a:xfrm>
            <a:off x="313239" y="22818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28</a:t>
            </a:r>
            <a:r>
              <a:rPr lang="en-US" sz="4000" b="0" i="0">
                <a:solidFill>
                  <a:srgbClr val="121212"/>
                </a:solidFill>
                <a:effectLst/>
                <a:latin typeface="Inter" panose="020B0502030000000004" pitchFamily="34" charset="0"/>
              </a:rPr>
              <a:t>Simeon took Him in his arms and blessed God, saying:</a:t>
            </a:r>
          </a:p>
          <a:p>
            <a:pPr algn="l"/>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“Sovereign Lord, as You have promised,</a:t>
            </a:r>
          </a:p>
          <a:p>
            <a:pPr algn="l"/>
            <a:r>
              <a:rPr lang="en-US" sz="4000" b="0" i="0">
                <a:solidFill>
                  <a:srgbClr val="121212"/>
                </a:solidFill>
                <a:effectLst/>
                <a:latin typeface="Inter" panose="020B0502030000000004" pitchFamily="34" charset="0"/>
              </a:rPr>
              <a:t>You now dismiss Your servant in peace.</a:t>
            </a:r>
          </a:p>
        </p:txBody>
      </p:sp>
      <p:sp>
        <p:nvSpPr>
          <p:cNvPr id="2" name="TextBox 1">
            <a:extLst>
              <a:ext uri="{FF2B5EF4-FFF2-40B4-BE49-F238E27FC236}">
                <a16:creationId xmlns:a16="http://schemas.microsoft.com/office/drawing/2014/main" id="{997E9AC5-92DA-8951-3407-89689DDF586B}"/>
              </a:ext>
            </a:extLst>
          </p:cNvPr>
          <p:cNvSpPr txBox="1"/>
          <p:nvPr/>
        </p:nvSpPr>
        <p:spPr>
          <a:xfrm>
            <a:off x="6216870" y="141317"/>
            <a:ext cx="5975129" cy="6575367"/>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28</a:t>
            </a:r>
            <a:r>
              <a:rPr lang="hi-IN" sz="3600" b="0" i="0" dirty="0">
                <a:solidFill>
                  <a:srgbClr val="121212"/>
                </a:solidFill>
                <a:effectLst/>
                <a:latin typeface="Inter" panose="020B0502030000000004" pitchFamily="34" charset="0"/>
              </a:rPr>
              <a:t>तो उसने उसे अपनी गोद में लिया और परमेश्वर का धन्यवाद करके कहा:</a:t>
            </a:r>
          </a:p>
          <a:p>
            <a:pPr algn="l"/>
            <a:r>
              <a:rPr lang="hi-IN" sz="3600" b="0" i="0" dirty="0">
                <a:solidFill>
                  <a:srgbClr val="777A7B"/>
                </a:solidFill>
                <a:effectLst/>
                <a:latin typeface="Inter" panose="020B0502030000000004" pitchFamily="34" charset="0"/>
              </a:rPr>
              <a:t>29</a:t>
            </a:r>
            <a:r>
              <a:rPr lang="hi-IN" sz="3600" b="0" i="0" dirty="0">
                <a:solidFill>
                  <a:srgbClr val="121212"/>
                </a:solidFill>
                <a:effectLst/>
                <a:latin typeface="Inter" panose="020B0502030000000004" pitchFamily="34" charset="0"/>
              </a:rPr>
              <a:t>“हे प्रभु, अब तू अपने दास को अपने</a:t>
            </a:r>
          </a:p>
          <a:p>
            <a:pPr algn="l"/>
            <a:r>
              <a:rPr lang="hi-IN" sz="3600" b="0" i="0" dirty="0">
                <a:solidFill>
                  <a:srgbClr val="121212"/>
                </a:solidFill>
                <a:effectLst/>
                <a:latin typeface="Inter" panose="020B0502030000000004" pitchFamily="34" charset="0"/>
              </a:rPr>
              <a:t>वचन के अनुसार शान्ति से विदा कर दे;</a:t>
            </a:r>
          </a:p>
        </p:txBody>
      </p:sp>
      <p:pic>
        <p:nvPicPr>
          <p:cNvPr id="6" name="Audio 5">
            <a:hlinkClick r:id="" action="ppaction://media"/>
            <a:extLst>
              <a:ext uri="{FF2B5EF4-FFF2-40B4-BE49-F238E27FC236}">
                <a16:creationId xmlns:a16="http://schemas.microsoft.com/office/drawing/2014/main" id="{514A1E06-63EC-20E4-C5BE-2F0431EA5D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5249"/>
    </mc:Choice>
    <mc:Fallback xmlns="">
      <p:transition spd="slow" advTm="1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0F654A-B42E-AA9D-3729-F5F7620B7187}"/>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541ABFE-46B8-C058-275F-8EBDE8922DAB}"/>
              </a:ext>
            </a:extLst>
          </p:cNvPr>
          <p:cNvSpPr txBox="1"/>
          <p:nvPr/>
        </p:nvSpPr>
        <p:spPr>
          <a:xfrm>
            <a:off x="313239" y="22818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8,29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30</a:t>
            </a:r>
            <a:r>
              <a:rPr lang="en-US" sz="4400" b="0" i="0" dirty="0">
                <a:solidFill>
                  <a:srgbClr val="121212"/>
                </a:solidFill>
                <a:effectLst/>
                <a:latin typeface="Arial" panose="020B0604020202020204" pitchFamily="34" charset="0"/>
              </a:rPr>
              <a:t>for my eyes have seen your salvation,</a:t>
            </a:r>
          </a:p>
          <a:p>
            <a:pPr algn="l"/>
            <a:r>
              <a:rPr lang="en-US" sz="4400" b="0" i="0" dirty="0">
                <a:solidFill>
                  <a:srgbClr val="777A7B"/>
                </a:solidFill>
                <a:effectLst/>
                <a:latin typeface="Arial" panose="020B0604020202020204" pitchFamily="34" charset="0"/>
              </a:rPr>
              <a:t>31</a:t>
            </a:r>
            <a:r>
              <a:rPr lang="en-US" sz="4400" b="0" i="0" dirty="0">
                <a:solidFill>
                  <a:srgbClr val="121212"/>
                </a:solidFill>
                <a:effectLst/>
                <a:latin typeface="Arial" panose="020B0604020202020204" pitchFamily="34" charset="0"/>
              </a:rPr>
              <a:t>which you have prepared before the face of all peoples;</a:t>
            </a:r>
          </a:p>
          <a:p>
            <a:pPr algn="l"/>
            <a:r>
              <a:rPr lang="en-US" sz="4400" b="0" i="0" dirty="0">
                <a:solidFill>
                  <a:srgbClr val="777A7B"/>
                </a:solidFill>
                <a:effectLst/>
                <a:latin typeface="Arial" panose="020B0604020202020204" pitchFamily="34" charset="0"/>
              </a:rPr>
              <a:t>32</a:t>
            </a:r>
            <a:r>
              <a:rPr lang="en-US" sz="4400" b="0" i="0" dirty="0">
                <a:solidFill>
                  <a:srgbClr val="121212"/>
                </a:solidFill>
                <a:effectLst/>
                <a:latin typeface="Arial" panose="020B0604020202020204" pitchFamily="34" charset="0"/>
              </a:rPr>
              <a:t>a light for revelation to the nations,</a:t>
            </a:r>
          </a:p>
          <a:p>
            <a:pPr algn="l"/>
            <a:r>
              <a:rPr lang="en-US" sz="4400" b="0" i="0" dirty="0">
                <a:solidFill>
                  <a:srgbClr val="121212"/>
                </a:solidFill>
                <a:effectLst/>
                <a:latin typeface="Arial" panose="020B0604020202020204" pitchFamily="34" charset="0"/>
              </a:rPr>
              <a:t>and the glory of your people Israel.”</a:t>
            </a:r>
          </a:p>
          <a:p>
            <a:endParaRPr lang="en-ZA" dirty="0"/>
          </a:p>
        </p:txBody>
      </p:sp>
      <p:sp>
        <p:nvSpPr>
          <p:cNvPr id="2" name="TextBox 1">
            <a:extLst>
              <a:ext uri="{FF2B5EF4-FFF2-40B4-BE49-F238E27FC236}">
                <a16:creationId xmlns:a16="http://schemas.microsoft.com/office/drawing/2014/main" id="{5BC9B187-AE83-3CA8-7230-ED43D2251EBF}"/>
              </a:ext>
            </a:extLst>
          </p:cNvPr>
          <p:cNvSpPr txBox="1"/>
          <p:nvPr/>
        </p:nvSpPr>
        <p:spPr>
          <a:xfrm>
            <a:off x="6216870" y="141317"/>
            <a:ext cx="5975129" cy="6575367"/>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30</a:t>
            </a:r>
            <a:r>
              <a:rPr lang="hi-IN" sz="3600" b="0" i="0" dirty="0">
                <a:solidFill>
                  <a:srgbClr val="121212"/>
                </a:solidFill>
                <a:effectLst/>
                <a:latin typeface="Inter" panose="020B0502030000000004" pitchFamily="34" charset="0"/>
              </a:rPr>
              <a:t>क्योंकि मेरी आँखों ने तेरे उद्धार को देख</a:t>
            </a:r>
          </a:p>
          <a:p>
            <a:pPr algn="l"/>
            <a:r>
              <a:rPr lang="hi-IN" sz="3600" b="0" i="0" dirty="0">
                <a:solidFill>
                  <a:srgbClr val="121212"/>
                </a:solidFill>
                <a:effectLst/>
                <a:latin typeface="Inter" panose="020B0502030000000004" pitchFamily="34" charset="0"/>
              </a:rPr>
              <a:t>लिया है।</a:t>
            </a:r>
          </a:p>
          <a:p>
            <a:pPr algn="l"/>
            <a:r>
              <a:rPr lang="hi-IN" sz="3600" b="0" i="0" dirty="0">
                <a:solidFill>
                  <a:srgbClr val="777A7B"/>
                </a:solidFill>
                <a:effectLst/>
                <a:latin typeface="Inter" panose="020B0502030000000004" pitchFamily="34" charset="0"/>
              </a:rPr>
              <a:t>31</a:t>
            </a:r>
            <a:r>
              <a:rPr lang="hi-IN" sz="3600" b="0" i="0" dirty="0">
                <a:solidFill>
                  <a:srgbClr val="121212"/>
                </a:solidFill>
                <a:effectLst/>
                <a:latin typeface="Inter" panose="020B0502030000000004" pitchFamily="34" charset="0"/>
              </a:rPr>
              <a:t>जिसे तूने सब देशों के लोगों के सामने</a:t>
            </a:r>
          </a:p>
          <a:p>
            <a:pPr algn="l"/>
            <a:r>
              <a:rPr lang="hi-IN" sz="3600" b="0" i="0" dirty="0">
                <a:solidFill>
                  <a:srgbClr val="121212"/>
                </a:solidFill>
                <a:effectLst/>
                <a:latin typeface="Inter" panose="020B0502030000000004" pitchFamily="34" charset="0"/>
              </a:rPr>
              <a:t>तैयार किया है।</a:t>
            </a:r>
          </a:p>
          <a:p>
            <a:pPr algn="l"/>
            <a:r>
              <a:rPr lang="hi-IN" sz="3600" b="0" i="0" dirty="0">
                <a:solidFill>
                  <a:srgbClr val="777A7B"/>
                </a:solidFill>
                <a:effectLst/>
                <a:latin typeface="Inter" panose="020B0502030000000004" pitchFamily="34" charset="0"/>
              </a:rPr>
              <a:t>32</a:t>
            </a:r>
            <a:r>
              <a:rPr lang="hi-IN" sz="3600" b="0" i="0" dirty="0">
                <a:solidFill>
                  <a:srgbClr val="121212"/>
                </a:solidFill>
                <a:effectLst/>
                <a:latin typeface="Inter" panose="020B0502030000000004" pitchFamily="34" charset="0"/>
              </a:rPr>
              <a:t>कि वह अन्यजातियों को सत्य प्रकट करने के</a:t>
            </a:r>
          </a:p>
          <a:p>
            <a:pPr algn="l"/>
            <a:r>
              <a:rPr lang="hi-IN" sz="3600" b="0" i="0" dirty="0">
                <a:solidFill>
                  <a:srgbClr val="121212"/>
                </a:solidFill>
                <a:effectLst/>
                <a:latin typeface="Inter" panose="020B0502030000000004" pitchFamily="34" charset="0"/>
              </a:rPr>
              <a:t>लिए एक ज्योति होगा,</a:t>
            </a:r>
          </a:p>
          <a:p>
            <a:pPr algn="l"/>
            <a:r>
              <a:rPr lang="hi-IN" sz="3600" b="0" i="0" dirty="0">
                <a:solidFill>
                  <a:srgbClr val="121212"/>
                </a:solidFill>
                <a:effectLst/>
                <a:latin typeface="Inter" panose="020B0502030000000004" pitchFamily="34" charset="0"/>
              </a:rPr>
              <a:t>और तेरे निज लोग इस्राएल की महिमा हो।”</a:t>
            </a:r>
          </a:p>
        </p:txBody>
      </p:sp>
      <p:pic>
        <p:nvPicPr>
          <p:cNvPr id="6" name="Audio 5">
            <a:hlinkClick r:id="" action="ppaction://media"/>
            <a:extLst>
              <a:ext uri="{FF2B5EF4-FFF2-40B4-BE49-F238E27FC236}">
                <a16:creationId xmlns:a16="http://schemas.microsoft.com/office/drawing/2014/main" id="{DEAD2B29-CE3D-6669-35FB-E2BF40BED4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3918"/>
    </mc:Choice>
    <mc:Fallback xmlns="">
      <p:transition spd="slow" advTm="1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F654A-B42E-AA9D-3729-F5F7620B7187}"/>
              </a:ext>
            </a:extLst>
          </p:cNvPr>
          <p:cNvPicPr>
            <a:picLocks noChangeAspect="1"/>
          </p:cNvPicPr>
          <p:nvPr/>
        </p:nvPicPr>
        <p:blipFill rotWithShape="1">
          <a:blip r:embed="rId2"/>
          <a:srcRect t="7042"/>
          <a:stretch/>
        </p:blipFill>
        <p:spPr>
          <a:xfrm>
            <a:off x="-2448582" y="-782491"/>
            <a:ext cx="15017953" cy="8446033"/>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4" name="TextBox 3">
            <a:extLst>
              <a:ext uri="{FF2B5EF4-FFF2-40B4-BE49-F238E27FC236}">
                <a16:creationId xmlns:a16="http://schemas.microsoft.com/office/drawing/2014/main" id="{551B07A3-CF99-08A9-258A-838688470543}"/>
              </a:ext>
            </a:extLst>
          </p:cNvPr>
          <p:cNvSpPr txBox="1"/>
          <p:nvPr/>
        </p:nvSpPr>
        <p:spPr>
          <a:xfrm>
            <a:off x="313239" y="22818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30-32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1035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33</a:t>
            </a:r>
            <a:r>
              <a:rPr lang="en-US" sz="4000" b="0" i="0">
                <a:solidFill>
                  <a:srgbClr val="121212"/>
                </a:solidFill>
                <a:effectLst/>
                <a:latin typeface="Inter" panose="020B0502030000000004" pitchFamily="34" charset="0"/>
              </a:rPr>
              <a:t>The Child’s father and mother were amazed at what was spoken about Him.</a:t>
            </a:r>
            <a:endParaRPr lang="en-ZA" sz="1600" dirty="0"/>
          </a:p>
        </p:txBody>
      </p:sp>
      <p:sp>
        <p:nvSpPr>
          <p:cNvPr id="2" name="TextBox 1">
            <a:extLst>
              <a:ext uri="{FF2B5EF4-FFF2-40B4-BE49-F238E27FC236}">
                <a16:creationId xmlns:a16="http://schemas.microsoft.com/office/drawing/2014/main" id="{B2313A90-2BAA-1BD7-800E-AB107A1FAC84}"/>
              </a:ext>
            </a:extLst>
          </p:cNvPr>
          <p:cNvSpPr txBox="1"/>
          <p:nvPr/>
        </p:nvSpPr>
        <p:spPr>
          <a:xfrm>
            <a:off x="6216870" y="141317"/>
            <a:ext cx="5975129" cy="6575367"/>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33</a:t>
            </a:r>
            <a:r>
              <a:rPr lang="hi-IN" sz="4000" b="0" i="0" dirty="0">
                <a:solidFill>
                  <a:srgbClr val="121212"/>
                </a:solidFill>
                <a:effectLst/>
                <a:latin typeface="Inter" panose="020B0502030000000004" pitchFamily="34" charset="0"/>
              </a:rPr>
              <a:t>और उसका पिता और उसकी माता इन बातों से जो उसके विषय में कही जाती थीं, आश्चर्य करते थे।</a:t>
            </a:r>
            <a:endParaRPr lang="en-ZA" sz="4000" dirty="0"/>
          </a:p>
        </p:txBody>
      </p:sp>
      <p:pic>
        <p:nvPicPr>
          <p:cNvPr id="10" name="Audio 9">
            <a:hlinkClick r:id="" action="ppaction://media"/>
            <a:extLst>
              <a:ext uri="{FF2B5EF4-FFF2-40B4-BE49-F238E27FC236}">
                <a16:creationId xmlns:a16="http://schemas.microsoft.com/office/drawing/2014/main" id="{7AAA6EBD-C47D-4486-6C3D-4DAA5FB2A1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7430"/>
    </mc:Choice>
    <mc:Fallback xmlns="">
      <p:transition spd="slow" advTm="7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AB15BBB-43C3-6797-2EC6-7DE9F38C6F95}"/>
              </a:ext>
            </a:extLst>
          </p:cNvPr>
          <p:cNvSpPr txBox="1"/>
          <p:nvPr/>
        </p:nvSpPr>
        <p:spPr>
          <a:xfrm>
            <a:off x="570821" y="4232631"/>
            <a:ext cx="6598584" cy="1440873"/>
          </a:xfrm>
          <a:prstGeom prst="rect">
            <a:avLst/>
          </a:prstGeom>
          <a:noFill/>
        </p:spPr>
        <p:txBody>
          <a:bodyPr wrap="square" rtlCol="0">
            <a:noAutofit/>
          </a:bodyPr>
          <a:lstStyle/>
          <a:p>
            <a:r>
              <a:rPr lang="hi-IN" sz="4800" b="0" i="0" u="none" strike="noStrike" baseline="0" dirty="0">
                <a:solidFill>
                  <a:schemeClr val="bg1"/>
                </a:solidFill>
                <a:latin typeface="TimesNewRomanPSMT"/>
              </a:rPr>
              <a:t>शिमोन और हन्ना</a:t>
            </a:r>
            <a:endParaRPr lang="en-US" sz="4800" b="0" i="0" u="none" strike="noStrike" baseline="0" dirty="0">
              <a:solidFill>
                <a:schemeClr val="bg1"/>
              </a:solidFill>
              <a:latin typeface="TimesNewRomanPSMT"/>
            </a:endParaRPr>
          </a:p>
          <a:p>
            <a:r>
              <a:rPr lang="hi-IN" sz="4800" b="0" i="0" u="none" strike="noStrike" baseline="0" dirty="0">
                <a:solidFill>
                  <a:schemeClr val="bg1"/>
                </a:solidFill>
                <a:latin typeface="TimesNewRomanPSMT"/>
              </a:rPr>
              <a:t>- लूका 2:21-38</a:t>
            </a:r>
            <a:endParaRPr lang="en-ZA" sz="4800" dirty="0">
              <a:solidFill>
                <a:schemeClr val="bg1"/>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777D587F-AA9D-3E06-7C74-1455C1AAD7B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56832DC-B813-16E9-D5E4-F2B78573B7DC}"/>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DC867A6-EE09-F7A0-7F08-60D531C1DE5B}"/>
              </a:ext>
            </a:extLst>
          </p:cNvPr>
          <p:cNvSpPr txBox="1"/>
          <p:nvPr/>
        </p:nvSpPr>
        <p:spPr>
          <a:xfrm>
            <a:off x="313239" y="22818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Then Simeon blessed them and said to His mother Mary:</a:t>
            </a:r>
          </a:p>
          <a:p>
            <a:pPr algn="l"/>
            <a:r>
              <a:rPr lang="en-US" sz="3600" b="0" i="0">
                <a:solidFill>
                  <a:srgbClr val="121212"/>
                </a:solidFill>
                <a:effectLst/>
                <a:latin typeface="Inter" panose="020B0502030000000004" pitchFamily="34" charset="0"/>
              </a:rPr>
              <a:t>“Behold, this Child is appointed to cause</a:t>
            </a:r>
          </a:p>
          <a:p>
            <a:pPr algn="l"/>
            <a:r>
              <a:rPr lang="en-US" sz="3600" b="0" i="0">
                <a:solidFill>
                  <a:srgbClr val="121212"/>
                </a:solidFill>
                <a:effectLst/>
                <a:latin typeface="Inter" panose="020B0502030000000004" pitchFamily="34" charset="0"/>
              </a:rPr>
              <a:t>the rise and fall of many in Israel,</a:t>
            </a:r>
          </a:p>
          <a:p>
            <a:pPr algn="l"/>
            <a:r>
              <a:rPr lang="en-US" sz="3600" b="0" i="0">
                <a:solidFill>
                  <a:srgbClr val="121212"/>
                </a:solidFill>
                <a:effectLst/>
                <a:latin typeface="Inter" panose="020B0502030000000004" pitchFamily="34" charset="0"/>
              </a:rPr>
              <a:t>and to be a sign that will be spoken against,</a:t>
            </a:r>
          </a:p>
        </p:txBody>
      </p:sp>
      <p:sp>
        <p:nvSpPr>
          <p:cNvPr id="2" name="TextBox 1">
            <a:extLst>
              <a:ext uri="{FF2B5EF4-FFF2-40B4-BE49-F238E27FC236}">
                <a16:creationId xmlns:a16="http://schemas.microsoft.com/office/drawing/2014/main" id="{830D0ABB-6689-847D-53AF-F4D83DAFF64B}"/>
              </a:ext>
            </a:extLst>
          </p:cNvPr>
          <p:cNvSpPr txBox="1"/>
          <p:nvPr/>
        </p:nvSpPr>
        <p:spPr>
          <a:xfrm>
            <a:off x="6216870" y="141317"/>
            <a:ext cx="5975129" cy="657536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34</a:t>
            </a:r>
            <a:r>
              <a:rPr lang="hi-IN" sz="3600" b="0" i="0" dirty="0">
                <a:solidFill>
                  <a:srgbClr val="121212"/>
                </a:solidFill>
                <a:effectLst/>
                <a:latin typeface="Inter" panose="020B0502030000000004" pitchFamily="34" charset="0"/>
              </a:rPr>
              <a:t>तब शमौन ने उनको आशीष देकर, उसकी माता मरियम से कहा, “देख, वह तो इस्राएल में बहुतों के गिरने, और उठने के लिये, और एक ऐसा चिन्ह होने के लिये ठहराया गया है, जिसके विरोध में बातें की जाएँगी </a:t>
            </a:r>
            <a:endParaRPr lang="en-ZA" sz="3600" dirty="0"/>
          </a:p>
        </p:txBody>
      </p:sp>
      <p:pic>
        <p:nvPicPr>
          <p:cNvPr id="6" name="Audio 5">
            <a:hlinkClick r:id="" action="ppaction://media"/>
            <a:extLst>
              <a:ext uri="{FF2B5EF4-FFF2-40B4-BE49-F238E27FC236}">
                <a16:creationId xmlns:a16="http://schemas.microsoft.com/office/drawing/2014/main" id="{E1A25529-2E3A-2742-ACCF-E857AC0A91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5268"/>
    </mc:Choice>
    <mc:Fallback xmlns="">
      <p:transition spd="slow" advTm="1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517C7A-062A-3892-FEB1-759FAC522C34}"/>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881BA1B-189D-4F29-63FB-6F7980177942}"/>
              </a:ext>
            </a:extLst>
          </p:cNvPr>
          <p:cNvSpPr txBox="1"/>
          <p:nvPr/>
        </p:nvSpPr>
        <p:spPr>
          <a:xfrm>
            <a:off x="313239" y="22818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2569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35</a:t>
            </a:r>
            <a:r>
              <a:rPr lang="en-US" sz="4000" b="0" i="0">
                <a:solidFill>
                  <a:srgbClr val="121212"/>
                </a:solidFill>
                <a:effectLst/>
                <a:latin typeface="Inter" panose="020B0502030000000004" pitchFamily="34" charset="0"/>
              </a:rPr>
              <a:t>so that the thoughts of many hearts will be revealed—</a:t>
            </a:r>
          </a:p>
          <a:p>
            <a:pPr algn="l"/>
            <a:r>
              <a:rPr lang="en-US" sz="4000" b="0" i="0">
                <a:solidFill>
                  <a:srgbClr val="121212"/>
                </a:solidFill>
                <a:effectLst/>
                <a:latin typeface="Inter" panose="020B0502030000000004" pitchFamily="34" charset="0"/>
              </a:rPr>
              <a:t>and a sword will pierce your soul as well.”</a:t>
            </a:r>
          </a:p>
        </p:txBody>
      </p:sp>
      <p:sp>
        <p:nvSpPr>
          <p:cNvPr id="2" name="TextBox 1">
            <a:extLst>
              <a:ext uri="{FF2B5EF4-FFF2-40B4-BE49-F238E27FC236}">
                <a16:creationId xmlns:a16="http://schemas.microsoft.com/office/drawing/2014/main" id="{FF109A57-97F8-46A6-0D68-31F0F5D1B02F}"/>
              </a:ext>
            </a:extLst>
          </p:cNvPr>
          <p:cNvSpPr txBox="1"/>
          <p:nvPr/>
        </p:nvSpPr>
        <p:spPr>
          <a:xfrm>
            <a:off x="6216870" y="141317"/>
            <a:ext cx="5975129" cy="6575367"/>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35</a:t>
            </a:r>
            <a:r>
              <a:rPr lang="hi-IN" sz="4000" b="0" i="0" dirty="0">
                <a:solidFill>
                  <a:srgbClr val="121212"/>
                </a:solidFill>
                <a:effectLst/>
                <a:latin typeface="Inter" panose="020B0502030000000004" pitchFamily="34" charset="0"/>
              </a:rPr>
              <a:t>(वरन् तेरा प्राण भी तलवार से आर-पार छिद जाएगा) इससे बहुत हृदयों के विचार प्रगट होंगे।”</a:t>
            </a:r>
            <a:endParaRPr lang="en-ZA" sz="4000" dirty="0"/>
          </a:p>
        </p:txBody>
      </p:sp>
      <p:pic>
        <p:nvPicPr>
          <p:cNvPr id="14" name="Audio 13">
            <a:hlinkClick r:id="" action="ppaction://media"/>
            <a:extLst>
              <a:ext uri="{FF2B5EF4-FFF2-40B4-BE49-F238E27FC236}">
                <a16:creationId xmlns:a16="http://schemas.microsoft.com/office/drawing/2014/main" id="{9FEB28EC-1164-BC10-A49C-7AA319982D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8616"/>
    </mc:Choice>
    <mc:Fallback xmlns="">
      <p:transition spd="slow" advTm="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D74A6F5-31CB-2DB7-5242-5A4D4765D7B1}"/>
              </a:ext>
            </a:extLst>
          </p:cNvPr>
          <p:cNvPicPr>
            <a:picLocks noChangeAspect="1"/>
          </p:cNvPicPr>
          <p:nvPr/>
        </p:nvPicPr>
        <p:blipFill>
          <a:blip r:embed="rId2"/>
          <a:stretch>
            <a:fillRect/>
          </a:stretch>
        </p:blipFill>
        <p:spPr>
          <a:xfrm>
            <a:off x="0" y="-347472"/>
            <a:ext cx="13450214" cy="7205472"/>
          </a:xfrm>
          <a:prstGeom prst="rect">
            <a:avLst/>
          </a:prstGeom>
        </p:spPr>
      </p:pic>
      <p:sp>
        <p:nvSpPr>
          <p:cNvPr id="5" name="TextBox 4">
            <a:extLst>
              <a:ext uri="{FF2B5EF4-FFF2-40B4-BE49-F238E27FC236}">
                <a16:creationId xmlns:a16="http://schemas.microsoft.com/office/drawing/2014/main" id="{0C1D275B-430E-4D13-7C30-1A8EB13B2F2B}"/>
              </a:ext>
            </a:extLst>
          </p:cNvPr>
          <p:cNvSpPr txBox="1"/>
          <p:nvPr/>
        </p:nvSpPr>
        <p:spPr>
          <a:xfrm>
            <a:off x="313239" y="22818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9521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36</a:t>
            </a:r>
            <a:r>
              <a:rPr lang="en-US" sz="4000" b="0" i="0">
                <a:solidFill>
                  <a:srgbClr val="121212"/>
                </a:solidFill>
                <a:effectLst/>
                <a:latin typeface="Inter" panose="020B0502030000000004" pitchFamily="34" charset="0"/>
              </a:rPr>
              <a:t>There was also a prophetess named Anna, the daughter of Phanuel, of the tribe of Asher, who was well along in years. She had been married for seven years,</a:t>
            </a:r>
            <a:endParaRPr lang="en-ZA" dirty="0"/>
          </a:p>
        </p:txBody>
      </p:sp>
      <p:sp>
        <p:nvSpPr>
          <p:cNvPr id="2" name="TextBox 1">
            <a:extLst>
              <a:ext uri="{FF2B5EF4-FFF2-40B4-BE49-F238E27FC236}">
                <a16:creationId xmlns:a16="http://schemas.microsoft.com/office/drawing/2014/main" id="{0985CB00-140A-2F90-6A5C-39B2EFB4B9FF}"/>
              </a:ext>
            </a:extLst>
          </p:cNvPr>
          <p:cNvSpPr txBox="1"/>
          <p:nvPr/>
        </p:nvSpPr>
        <p:spPr>
          <a:xfrm>
            <a:off x="6216870" y="141317"/>
            <a:ext cx="5975129" cy="6575367"/>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36</a:t>
            </a:r>
            <a:r>
              <a:rPr lang="hi-IN" sz="4000" b="0" i="0" dirty="0">
                <a:solidFill>
                  <a:srgbClr val="121212"/>
                </a:solidFill>
                <a:effectLst/>
                <a:latin typeface="Inter" panose="020B0502030000000004" pitchFamily="34" charset="0"/>
              </a:rPr>
              <a:t>और आशेर के गोत्र में से हन्नाह नामक फनूएल की बेटी एक भविष्यद्वक्तिन</a:t>
            </a:r>
            <a:r>
              <a:rPr lang="en-US" sz="4000" b="0" i="0" dirty="0">
                <a:solidFill>
                  <a:srgbClr val="121212"/>
                </a:solidFill>
                <a:effectLst/>
                <a:latin typeface="Inter" panose="020B0502030000000004" pitchFamily="34" charset="0"/>
              </a:rPr>
              <a:t>b </a:t>
            </a:r>
            <a:r>
              <a:rPr lang="hi-IN" sz="4000" b="0" i="0" dirty="0">
                <a:solidFill>
                  <a:srgbClr val="121212"/>
                </a:solidFill>
                <a:effectLst/>
                <a:latin typeface="Inter" panose="020B0502030000000004" pitchFamily="34" charset="0"/>
              </a:rPr>
              <a:t>थी: वह बहुत बूढ़ी थी, और विवाह होने के बाद सात वर्ष अपने पति के साथ रह पाई थी।</a:t>
            </a:r>
            <a:endParaRPr lang="en-ZA" sz="4000" dirty="0"/>
          </a:p>
        </p:txBody>
      </p:sp>
      <p:pic>
        <p:nvPicPr>
          <p:cNvPr id="30" name="Audio 29">
            <a:hlinkClick r:id="" action="ppaction://media"/>
            <a:extLst>
              <a:ext uri="{FF2B5EF4-FFF2-40B4-BE49-F238E27FC236}">
                <a16:creationId xmlns:a16="http://schemas.microsoft.com/office/drawing/2014/main" id="{E59A06F0-947E-1A7A-E84E-082CCA3931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5527"/>
    </mc:Choice>
    <mc:Fallback xmlns="">
      <p:transition spd="slow" advTm="15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67B1AE-C2A9-7D94-4578-03D13C65A30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5933D00-5A38-EEF6-051C-278949FFCB90}"/>
              </a:ext>
            </a:extLst>
          </p:cNvPr>
          <p:cNvSpPr txBox="1"/>
          <p:nvPr/>
        </p:nvSpPr>
        <p:spPr>
          <a:xfrm>
            <a:off x="10005879" y="22818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37</a:t>
            </a:r>
            <a:r>
              <a:rPr lang="en-US" sz="4000" b="0" i="0">
                <a:solidFill>
                  <a:srgbClr val="121212"/>
                </a:solidFill>
                <a:effectLst/>
                <a:latin typeface="Inter" panose="020B0502030000000004" pitchFamily="34" charset="0"/>
              </a:rPr>
              <a:t>and then was a widow to the age of eighty-four. She never left the temple, but worshiped night and day, fasting and praying.</a:t>
            </a:r>
            <a:endParaRPr lang="en-ZA" sz="1600" dirty="0"/>
          </a:p>
        </p:txBody>
      </p:sp>
      <p:sp>
        <p:nvSpPr>
          <p:cNvPr id="2" name="TextBox 1">
            <a:extLst>
              <a:ext uri="{FF2B5EF4-FFF2-40B4-BE49-F238E27FC236}">
                <a16:creationId xmlns:a16="http://schemas.microsoft.com/office/drawing/2014/main" id="{3835E7EF-6484-DF94-B78F-E2C79FB129FE}"/>
              </a:ext>
            </a:extLst>
          </p:cNvPr>
          <p:cNvSpPr txBox="1"/>
          <p:nvPr/>
        </p:nvSpPr>
        <p:spPr>
          <a:xfrm>
            <a:off x="6216870" y="141317"/>
            <a:ext cx="5975129" cy="6575367"/>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37</a:t>
            </a:r>
            <a:r>
              <a:rPr lang="hi-IN" sz="4000" b="0" i="0" dirty="0">
                <a:solidFill>
                  <a:srgbClr val="121212"/>
                </a:solidFill>
                <a:effectLst/>
                <a:latin typeface="Inter" panose="020B0502030000000004" pitchFamily="34" charset="0"/>
              </a:rPr>
              <a:t>वह चौरासी वर्ष की विधवा थी: और मन्दिर को नहीं छोड़ती थी पर उपवास और प्रार्थना कर करके रात-दिन उपासना किया करती थी।</a:t>
            </a:r>
            <a:endParaRPr lang="en-ZA" sz="4000" dirty="0"/>
          </a:p>
        </p:txBody>
      </p:sp>
      <p:pic>
        <p:nvPicPr>
          <p:cNvPr id="14" name="Audio 13">
            <a:hlinkClick r:id="" action="ppaction://media"/>
            <a:extLst>
              <a:ext uri="{FF2B5EF4-FFF2-40B4-BE49-F238E27FC236}">
                <a16:creationId xmlns:a16="http://schemas.microsoft.com/office/drawing/2014/main" id="{5480B00A-FA44-68E8-96E8-6E9EB45AD7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1626"/>
    </mc:Choice>
    <mc:Fallback xmlns="">
      <p:transition spd="slow" advTm="1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D9F7E2D-9A30-48C1-57BE-0A01FB3892E1}"/>
              </a:ext>
            </a:extLst>
          </p:cNvPr>
          <p:cNvPicPr>
            <a:picLocks noChangeAspect="1"/>
          </p:cNvPicPr>
          <p:nvPr/>
        </p:nvPicPr>
        <p:blipFill>
          <a:blip r:embed="rId2"/>
          <a:stretch>
            <a:fillRect/>
          </a:stretch>
        </p:blipFill>
        <p:spPr>
          <a:xfrm>
            <a:off x="0" y="-299663"/>
            <a:ext cx="12192000" cy="7157663"/>
          </a:xfrm>
          <a:prstGeom prst="rect">
            <a:avLst/>
          </a:prstGeom>
        </p:spPr>
      </p:pic>
      <p:sp>
        <p:nvSpPr>
          <p:cNvPr id="5" name="TextBox 4">
            <a:extLst>
              <a:ext uri="{FF2B5EF4-FFF2-40B4-BE49-F238E27FC236}">
                <a16:creationId xmlns:a16="http://schemas.microsoft.com/office/drawing/2014/main" id="{D8074470-A111-0191-1CEC-7F6EA6C07755}"/>
              </a:ext>
            </a:extLst>
          </p:cNvPr>
          <p:cNvSpPr txBox="1"/>
          <p:nvPr/>
        </p:nvSpPr>
        <p:spPr>
          <a:xfrm>
            <a:off x="313239" y="22818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38</a:t>
            </a:r>
            <a:r>
              <a:rPr lang="en-US" sz="4000" b="0" i="0">
                <a:solidFill>
                  <a:srgbClr val="121212"/>
                </a:solidFill>
                <a:effectLst/>
                <a:latin typeface="Inter" panose="020B0502030000000004" pitchFamily="34" charset="0"/>
              </a:rPr>
              <a:t>Coming forward at that moment, she gave thanks to God and spoke about the Child to all who were waiting for the redemption of Jerusalem.</a:t>
            </a:r>
            <a:endParaRPr lang="en-ZA" dirty="0"/>
          </a:p>
        </p:txBody>
      </p:sp>
      <p:sp>
        <p:nvSpPr>
          <p:cNvPr id="2" name="TextBox 1">
            <a:extLst>
              <a:ext uri="{FF2B5EF4-FFF2-40B4-BE49-F238E27FC236}">
                <a16:creationId xmlns:a16="http://schemas.microsoft.com/office/drawing/2014/main" id="{8799C21E-AB5F-8712-2E11-334FEDBD250C}"/>
              </a:ext>
            </a:extLst>
          </p:cNvPr>
          <p:cNvSpPr txBox="1"/>
          <p:nvPr/>
        </p:nvSpPr>
        <p:spPr>
          <a:xfrm>
            <a:off x="6216870" y="141317"/>
            <a:ext cx="5975129" cy="6575367"/>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38</a:t>
            </a:r>
            <a:r>
              <a:rPr lang="hi-IN" sz="4000" b="0" i="0" dirty="0">
                <a:solidFill>
                  <a:srgbClr val="121212"/>
                </a:solidFill>
                <a:effectLst/>
                <a:latin typeface="Inter" panose="020B0502030000000004" pitchFamily="34" charset="0"/>
              </a:rPr>
              <a:t>और वह उस घड़ी वहाँ आकर परमेश्वर का धन्यवाद करने लगी, और उन सभी से, जो यरूशलेम के छुटकारे की प्रतीक्षा कर रहे थे, उसके विषय में बातें करने लगी।</a:t>
            </a:r>
            <a:endParaRPr lang="en-ZA" sz="4000" dirty="0"/>
          </a:p>
        </p:txBody>
      </p:sp>
      <p:pic>
        <p:nvPicPr>
          <p:cNvPr id="21" name="Audio 20">
            <a:hlinkClick r:id="" action="ppaction://media"/>
            <a:extLst>
              <a:ext uri="{FF2B5EF4-FFF2-40B4-BE49-F238E27FC236}">
                <a16:creationId xmlns:a16="http://schemas.microsoft.com/office/drawing/2014/main" id="{F0095754-9EDA-3419-C519-8C601A532C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1807"/>
    </mc:Choice>
    <mc:Fallback xmlns="">
      <p:transition spd="slow" advTm="11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Simeon and Anna - Luke 2:21-38</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5400" dirty="0"/>
              <a:t>शिमोन और हन्ना - लूका 2:21-38</a:t>
            </a:r>
            <a:endParaRPr lang="en-ZA" sz="5400" dirty="0"/>
          </a:p>
        </p:txBody>
      </p:sp>
      <p:pic>
        <p:nvPicPr>
          <p:cNvPr id="24" name="Audio 23">
            <a:hlinkClick r:id="" action="ppaction://media"/>
            <a:extLst>
              <a:ext uri="{FF2B5EF4-FFF2-40B4-BE49-F238E27FC236}">
                <a16:creationId xmlns:a16="http://schemas.microsoft.com/office/drawing/2014/main" id="{7D2F998B-8503-B46D-2966-24075B6CC7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271"/>
    </mc:Choice>
    <mc:Fallback xmlns="">
      <p:transition spd="slow" advTm="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E689D4B-052A-E079-D3E2-2CAA6B21957C}"/>
              </a:ext>
            </a:extLst>
          </p:cNvPr>
          <p:cNvSpPr txBox="1"/>
          <p:nvPr/>
        </p:nvSpPr>
        <p:spPr>
          <a:xfrm>
            <a:off x="313239" y="22818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06736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CF6EBC5-E516-F582-D30D-B25D08ECBCAC}"/>
              </a:ext>
            </a:extLst>
          </p:cNvPr>
          <p:cNvSpPr txBox="1"/>
          <p:nvPr/>
        </p:nvSpPr>
        <p:spPr>
          <a:xfrm>
            <a:off x="570821" y="4232631"/>
            <a:ext cx="6598584" cy="1440873"/>
          </a:xfrm>
          <a:prstGeom prst="rect">
            <a:avLst/>
          </a:prstGeom>
          <a:noFill/>
        </p:spPr>
        <p:txBody>
          <a:bodyPr wrap="square" rtlCol="0">
            <a:noAutofit/>
          </a:bodyPr>
          <a:lstStyle/>
          <a:p>
            <a:r>
              <a:rPr lang="hi-IN" sz="4800" b="0" i="0" u="none" strike="noStrike" baseline="0" dirty="0">
                <a:solidFill>
                  <a:schemeClr val="bg1"/>
                </a:solidFill>
                <a:latin typeface="TimesNewRomanPSMT"/>
              </a:rPr>
              <a:t>शिमोन और हन्ना</a:t>
            </a:r>
            <a:endParaRPr lang="en-US" sz="4800" b="0" i="0" u="none" strike="noStrike" baseline="0" dirty="0">
              <a:solidFill>
                <a:schemeClr val="bg1"/>
              </a:solidFill>
              <a:latin typeface="TimesNewRomanPSMT"/>
            </a:endParaRPr>
          </a:p>
          <a:p>
            <a:r>
              <a:rPr lang="hi-IN" sz="4800" b="0" i="0" u="none" strike="noStrike" baseline="0" dirty="0">
                <a:solidFill>
                  <a:schemeClr val="bg1"/>
                </a:solidFill>
                <a:latin typeface="TimesNewRomanPSMT"/>
              </a:rPr>
              <a:t>- लूका 2:21-38</a:t>
            </a:r>
            <a:endParaRPr lang="en-ZA"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8464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When the eight days until His circumcision had passed, He was named Jesus, the name the angel had given Him before He had been conceived.</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141317"/>
            <a:ext cx="5975129" cy="6575367"/>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21</a:t>
            </a:r>
            <a:r>
              <a:rPr lang="hi-IN" sz="4000" b="0" i="0" dirty="0">
                <a:solidFill>
                  <a:srgbClr val="121212"/>
                </a:solidFill>
                <a:effectLst/>
                <a:latin typeface="Inter" panose="020B0502030000000004" pitchFamily="34" charset="0"/>
              </a:rPr>
              <a:t>जब आठ दिन पूरे हुए, और उसके खतने का समय आया, तो उसका नाम यीशु रखा गया, यह नाम स्वर्गदूत द्वारा, उसके गर्भ में आने से पहले दिया गया था।</a:t>
            </a:r>
            <a:endParaRPr lang="en-ZA" sz="4000" dirty="0"/>
          </a:p>
        </p:txBody>
      </p:sp>
      <p:pic>
        <p:nvPicPr>
          <p:cNvPr id="24" name="Audio 23">
            <a:hlinkClick r:id="" action="ppaction://media"/>
            <a:extLst>
              <a:ext uri="{FF2B5EF4-FFF2-40B4-BE49-F238E27FC236}">
                <a16:creationId xmlns:a16="http://schemas.microsoft.com/office/drawing/2014/main" id="{9E4E8967-A466-848C-E5FC-9C5FAE36E7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6911"/>
    </mc:Choice>
    <mc:Fallback xmlns="">
      <p:transition spd="slow" advTm="16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FFE4FD3-CEAF-D692-CB79-1060C659E9C0}"/>
              </a:ext>
            </a:extLst>
          </p:cNvPr>
          <p:cNvPicPr>
            <a:picLocks noChangeAspect="1"/>
          </p:cNvPicPr>
          <p:nvPr/>
        </p:nvPicPr>
        <p:blipFill>
          <a:blip r:embed="rId2"/>
          <a:stretch>
            <a:fillRect/>
          </a:stretch>
        </p:blipFill>
        <p:spPr>
          <a:xfrm>
            <a:off x="-1608502" y="-219456"/>
            <a:ext cx="17366661" cy="10917936"/>
          </a:xfrm>
          <a:prstGeom prst="rect">
            <a:avLst/>
          </a:prstGeom>
        </p:spPr>
      </p:pic>
      <p:sp>
        <p:nvSpPr>
          <p:cNvPr id="2" name="TextBox 1">
            <a:extLst>
              <a:ext uri="{FF2B5EF4-FFF2-40B4-BE49-F238E27FC236}">
                <a16:creationId xmlns:a16="http://schemas.microsoft.com/office/drawing/2014/main" id="{1B108783-6C00-403E-924E-A3A40B6D4976}"/>
              </a:ext>
            </a:extLst>
          </p:cNvPr>
          <p:cNvSpPr txBox="1"/>
          <p:nvPr/>
        </p:nvSpPr>
        <p:spPr>
          <a:xfrm>
            <a:off x="313239" y="228181"/>
            <a:ext cx="2709453"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लूका</a:t>
            </a:r>
            <a:r>
              <a:rPr lang="hi-IN" sz="2800" b="0" i="0" u="none" strike="noStrike" baseline="0" dirty="0">
                <a:solidFill>
                  <a:schemeClr val="bg1"/>
                </a:solidFill>
                <a:latin typeface="TimesNewRomanPSMT"/>
              </a:rPr>
              <a:t> 2:21</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And when the time of purification according to the Law of Moses was complete, His parents brought Him to Jerusalem to present Him to the Lord</a:t>
            </a:r>
            <a:endParaRPr lang="en-ZA" sz="1400" dirty="0"/>
          </a:p>
        </p:txBody>
      </p:sp>
      <p:sp>
        <p:nvSpPr>
          <p:cNvPr id="2" name="TextBox 1">
            <a:extLst>
              <a:ext uri="{FF2B5EF4-FFF2-40B4-BE49-F238E27FC236}">
                <a16:creationId xmlns:a16="http://schemas.microsoft.com/office/drawing/2014/main" id="{BCA2854E-69C6-2AB4-111F-E7E9015D10AF}"/>
              </a:ext>
            </a:extLst>
          </p:cNvPr>
          <p:cNvSpPr txBox="1"/>
          <p:nvPr/>
        </p:nvSpPr>
        <p:spPr>
          <a:xfrm>
            <a:off x="6216870" y="141317"/>
            <a:ext cx="5975129" cy="6575367"/>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22</a:t>
            </a:r>
            <a:r>
              <a:rPr lang="hi-IN" sz="4000" b="0" i="0" dirty="0">
                <a:solidFill>
                  <a:srgbClr val="121212"/>
                </a:solidFill>
                <a:effectLst/>
                <a:latin typeface="Inter" panose="020B0502030000000004" pitchFamily="34" charset="0"/>
              </a:rPr>
              <a:t>और जब मूसा की व्यवस्था के अनुसार मरियम के शुद्ध होने के दिन पूरे हुए तो यूसुफ और मरियम उसे यरूशलेम में ले गए, कि प्रभु के सामने लाएँ।</a:t>
            </a:r>
            <a:endParaRPr lang="en-ZA" sz="4000" dirty="0"/>
          </a:p>
        </p:txBody>
      </p:sp>
      <p:pic>
        <p:nvPicPr>
          <p:cNvPr id="30" name="Audio 29">
            <a:hlinkClick r:id="" action="ppaction://media"/>
            <a:extLst>
              <a:ext uri="{FF2B5EF4-FFF2-40B4-BE49-F238E27FC236}">
                <a16:creationId xmlns:a16="http://schemas.microsoft.com/office/drawing/2014/main" id="{BEFD228C-3BEC-B4A9-C6E3-719D1C3A6C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787"/>
    </mc:Choice>
    <mc:Fallback xmlns="">
      <p:transition spd="slow" advTm="12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A9BD6E6-C06F-E2E7-B873-82E00471921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2B1EEE4F-24EB-336C-058A-499365CE9A2C}"/>
              </a:ext>
            </a:extLst>
          </p:cNvPr>
          <p:cNvSpPr txBox="1"/>
          <p:nvPr/>
        </p:nvSpPr>
        <p:spPr>
          <a:xfrm>
            <a:off x="313239" y="22818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(as it is written in the Law of the Lord: “Every firstborn male shall be consecrated to the Lord”), </a:t>
            </a:r>
            <a:r>
              <a:rPr lang="en-US" sz="4000" b="0" i="0">
                <a:solidFill>
                  <a:srgbClr val="777A7B"/>
                </a:solidFill>
                <a:effectLst/>
                <a:latin typeface="Inter" panose="020B0502030000000004" pitchFamily="34" charset="0"/>
              </a:rPr>
              <a:t>24</a:t>
            </a:r>
            <a:r>
              <a:rPr lang="en-US" sz="4000" b="0" i="0">
                <a:solidFill>
                  <a:srgbClr val="121212"/>
                </a:solidFill>
                <a:effectLst/>
                <a:latin typeface="Inter" panose="020B0502030000000004" pitchFamily="34" charset="0"/>
              </a:rPr>
              <a:t>and to offer the sacrifice specified in the Law of the Lord: “A pair of turtledoves or two young pigeons.”</a:t>
            </a:r>
            <a:endParaRPr lang="en-ZA" sz="4000" dirty="0"/>
          </a:p>
        </p:txBody>
      </p:sp>
      <p:sp>
        <p:nvSpPr>
          <p:cNvPr id="2" name="TextBox 1">
            <a:extLst>
              <a:ext uri="{FF2B5EF4-FFF2-40B4-BE49-F238E27FC236}">
                <a16:creationId xmlns:a16="http://schemas.microsoft.com/office/drawing/2014/main" id="{D09FDF66-A35F-BA8D-40B2-894795876300}"/>
              </a:ext>
            </a:extLst>
          </p:cNvPr>
          <p:cNvSpPr txBox="1"/>
          <p:nvPr/>
        </p:nvSpPr>
        <p:spPr>
          <a:xfrm>
            <a:off x="6216870" y="141317"/>
            <a:ext cx="5975129" cy="6575367"/>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23</a:t>
            </a:r>
            <a:r>
              <a:rPr lang="hi-IN" sz="3600" b="0" i="0" dirty="0">
                <a:solidFill>
                  <a:srgbClr val="121212"/>
                </a:solidFill>
                <a:effectLst/>
                <a:latin typeface="Inter" panose="020B0502030000000004" pitchFamily="34" charset="0"/>
              </a:rPr>
              <a:t>जैसा कि प्रभु की व्यवस्था में लिखा है: “हर एक पहलौठा प्रभु के लिये पवित्र ठहरेगा।” </a:t>
            </a:r>
            <a:r>
              <a:rPr lang="hi-IN" sz="3600" b="0" i="0" dirty="0">
                <a:solidFill>
                  <a:srgbClr val="777A7B"/>
                </a:solidFill>
                <a:effectLst/>
                <a:latin typeface="Inter" panose="020B0502030000000004" pitchFamily="34" charset="0"/>
              </a:rPr>
              <a:t>24</a:t>
            </a:r>
            <a:r>
              <a:rPr lang="hi-IN" sz="3600" b="0" i="0" dirty="0">
                <a:solidFill>
                  <a:srgbClr val="121212"/>
                </a:solidFill>
                <a:effectLst/>
                <a:latin typeface="Inter" panose="020B0502030000000004" pitchFamily="34" charset="0"/>
              </a:rPr>
              <a:t> और प्रभु की व्यवस्था के वचन के अनुसार, “पण्‍डुकों का एक जोड़ा, या कबूतर के दो बच्चे लाकर बलिदान करें।”</a:t>
            </a:r>
            <a:endParaRPr lang="en-ZA" sz="3600" dirty="0"/>
          </a:p>
        </p:txBody>
      </p:sp>
      <p:pic>
        <p:nvPicPr>
          <p:cNvPr id="15" name="Audio 14">
            <a:hlinkClick r:id="" action="ppaction://media"/>
            <a:extLst>
              <a:ext uri="{FF2B5EF4-FFF2-40B4-BE49-F238E27FC236}">
                <a16:creationId xmlns:a16="http://schemas.microsoft.com/office/drawing/2014/main" id="{6E7BD14F-CAF4-0847-837E-896F469AFD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5337"/>
    </mc:Choice>
    <mc:Fallback xmlns="">
      <p:transition spd="slow" advTm="15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TotalTime>
  <Words>1167</Words>
  <Application>Microsoft Office PowerPoint</Application>
  <PresentationFormat>Widescreen</PresentationFormat>
  <Paragraphs>79</Paragraphs>
  <Slides>30</Slides>
  <Notes>1</Notes>
  <HiddenSlides>0</HiddenSlides>
  <MMClips>15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Aptos</vt:lpstr>
      <vt:lpstr>Arial</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31-1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86</cp:revision>
  <dcterms:created xsi:type="dcterms:W3CDTF">2021-07-20T09:23:46Z</dcterms:created>
  <dcterms:modified xsi:type="dcterms:W3CDTF">2024-08-04T16:26:58Z</dcterms:modified>
</cp:coreProperties>
</file>