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1" r:id="rId5"/>
    <p:sldId id="441" r:id="rId6"/>
    <p:sldId id="442" r:id="rId7"/>
    <p:sldId id="443" r:id="rId8"/>
    <p:sldId id="447" r:id="rId9"/>
    <p:sldId id="446" r:id="rId10"/>
    <p:sldId id="444" r:id="rId11"/>
    <p:sldId id="469" r:id="rId12"/>
    <p:sldId id="470" r:id="rId13"/>
    <p:sldId id="448" r:id="rId14"/>
    <p:sldId id="449" r:id="rId15"/>
    <p:sldId id="450" r:id="rId16"/>
    <p:sldId id="472" r:id="rId17"/>
    <p:sldId id="452" r:id="rId18"/>
    <p:sldId id="453" r:id="rId19"/>
    <p:sldId id="454" r:id="rId20"/>
    <p:sldId id="455" r:id="rId21"/>
    <p:sldId id="457" r:id="rId22"/>
    <p:sldId id="4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8C4E4A-872B-40E7-8FC0-DD8267414A19}" v="29" dt="2023-12-12T06:59:23.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76" autoAdjust="0"/>
    <p:restoredTop sz="93969" autoAdjust="0"/>
  </p:normalViewPr>
  <p:slideViewPr>
    <p:cSldViewPr snapToGrid="0">
      <p:cViewPr varScale="1">
        <p:scale>
          <a:sx n="54" d="100"/>
          <a:sy n="54" d="100"/>
        </p:scale>
        <p:origin x="114"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68C4E4A-872B-40E7-8FC0-DD8267414A19}"/>
    <pc:docChg chg="modSld">
      <pc:chgData name="Leonie Smith" userId="fed1330f33f5650e" providerId="LiveId" clId="{C68C4E4A-872B-40E7-8FC0-DD8267414A19}" dt="2023-12-12T06:59:23.654" v="37"/>
      <pc:docMkLst>
        <pc:docMk/>
      </pc:docMkLst>
      <pc:sldChg chg="addSp delSp modSp mod modTransition modAnim">
        <pc:chgData name="Leonie Smith" userId="fed1330f33f5650e" providerId="LiveId" clId="{C68C4E4A-872B-40E7-8FC0-DD8267414A19}" dt="2023-12-12T06:59:23.654" v="37"/>
        <pc:sldMkLst>
          <pc:docMk/>
          <pc:sldMk cId="3759221820" sldId="439"/>
        </pc:sldMkLst>
        <pc:picChg chg="add del mod">
          <ac:chgData name="Leonie Smith" userId="fed1330f33f5650e" providerId="LiveId" clId="{C68C4E4A-872B-40E7-8FC0-DD8267414A19}" dt="2023-12-12T06:59:16.887" v="36"/>
          <ac:picMkLst>
            <pc:docMk/>
            <pc:sldMk cId="3759221820" sldId="439"/>
            <ac:picMk id="8" creationId="{8622029C-938C-F54F-F2BC-C27CF058A8B0}"/>
          </ac:picMkLst>
        </pc:picChg>
        <pc:picChg chg="add del mod ord">
          <ac:chgData name="Leonie Smith" userId="fed1330f33f5650e" providerId="LiveId" clId="{C68C4E4A-872B-40E7-8FC0-DD8267414A19}" dt="2023-12-12T06:59:23.654" v="37"/>
          <ac:picMkLst>
            <pc:docMk/>
            <pc:sldMk cId="3759221820" sldId="439"/>
            <ac:picMk id="13" creationId="{2D89A6F8-706F-0930-1462-8B0C670AB0AA}"/>
          </ac:picMkLst>
        </pc:picChg>
        <pc:picChg chg="add mod">
          <ac:chgData name="Leonie Smith" userId="fed1330f33f5650e" providerId="LiveId" clId="{C68C4E4A-872B-40E7-8FC0-DD8267414A19}" dt="2023-12-12T06:59:23.654" v="37"/>
          <ac:picMkLst>
            <pc:docMk/>
            <pc:sldMk cId="3759221820" sldId="439"/>
            <ac:picMk id="14" creationId="{5DE5B522-E524-C90A-0007-BAECF033BF8A}"/>
          </ac:picMkLst>
        </pc:picChg>
      </pc:sldChg>
      <pc:sldChg chg="addSp delSp modSp mod modTransition modAnim">
        <pc:chgData name="Leonie Smith" userId="fed1330f33f5650e" providerId="LiveId" clId="{C68C4E4A-872B-40E7-8FC0-DD8267414A19}" dt="2023-12-12T06:46:25.180" v="4"/>
        <pc:sldMkLst>
          <pc:docMk/>
          <pc:sldMk cId="3676245138" sldId="441"/>
        </pc:sldMkLst>
        <pc:picChg chg="add del mod">
          <ac:chgData name="Leonie Smith" userId="fed1330f33f5650e" providerId="LiveId" clId="{C68C4E4A-872B-40E7-8FC0-DD8267414A19}" dt="2023-12-12T06:46:05.527" v="3"/>
          <ac:picMkLst>
            <pc:docMk/>
            <pc:sldMk cId="3676245138" sldId="441"/>
            <ac:picMk id="7" creationId="{3F4A4E55-B92A-684F-CB7B-BA36462ED9A4}"/>
          </ac:picMkLst>
        </pc:picChg>
        <pc:picChg chg="add del mod ord">
          <ac:chgData name="Leonie Smith" userId="fed1330f33f5650e" providerId="LiveId" clId="{C68C4E4A-872B-40E7-8FC0-DD8267414A19}" dt="2023-12-12T06:46:25.180" v="4"/>
          <ac:picMkLst>
            <pc:docMk/>
            <pc:sldMk cId="3676245138" sldId="441"/>
            <ac:picMk id="10" creationId="{1159E711-F481-CBDE-99E1-6D914D52B779}"/>
          </ac:picMkLst>
        </pc:picChg>
        <pc:picChg chg="add mod">
          <ac:chgData name="Leonie Smith" userId="fed1330f33f5650e" providerId="LiveId" clId="{C68C4E4A-872B-40E7-8FC0-DD8267414A19}" dt="2023-12-12T06:46:25.180" v="4"/>
          <ac:picMkLst>
            <pc:docMk/>
            <pc:sldMk cId="3676245138" sldId="441"/>
            <ac:picMk id="11" creationId="{C5F76782-CF14-50BC-C6D4-9E73DCA97B36}"/>
          </ac:picMkLst>
        </pc:picChg>
      </pc:sldChg>
      <pc:sldChg chg="addSp delSp modSp mod modTransition modAnim">
        <pc:chgData name="Leonie Smith" userId="fed1330f33f5650e" providerId="LiveId" clId="{C68C4E4A-872B-40E7-8FC0-DD8267414A19}" dt="2023-12-12T06:48:22.599" v="8"/>
        <pc:sldMkLst>
          <pc:docMk/>
          <pc:sldMk cId="3095902142" sldId="443"/>
        </pc:sldMkLst>
        <pc:picChg chg="add del mod">
          <ac:chgData name="Leonie Smith" userId="fed1330f33f5650e" providerId="LiveId" clId="{C68C4E4A-872B-40E7-8FC0-DD8267414A19}" dt="2023-12-12T06:48:04.677" v="7"/>
          <ac:picMkLst>
            <pc:docMk/>
            <pc:sldMk cId="3095902142" sldId="443"/>
            <ac:picMk id="7" creationId="{97728317-138F-1C77-78EA-E80EA80344F2}"/>
          </ac:picMkLst>
        </pc:picChg>
        <pc:picChg chg="add del mod ord">
          <ac:chgData name="Leonie Smith" userId="fed1330f33f5650e" providerId="LiveId" clId="{C68C4E4A-872B-40E7-8FC0-DD8267414A19}" dt="2023-12-12T06:48:22.599" v="8"/>
          <ac:picMkLst>
            <pc:docMk/>
            <pc:sldMk cId="3095902142" sldId="443"/>
            <ac:picMk id="12" creationId="{A1C880F7-C825-E7B9-5C49-09EA46765C76}"/>
          </ac:picMkLst>
        </pc:picChg>
        <pc:picChg chg="add mod">
          <ac:chgData name="Leonie Smith" userId="fed1330f33f5650e" providerId="LiveId" clId="{C68C4E4A-872B-40E7-8FC0-DD8267414A19}" dt="2023-12-12T06:48:22.599" v="8"/>
          <ac:picMkLst>
            <pc:docMk/>
            <pc:sldMk cId="3095902142" sldId="443"/>
            <ac:picMk id="13" creationId="{54014E38-AFA1-7B4B-F5E0-346CEE2B84CF}"/>
          </ac:picMkLst>
        </pc:picChg>
      </pc:sldChg>
      <pc:sldChg chg="addSp modSp">
        <pc:chgData name="Leonie Smith" userId="fed1330f33f5650e" providerId="LiveId" clId="{C68C4E4A-872B-40E7-8FC0-DD8267414A19}" dt="2023-12-12T06:50:15.263" v="9"/>
        <pc:sldMkLst>
          <pc:docMk/>
          <pc:sldMk cId="665805102" sldId="446"/>
        </pc:sldMkLst>
        <pc:picChg chg="add mod">
          <ac:chgData name="Leonie Smith" userId="fed1330f33f5650e" providerId="LiveId" clId="{C68C4E4A-872B-40E7-8FC0-DD8267414A19}" dt="2023-12-12T06:50:15.263" v="9"/>
          <ac:picMkLst>
            <pc:docMk/>
            <pc:sldMk cId="665805102" sldId="446"/>
            <ac:picMk id="6" creationId="{8F28ECE0-4783-CBF7-F8FC-0BD4754B7F1A}"/>
          </ac:picMkLst>
        </pc:picChg>
      </pc:sldChg>
      <pc:sldChg chg="addSp delSp modSp mod modTransition modAnim">
        <pc:chgData name="Leonie Smith" userId="fed1330f33f5650e" providerId="LiveId" clId="{C68C4E4A-872B-40E7-8FC0-DD8267414A19}" dt="2023-12-12T06:52:22.007" v="17"/>
        <pc:sldMkLst>
          <pc:docMk/>
          <pc:sldMk cId="843663555" sldId="448"/>
        </pc:sldMkLst>
        <pc:picChg chg="add del mod">
          <ac:chgData name="Leonie Smith" userId="fed1330f33f5650e" providerId="LiveId" clId="{C68C4E4A-872B-40E7-8FC0-DD8267414A19}" dt="2023-12-12T06:52:04.332" v="16"/>
          <ac:picMkLst>
            <pc:docMk/>
            <pc:sldMk cId="843663555" sldId="448"/>
            <ac:picMk id="7" creationId="{D7BDB46C-B768-0AF1-584E-3A5D111CE8ED}"/>
          </ac:picMkLst>
        </pc:picChg>
        <pc:picChg chg="add del mod ord">
          <ac:chgData name="Leonie Smith" userId="fed1330f33f5650e" providerId="LiveId" clId="{C68C4E4A-872B-40E7-8FC0-DD8267414A19}" dt="2023-12-12T06:52:22.007" v="17"/>
          <ac:picMkLst>
            <pc:docMk/>
            <pc:sldMk cId="843663555" sldId="448"/>
            <ac:picMk id="10" creationId="{751B321B-C9FC-AB9F-4BBD-7C1FBA736E7B}"/>
          </ac:picMkLst>
        </pc:picChg>
        <pc:picChg chg="add mod">
          <ac:chgData name="Leonie Smith" userId="fed1330f33f5650e" providerId="LiveId" clId="{C68C4E4A-872B-40E7-8FC0-DD8267414A19}" dt="2023-12-12T06:52:22.007" v="17"/>
          <ac:picMkLst>
            <pc:docMk/>
            <pc:sldMk cId="843663555" sldId="448"/>
            <ac:picMk id="11" creationId="{470A37DF-C1E9-C73E-132F-37122212CF5C}"/>
          </ac:picMkLst>
        </pc:picChg>
      </pc:sldChg>
      <pc:sldChg chg="addSp delSp modSp mod modTransition modAnim">
        <pc:chgData name="Leonie Smith" userId="fed1330f33f5650e" providerId="LiveId" clId="{C68C4E4A-872B-40E7-8FC0-DD8267414A19}" dt="2023-12-12T06:53:53.016" v="21"/>
        <pc:sldMkLst>
          <pc:docMk/>
          <pc:sldMk cId="538051216" sldId="450"/>
        </pc:sldMkLst>
        <pc:picChg chg="add del mod">
          <ac:chgData name="Leonie Smith" userId="fed1330f33f5650e" providerId="LiveId" clId="{C68C4E4A-872B-40E7-8FC0-DD8267414A19}" dt="2023-12-12T06:53:24.314" v="20"/>
          <ac:picMkLst>
            <pc:docMk/>
            <pc:sldMk cId="538051216" sldId="450"/>
            <ac:picMk id="6" creationId="{2169D2B3-6D98-63EE-491B-2AF5A269ACC1}"/>
          </ac:picMkLst>
        </pc:picChg>
        <pc:picChg chg="add del mod ord">
          <ac:chgData name="Leonie Smith" userId="fed1330f33f5650e" providerId="LiveId" clId="{C68C4E4A-872B-40E7-8FC0-DD8267414A19}" dt="2023-12-12T06:53:53.016" v="21"/>
          <ac:picMkLst>
            <pc:docMk/>
            <pc:sldMk cId="538051216" sldId="450"/>
            <ac:picMk id="9" creationId="{421ABD90-63CE-A745-069D-DAE7DC2FF109}"/>
          </ac:picMkLst>
        </pc:picChg>
        <pc:picChg chg="add mod">
          <ac:chgData name="Leonie Smith" userId="fed1330f33f5650e" providerId="LiveId" clId="{C68C4E4A-872B-40E7-8FC0-DD8267414A19}" dt="2023-12-12T06:53:53.016" v="21"/>
          <ac:picMkLst>
            <pc:docMk/>
            <pc:sldMk cId="538051216" sldId="450"/>
            <ac:picMk id="10" creationId="{7CE1755A-13B1-4BA5-614A-F0BB02539722}"/>
          </ac:picMkLst>
        </pc:picChg>
      </pc:sldChg>
      <pc:sldChg chg="addSp delSp modSp mod modTransition modAnim">
        <pc:chgData name="Leonie Smith" userId="fed1330f33f5650e" providerId="LiveId" clId="{C68C4E4A-872B-40E7-8FC0-DD8267414A19}" dt="2023-12-12T06:56:08.061" v="28"/>
        <pc:sldMkLst>
          <pc:docMk/>
          <pc:sldMk cId="4002949039" sldId="452"/>
        </pc:sldMkLst>
        <pc:picChg chg="add del mod">
          <ac:chgData name="Leonie Smith" userId="fed1330f33f5650e" providerId="LiveId" clId="{C68C4E4A-872B-40E7-8FC0-DD8267414A19}" dt="2023-12-12T06:55:28.672" v="24"/>
          <ac:picMkLst>
            <pc:docMk/>
            <pc:sldMk cId="4002949039" sldId="452"/>
            <ac:picMk id="6" creationId="{CE40FA37-B5D6-4792-1428-8AB79F7C72BB}"/>
          </ac:picMkLst>
        </pc:picChg>
        <pc:picChg chg="add del mod ord">
          <ac:chgData name="Leonie Smith" userId="fed1330f33f5650e" providerId="LiveId" clId="{C68C4E4A-872B-40E7-8FC0-DD8267414A19}" dt="2023-12-12T06:55:42.912" v="25"/>
          <ac:picMkLst>
            <pc:docMk/>
            <pc:sldMk cId="4002949039" sldId="452"/>
            <ac:picMk id="9" creationId="{078ED700-B72C-25AC-FB44-005A890C4888}"/>
          </ac:picMkLst>
        </pc:picChg>
        <pc:picChg chg="add del mod">
          <ac:chgData name="Leonie Smith" userId="fed1330f33f5650e" providerId="LiveId" clId="{C68C4E4A-872B-40E7-8FC0-DD8267414A19}" dt="2023-12-12T06:55:44.746" v="27"/>
          <ac:picMkLst>
            <pc:docMk/>
            <pc:sldMk cId="4002949039" sldId="452"/>
            <ac:picMk id="10" creationId="{05DCAA2F-58F6-77C6-932F-E163B7D4DE1D}"/>
          </ac:picMkLst>
        </pc:picChg>
        <pc:picChg chg="add del mod ord">
          <ac:chgData name="Leonie Smith" userId="fed1330f33f5650e" providerId="LiveId" clId="{C68C4E4A-872B-40E7-8FC0-DD8267414A19}" dt="2023-12-12T06:56:08.061" v="28"/>
          <ac:picMkLst>
            <pc:docMk/>
            <pc:sldMk cId="4002949039" sldId="452"/>
            <ac:picMk id="13" creationId="{43A59991-A748-D794-4525-8C270411D3E0}"/>
          </ac:picMkLst>
        </pc:picChg>
        <pc:picChg chg="add mod">
          <ac:chgData name="Leonie Smith" userId="fed1330f33f5650e" providerId="LiveId" clId="{C68C4E4A-872B-40E7-8FC0-DD8267414A19}" dt="2023-12-12T06:56:08.061" v="28"/>
          <ac:picMkLst>
            <pc:docMk/>
            <pc:sldMk cId="4002949039" sldId="452"/>
            <ac:picMk id="14" creationId="{372C0F1B-C49E-E861-AA9E-6DDF05065482}"/>
          </ac:picMkLst>
        </pc:picChg>
      </pc:sldChg>
      <pc:sldChg chg="addSp delSp modSp mod modTransition modAnim">
        <pc:chgData name="Leonie Smith" userId="fed1330f33f5650e" providerId="LiveId" clId="{C68C4E4A-872B-40E7-8FC0-DD8267414A19}" dt="2023-12-12T06:57:19.847" v="32"/>
        <pc:sldMkLst>
          <pc:docMk/>
          <pc:sldMk cId="2511564658" sldId="454"/>
        </pc:sldMkLst>
        <pc:picChg chg="add del mod">
          <ac:chgData name="Leonie Smith" userId="fed1330f33f5650e" providerId="LiveId" clId="{C68C4E4A-872B-40E7-8FC0-DD8267414A19}" dt="2023-12-12T06:57:00.608" v="31"/>
          <ac:picMkLst>
            <pc:docMk/>
            <pc:sldMk cId="2511564658" sldId="454"/>
            <ac:picMk id="6" creationId="{9370FEDC-1D80-2826-CCC9-9B83DA3D6BCE}"/>
          </ac:picMkLst>
        </pc:picChg>
        <pc:picChg chg="add del mod ord">
          <ac:chgData name="Leonie Smith" userId="fed1330f33f5650e" providerId="LiveId" clId="{C68C4E4A-872B-40E7-8FC0-DD8267414A19}" dt="2023-12-12T06:57:19.847" v="32"/>
          <ac:picMkLst>
            <pc:docMk/>
            <pc:sldMk cId="2511564658" sldId="454"/>
            <ac:picMk id="9" creationId="{4B91E377-7EF8-F24B-FC88-93EF33F630FB}"/>
          </ac:picMkLst>
        </pc:picChg>
        <pc:picChg chg="add mod">
          <ac:chgData name="Leonie Smith" userId="fed1330f33f5650e" providerId="LiveId" clId="{C68C4E4A-872B-40E7-8FC0-DD8267414A19}" dt="2023-12-12T06:57:19.847" v="32"/>
          <ac:picMkLst>
            <pc:docMk/>
            <pc:sldMk cId="2511564658" sldId="454"/>
            <ac:picMk id="10" creationId="{C5BAFA1A-BEAF-10B1-72A6-0C254137D4C7}"/>
          </ac:picMkLst>
        </pc:picChg>
      </pc:sldChg>
      <pc:sldChg chg="addSp modSp">
        <pc:chgData name="Leonie Smith" userId="fed1330f33f5650e" providerId="LiveId" clId="{C68C4E4A-872B-40E7-8FC0-DD8267414A19}" dt="2023-12-12T06:58:01.366" v="33"/>
        <pc:sldMkLst>
          <pc:docMk/>
          <pc:sldMk cId="2618424304" sldId="457"/>
        </pc:sldMkLst>
        <pc:picChg chg="add mod">
          <ac:chgData name="Leonie Smith" userId="fed1330f33f5650e" providerId="LiveId" clId="{C68C4E4A-872B-40E7-8FC0-DD8267414A19}" dt="2023-12-12T06:58:01.366" v="33"/>
          <ac:picMkLst>
            <pc:docMk/>
            <pc:sldMk cId="2618424304" sldId="457"/>
            <ac:picMk id="6" creationId="{3112C2A7-139D-4434-5997-44A53983AE8F}"/>
          </ac:picMkLst>
        </pc:picChg>
      </pc:sldChg>
      <pc:sldChg chg="addSp modSp">
        <pc:chgData name="Leonie Smith" userId="fed1330f33f5650e" providerId="LiveId" clId="{C68C4E4A-872B-40E7-8FC0-DD8267414A19}" dt="2023-12-12T06:43:16.587" v="0"/>
        <pc:sldMkLst>
          <pc:docMk/>
          <pc:sldMk cId="3596600315" sldId="468"/>
        </pc:sldMkLst>
        <pc:picChg chg="add mod">
          <ac:chgData name="Leonie Smith" userId="fed1330f33f5650e" providerId="LiveId" clId="{C68C4E4A-872B-40E7-8FC0-DD8267414A19}" dt="2023-12-12T06:43:16.587" v="0"/>
          <ac:picMkLst>
            <pc:docMk/>
            <pc:sldMk cId="3596600315" sldId="468"/>
            <ac:picMk id="6" creationId="{C4133ADC-2EEC-01B4-9F5D-73F75C3610D8}"/>
          </ac:picMkLst>
        </pc:picChg>
      </pc:sldChg>
      <pc:sldChg chg="addSp delSp modSp mod modTransition modAnim">
        <pc:chgData name="Leonie Smith" userId="fed1330f33f5650e" providerId="LiveId" clId="{C68C4E4A-872B-40E7-8FC0-DD8267414A19}" dt="2023-12-12T06:51:36.787" v="13"/>
        <pc:sldMkLst>
          <pc:docMk/>
          <pc:sldMk cId="3041525886" sldId="469"/>
        </pc:sldMkLst>
        <pc:picChg chg="add del mod">
          <ac:chgData name="Leonie Smith" userId="fed1330f33f5650e" providerId="LiveId" clId="{C68C4E4A-872B-40E7-8FC0-DD8267414A19}" dt="2023-12-12T06:51:25.840" v="12"/>
          <ac:picMkLst>
            <pc:docMk/>
            <pc:sldMk cId="3041525886" sldId="469"/>
            <ac:picMk id="7" creationId="{D68E9AA8-103D-7208-11B2-92102F23C620}"/>
          </ac:picMkLst>
        </pc:picChg>
        <pc:picChg chg="add del mod ord">
          <ac:chgData name="Leonie Smith" userId="fed1330f33f5650e" providerId="LiveId" clId="{C68C4E4A-872B-40E7-8FC0-DD8267414A19}" dt="2023-12-12T06:51:36.787" v="13"/>
          <ac:picMkLst>
            <pc:docMk/>
            <pc:sldMk cId="3041525886" sldId="469"/>
            <ac:picMk id="10" creationId="{8B2EF6DC-A9DF-D5B0-4002-428BC654D711}"/>
          </ac:picMkLst>
        </pc:picChg>
        <pc:picChg chg="add mod">
          <ac:chgData name="Leonie Smith" userId="fed1330f33f5650e" providerId="LiveId" clId="{C68C4E4A-872B-40E7-8FC0-DD8267414A19}" dt="2023-12-12T06:51:36.787" v="13"/>
          <ac:picMkLst>
            <pc:docMk/>
            <pc:sldMk cId="3041525886" sldId="469"/>
            <ac:picMk id="11" creationId="{420914FF-EDB3-444B-BFE9-81DDF51B2ACA}"/>
          </ac:picMkLst>
        </pc:picChg>
      </pc:sldChg>
    </pc:docChg>
  </pc:docChgLst>
  <pc:docChgLst>
    <pc:chgData name="Alfred Smith" userId="3c60a3631c0db8ad" providerId="LiveId" clId="{9FFBD0E9-2006-4F07-9B6D-7BA315256CEE}"/>
    <pc:docChg chg="modSld">
      <pc:chgData name="Alfred Smith" userId="3c60a3631c0db8ad" providerId="LiveId" clId="{9FFBD0E9-2006-4F07-9B6D-7BA315256CEE}" dt="2023-01-25T14:42:19.687" v="3" actId="20577"/>
      <pc:docMkLst>
        <pc:docMk/>
      </pc:docMkLst>
      <pc:sldChg chg="modSp mod">
        <pc:chgData name="Alfred Smith" userId="3c60a3631c0db8ad" providerId="LiveId" clId="{9FFBD0E9-2006-4F07-9B6D-7BA315256CEE}" dt="2023-01-25T14:42:19.687" v="3" actId="20577"/>
        <pc:sldMkLst>
          <pc:docMk/>
          <pc:sldMk cId="3596600315" sldId="468"/>
        </pc:sldMkLst>
        <pc:spChg chg="mod">
          <ac:chgData name="Alfred Smith" userId="3c60a3631c0db8ad" providerId="LiveId" clId="{9FFBD0E9-2006-4F07-9B6D-7BA315256CEE}" dt="2023-01-25T14:42:19.687" v="3" actId="20577"/>
          <ac:spMkLst>
            <pc:docMk/>
            <pc:sldMk cId="3596600315" sldId="468"/>
            <ac:spMk id="3" creationId="{0162BEE1-134B-8B70-2BB8-9226F1DF1614}"/>
          </ac:spMkLst>
        </pc:spChg>
      </pc:sldChg>
    </pc:docChg>
  </pc:docChgLst>
  <pc:docChgLst>
    <pc:chgData name="Leonie Smith" userId="fed1330f33f5650e" providerId="LiveId" clId="{4E74E31E-AADF-4E54-9DDD-2D5BF8266145}"/>
    <pc:docChg chg="undo custSel modSld">
      <pc:chgData name="Leonie Smith" userId="fed1330f33f5650e" providerId="LiveId" clId="{4E74E31E-AADF-4E54-9DDD-2D5BF8266145}" dt="2023-01-13T07:53:05.825" v="98"/>
      <pc:docMkLst>
        <pc:docMk/>
      </pc:docMkLst>
      <pc:sldChg chg="modSp mod modTransition">
        <pc:chgData name="Leonie Smith" userId="fed1330f33f5650e" providerId="LiveId" clId="{4E74E31E-AADF-4E54-9DDD-2D5BF8266145}" dt="2023-01-09T09:11:40.007" v="80"/>
        <pc:sldMkLst>
          <pc:docMk/>
          <pc:sldMk cId="3261377596" sldId="438"/>
        </pc:sldMkLst>
        <pc:spChg chg="mod">
          <ac:chgData name="Leonie Smith" userId="fed1330f33f5650e" providerId="LiveId" clId="{4E74E31E-AADF-4E54-9DDD-2D5BF8266145}" dt="2023-01-09T08:52:19.809" v="47" actId="207"/>
          <ac:spMkLst>
            <pc:docMk/>
            <pc:sldMk cId="3261377596" sldId="438"/>
            <ac:spMk id="2" creationId="{EFF9F31E-32E6-F0AB-A253-BB2D3D3FC2F1}"/>
          </ac:spMkLst>
        </pc:spChg>
      </pc:sldChg>
      <pc:sldChg chg="delSp modSp mod modTransition modAnim">
        <pc:chgData name="Leonie Smith" userId="fed1330f33f5650e" providerId="LiveId" clId="{4E74E31E-AADF-4E54-9DDD-2D5BF8266145}" dt="2023-01-09T09:11:40.007" v="80"/>
        <pc:sldMkLst>
          <pc:docMk/>
          <pc:sldMk cId="3759221820" sldId="439"/>
        </pc:sldMkLst>
        <pc:spChg chg="mod">
          <ac:chgData name="Leonie Smith" userId="fed1330f33f5650e" providerId="LiveId" clId="{4E74E31E-AADF-4E54-9DDD-2D5BF8266145}" dt="2023-01-09T08:51:53.522" v="43" actId="20577"/>
          <ac:spMkLst>
            <pc:docMk/>
            <pc:sldMk cId="3759221820" sldId="439"/>
            <ac:spMk id="4" creationId="{9A13E2D8-2F59-44C1-B1D2-79C300C26DD4}"/>
          </ac:spMkLst>
        </pc:spChg>
        <pc:spChg chg="mod">
          <ac:chgData name="Leonie Smith" userId="fed1330f33f5650e" providerId="LiveId" clId="{4E74E31E-AADF-4E54-9DDD-2D5BF8266145}" dt="2023-01-09T08:42:13.542" v="0" actId="21"/>
          <ac:spMkLst>
            <pc:docMk/>
            <pc:sldMk cId="3759221820" sldId="439"/>
            <ac:spMk id="6" creationId="{416C064E-628E-47C0-A712-DB178FE9901E}"/>
          </ac:spMkLst>
        </pc:spChg>
        <pc:picChg chg="del">
          <ac:chgData name="Leonie Smith" userId="fed1330f33f5650e" providerId="LiveId" clId="{4E74E31E-AADF-4E54-9DDD-2D5BF8266145}" dt="2023-01-09T09:11:40.007" v="80"/>
          <ac:picMkLst>
            <pc:docMk/>
            <pc:sldMk cId="3759221820" sldId="439"/>
            <ac:picMk id="2" creationId="{837FB9EB-707F-0D8C-35C2-4A144F1D0A97}"/>
          </ac:picMkLst>
        </pc:picChg>
      </pc:sldChg>
      <pc:sldChg chg="delSp modSp mod modTransition modAnim">
        <pc:chgData name="Leonie Smith" userId="fed1330f33f5650e" providerId="LiveId" clId="{4E74E31E-AADF-4E54-9DDD-2D5BF8266145}" dt="2023-01-09T09:11:43.496" v="81" actId="21"/>
        <pc:sldMkLst>
          <pc:docMk/>
          <pc:sldMk cId="3676245138" sldId="441"/>
        </pc:sldMkLst>
        <pc:spChg chg="mod">
          <ac:chgData name="Leonie Smith" userId="fed1330f33f5650e" providerId="LiveId" clId="{4E74E31E-AADF-4E54-9DDD-2D5BF8266145}" dt="2023-01-09T09:11:43.496" v="81" actId="21"/>
          <ac:spMkLst>
            <pc:docMk/>
            <pc:sldMk cId="3676245138" sldId="441"/>
            <ac:spMk id="6" creationId="{416C064E-628E-47C0-A712-DB178FE9901E}"/>
          </ac:spMkLst>
        </pc:spChg>
        <pc:picChg chg="del">
          <ac:chgData name="Leonie Smith" userId="fed1330f33f5650e" providerId="LiveId" clId="{4E74E31E-AADF-4E54-9DDD-2D5BF8266145}" dt="2023-01-09T09:11:40.007" v="80"/>
          <ac:picMkLst>
            <pc:docMk/>
            <pc:sldMk cId="3676245138" sldId="441"/>
            <ac:picMk id="8" creationId="{7F6CBE2D-4DDC-4F5C-D1FB-A861A4ACADA6}"/>
          </ac:picMkLst>
        </pc:picChg>
      </pc:sldChg>
      <pc:sldChg chg="addSp delSp modSp mod modTransition">
        <pc:chgData name="Leonie Smith" userId="fed1330f33f5650e" providerId="LiveId" clId="{4E74E31E-AADF-4E54-9DDD-2D5BF8266145}" dt="2023-01-09T09:11:40.007" v="80"/>
        <pc:sldMkLst>
          <pc:docMk/>
          <pc:sldMk cId="2180228365" sldId="442"/>
        </pc:sldMkLst>
        <pc:spChg chg="add del mod">
          <ac:chgData name="Leonie Smith" userId="fed1330f33f5650e" providerId="LiveId" clId="{4E74E31E-AADF-4E54-9DDD-2D5BF8266145}" dt="2023-01-09T08:54:05.462" v="56" actId="404"/>
          <ac:spMkLst>
            <pc:docMk/>
            <pc:sldMk cId="2180228365" sldId="442"/>
            <ac:spMk id="2" creationId="{9744D6E2-4BED-A57C-EDD9-4B235A47B67E}"/>
          </ac:spMkLst>
        </pc:spChg>
      </pc:sldChg>
      <pc:sldChg chg="delSp modSp mod modTransition modAnim">
        <pc:chgData name="Leonie Smith" userId="fed1330f33f5650e" providerId="LiveId" clId="{4E74E31E-AADF-4E54-9DDD-2D5BF8266145}" dt="2023-01-09T09:11:50.092" v="82" actId="21"/>
        <pc:sldMkLst>
          <pc:docMk/>
          <pc:sldMk cId="3095902142" sldId="443"/>
        </pc:sldMkLst>
        <pc:spChg chg="mod">
          <ac:chgData name="Leonie Smith" userId="fed1330f33f5650e" providerId="LiveId" clId="{4E74E31E-AADF-4E54-9DDD-2D5BF8266145}" dt="2023-01-09T09:11:50.092" v="82" actId="21"/>
          <ac:spMkLst>
            <pc:docMk/>
            <pc:sldMk cId="3095902142" sldId="443"/>
            <ac:spMk id="6" creationId="{416C064E-628E-47C0-A712-DB178FE9901E}"/>
          </ac:spMkLst>
        </pc:spChg>
        <pc:picChg chg="del">
          <ac:chgData name="Leonie Smith" userId="fed1330f33f5650e" providerId="LiveId" clId="{4E74E31E-AADF-4E54-9DDD-2D5BF8266145}" dt="2023-01-09T09:11:40.007" v="80"/>
          <ac:picMkLst>
            <pc:docMk/>
            <pc:sldMk cId="3095902142" sldId="443"/>
            <ac:picMk id="5" creationId="{96D976B6-6251-78C0-A78F-43C5B50BD4D5}"/>
          </ac:picMkLst>
        </pc:picChg>
      </pc:sldChg>
      <pc:sldChg chg="addSp delSp modSp mod modTransition">
        <pc:chgData name="Leonie Smith" userId="fed1330f33f5650e" providerId="LiveId" clId="{4E74E31E-AADF-4E54-9DDD-2D5BF8266145}" dt="2023-01-09T09:11:40.007" v="80"/>
        <pc:sldMkLst>
          <pc:docMk/>
          <pc:sldMk cId="1718612039" sldId="444"/>
        </pc:sldMkLst>
        <pc:spChg chg="add del mod">
          <ac:chgData name="Leonie Smith" userId="fed1330f33f5650e" providerId="LiveId" clId="{4E74E31E-AADF-4E54-9DDD-2D5BF8266145}" dt="2023-01-09T08:55:20.183" v="63"/>
          <ac:spMkLst>
            <pc:docMk/>
            <pc:sldMk cId="1718612039" sldId="444"/>
            <ac:spMk id="7" creationId="{74487D53-7E31-DA92-EF1D-6ED4BCD71F95}"/>
          </ac:spMkLst>
        </pc:spChg>
      </pc:sldChg>
      <pc:sldChg chg="delSp modSp mod modTransition modAnim">
        <pc:chgData name="Leonie Smith" userId="fed1330f33f5650e" providerId="LiveId" clId="{4E74E31E-AADF-4E54-9DDD-2D5BF8266145}" dt="2023-01-09T09:11:56.336" v="83" actId="21"/>
        <pc:sldMkLst>
          <pc:docMk/>
          <pc:sldMk cId="665805102" sldId="446"/>
        </pc:sldMkLst>
        <pc:spChg chg="mod">
          <ac:chgData name="Leonie Smith" userId="fed1330f33f5650e" providerId="LiveId" clId="{4E74E31E-AADF-4E54-9DDD-2D5BF8266145}" dt="2023-01-09T09:11:56.336" v="83" actId="21"/>
          <ac:spMkLst>
            <pc:docMk/>
            <pc:sldMk cId="665805102" sldId="446"/>
            <ac:spMk id="6" creationId="{416C064E-628E-47C0-A712-DB178FE9901E}"/>
          </ac:spMkLst>
        </pc:spChg>
        <pc:picChg chg="del">
          <ac:chgData name="Leonie Smith" userId="fed1330f33f5650e" providerId="LiveId" clId="{4E74E31E-AADF-4E54-9DDD-2D5BF8266145}" dt="2023-01-09T09:11:40.007" v="80"/>
          <ac:picMkLst>
            <pc:docMk/>
            <pc:sldMk cId="665805102" sldId="446"/>
            <ac:picMk id="3" creationId="{F2FDF270-DD06-327A-733B-09448165085F}"/>
          </ac:picMkLst>
        </pc:picChg>
      </pc:sldChg>
      <pc:sldChg chg="addSp delSp modSp mod modTransition">
        <pc:chgData name="Leonie Smith" userId="fed1330f33f5650e" providerId="LiveId" clId="{4E74E31E-AADF-4E54-9DDD-2D5BF8266145}" dt="2023-01-09T09:11:40.007" v="80"/>
        <pc:sldMkLst>
          <pc:docMk/>
          <pc:sldMk cId="2422728137" sldId="447"/>
        </pc:sldMkLst>
        <pc:spChg chg="add del mod">
          <ac:chgData name="Leonie Smith" userId="fed1330f33f5650e" providerId="LiveId" clId="{4E74E31E-AADF-4E54-9DDD-2D5BF8266145}" dt="2023-01-09T08:55:39.681" v="64"/>
          <ac:spMkLst>
            <pc:docMk/>
            <pc:sldMk cId="2422728137" sldId="447"/>
            <ac:spMk id="7" creationId="{E2CBD3F4-DAEF-2931-F239-7944F0CD138C}"/>
          </ac:spMkLst>
        </pc:spChg>
      </pc:sldChg>
      <pc:sldChg chg="delSp modSp mod modTransition modAnim">
        <pc:chgData name="Leonie Smith" userId="fed1330f33f5650e" providerId="LiveId" clId="{4E74E31E-AADF-4E54-9DDD-2D5BF8266145}" dt="2023-01-09T09:12:54.052" v="93" actId="21"/>
        <pc:sldMkLst>
          <pc:docMk/>
          <pc:sldMk cId="843663555" sldId="448"/>
        </pc:sldMkLst>
        <pc:spChg chg="mod">
          <ac:chgData name="Leonie Smith" userId="fed1330f33f5650e" providerId="LiveId" clId="{4E74E31E-AADF-4E54-9DDD-2D5BF8266145}" dt="2023-01-09T09:12:54.052" v="93" actId="21"/>
          <ac:spMkLst>
            <pc:docMk/>
            <pc:sldMk cId="843663555" sldId="448"/>
            <ac:spMk id="6" creationId="{416C064E-628E-47C0-A712-DB178FE9901E}"/>
          </ac:spMkLst>
        </pc:spChg>
        <pc:picChg chg="del">
          <ac:chgData name="Leonie Smith" userId="fed1330f33f5650e" providerId="LiveId" clId="{4E74E31E-AADF-4E54-9DDD-2D5BF8266145}" dt="2023-01-09T09:11:40.007" v="80"/>
          <ac:picMkLst>
            <pc:docMk/>
            <pc:sldMk cId="843663555" sldId="448"/>
            <ac:picMk id="2" creationId="{9B943AF0-B5C4-CC0E-44A6-8D0931E49A14}"/>
          </ac:picMkLst>
        </pc:picChg>
      </pc:sldChg>
      <pc:sldChg chg="addSp delSp modSp mod modTransition">
        <pc:chgData name="Leonie Smith" userId="fed1330f33f5650e" providerId="LiveId" clId="{4E74E31E-AADF-4E54-9DDD-2D5BF8266145}" dt="2023-01-09T09:11:40.007" v="80"/>
        <pc:sldMkLst>
          <pc:docMk/>
          <pc:sldMk cId="4160448636" sldId="449"/>
        </pc:sldMkLst>
        <pc:spChg chg="add del mod">
          <ac:chgData name="Leonie Smith" userId="fed1330f33f5650e" providerId="LiveId" clId="{4E74E31E-AADF-4E54-9DDD-2D5BF8266145}" dt="2023-01-09T08:55:58.241" v="68" actId="14100"/>
          <ac:spMkLst>
            <pc:docMk/>
            <pc:sldMk cId="4160448636" sldId="449"/>
            <ac:spMk id="7" creationId="{EB4CE877-169B-399A-57A9-49DC56A1ECC7}"/>
          </ac:spMkLst>
        </pc:spChg>
      </pc:sldChg>
      <pc:sldChg chg="delSp modSp mod modTransition modAnim">
        <pc:chgData name="Leonie Smith" userId="fed1330f33f5650e" providerId="LiveId" clId="{4E74E31E-AADF-4E54-9DDD-2D5BF8266145}" dt="2023-01-09T09:13:03.064" v="94" actId="21"/>
        <pc:sldMkLst>
          <pc:docMk/>
          <pc:sldMk cId="538051216" sldId="450"/>
        </pc:sldMkLst>
        <pc:spChg chg="mod">
          <ac:chgData name="Leonie Smith" userId="fed1330f33f5650e" providerId="LiveId" clId="{4E74E31E-AADF-4E54-9DDD-2D5BF8266145}" dt="2023-01-09T09:13:03.064" v="94" actId="21"/>
          <ac:spMkLst>
            <pc:docMk/>
            <pc:sldMk cId="538051216" sldId="450"/>
            <ac:spMk id="6" creationId="{416C064E-628E-47C0-A712-DB178FE9901E}"/>
          </ac:spMkLst>
        </pc:spChg>
        <pc:picChg chg="del">
          <ac:chgData name="Leonie Smith" userId="fed1330f33f5650e" providerId="LiveId" clId="{4E74E31E-AADF-4E54-9DDD-2D5BF8266145}" dt="2023-01-09T09:11:40.007" v="80"/>
          <ac:picMkLst>
            <pc:docMk/>
            <pc:sldMk cId="538051216" sldId="450"/>
            <ac:picMk id="11" creationId="{C635BB0D-AD16-22AD-BA1D-A582A796D3AC}"/>
          </ac:picMkLst>
        </pc:picChg>
      </pc:sldChg>
      <pc:sldChg chg="delSp modSp mod modTransition modAnim">
        <pc:chgData name="Leonie Smith" userId="fed1330f33f5650e" providerId="LiveId" clId="{4E74E31E-AADF-4E54-9DDD-2D5BF8266145}" dt="2023-01-09T09:13:10.891" v="95" actId="21"/>
        <pc:sldMkLst>
          <pc:docMk/>
          <pc:sldMk cId="4002949039" sldId="452"/>
        </pc:sldMkLst>
        <pc:spChg chg="mod">
          <ac:chgData name="Leonie Smith" userId="fed1330f33f5650e" providerId="LiveId" clId="{4E74E31E-AADF-4E54-9DDD-2D5BF8266145}" dt="2023-01-09T09:13:10.891" v="95" actId="21"/>
          <ac:spMkLst>
            <pc:docMk/>
            <pc:sldMk cId="4002949039" sldId="452"/>
            <ac:spMk id="6" creationId="{416C064E-628E-47C0-A712-DB178FE9901E}"/>
          </ac:spMkLst>
        </pc:spChg>
        <pc:picChg chg="del">
          <ac:chgData name="Leonie Smith" userId="fed1330f33f5650e" providerId="LiveId" clId="{4E74E31E-AADF-4E54-9DDD-2D5BF8266145}" dt="2023-01-09T09:11:40.007" v="80"/>
          <ac:picMkLst>
            <pc:docMk/>
            <pc:sldMk cId="4002949039" sldId="452"/>
            <ac:picMk id="7" creationId="{78F12EF4-944F-6C79-C624-16EB414A8B53}"/>
          </ac:picMkLst>
        </pc:picChg>
      </pc:sldChg>
      <pc:sldChg chg="addSp delSp modSp mod modTransition">
        <pc:chgData name="Leonie Smith" userId="fed1330f33f5650e" providerId="LiveId" clId="{4E74E31E-AADF-4E54-9DDD-2D5BF8266145}" dt="2023-01-09T09:11:40.007" v="80"/>
        <pc:sldMkLst>
          <pc:docMk/>
          <pc:sldMk cId="283334129" sldId="453"/>
        </pc:sldMkLst>
        <pc:spChg chg="add del mod">
          <ac:chgData name="Leonie Smith" userId="fed1330f33f5650e" providerId="LiveId" clId="{4E74E31E-AADF-4E54-9DDD-2D5BF8266145}" dt="2023-01-09T08:56:21.873" v="73" actId="14100"/>
          <ac:spMkLst>
            <pc:docMk/>
            <pc:sldMk cId="283334129" sldId="453"/>
            <ac:spMk id="5" creationId="{2780175F-A79A-F5F5-DCF2-09A271DE5ADB}"/>
          </ac:spMkLst>
        </pc:spChg>
      </pc:sldChg>
      <pc:sldChg chg="delSp modSp mod modTransition modAnim">
        <pc:chgData name="Leonie Smith" userId="fed1330f33f5650e" providerId="LiveId" clId="{4E74E31E-AADF-4E54-9DDD-2D5BF8266145}" dt="2023-01-09T09:13:23.535" v="96" actId="21"/>
        <pc:sldMkLst>
          <pc:docMk/>
          <pc:sldMk cId="2511564658" sldId="454"/>
        </pc:sldMkLst>
        <pc:spChg chg="mod">
          <ac:chgData name="Leonie Smith" userId="fed1330f33f5650e" providerId="LiveId" clId="{4E74E31E-AADF-4E54-9DDD-2D5BF8266145}" dt="2023-01-09T09:13:23.535" v="96" actId="21"/>
          <ac:spMkLst>
            <pc:docMk/>
            <pc:sldMk cId="2511564658" sldId="454"/>
            <ac:spMk id="6" creationId="{416C064E-628E-47C0-A712-DB178FE9901E}"/>
          </ac:spMkLst>
        </pc:spChg>
        <pc:picChg chg="del">
          <ac:chgData name="Leonie Smith" userId="fed1330f33f5650e" providerId="LiveId" clId="{4E74E31E-AADF-4E54-9DDD-2D5BF8266145}" dt="2023-01-09T09:11:40.007" v="80"/>
          <ac:picMkLst>
            <pc:docMk/>
            <pc:sldMk cId="2511564658" sldId="454"/>
            <ac:picMk id="5" creationId="{BBDE19A8-ECAB-410B-D7CA-97B67C16B893}"/>
          </ac:picMkLst>
        </pc:picChg>
      </pc:sldChg>
      <pc:sldChg chg="addSp delSp modSp mod modTransition">
        <pc:chgData name="Leonie Smith" userId="fed1330f33f5650e" providerId="LiveId" clId="{4E74E31E-AADF-4E54-9DDD-2D5BF8266145}" dt="2023-01-09T09:11:40.007" v="80"/>
        <pc:sldMkLst>
          <pc:docMk/>
          <pc:sldMk cId="1799939013" sldId="455"/>
        </pc:sldMkLst>
        <pc:spChg chg="add del mod">
          <ac:chgData name="Leonie Smith" userId="fed1330f33f5650e" providerId="LiveId" clId="{4E74E31E-AADF-4E54-9DDD-2D5BF8266145}" dt="2023-01-09T08:56:30.708" v="75" actId="14100"/>
          <ac:spMkLst>
            <pc:docMk/>
            <pc:sldMk cId="1799939013" sldId="455"/>
            <ac:spMk id="5" creationId="{E0240FD3-30D2-A97A-325D-A89DDDC6594A}"/>
          </ac:spMkLst>
        </pc:spChg>
      </pc:sldChg>
      <pc:sldChg chg="delSp modSp mod modTransition modAnim">
        <pc:chgData name="Leonie Smith" userId="fed1330f33f5650e" providerId="LiveId" clId="{4E74E31E-AADF-4E54-9DDD-2D5BF8266145}" dt="2023-01-09T09:13:30.918" v="97" actId="21"/>
        <pc:sldMkLst>
          <pc:docMk/>
          <pc:sldMk cId="2618424304" sldId="457"/>
        </pc:sldMkLst>
        <pc:spChg chg="mod">
          <ac:chgData name="Leonie Smith" userId="fed1330f33f5650e" providerId="LiveId" clId="{4E74E31E-AADF-4E54-9DDD-2D5BF8266145}" dt="2023-01-09T09:13:30.918" v="97" actId="21"/>
          <ac:spMkLst>
            <pc:docMk/>
            <pc:sldMk cId="2618424304" sldId="457"/>
            <ac:spMk id="6" creationId="{416C064E-628E-47C0-A712-DB178FE9901E}"/>
          </ac:spMkLst>
        </pc:spChg>
        <pc:picChg chg="del">
          <ac:chgData name="Leonie Smith" userId="fed1330f33f5650e" providerId="LiveId" clId="{4E74E31E-AADF-4E54-9DDD-2D5BF8266145}" dt="2023-01-09T09:11:40.007" v="80"/>
          <ac:picMkLst>
            <pc:docMk/>
            <pc:sldMk cId="2618424304" sldId="457"/>
            <ac:picMk id="2" creationId="{EFFC5BBA-2F2A-B003-1735-0029F165C785}"/>
          </ac:picMkLst>
        </pc:picChg>
      </pc:sldChg>
      <pc:sldChg chg="addSp delSp modSp mod modTransition">
        <pc:chgData name="Leonie Smith" userId="fed1330f33f5650e" providerId="LiveId" clId="{4E74E31E-AADF-4E54-9DDD-2D5BF8266145}" dt="2023-01-09T09:11:40.007" v="80"/>
        <pc:sldMkLst>
          <pc:docMk/>
          <pc:sldMk cId="2789980734" sldId="458"/>
        </pc:sldMkLst>
        <pc:spChg chg="add del mod">
          <ac:chgData name="Leonie Smith" userId="fed1330f33f5650e" providerId="LiveId" clId="{4E74E31E-AADF-4E54-9DDD-2D5BF8266145}" dt="2023-01-09T08:56:38.768" v="77" actId="14100"/>
          <ac:spMkLst>
            <pc:docMk/>
            <pc:sldMk cId="2789980734" sldId="458"/>
            <ac:spMk id="2" creationId="{8B95CF38-0766-6691-5831-926D45C436BA}"/>
          </ac:spMkLst>
        </pc:spChg>
      </pc:sldChg>
      <pc:sldChg chg="delSp modSp mod modTransition modAnim">
        <pc:chgData name="Leonie Smith" userId="fed1330f33f5650e" providerId="LiveId" clId="{4E74E31E-AADF-4E54-9DDD-2D5BF8266145}" dt="2023-01-13T07:53:05.825" v="98"/>
        <pc:sldMkLst>
          <pc:docMk/>
          <pc:sldMk cId="3596600315" sldId="468"/>
        </pc:sldMkLst>
        <pc:spChg chg="mod">
          <ac:chgData name="Leonie Smith" userId="fed1330f33f5650e" providerId="LiveId" clId="{4E74E31E-AADF-4E54-9DDD-2D5BF8266145}" dt="2023-01-13T07:53:05.825" v="98"/>
          <ac:spMkLst>
            <pc:docMk/>
            <pc:sldMk cId="3596600315" sldId="468"/>
            <ac:spMk id="3" creationId="{0162BEE1-134B-8B70-2BB8-9226F1DF1614}"/>
          </ac:spMkLst>
        </pc:spChg>
        <pc:picChg chg="del">
          <ac:chgData name="Leonie Smith" userId="fed1330f33f5650e" providerId="LiveId" clId="{4E74E31E-AADF-4E54-9DDD-2D5BF8266145}" dt="2023-01-09T09:11:40.007" v="80"/>
          <ac:picMkLst>
            <pc:docMk/>
            <pc:sldMk cId="3596600315" sldId="468"/>
            <ac:picMk id="4" creationId="{609948E3-7F25-D871-AAF8-776F88E15291}"/>
          </ac:picMkLst>
        </pc:picChg>
      </pc:sldChg>
      <pc:sldChg chg="delSp modSp mod modTransition modAnim">
        <pc:chgData name="Leonie Smith" userId="fed1330f33f5650e" providerId="LiveId" clId="{4E74E31E-AADF-4E54-9DDD-2D5BF8266145}" dt="2023-01-09T09:12:40.850" v="92"/>
        <pc:sldMkLst>
          <pc:docMk/>
          <pc:sldMk cId="3041525886" sldId="469"/>
        </pc:sldMkLst>
        <pc:spChg chg="mod">
          <ac:chgData name="Leonie Smith" userId="fed1330f33f5650e" providerId="LiveId" clId="{4E74E31E-AADF-4E54-9DDD-2D5BF8266145}" dt="2023-01-09T09:12:40.850" v="92"/>
          <ac:spMkLst>
            <pc:docMk/>
            <pc:sldMk cId="3041525886" sldId="469"/>
            <ac:spMk id="6" creationId="{416C064E-628E-47C0-A712-DB178FE9901E}"/>
          </ac:spMkLst>
        </pc:spChg>
        <pc:picChg chg="del">
          <ac:chgData name="Leonie Smith" userId="fed1330f33f5650e" providerId="LiveId" clId="{4E74E31E-AADF-4E54-9DDD-2D5BF8266145}" dt="2023-01-09T09:11:40.007" v="80"/>
          <ac:picMkLst>
            <pc:docMk/>
            <pc:sldMk cId="3041525886" sldId="469"/>
            <ac:picMk id="7" creationId="{92400FD3-8F53-B24A-5DA0-981F59424321}"/>
          </ac:picMkLst>
        </pc:picChg>
      </pc:sldChg>
      <pc:sldChg chg="addSp delSp modSp mod modTransition">
        <pc:chgData name="Leonie Smith" userId="fed1330f33f5650e" providerId="LiveId" clId="{4E74E31E-AADF-4E54-9DDD-2D5BF8266145}" dt="2023-01-09T09:11:40.007" v="80"/>
        <pc:sldMkLst>
          <pc:docMk/>
          <pc:sldMk cId="1735030160" sldId="470"/>
        </pc:sldMkLst>
        <pc:spChg chg="add del mod">
          <ac:chgData name="Leonie Smith" userId="fed1330f33f5650e" providerId="LiveId" clId="{4E74E31E-AADF-4E54-9DDD-2D5BF8266145}" dt="2023-01-09T08:55:51.325" v="66" actId="14100"/>
          <ac:spMkLst>
            <pc:docMk/>
            <pc:sldMk cId="1735030160" sldId="470"/>
            <ac:spMk id="5" creationId="{A18FAF49-D3BE-C72E-4DFE-38BDD6195C75}"/>
          </ac:spMkLst>
        </pc:spChg>
      </pc:sldChg>
      <pc:sldChg chg="addSp delSp modSp mod modTransition">
        <pc:chgData name="Leonie Smith" userId="fed1330f33f5650e" providerId="LiveId" clId="{4E74E31E-AADF-4E54-9DDD-2D5BF8266145}" dt="2023-01-09T09:11:40.007" v="80"/>
        <pc:sldMkLst>
          <pc:docMk/>
          <pc:sldMk cId="2793254046" sldId="471"/>
        </pc:sldMkLst>
        <pc:spChg chg="add del">
          <ac:chgData name="Leonie Smith" userId="fed1330f33f5650e" providerId="LiveId" clId="{4E74E31E-AADF-4E54-9DDD-2D5BF8266145}" dt="2023-01-09T09:08:06.228" v="78" actId="21"/>
          <ac:spMkLst>
            <pc:docMk/>
            <pc:sldMk cId="2793254046" sldId="471"/>
            <ac:spMk id="2" creationId="{74B8D842-EF1A-AD6C-D03C-6F9E24D7B9DD}"/>
          </ac:spMkLst>
        </pc:spChg>
        <pc:spChg chg="add mod">
          <ac:chgData name="Leonie Smith" userId="fed1330f33f5650e" providerId="LiveId" clId="{4E74E31E-AADF-4E54-9DDD-2D5BF8266145}" dt="2023-01-09T09:08:14.442" v="79"/>
          <ac:spMkLst>
            <pc:docMk/>
            <pc:sldMk cId="2793254046" sldId="471"/>
            <ac:spMk id="5" creationId="{56F23175-7282-A579-6239-6B27CDA0EC46}"/>
          </ac:spMkLst>
        </pc:spChg>
      </pc:sldChg>
      <pc:sldChg chg="addSp delSp modSp mod modTransition">
        <pc:chgData name="Leonie Smith" userId="fed1330f33f5650e" providerId="LiveId" clId="{4E74E31E-AADF-4E54-9DDD-2D5BF8266145}" dt="2023-01-09T09:11:40.007" v="80"/>
        <pc:sldMkLst>
          <pc:docMk/>
          <pc:sldMk cId="1759703693" sldId="472"/>
        </pc:sldMkLst>
        <pc:spChg chg="add del mod">
          <ac:chgData name="Leonie Smith" userId="fed1330f33f5650e" providerId="LiveId" clId="{4E74E31E-AADF-4E54-9DDD-2D5BF8266145}" dt="2023-01-09T08:56:08.226" v="71" actId="14100"/>
          <ac:spMkLst>
            <pc:docMk/>
            <pc:sldMk cId="1759703693" sldId="472"/>
            <ac:spMk id="7" creationId="{D15C18F3-E3A7-6F49-8012-799D66131F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Jesus</a:t>
            </a:r>
            <a:r>
              <a:rPr lang="en-IN" sz="1200" b="1" i="0" u="none" strike="noStrike" baseline="0" dirty="0">
                <a:latin typeface="TimesNewRomanPS-BoldMT"/>
              </a:rPr>
              <a:t>’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C4133ADC-2EEC-01B4-9F5D-73F75C3610D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05"/>
    </mc:Choice>
    <mc:Fallback xmlns="">
      <p:transition spd="slow" advTm="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EA0162-EED3-C389-A760-E03EF91E9D8C}"/>
              </a:ext>
            </a:extLst>
          </p:cNvPr>
          <p:cNvPicPr>
            <a:picLocks noChangeAspect="1"/>
          </p:cNvPicPr>
          <p:nvPr/>
        </p:nvPicPr>
        <p:blipFill rotWithShape="1">
          <a:blip r:embed="rId2"/>
          <a:srcRect b="19"/>
          <a:stretch/>
        </p:blipFill>
        <p:spPr>
          <a:xfrm>
            <a:off x="-621649" y="-394447"/>
            <a:ext cx="13517298" cy="7602071"/>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26C189A-2B4D-4DD4-AD10-9B69472A4FB9}"/>
              </a:ext>
            </a:extLst>
          </p:cNvPr>
          <p:cNvSpPr txBox="1"/>
          <p:nvPr/>
        </p:nvSpPr>
        <p:spPr>
          <a:xfrm>
            <a:off x="230112" y="261431"/>
            <a:ext cx="2709453"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मत्ती</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4</a:t>
            </a:r>
            <a:endParaRPr lang="bo-CN" sz="4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“In Bethlehem in Judea,” they replied, “for this is what the prophet has written:</a:t>
            </a:r>
            <a:endParaRPr lang="en-ZA" sz="4000" dirty="0"/>
          </a:p>
        </p:txBody>
      </p:sp>
      <p:sp>
        <p:nvSpPr>
          <p:cNvPr id="2" name="TextBox 1">
            <a:extLst>
              <a:ext uri="{FF2B5EF4-FFF2-40B4-BE49-F238E27FC236}">
                <a16:creationId xmlns:a16="http://schemas.microsoft.com/office/drawing/2014/main" id="{B35409B8-6A4B-C7A7-DE71-9B764D7DD044}"/>
              </a:ext>
            </a:extLst>
          </p:cNvPr>
          <p:cNvSpPr txBox="1"/>
          <p:nvPr/>
        </p:nvSpPr>
        <p:spPr>
          <a:xfrm>
            <a:off x="6216870" y="174567"/>
            <a:ext cx="5975129" cy="650886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5</a:t>
            </a:r>
            <a:r>
              <a:rPr lang="hi-IN" sz="4000" b="0" i="0" dirty="0">
                <a:solidFill>
                  <a:srgbClr val="121212"/>
                </a:solidFill>
                <a:effectLst/>
                <a:latin typeface="Inter" panose="020B0502030000000004" pitchFamily="34" charset="0"/>
              </a:rPr>
              <a:t>उन्होंने उससे कहा, “यहूदिया के बैतलहम में; क्योंकि भविष्यद्वक्ता के द्वारा लिखा गया है:</a:t>
            </a:r>
            <a:endParaRPr lang="en-ZA" sz="4000" dirty="0"/>
          </a:p>
        </p:txBody>
      </p:sp>
      <p:pic>
        <p:nvPicPr>
          <p:cNvPr id="11" name="Audio 10">
            <a:hlinkClick r:id="" action="ppaction://media"/>
            <a:extLst>
              <a:ext uri="{FF2B5EF4-FFF2-40B4-BE49-F238E27FC236}">
                <a16:creationId xmlns:a16="http://schemas.microsoft.com/office/drawing/2014/main" id="{420914FF-EDB3-444B-BFE9-81DDF51B2A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1525886"/>
      </p:ext>
    </p:extLst>
  </p:cSld>
  <p:clrMapOvr>
    <a:masterClrMapping/>
  </p:clrMapOvr>
  <mc:AlternateContent xmlns:mc="http://schemas.openxmlformats.org/markup-compatibility/2006" xmlns:p14="http://schemas.microsoft.com/office/powerpoint/2010/main">
    <mc:Choice Requires="p14">
      <p:transition spd="slow" p14:dur="2000" advTm="7620"/>
    </mc:Choice>
    <mc:Fallback xmlns="">
      <p:transition spd="slow" advTm="7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0E940B9-401B-1C9C-108D-6CDB73EE7119}"/>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2B2E4C9-66FC-7A57-412B-CEE0D2443C7B}"/>
              </a:ext>
            </a:extLst>
          </p:cNvPr>
          <p:cNvSpPr txBox="1"/>
          <p:nvPr/>
        </p:nvSpPr>
        <p:spPr>
          <a:xfrm>
            <a:off x="230112" y="261431"/>
            <a:ext cx="2709453"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मत्ती</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5</a:t>
            </a:r>
            <a:endParaRPr lang="bo-CN" sz="4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3503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‘But you, Bethlehem, in the land of Judah,</a:t>
            </a:r>
          </a:p>
          <a:p>
            <a:pPr algn="l"/>
            <a:r>
              <a:rPr lang="en-US" sz="4000" b="0" i="0">
                <a:solidFill>
                  <a:srgbClr val="121212"/>
                </a:solidFill>
                <a:effectLst/>
                <a:latin typeface="Inter" panose="020B0502030000000004" pitchFamily="34" charset="0"/>
              </a:rPr>
              <a:t>are by no means least among the rulers of Judah,</a:t>
            </a:r>
          </a:p>
          <a:p>
            <a:pPr algn="l"/>
            <a:r>
              <a:rPr lang="en-US" sz="4000" b="0" i="0">
                <a:solidFill>
                  <a:srgbClr val="121212"/>
                </a:solidFill>
                <a:effectLst/>
                <a:latin typeface="Inter" panose="020B0502030000000004" pitchFamily="34" charset="0"/>
              </a:rPr>
              <a:t>for out of you will come a ruler</a:t>
            </a:r>
          </a:p>
          <a:p>
            <a:pPr algn="l"/>
            <a:r>
              <a:rPr lang="en-US" sz="4000" b="0" i="0">
                <a:solidFill>
                  <a:srgbClr val="121212"/>
                </a:solidFill>
                <a:effectLst/>
                <a:latin typeface="Inter" panose="020B0502030000000004" pitchFamily="34" charset="0"/>
              </a:rPr>
              <a:t>who will be the shepherd of My people Israel.’</a:t>
            </a:r>
          </a:p>
        </p:txBody>
      </p:sp>
      <p:sp>
        <p:nvSpPr>
          <p:cNvPr id="2" name="TextBox 1">
            <a:extLst>
              <a:ext uri="{FF2B5EF4-FFF2-40B4-BE49-F238E27FC236}">
                <a16:creationId xmlns:a16="http://schemas.microsoft.com/office/drawing/2014/main" id="{425ABAB4-D8D1-4B6F-CB36-BD602F1F99E1}"/>
              </a:ext>
            </a:extLst>
          </p:cNvPr>
          <p:cNvSpPr txBox="1"/>
          <p:nvPr/>
        </p:nvSpPr>
        <p:spPr>
          <a:xfrm>
            <a:off x="6216870" y="174567"/>
            <a:ext cx="5975129" cy="6508866"/>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6</a:t>
            </a:r>
            <a:r>
              <a:rPr lang="hi-IN" sz="4000" b="0" i="0" dirty="0">
                <a:solidFill>
                  <a:srgbClr val="121212"/>
                </a:solidFill>
                <a:effectLst/>
                <a:latin typeface="Inter" panose="020B0502030000000004" pitchFamily="34" charset="0"/>
              </a:rPr>
              <a:t>“हे बैतलहम, यहूदा के प्रदेश, तू किसी भी रीति से यहूदा के अधिकारियों में सबसे छोटा नहीं; क्योंकि तुझ में से एक अधिपति निकलेगा, जो मेरी प्रजा इस्राएल का चरवाहा बनेगा।”</a:t>
            </a:r>
          </a:p>
        </p:txBody>
      </p:sp>
      <p:pic>
        <p:nvPicPr>
          <p:cNvPr id="11" name="Audio 10">
            <a:hlinkClick r:id="" action="ppaction://media"/>
            <a:extLst>
              <a:ext uri="{FF2B5EF4-FFF2-40B4-BE49-F238E27FC236}">
                <a16:creationId xmlns:a16="http://schemas.microsoft.com/office/drawing/2014/main" id="{470A37DF-C1E9-C73E-132F-37122212CF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341"/>
    </mc:Choice>
    <mc:Fallback xmlns="">
      <p:transition spd="slow" advTm="14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AD2AEEF-7644-D882-EFEC-9E24FDD029B0}"/>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8FDD27-2724-54B6-F38F-7B60FAEABCA9}"/>
              </a:ext>
            </a:extLst>
          </p:cNvPr>
          <p:cNvSpPr txBox="1"/>
          <p:nvPr/>
        </p:nvSpPr>
        <p:spPr>
          <a:xfrm>
            <a:off x="230112" y="261431"/>
            <a:ext cx="2709453"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मत्ती</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6</a:t>
            </a:r>
            <a:endParaRPr lang="bo-CN" sz="4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Then Herod called the Magi secretly and learned from them the exact time the star had appeared. </a:t>
            </a:r>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And sending them to Bethlehem, he said: “Go and search carefully for the Child, and when you find Him, report to me, so that I too may go and worship Him.”</a:t>
            </a:r>
            <a:endParaRPr lang="en-ZA" sz="1600" dirty="0"/>
          </a:p>
        </p:txBody>
      </p:sp>
      <p:sp>
        <p:nvSpPr>
          <p:cNvPr id="2" name="TextBox 1">
            <a:extLst>
              <a:ext uri="{FF2B5EF4-FFF2-40B4-BE49-F238E27FC236}">
                <a16:creationId xmlns:a16="http://schemas.microsoft.com/office/drawing/2014/main" id="{EF91530F-5F65-CA18-76D1-1BAE43027A84}"/>
              </a:ext>
            </a:extLst>
          </p:cNvPr>
          <p:cNvSpPr txBox="1"/>
          <p:nvPr/>
        </p:nvSpPr>
        <p:spPr>
          <a:xfrm>
            <a:off x="6216870" y="174567"/>
            <a:ext cx="5975129" cy="6508866"/>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7</a:t>
            </a:r>
            <a:r>
              <a:rPr lang="hi-IN" sz="3200" b="0" i="0" dirty="0">
                <a:solidFill>
                  <a:srgbClr val="121212"/>
                </a:solidFill>
                <a:effectLst/>
                <a:latin typeface="Inter" panose="020B0502030000000004" pitchFamily="34" charset="0"/>
              </a:rPr>
              <a:t>तब हेरोदेस ने ज्योतिषियों को चुपके से बुलाकर उनसे पूछा, कि तारा ठीक किस समय दिखाई दिया था। </a:t>
            </a:r>
            <a:r>
              <a:rPr lang="en-US" sz="3200" b="0" i="0" dirty="0">
                <a:solidFill>
                  <a:srgbClr val="777A7B"/>
                </a:solidFill>
                <a:effectLst/>
                <a:latin typeface="Inter" panose="020B0502030000000004" pitchFamily="34" charset="0"/>
              </a:rPr>
              <a:t>8</a:t>
            </a:r>
            <a:r>
              <a:rPr lang="hi-IN" sz="3200" b="0" i="0" dirty="0">
                <a:solidFill>
                  <a:srgbClr val="121212"/>
                </a:solidFill>
                <a:effectLst/>
                <a:latin typeface="Inter" panose="020B0502030000000004" pitchFamily="34" charset="0"/>
              </a:rPr>
              <a:t> और उसने यह कहकर उन्हें बैतलहम भेजा, “जाकर उस बालक के विषय में ठीक-ठीक मालूम करो और जब वह मिल जाए तो मुझे समाचार दो ताकि मैं भी आकर उसको प्रणाम करूँ।”</a:t>
            </a:r>
            <a:endParaRPr lang="en-ZA" sz="3200" dirty="0"/>
          </a:p>
        </p:txBody>
      </p:sp>
      <p:pic>
        <p:nvPicPr>
          <p:cNvPr id="10" name="Audio 9">
            <a:hlinkClick r:id="" action="ppaction://media"/>
            <a:extLst>
              <a:ext uri="{FF2B5EF4-FFF2-40B4-BE49-F238E27FC236}">
                <a16:creationId xmlns:a16="http://schemas.microsoft.com/office/drawing/2014/main" id="{7CE1755A-13B1-4BA5-614A-F0BB025397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5350"/>
    </mc:Choice>
    <mc:Fallback xmlns="">
      <p:transition spd="slow" advTm="25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2BA1C7B-759D-F74E-7473-2C25C9543CC9}"/>
              </a:ext>
            </a:extLst>
          </p:cNvPr>
          <p:cNvSpPr txBox="1"/>
          <p:nvPr/>
        </p:nvSpPr>
        <p:spPr>
          <a:xfrm>
            <a:off x="230112" y="261431"/>
            <a:ext cx="2709453"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मत्ती</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7,8</a:t>
            </a:r>
            <a:endParaRPr lang="bo-CN" sz="4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970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9</a:t>
            </a:r>
            <a:r>
              <a:rPr lang="en-US" sz="3800" b="0" i="0" dirty="0">
                <a:solidFill>
                  <a:srgbClr val="121212"/>
                </a:solidFill>
                <a:effectLst/>
                <a:latin typeface="Inter" panose="020B0502030000000004" pitchFamily="34" charset="0"/>
              </a:rPr>
              <a:t>After they had heard the king, they went on their way, and the star they had seen in the east went ahead of them until it stood over the place where the Child was. </a:t>
            </a:r>
            <a:r>
              <a:rPr lang="en-US" sz="3800" b="0" i="0" dirty="0">
                <a:solidFill>
                  <a:srgbClr val="777A7B"/>
                </a:solidFill>
                <a:effectLst/>
                <a:latin typeface="Inter" panose="020B0502030000000004" pitchFamily="34" charset="0"/>
              </a:rPr>
              <a:t>10</a:t>
            </a:r>
            <a:r>
              <a:rPr lang="en-US" sz="3800" b="0" i="0" dirty="0">
                <a:solidFill>
                  <a:srgbClr val="121212"/>
                </a:solidFill>
                <a:effectLst/>
                <a:latin typeface="Inter" panose="020B0502030000000004" pitchFamily="34" charset="0"/>
              </a:rPr>
              <a:t>When they saw the star, they rejoiced with great delight.</a:t>
            </a:r>
            <a:endParaRPr lang="en-ZA" sz="3800" dirty="0"/>
          </a:p>
        </p:txBody>
      </p:sp>
      <p:sp>
        <p:nvSpPr>
          <p:cNvPr id="2" name="TextBox 1">
            <a:extLst>
              <a:ext uri="{FF2B5EF4-FFF2-40B4-BE49-F238E27FC236}">
                <a16:creationId xmlns:a16="http://schemas.microsoft.com/office/drawing/2014/main" id="{BB9EF63B-9036-9F23-511A-05EE5375783E}"/>
              </a:ext>
            </a:extLst>
          </p:cNvPr>
          <p:cNvSpPr txBox="1"/>
          <p:nvPr/>
        </p:nvSpPr>
        <p:spPr>
          <a:xfrm>
            <a:off x="6216870" y="174567"/>
            <a:ext cx="5975129" cy="6508866"/>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9</a:t>
            </a:r>
            <a:r>
              <a:rPr lang="hi-IN" sz="3200" b="0" i="0" dirty="0">
                <a:solidFill>
                  <a:srgbClr val="121212"/>
                </a:solidFill>
                <a:effectLst/>
                <a:latin typeface="Inter" panose="020B0502030000000004" pitchFamily="34" charset="0"/>
              </a:rPr>
              <a:t>राजा की आज्ञा सुन उन्होंने अपनी यात्रा दोबारा प्रारंभ की. उन्हें वही तारा दिखाई दिया, जो उन्होंने पूर्ववर्ती देशों में देखा था. वे उसके दर्शन में आगे बढ़ते चले गए जब तक वह तारा उस बालक के घर पर जाकर ठहर न गया. </a:t>
            </a:r>
            <a:r>
              <a:rPr lang="hi-IN" sz="3200" b="0" i="0" dirty="0">
                <a:solidFill>
                  <a:srgbClr val="777A7B"/>
                </a:solidFill>
                <a:effectLst/>
                <a:latin typeface="Inter" panose="020B0502030000000004" pitchFamily="34" charset="0"/>
              </a:rPr>
              <a:t>10</a:t>
            </a:r>
            <a:r>
              <a:rPr lang="hi-IN" sz="3200" b="0" i="0" dirty="0">
                <a:solidFill>
                  <a:srgbClr val="121212"/>
                </a:solidFill>
                <a:effectLst/>
                <a:latin typeface="Inter" panose="020B0502030000000004" pitchFamily="34" charset="0"/>
              </a:rPr>
              <a:t>उसे देखकर वे बड़े आनंद से भर गए.</a:t>
            </a:r>
            <a:endParaRPr lang="en-ZA" sz="3200" dirty="0"/>
          </a:p>
        </p:txBody>
      </p:sp>
      <p:pic>
        <p:nvPicPr>
          <p:cNvPr id="14" name="Audio 13">
            <a:hlinkClick r:id="" action="ppaction://media"/>
            <a:extLst>
              <a:ext uri="{FF2B5EF4-FFF2-40B4-BE49-F238E27FC236}">
                <a16:creationId xmlns:a16="http://schemas.microsoft.com/office/drawing/2014/main" id="{372C0F1B-C49E-E861-AA9E-6DDF050654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9953"/>
    </mc:Choice>
    <mc:Fallback xmlns="">
      <p:transition spd="slow" advTm="19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BA0E1EB-74C7-D749-0B77-1908211B2838}"/>
              </a:ext>
            </a:extLst>
          </p:cNvPr>
          <p:cNvPicPr>
            <a:picLocks noChangeAspect="1"/>
          </p:cNvPicPr>
          <p:nvPr/>
        </p:nvPicPr>
        <p:blipFill>
          <a:blip r:embed="rId2"/>
          <a:stretch>
            <a:fillRect/>
          </a:stretch>
        </p:blipFill>
        <p:spPr>
          <a:xfrm>
            <a:off x="28575" y="19050"/>
            <a:ext cx="12134850" cy="6819900"/>
          </a:xfrm>
          <a:prstGeom prst="rect">
            <a:avLst/>
          </a:prstGeom>
        </p:spPr>
      </p:pic>
      <p:sp>
        <p:nvSpPr>
          <p:cNvPr id="2" name="TextBox 1">
            <a:extLst>
              <a:ext uri="{FF2B5EF4-FFF2-40B4-BE49-F238E27FC236}">
                <a16:creationId xmlns:a16="http://schemas.microsoft.com/office/drawing/2014/main" id="{DECA9C00-C5CF-7909-7269-49D930F9586F}"/>
              </a:ext>
            </a:extLst>
          </p:cNvPr>
          <p:cNvSpPr txBox="1"/>
          <p:nvPr/>
        </p:nvSpPr>
        <p:spPr>
          <a:xfrm>
            <a:off x="230112" y="261431"/>
            <a:ext cx="2709453"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मत्ती</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9,</a:t>
            </a:r>
            <a:r>
              <a:rPr lang="hi-IN" sz="2400" b="0" i="0" u="none" strike="noStrike" baseline="0" dirty="0">
                <a:solidFill>
                  <a:schemeClr val="bg1"/>
                </a:solidFill>
                <a:latin typeface="Mangal" panose="02040503050203030202" pitchFamily="18" charset="0"/>
                <a:cs typeface="Mangal" panose="02040503050203030202" pitchFamily="18" charset="0"/>
              </a:rPr>
              <a:t>1</a:t>
            </a:r>
            <a:r>
              <a:rPr lang="en-US" sz="2400" b="0" i="0" u="none" strike="noStrike" baseline="0" dirty="0">
                <a:solidFill>
                  <a:schemeClr val="bg1"/>
                </a:solidFill>
                <a:latin typeface="Mangal" panose="02040503050203030202" pitchFamily="18" charset="0"/>
                <a:cs typeface="Mangal" panose="02040503050203030202" pitchFamily="18" charset="0"/>
              </a:rPr>
              <a:t>0</a:t>
            </a:r>
            <a:endParaRPr lang="bo-CN" sz="4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On coming to the house, they saw the Child with His mother Mary, and they fell down and worshiped Him. Then they opened their treasures and presented Him with gifts of gold and frankincense and myrrh.</a:t>
            </a:r>
            <a:endParaRPr lang="en-ZA" sz="1400" dirty="0"/>
          </a:p>
        </p:txBody>
      </p:sp>
      <p:sp>
        <p:nvSpPr>
          <p:cNvPr id="2" name="TextBox 1">
            <a:extLst>
              <a:ext uri="{FF2B5EF4-FFF2-40B4-BE49-F238E27FC236}">
                <a16:creationId xmlns:a16="http://schemas.microsoft.com/office/drawing/2014/main" id="{EC4FE1A9-BF9D-B240-A42B-55705BF5B8A5}"/>
              </a:ext>
            </a:extLst>
          </p:cNvPr>
          <p:cNvSpPr txBox="1"/>
          <p:nvPr/>
        </p:nvSpPr>
        <p:spPr>
          <a:xfrm>
            <a:off x="6216870" y="174567"/>
            <a:ext cx="5975129" cy="6508866"/>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121212"/>
                </a:solidFill>
                <a:effectLst/>
                <a:latin typeface="Inter" panose="020B0502030000000004" pitchFamily="34" charset="0"/>
              </a:rPr>
              <a:t>और उस घर में पहुँचकर उस बालक को उसकी माता मरियम के साथ देखा, और दण्डवत् होकर बालक</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की आराधना की, और अपना-अपना थैला खोलकर उसे सोना, और लोबान, और गन्धरस की भेंट चढ़ाई।</a:t>
            </a:r>
            <a:endParaRPr lang="en-ZA" sz="3600" dirty="0"/>
          </a:p>
        </p:txBody>
      </p:sp>
      <p:pic>
        <p:nvPicPr>
          <p:cNvPr id="10" name="Audio 9">
            <a:hlinkClick r:id="" action="ppaction://media"/>
            <a:extLst>
              <a:ext uri="{FF2B5EF4-FFF2-40B4-BE49-F238E27FC236}">
                <a16:creationId xmlns:a16="http://schemas.microsoft.com/office/drawing/2014/main" id="{C5BAFA1A-BEAF-10B1-72A6-0C254137D4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5910"/>
    </mc:Choice>
    <mc:Fallback xmlns="">
      <p:transition spd="slow" advTm="15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9F31E-32E6-F0AB-A253-BB2D3D3FC2F1}"/>
              </a:ext>
            </a:extLst>
          </p:cNvPr>
          <p:cNvSpPr txBox="1"/>
          <p:nvPr/>
        </p:nvSpPr>
        <p:spPr>
          <a:xfrm>
            <a:off x="572345" y="4330395"/>
            <a:ext cx="7162812" cy="1343109"/>
          </a:xfrm>
          <a:prstGeom prst="rect">
            <a:avLst/>
          </a:prstGeom>
          <a:noFill/>
        </p:spPr>
        <p:txBody>
          <a:bodyPr wrap="square" rtlCol="0">
            <a:noAutofit/>
          </a:bodyPr>
          <a:lstStyle/>
          <a:p>
            <a:r>
              <a:rPr lang="hi-IN" sz="4400" b="0" i="0" u="none" strike="noStrike" baseline="0" dirty="0">
                <a:solidFill>
                  <a:schemeClr val="bg1"/>
                </a:solidFill>
                <a:latin typeface="TimesNewRomanPSMT"/>
              </a:rPr>
              <a:t>ज्योतिषी यीशु के लिए उपहार लाते हैं - मत्ती 2:1-11</a:t>
            </a:r>
          </a:p>
        </p:txBody>
      </p:sp>
      <p:sp>
        <p:nvSpPr>
          <p:cNvPr id="5" name="TextBox 4">
            <a:extLst>
              <a:ext uri="{FF2B5EF4-FFF2-40B4-BE49-F238E27FC236}">
                <a16:creationId xmlns:a16="http://schemas.microsoft.com/office/drawing/2014/main" id="{02605AB3-1348-6E7C-CA40-0CB3E41B45B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57834C-EDC8-8803-DB78-75406711ED9B}"/>
              </a:ext>
            </a:extLst>
          </p:cNvPr>
          <p:cNvPicPr>
            <a:picLocks noChangeAspect="1"/>
          </p:cNvPicPr>
          <p:nvPr/>
        </p:nvPicPr>
        <p:blipFill>
          <a:blip r:embed="rId2"/>
          <a:stretch>
            <a:fillRect/>
          </a:stretch>
        </p:blipFill>
        <p:spPr>
          <a:xfrm>
            <a:off x="-555812" y="0"/>
            <a:ext cx="12747812" cy="6882933"/>
          </a:xfrm>
          <a:prstGeom prst="rect">
            <a:avLst/>
          </a:prstGeom>
        </p:spPr>
      </p:pic>
      <p:sp>
        <p:nvSpPr>
          <p:cNvPr id="2" name="TextBox 1">
            <a:extLst>
              <a:ext uri="{FF2B5EF4-FFF2-40B4-BE49-F238E27FC236}">
                <a16:creationId xmlns:a16="http://schemas.microsoft.com/office/drawing/2014/main" id="{3A629553-D100-D185-03B4-167D4B928134}"/>
              </a:ext>
            </a:extLst>
          </p:cNvPr>
          <p:cNvSpPr txBox="1"/>
          <p:nvPr/>
        </p:nvSpPr>
        <p:spPr>
          <a:xfrm>
            <a:off x="230112" y="261431"/>
            <a:ext cx="2709453"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मत्ती</a:t>
            </a:r>
            <a:r>
              <a:rPr lang="hi-IN" sz="2400" b="0" i="0" u="none" strike="noStrike" baseline="0" dirty="0">
                <a:solidFill>
                  <a:schemeClr val="bg1"/>
                </a:solidFill>
                <a:latin typeface="Mangal" panose="02040503050203030202" pitchFamily="18" charset="0"/>
                <a:cs typeface="Mangal" panose="02040503050203030202" pitchFamily="18" charset="0"/>
              </a:rPr>
              <a:t> 2:1</a:t>
            </a:r>
            <a:r>
              <a:rPr lang="en-US" sz="2400" b="0" i="0" u="none" strike="noStrike" baseline="0" dirty="0">
                <a:solidFill>
                  <a:schemeClr val="bg1"/>
                </a:solidFill>
                <a:latin typeface="Mangal" panose="02040503050203030202" pitchFamily="18" charset="0"/>
                <a:cs typeface="Mangal" panose="02040503050203030202" pitchFamily="18" charset="0"/>
              </a:rPr>
              <a:t>1</a:t>
            </a:r>
            <a:endParaRPr lang="bo-CN" sz="4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And having been warned in a dream not to return to Herod, they withdrew to their country by another route.</a:t>
            </a:r>
            <a:endParaRPr lang="en-ZA" sz="4000" dirty="0"/>
          </a:p>
        </p:txBody>
      </p:sp>
      <p:sp>
        <p:nvSpPr>
          <p:cNvPr id="2" name="TextBox 1">
            <a:extLst>
              <a:ext uri="{FF2B5EF4-FFF2-40B4-BE49-F238E27FC236}">
                <a16:creationId xmlns:a16="http://schemas.microsoft.com/office/drawing/2014/main" id="{6542CEE4-535A-9BBA-B1D3-106161EAAEEE}"/>
              </a:ext>
            </a:extLst>
          </p:cNvPr>
          <p:cNvSpPr txBox="1"/>
          <p:nvPr/>
        </p:nvSpPr>
        <p:spPr>
          <a:xfrm>
            <a:off x="6216870" y="174567"/>
            <a:ext cx="5975129" cy="650886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12</a:t>
            </a:r>
            <a:r>
              <a:rPr lang="hi-IN" sz="4000" b="0" i="0" dirty="0">
                <a:solidFill>
                  <a:srgbClr val="121212"/>
                </a:solidFill>
                <a:effectLst/>
                <a:latin typeface="Inter" panose="020B0502030000000004" pitchFamily="34" charset="0"/>
              </a:rPr>
              <a:t>और स्वप्न में यह चेतावनी पाकर कि हेरोदेस के पास फिर न जाना, वे दूसरे मार्ग से होकर अपने देश को चले गए।</a:t>
            </a:r>
            <a:endParaRPr lang="en-ZA" sz="4000" dirty="0"/>
          </a:p>
        </p:txBody>
      </p:sp>
      <p:pic>
        <p:nvPicPr>
          <p:cNvPr id="6" name="Audio 5">
            <a:hlinkClick r:id="" action="ppaction://media"/>
            <a:extLst>
              <a:ext uri="{FF2B5EF4-FFF2-40B4-BE49-F238E27FC236}">
                <a16:creationId xmlns:a16="http://schemas.microsoft.com/office/drawing/2014/main" id="{3112C2A7-139D-4434-5997-44A53983AE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2038"/>
    </mc:Choice>
    <mc:Fallback xmlns="">
      <p:transition spd="slow" advTm="12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CCBD59-152C-D1FD-21D8-35A197DC7685}"/>
              </a:ext>
            </a:extLst>
          </p:cNvPr>
          <p:cNvPicPr>
            <a:picLocks noChangeAspect="1"/>
          </p:cNvPicPr>
          <p:nvPr/>
        </p:nvPicPr>
        <p:blipFill>
          <a:blip r:embed="rId2"/>
          <a:stretch>
            <a:fillRect/>
          </a:stretch>
        </p:blipFill>
        <p:spPr>
          <a:xfrm>
            <a:off x="0" y="1"/>
            <a:ext cx="12366214" cy="6858000"/>
          </a:xfrm>
          <a:prstGeom prst="rect">
            <a:avLst/>
          </a:prstGeom>
        </p:spPr>
      </p:pic>
      <p:sp>
        <p:nvSpPr>
          <p:cNvPr id="5" name="TextBox 4">
            <a:extLst>
              <a:ext uri="{FF2B5EF4-FFF2-40B4-BE49-F238E27FC236}">
                <a16:creationId xmlns:a16="http://schemas.microsoft.com/office/drawing/2014/main" id="{7DC7B73A-3D1B-3814-9778-8933669842BD}"/>
              </a:ext>
            </a:extLst>
          </p:cNvPr>
          <p:cNvSpPr txBox="1"/>
          <p:nvPr/>
        </p:nvSpPr>
        <p:spPr>
          <a:xfrm>
            <a:off x="230112" y="261431"/>
            <a:ext cx="2709453"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मत्ती</a:t>
            </a:r>
            <a:r>
              <a:rPr lang="hi-IN" sz="2400" b="0" i="0" u="none" strike="noStrike" baseline="0" dirty="0">
                <a:solidFill>
                  <a:schemeClr val="bg1"/>
                </a:solidFill>
                <a:latin typeface="Mangal" panose="02040503050203030202" pitchFamily="18" charset="0"/>
                <a:cs typeface="Mangal" panose="02040503050203030202" pitchFamily="18" charset="0"/>
              </a:rPr>
              <a:t> 2:1</a:t>
            </a:r>
            <a:r>
              <a:rPr lang="en-US" sz="2400" b="0" i="0" u="none" strike="noStrike" baseline="0" dirty="0">
                <a:solidFill>
                  <a:schemeClr val="bg1"/>
                </a:solidFill>
                <a:latin typeface="Mangal" panose="02040503050203030202" pitchFamily="18" charset="0"/>
                <a:cs typeface="Mangal" panose="02040503050203030202" pitchFamily="18" charset="0"/>
              </a:rPr>
              <a:t>2</a:t>
            </a:r>
            <a:endParaRPr lang="bo-CN" sz="4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The Magi give gifts to Jesus - Matthew 2:1-11</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800" dirty="0"/>
              <a:t>ज्योतिषी यीशु के लिए उपहार लाते हैं - मत्ती 2:1-11</a:t>
            </a:r>
          </a:p>
        </p:txBody>
      </p:sp>
      <p:pic>
        <p:nvPicPr>
          <p:cNvPr id="14" name="Audio 13">
            <a:hlinkClick r:id="" action="ppaction://media"/>
            <a:extLst>
              <a:ext uri="{FF2B5EF4-FFF2-40B4-BE49-F238E27FC236}">
                <a16:creationId xmlns:a16="http://schemas.microsoft.com/office/drawing/2014/main" id="{5DE5B522-E524-C90A-0007-BAECF033BF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447"/>
    </mc:Choice>
    <mc:Fallback xmlns="">
      <p:transition spd="slow" advTm="3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820DAB6-CB8E-2118-C861-C4449E2DE894}"/>
              </a:ext>
            </a:extLst>
          </p:cNvPr>
          <p:cNvSpPr txBox="1"/>
          <p:nvPr/>
        </p:nvSpPr>
        <p:spPr>
          <a:xfrm>
            <a:off x="572345" y="4330395"/>
            <a:ext cx="7162812" cy="1343109"/>
          </a:xfrm>
          <a:prstGeom prst="rect">
            <a:avLst/>
          </a:prstGeom>
          <a:noFill/>
        </p:spPr>
        <p:txBody>
          <a:bodyPr wrap="square" rtlCol="0">
            <a:noAutofit/>
          </a:bodyPr>
          <a:lstStyle/>
          <a:p>
            <a:r>
              <a:rPr lang="hi-IN" sz="4400" b="0" i="0" u="none" strike="noStrike" baseline="0" dirty="0">
                <a:solidFill>
                  <a:schemeClr val="bg1"/>
                </a:solidFill>
                <a:latin typeface="TimesNewRomanPSMT"/>
              </a:rPr>
              <a:t>ज्योतिषी यीशु के लिए उपहार लाते हैं - मत्ती 2:1-11</a:t>
            </a:r>
          </a:p>
        </p:txBody>
      </p:sp>
    </p:spTree>
    <p:extLst>
      <p:ext uri="{BB962C8B-B14F-4D97-AF65-F5344CB8AC3E}">
        <p14:creationId xmlns:p14="http://schemas.microsoft.com/office/powerpoint/2010/main" val="279325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After Jesus was born in Bethlehem in Judea, during the time of King Herod, Magi from the east arrived in Jerusalem,</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174567"/>
            <a:ext cx="5975129" cy="650886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हेरोदेस राजा के दिनों में जब यहूदिया के बैतलहम</a:t>
            </a:r>
            <a:r>
              <a:rPr lang="en-US" sz="4000" b="0" i="0" dirty="0">
                <a:solidFill>
                  <a:srgbClr val="121212"/>
                </a:solidFill>
                <a:effectLst/>
                <a:latin typeface="Inter" panose="020B0502030000000004" pitchFamily="34" charset="0"/>
              </a:rPr>
              <a:t>a </a:t>
            </a:r>
            <a:r>
              <a:rPr lang="hi-IN" sz="4000" b="0" i="0" dirty="0">
                <a:solidFill>
                  <a:srgbClr val="121212"/>
                </a:solidFill>
                <a:effectLst/>
                <a:latin typeface="Inter" panose="020B0502030000000004" pitchFamily="34" charset="0"/>
              </a:rPr>
              <a:t>में यीशु का जन्म हुआ, तब, पूर्व से कई ज्योतिषी यरूशलेम में आकर पूछने लगे,</a:t>
            </a:r>
            <a:endParaRPr lang="en-ZA" sz="4000" dirty="0"/>
          </a:p>
        </p:txBody>
      </p:sp>
      <p:pic>
        <p:nvPicPr>
          <p:cNvPr id="11" name="Audio 10">
            <a:hlinkClick r:id="" action="ppaction://media"/>
            <a:extLst>
              <a:ext uri="{FF2B5EF4-FFF2-40B4-BE49-F238E27FC236}">
                <a16:creationId xmlns:a16="http://schemas.microsoft.com/office/drawing/2014/main" id="{C5F76782-CF14-50BC-C6D4-9E73DCA97B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6357"/>
    </mc:Choice>
    <mc:Fallback xmlns="">
      <p:transition spd="slow" advTm="1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84F8B1-C5F1-A7F3-0B58-97734670FBEF}"/>
              </a:ext>
            </a:extLst>
          </p:cNvPr>
          <p:cNvPicPr>
            <a:picLocks noChangeAspect="1"/>
          </p:cNvPicPr>
          <p:nvPr/>
        </p:nvPicPr>
        <p:blipFill>
          <a:blip r:embed="rId2"/>
          <a:stretch>
            <a:fillRect/>
          </a:stretch>
        </p:blipFill>
        <p:spPr>
          <a:xfrm>
            <a:off x="-606" y="0"/>
            <a:ext cx="12192605" cy="6992471"/>
          </a:xfrm>
          <a:prstGeom prst="rect">
            <a:avLst/>
          </a:prstGeom>
        </p:spPr>
      </p:pic>
      <p:sp>
        <p:nvSpPr>
          <p:cNvPr id="2" name="TextBox 1">
            <a:extLst>
              <a:ext uri="{FF2B5EF4-FFF2-40B4-BE49-F238E27FC236}">
                <a16:creationId xmlns:a16="http://schemas.microsoft.com/office/drawing/2014/main" id="{9744D6E2-4BED-A57C-EDD9-4B235A47B67E}"/>
              </a:ext>
            </a:extLst>
          </p:cNvPr>
          <p:cNvSpPr txBox="1"/>
          <p:nvPr/>
        </p:nvSpPr>
        <p:spPr>
          <a:xfrm>
            <a:off x="230112" y="261431"/>
            <a:ext cx="2709453"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मत्ती</a:t>
            </a:r>
            <a:r>
              <a:rPr lang="hi-IN" sz="2400" b="0" i="0" u="none" strike="noStrike" baseline="0" dirty="0">
                <a:solidFill>
                  <a:schemeClr val="bg1"/>
                </a:solidFill>
                <a:latin typeface="Mangal" panose="02040503050203030202" pitchFamily="18" charset="0"/>
                <a:cs typeface="Mangal" panose="02040503050203030202" pitchFamily="18" charset="0"/>
              </a:rPr>
              <a:t> 2:1</a:t>
            </a:r>
            <a:endParaRPr lang="bo-CN" sz="4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asking, “Where is the One who has been born King of the Jews? We saw His star in the east  and have come to worship Him.”</a:t>
            </a:r>
          </a:p>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When King Herod heard this, he was disturbed, and all Jerusalem with him.</a:t>
            </a:r>
          </a:p>
        </p:txBody>
      </p:sp>
      <p:sp>
        <p:nvSpPr>
          <p:cNvPr id="2" name="TextBox 1">
            <a:extLst>
              <a:ext uri="{FF2B5EF4-FFF2-40B4-BE49-F238E27FC236}">
                <a16:creationId xmlns:a16="http://schemas.microsoft.com/office/drawing/2014/main" id="{D7C561BB-7713-B35A-7672-2A3BE99F961E}"/>
              </a:ext>
            </a:extLst>
          </p:cNvPr>
          <p:cNvSpPr txBox="1"/>
          <p:nvPr/>
        </p:nvSpPr>
        <p:spPr>
          <a:xfrm>
            <a:off x="6216870" y="174567"/>
            <a:ext cx="5975129" cy="6508866"/>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a:t>
            </a:r>
            <a:r>
              <a:rPr lang="hi-IN" sz="3200" b="0" i="0" dirty="0">
                <a:solidFill>
                  <a:srgbClr val="121212"/>
                </a:solidFill>
                <a:effectLst/>
                <a:latin typeface="Inter" panose="020B0502030000000004" pitchFamily="34" charset="0"/>
              </a:rPr>
              <a:t> “यहूदियों का राजा जिसका जन्म हुआ है, कहाँ है? क्योंकि हमने पूर्व में उसका तारा देखा है और उसको झुककर प्रणाम करने आए हैं।” (गिन. 24:17) </a:t>
            </a:r>
            <a:r>
              <a:rPr lang="en-US" sz="3200" b="0" i="0" dirty="0">
                <a:solidFill>
                  <a:srgbClr val="777A7B"/>
                </a:solidFill>
                <a:effectLst/>
                <a:latin typeface="Inter" panose="020B0502030000000004" pitchFamily="34" charset="0"/>
              </a:rPr>
              <a:t>3</a:t>
            </a:r>
            <a:r>
              <a:rPr lang="hi-IN" sz="3200" b="0" i="0" dirty="0">
                <a:solidFill>
                  <a:srgbClr val="121212"/>
                </a:solidFill>
                <a:effectLst/>
                <a:latin typeface="Inter" panose="020B0502030000000004" pitchFamily="34" charset="0"/>
              </a:rPr>
              <a:t> यह सुनकर हेरोदेस राजा और उसके साथ सारा यरूशलेम घबरा गया।</a:t>
            </a:r>
            <a:endParaRPr lang="en-ZA" sz="3200" dirty="0"/>
          </a:p>
        </p:txBody>
      </p:sp>
      <p:pic>
        <p:nvPicPr>
          <p:cNvPr id="13" name="Audio 12">
            <a:hlinkClick r:id="" action="ppaction://media"/>
            <a:extLst>
              <a:ext uri="{FF2B5EF4-FFF2-40B4-BE49-F238E27FC236}">
                <a16:creationId xmlns:a16="http://schemas.microsoft.com/office/drawing/2014/main" id="{54014E38-AFA1-7B4B-F5E0-346CEE2B84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610"/>
    </mc:Choice>
    <mc:Fallback xmlns="">
      <p:transition spd="slow" advTm="14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89750CF-8840-5DDD-B6CA-0C417E8D8D73}"/>
              </a:ext>
            </a:extLst>
          </p:cNvPr>
          <p:cNvSpPr txBox="1"/>
          <p:nvPr/>
        </p:nvSpPr>
        <p:spPr>
          <a:xfrm>
            <a:off x="230112" y="261431"/>
            <a:ext cx="2709453"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मत्ती</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2,3</a:t>
            </a:r>
            <a:endParaRPr lang="bo-CN" sz="4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And when he had assembled all the chief priests and scribes of the people, he asked them where the Christ was to be born.</a:t>
            </a:r>
            <a:endParaRPr lang="en-ZA" dirty="0"/>
          </a:p>
        </p:txBody>
      </p:sp>
      <p:sp>
        <p:nvSpPr>
          <p:cNvPr id="2" name="TextBox 1">
            <a:extLst>
              <a:ext uri="{FF2B5EF4-FFF2-40B4-BE49-F238E27FC236}">
                <a16:creationId xmlns:a16="http://schemas.microsoft.com/office/drawing/2014/main" id="{840BDF10-B2B8-98A7-BB4F-02A4DE8623AB}"/>
              </a:ext>
            </a:extLst>
          </p:cNvPr>
          <p:cNvSpPr txBox="1"/>
          <p:nvPr/>
        </p:nvSpPr>
        <p:spPr>
          <a:xfrm>
            <a:off x="6216870" y="174567"/>
            <a:ext cx="5975129" cy="650886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a:t>
            </a:r>
            <a:r>
              <a:rPr lang="hi-IN" sz="4000" b="0" i="0" dirty="0">
                <a:solidFill>
                  <a:srgbClr val="121212"/>
                </a:solidFill>
                <a:effectLst/>
                <a:latin typeface="Inter" panose="020B0502030000000004" pitchFamily="34" charset="0"/>
              </a:rPr>
              <a:t> और उसने लोगों के सब प्रधान याजकों और शास्त्रियों</a:t>
            </a:r>
            <a:r>
              <a:rPr lang="en-US" sz="4000" b="0" i="0" dirty="0">
                <a:solidFill>
                  <a:srgbClr val="121212"/>
                </a:solidFill>
                <a:effectLst/>
                <a:latin typeface="Inter" panose="020B0502030000000004" pitchFamily="34" charset="0"/>
              </a:rPr>
              <a:t>b </a:t>
            </a:r>
            <a:r>
              <a:rPr lang="hi-IN" sz="4000" b="0" i="0" dirty="0">
                <a:solidFill>
                  <a:srgbClr val="121212"/>
                </a:solidFill>
                <a:effectLst/>
                <a:latin typeface="Inter" panose="020B0502030000000004" pitchFamily="34" charset="0"/>
              </a:rPr>
              <a:t>को इकट्ठा करके उनसे पूछा, “मसीह का जन्म कहाँ होना चाहिए?”</a:t>
            </a:r>
            <a:endParaRPr lang="en-ZA" sz="4000" dirty="0"/>
          </a:p>
        </p:txBody>
      </p:sp>
      <p:pic>
        <p:nvPicPr>
          <p:cNvPr id="6" name="Audio 5">
            <a:hlinkClick r:id="" action="ppaction://media"/>
            <a:extLst>
              <a:ext uri="{FF2B5EF4-FFF2-40B4-BE49-F238E27FC236}">
                <a16:creationId xmlns:a16="http://schemas.microsoft.com/office/drawing/2014/main" id="{8F28ECE0-4783-CBF7-F8FC-0BD4754B7F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8053"/>
    </mc:Choice>
    <mc:Fallback xmlns="">
      <p:transition spd="slow" advTm="1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951</Words>
  <Application>Microsoft Office PowerPoint</Application>
  <PresentationFormat>Widescreen</PresentationFormat>
  <Paragraphs>52</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61</cp:revision>
  <dcterms:created xsi:type="dcterms:W3CDTF">2021-07-20T09:23:46Z</dcterms:created>
  <dcterms:modified xsi:type="dcterms:W3CDTF">2024-08-04T16:35:27Z</dcterms:modified>
</cp:coreProperties>
</file>