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69" r:id="rId5"/>
    <p:sldId id="441" r:id="rId6"/>
    <p:sldId id="444" r:id="rId7"/>
    <p:sldId id="445" r:id="rId8"/>
    <p:sldId id="446" r:id="rId9"/>
    <p:sldId id="447" r:id="rId10"/>
    <p:sldId id="448" r:id="rId11"/>
    <p:sldId id="449" r:id="rId12"/>
    <p:sldId id="450" r:id="rId13"/>
    <p:sldId id="451" r:id="rId14"/>
    <p:sldId id="456" r:id="rId15"/>
    <p:sldId id="455" r:id="rId16"/>
    <p:sldId id="458" r:id="rId17"/>
    <p:sldId id="457" r:id="rId18"/>
    <p:sldId id="452" r:id="rId19"/>
    <p:sldId id="459" r:id="rId20"/>
    <p:sldId id="4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9A1A2-EB57-46CE-A380-0F799416BBAA}" v="74" dt="2023-12-13T05:21:3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4" d="100"/>
          <a:sy n="54" d="100"/>
        </p:scale>
        <p:origin x="114"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049A1A2-EB57-46CE-A380-0F799416BBAA}"/>
    <pc:docChg chg="modSld">
      <pc:chgData name="Leonie Smith" userId="fed1330f33f5650e" providerId="LiveId" clId="{1049A1A2-EB57-46CE-A380-0F799416BBAA}" dt="2023-12-13T05:21:30.092" v="105"/>
      <pc:docMkLst>
        <pc:docMk/>
      </pc:docMkLst>
      <pc:sldChg chg="addSp delSp modSp mod modTransition modAnim">
        <pc:chgData name="Leonie Smith" userId="fed1330f33f5650e" providerId="LiveId" clId="{1049A1A2-EB57-46CE-A380-0F799416BBAA}" dt="2023-12-13T05:21:30.092" v="105"/>
        <pc:sldMkLst>
          <pc:docMk/>
          <pc:sldMk cId="3759221820" sldId="439"/>
        </pc:sldMkLst>
        <pc:picChg chg="add del mod">
          <ac:chgData name="Leonie Smith" userId="fed1330f33f5650e" providerId="LiveId" clId="{1049A1A2-EB57-46CE-A380-0F799416BBAA}" dt="2023-12-13T05:21:01.895" v="98"/>
          <ac:picMkLst>
            <pc:docMk/>
            <pc:sldMk cId="3759221820" sldId="439"/>
            <ac:picMk id="7" creationId="{142CC923-3C64-C225-1780-730ED53DF32E}"/>
          </ac:picMkLst>
        </pc:picChg>
        <pc:picChg chg="add del mod ord">
          <ac:chgData name="Leonie Smith" userId="fed1330f33f5650e" providerId="LiveId" clId="{1049A1A2-EB57-46CE-A380-0F799416BBAA}" dt="2023-12-13T05:21:07" v="99"/>
          <ac:picMkLst>
            <pc:docMk/>
            <pc:sldMk cId="3759221820" sldId="439"/>
            <ac:picMk id="12" creationId="{9864AC86-D2DA-05D9-5EC2-747C98D8A272}"/>
          </ac:picMkLst>
        </pc:picChg>
        <pc:picChg chg="add del mod">
          <ac:chgData name="Leonie Smith" userId="fed1330f33f5650e" providerId="LiveId" clId="{1049A1A2-EB57-46CE-A380-0F799416BBAA}" dt="2023-12-13T05:21:08.230" v="101"/>
          <ac:picMkLst>
            <pc:docMk/>
            <pc:sldMk cId="3759221820" sldId="439"/>
            <ac:picMk id="13" creationId="{8BA86DEE-0405-D11F-D32E-1D8CD0EB1A37}"/>
          </ac:picMkLst>
        </pc:picChg>
        <pc:picChg chg="add del mod ord">
          <ac:chgData name="Leonie Smith" userId="fed1330f33f5650e" providerId="LiveId" clId="{1049A1A2-EB57-46CE-A380-0F799416BBAA}" dt="2023-12-13T05:21:15.756" v="102"/>
          <ac:picMkLst>
            <pc:docMk/>
            <pc:sldMk cId="3759221820" sldId="439"/>
            <ac:picMk id="16" creationId="{77A7FA2D-8E9C-37E3-C19A-40C86E87B474}"/>
          </ac:picMkLst>
        </pc:picChg>
        <pc:picChg chg="add del mod">
          <ac:chgData name="Leonie Smith" userId="fed1330f33f5650e" providerId="LiveId" clId="{1049A1A2-EB57-46CE-A380-0F799416BBAA}" dt="2023-12-13T05:21:22.425" v="104"/>
          <ac:picMkLst>
            <pc:docMk/>
            <pc:sldMk cId="3759221820" sldId="439"/>
            <ac:picMk id="17" creationId="{699C1781-07ED-DBA1-BFDC-AD55DE138F98}"/>
          </ac:picMkLst>
        </pc:picChg>
        <pc:picChg chg="add del mod ord">
          <ac:chgData name="Leonie Smith" userId="fed1330f33f5650e" providerId="LiveId" clId="{1049A1A2-EB57-46CE-A380-0F799416BBAA}" dt="2023-12-13T05:21:30.092" v="105"/>
          <ac:picMkLst>
            <pc:docMk/>
            <pc:sldMk cId="3759221820" sldId="439"/>
            <ac:picMk id="21" creationId="{536D8F4F-EFD2-C89F-84A2-3C896516616E}"/>
          </ac:picMkLst>
        </pc:picChg>
        <pc:picChg chg="add mod">
          <ac:chgData name="Leonie Smith" userId="fed1330f33f5650e" providerId="LiveId" clId="{1049A1A2-EB57-46CE-A380-0F799416BBAA}" dt="2023-12-13T05:21:30.092" v="105"/>
          <ac:picMkLst>
            <pc:docMk/>
            <pc:sldMk cId="3759221820" sldId="439"/>
            <ac:picMk id="22" creationId="{F75058DB-8AC5-64C8-777D-D6607DCC41E4}"/>
          </ac:picMkLst>
        </pc:picChg>
      </pc:sldChg>
      <pc:sldChg chg="addSp delSp modSp mod modTransition modAnim">
        <pc:chgData name="Leonie Smith" userId="fed1330f33f5650e" providerId="LiveId" clId="{1049A1A2-EB57-46CE-A380-0F799416BBAA}" dt="2023-12-13T04:56:31.900" v="7"/>
        <pc:sldMkLst>
          <pc:docMk/>
          <pc:sldMk cId="3676245138" sldId="441"/>
        </pc:sldMkLst>
        <pc:picChg chg="add del mod">
          <ac:chgData name="Leonie Smith" userId="fed1330f33f5650e" providerId="LiveId" clId="{1049A1A2-EB57-46CE-A380-0F799416BBAA}" dt="2023-12-13T04:55:19.484" v="3"/>
          <ac:picMkLst>
            <pc:docMk/>
            <pc:sldMk cId="3676245138" sldId="441"/>
            <ac:picMk id="7" creationId="{3DC1836E-A7AD-B3D5-9B2A-A8EFDDFEFF9B}"/>
          </ac:picMkLst>
        </pc:picChg>
        <pc:picChg chg="add del mod ord">
          <ac:chgData name="Leonie Smith" userId="fed1330f33f5650e" providerId="LiveId" clId="{1049A1A2-EB57-46CE-A380-0F799416BBAA}" dt="2023-12-13T04:55:44.350" v="4"/>
          <ac:picMkLst>
            <pc:docMk/>
            <pc:sldMk cId="3676245138" sldId="441"/>
            <ac:picMk id="10" creationId="{CC82F998-02C3-2D09-7CB4-24A8D4C3A9F3}"/>
          </ac:picMkLst>
        </pc:picChg>
        <pc:picChg chg="add del mod">
          <ac:chgData name="Leonie Smith" userId="fed1330f33f5650e" providerId="LiveId" clId="{1049A1A2-EB57-46CE-A380-0F799416BBAA}" dt="2023-12-13T04:55:53.265" v="6"/>
          <ac:picMkLst>
            <pc:docMk/>
            <pc:sldMk cId="3676245138" sldId="441"/>
            <ac:picMk id="11" creationId="{EC057A8A-8BA3-1683-8596-A372C01DA2F4}"/>
          </ac:picMkLst>
        </pc:picChg>
        <pc:picChg chg="add del mod ord">
          <ac:chgData name="Leonie Smith" userId="fed1330f33f5650e" providerId="LiveId" clId="{1049A1A2-EB57-46CE-A380-0F799416BBAA}" dt="2023-12-13T04:56:31.900" v="7"/>
          <ac:picMkLst>
            <pc:docMk/>
            <pc:sldMk cId="3676245138" sldId="441"/>
            <ac:picMk id="14" creationId="{A4AF61F0-9A85-F1DA-863C-AFF0319A7B33}"/>
          </ac:picMkLst>
        </pc:picChg>
        <pc:picChg chg="add mod">
          <ac:chgData name="Leonie Smith" userId="fed1330f33f5650e" providerId="LiveId" clId="{1049A1A2-EB57-46CE-A380-0F799416BBAA}" dt="2023-12-13T04:56:31.900" v="7"/>
          <ac:picMkLst>
            <pc:docMk/>
            <pc:sldMk cId="3676245138" sldId="441"/>
            <ac:picMk id="15" creationId="{48CF3126-5885-453F-C840-ACFD30E5F84B}"/>
          </ac:picMkLst>
        </pc:picChg>
      </pc:sldChg>
      <pc:sldChg chg="addSp delSp modSp mod modTransition modAnim">
        <pc:chgData name="Leonie Smith" userId="fed1330f33f5650e" providerId="LiveId" clId="{1049A1A2-EB57-46CE-A380-0F799416BBAA}" dt="2023-12-13T04:59:30.293" v="11"/>
        <pc:sldMkLst>
          <pc:docMk/>
          <pc:sldMk cId="2166098122" sldId="445"/>
        </pc:sldMkLst>
        <pc:picChg chg="add del mod">
          <ac:chgData name="Leonie Smith" userId="fed1330f33f5650e" providerId="LiveId" clId="{1049A1A2-EB57-46CE-A380-0F799416BBAA}" dt="2023-12-13T04:59:05.199" v="10"/>
          <ac:picMkLst>
            <pc:docMk/>
            <pc:sldMk cId="2166098122" sldId="445"/>
            <ac:picMk id="7" creationId="{511A6584-5414-97B1-89D6-4811A5AE4A3B}"/>
          </ac:picMkLst>
        </pc:picChg>
        <pc:picChg chg="add del mod ord">
          <ac:chgData name="Leonie Smith" userId="fed1330f33f5650e" providerId="LiveId" clId="{1049A1A2-EB57-46CE-A380-0F799416BBAA}" dt="2023-12-13T04:59:30.293" v="11"/>
          <ac:picMkLst>
            <pc:docMk/>
            <pc:sldMk cId="2166098122" sldId="445"/>
            <ac:picMk id="10" creationId="{49B0D21C-C83F-DD2C-CBA0-69B3DAC2CF9A}"/>
          </ac:picMkLst>
        </pc:picChg>
        <pc:picChg chg="add mod">
          <ac:chgData name="Leonie Smith" userId="fed1330f33f5650e" providerId="LiveId" clId="{1049A1A2-EB57-46CE-A380-0F799416BBAA}" dt="2023-12-13T04:59:30.293" v="11"/>
          <ac:picMkLst>
            <pc:docMk/>
            <pc:sldMk cId="2166098122" sldId="445"/>
            <ac:picMk id="11" creationId="{99462372-7316-BF5A-7F12-821AFBDE5849}"/>
          </ac:picMkLst>
        </pc:picChg>
      </pc:sldChg>
      <pc:sldChg chg="addSp delSp modSp mod modTransition modAnim">
        <pc:chgData name="Leonie Smith" userId="fed1330f33f5650e" providerId="LiveId" clId="{1049A1A2-EB57-46CE-A380-0F799416BBAA}" dt="2023-12-13T05:04:17.641" v="33"/>
        <pc:sldMkLst>
          <pc:docMk/>
          <pc:sldMk cId="2422728137" sldId="447"/>
        </pc:sldMkLst>
        <pc:picChg chg="add del mod">
          <ac:chgData name="Leonie Smith" userId="fed1330f33f5650e" providerId="LiveId" clId="{1049A1A2-EB57-46CE-A380-0F799416BBAA}" dt="2023-12-13T05:01:08.942" v="14"/>
          <ac:picMkLst>
            <pc:docMk/>
            <pc:sldMk cId="2422728137" sldId="447"/>
            <ac:picMk id="6" creationId="{615F06B1-D9AF-5238-B5A8-E75FE9F18B25}"/>
          </ac:picMkLst>
        </pc:picChg>
        <pc:picChg chg="add del mod ord">
          <ac:chgData name="Leonie Smith" userId="fed1330f33f5650e" providerId="LiveId" clId="{1049A1A2-EB57-46CE-A380-0F799416BBAA}" dt="2023-12-13T05:01:28.432" v="15"/>
          <ac:picMkLst>
            <pc:docMk/>
            <pc:sldMk cId="2422728137" sldId="447"/>
            <ac:picMk id="9" creationId="{D96BEB80-6C41-3662-B27F-5EB0CFC2C919}"/>
          </ac:picMkLst>
        </pc:picChg>
        <pc:picChg chg="add del mod">
          <ac:chgData name="Leonie Smith" userId="fed1330f33f5650e" providerId="LiveId" clId="{1049A1A2-EB57-46CE-A380-0F799416BBAA}" dt="2023-12-13T05:01:30.248" v="17"/>
          <ac:picMkLst>
            <pc:docMk/>
            <pc:sldMk cId="2422728137" sldId="447"/>
            <ac:picMk id="10" creationId="{C9D24AA8-E7BF-D909-86E2-087F3B69206C}"/>
          </ac:picMkLst>
        </pc:picChg>
        <pc:picChg chg="add del mod ord">
          <ac:chgData name="Leonie Smith" userId="fed1330f33f5650e" providerId="LiveId" clId="{1049A1A2-EB57-46CE-A380-0F799416BBAA}" dt="2023-12-13T05:01:46.083" v="18"/>
          <ac:picMkLst>
            <pc:docMk/>
            <pc:sldMk cId="2422728137" sldId="447"/>
            <ac:picMk id="13" creationId="{68189E4F-4467-9203-85AE-F9490DDB0953}"/>
          </ac:picMkLst>
        </pc:picChg>
        <pc:picChg chg="add del mod">
          <ac:chgData name="Leonie Smith" userId="fed1330f33f5650e" providerId="LiveId" clId="{1049A1A2-EB57-46CE-A380-0F799416BBAA}" dt="2023-12-13T05:01:47.803" v="20"/>
          <ac:picMkLst>
            <pc:docMk/>
            <pc:sldMk cId="2422728137" sldId="447"/>
            <ac:picMk id="14" creationId="{B70D87DF-4BB3-B975-6F17-E702C1E2FBE1}"/>
          </ac:picMkLst>
        </pc:picChg>
        <pc:picChg chg="add del mod ord">
          <ac:chgData name="Leonie Smith" userId="fed1330f33f5650e" providerId="LiveId" clId="{1049A1A2-EB57-46CE-A380-0F799416BBAA}" dt="2023-12-13T05:02:09.164" v="21"/>
          <ac:picMkLst>
            <pc:docMk/>
            <pc:sldMk cId="2422728137" sldId="447"/>
            <ac:picMk id="17" creationId="{9019E165-2829-89C4-63D1-07AA82D91EFE}"/>
          </ac:picMkLst>
        </pc:picChg>
        <pc:picChg chg="add del mod">
          <ac:chgData name="Leonie Smith" userId="fed1330f33f5650e" providerId="LiveId" clId="{1049A1A2-EB57-46CE-A380-0F799416BBAA}" dt="2023-12-13T05:02:29.202" v="23"/>
          <ac:picMkLst>
            <pc:docMk/>
            <pc:sldMk cId="2422728137" sldId="447"/>
            <ac:picMk id="18" creationId="{F7FC52A0-4690-DF1C-3EF7-BBE947500107}"/>
          </ac:picMkLst>
        </pc:picChg>
        <pc:picChg chg="add del mod ord">
          <ac:chgData name="Leonie Smith" userId="fed1330f33f5650e" providerId="LiveId" clId="{1049A1A2-EB57-46CE-A380-0F799416BBAA}" dt="2023-12-13T05:02:51.942" v="24"/>
          <ac:picMkLst>
            <pc:docMk/>
            <pc:sldMk cId="2422728137" sldId="447"/>
            <ac:picMk id="22" creationId="{5CD63CC4-590E-3DA2-D1F4-E94F9DD38239}"/>
          </ac:picMkLst>
        </pc:picChg>
        <pc:picChg chg="add del mod">
          <ac:chgData name="Leonie Smith" userId="fed1330f33f5650e" providerId="LiveId" clId="{1049A1A2-EB57-46CE-A380-0F799416BBAA}" dt="2023-12-13T05:03:11.516" v="26"/>
          <ac:picMkLst>
            <pc:docMk/>
            <pc:sldMk cId="2422728137" sldId="447"/>
            <ac:picMk id="23" creationId="{65534ED4-EA86-B512-2C8D-06045823B736}"/>
          </ac:picMkLst>
        </pc:picChg>
        <pc:picChg chg="add del mod ord">
          <ac:chgData name="Leonie Smith" userId="fed1330f33f5650e" providerId="LiveId" clId="{1049A1A2-EB57-46CE-A380-0F799416BBAA}" dt="2023-12-13T05:03:30.743" v="27"/>
          <ac:picMkLst>
            <pc:docMk/>
            <pc:sldMk cId="2422728137" sldId="447"/>
            <ac:picMk id="27" creationId="{DAEFB522-9268-F150-1BBF-7801C8D6659C}"/>
          </ac:picMkLst>
        </pc:picChg>
        <pc:picChg chg="add del mod">
          <ac:chgData name="Leonie Smith" userId="fed1330f33f5650e" providerId="LiveId" clId="{1049A1A2-EB57-46CE-A380-0F799416BBAA}" dt="2023-12-13T05:03:31.894" v="29"/>
          <ac:picMkLst>
            <pc:docMk/>
            <pc:sldMk cId="2422728137" sldId="447"/>
            <ac:picMk id="28" creationId="{B6E6ED4F-8F7A-3498-C539-A3C2E9321AA7}"/>
          </ac:picMkLst>
        </pc:picChg>
        <pc:picChg chg="add del mod ord">
          <ac:chgData name="Leonie Smith" userId="fed1330f33f5650e" providerId="LiveId" clId="{1049A1A2-EB57-46CE-A380-0F799416BBAA}" dt="2023-12-13T05:03:52.789" v="30"/>
          <ac:picMkLst>
            <pc:docMk/>
            <pc:sldMk cId="2422728137" sldId="447"/>
            <ac:picMk id="31" creationId="{CF7E5F5D-F8BC-BB06-C877-5C8E82951E3F}"/>
          </ac:picMkLst>
        </pc:picChg>
        <pc:picChg chg="add del mod">
          <ac:chgData name="Leonie Smith" userId="fed1330f33f5650e" providerId="LiveId" clId="{1049A1A2-EB57-46CE-A380-0F799416BBAA}" dt="2023-12-13T05:03:54.344" v="32"/>
          <ac:picMkLst>
            <pc:docMk/>
            <pc:sldMk cId="2422728137" sldId="447"/>
            <ac:picMk id="32" creationId="{6D05272B-536F-92CC-0746-60B7052E3843}"/>
          </ac:picMkLst>
        </pc:picChg>
        <pc:picChg chg="add del mod ord">
          <ac:chgData name="Leonie Smith" userId="fed1330f33f5650e" providerId="LiveId" clId="{1049A1A2-EB57-46CE-A380-0F799416BBAA}" dt="2023-12-13T05:04:17.641" v="33"/>
          <ac:picMkLst>
            <pc:docMk/>
            <pc:sldMk cId="2422728137" sldId="447"/>
            <ac:picMk id="35" creationId="{84E33283-410C-EFCD-7584-74094B939469}"/>
          </ac:picMkLst>
        </pc:picChg>
        <pc:picChg chg="add mod">
          <ac:chgData name="Leonie Smith" userId="fed1330f33f5650e" providerId="LiveId" clId="{1049A1A2-EB57-46CE-A380-0F799416BBAA}" dt="2023-12-13T05:04:17.641" v="33"/>
          <ac:picMkLst>
            <pc:docMk/>
            <pc:sldMk cId="2422728137" sldId="447"/>
            <ac:picMk id="36" creationId="{2EC5156F-66AB-8C9F-FFD3-E419AE8F93F1}"/>
          </ac:picMkLst>
        </pc:picChg>
      </pc:sldChg>
      <pc:sldChg chg="addSp delSp modSp mod modTransition modAnim">
        <pc:chgData name="Leonie Smith" userId="fed1330f33f5650e" providerId="LiveId" clId="{1049A1A2-EB57-46CE-A380-0F799416BBAA}" dt="2023-12-13T05:09:23.923" v="55"/>
        <pc:sldMkLst>
          <pc:docMk/>
          <pc:sldMk cId="4160448636" sldId="449"/>
        </pc:sldMkLst>
        <pc:picChg chg="add del mod">
          <ac:chgData name="Leonie Smith" userId="fed1330f33f5650e" providerId="LiveId" clId="{1049A1A2-EB57-46CE-A380-0F799416BBAA}" dt="2023-12-13T05:06:22.850" v="36"/>
          <ac:picMkLst>
            <pc:docMk/>
            <pc:sldMk cId="4160448636" sldId="449"/>
            <ac:picMk id="6" creationId="{BB0D36CB-9A50-5F5A-D96D-3ABDC5C41EB6}"/>
          </ac:picMkLst>
        </pc:picChg>
        <pc:picChg chg="add del mod ord">
          <ac:chgData name="Leonie Smith" userId="fed1330f33f5650e" providerId="LiveId" clId="{1049A1A2-EB57-46CE-A380-0F799416BBAA}" dt="2023-12-13T05:06:34.335" v="37"/>
          <ac:picMkLst>
            <pc:docMk/>
            <pc:sldMk cId="4160448636" sldId="449"/>
            <ac:picMk id="9" creationId="{7C012666-063F-F8D6-A2A5-EBE3ABC050A3}"/>
          </ac:picMkLst>
        </pc:picChg>
        <pc:picChg chg="add del mod">
          <ac:chgData name="Leonie Smith" userId="fed1330f33f5650e" providerId="LiveId" clId="{1049A1A2-EB57-46CE-A380-0F799416BBAA}" dt="2023-12-13T05:06:35.639" v="39"/>
          <ac:picMkLst>
            <pc:docMk/>
            <pc:sldMk cId="4160448636" sldId="449"/>
            <ac:picMk id="10" creationId="{E6A134D4-0876-DAED-1CA3-DF23FBED5461}"/>
          </ac:picMkLst>
        </pc:picChg>
        <pc:picChg chg="add del mod ord">
          <ac:chgData name="Leonie Smith" userId="fed1330f33f5650e" providerId="LiveId" clId="{1049A1A2-EB57-46CE-A380-0F799416BBAA}" dt="2023-12-13T05:06:55.457" v="40"/>
          <ac:picMkLst>
            <pc:docMk/>
            <pc:sldMk cId="4160448636" sldId="449"/>
            <ac:picMk id="13" creationId="{6A3F09C4-3B4E-27E8-9916-E4CF48B3C2B5}"/>
          </ac:picMkLst>
        </pc:picChg>
        <pc:picChg chg="add del mod">
          <ac:chgData name="Leonie Smith" userId="fed1330f33f5650e" providerId="LiveId" clId="{1049A1A2-EB57-46CE-A380-0F799416BBAA}" dt="2023-12-13T05:07:03.227" v="42"/>
          <ac:picMkLst>
            <pc:docMk/>
            <pc:sldMk cId="4160448636" sldId="449"/>
            <ac:picMk id="14" creationId="{48052096-0E99-0E87-A886-3EB227B7B253}"/>
          </ac:picMkLst>
        </pc:picChg>
        <pc:picChg chg="add del mod ord">
          <ac:chgData name="Leonie Smith" userId="fed1330f33f5650e" providerId="LiveId" clId="{1049A1A2-EB57-46CE-A380-0F799416BBAA}" dt="2023-12-13T05:07:27.064" v="43"/>
          <ac:picMkLst>
            <pc:docMk/>
            <pc:sldMk cId="4160448636" sldId="449"/>
            <ac:picMk id="17" creationId="{FDC015B1-A1E9-C765-14D2-FA9BFF88D839}"/>
          </ac:picMkLst>
        </pc:picChg>
        <pc:picChg chg="add del mod">
          <ac:chgData name="Leonie Smith" userId="fed1330f33f5650e" providerId="LiveId" clId="{1049A1A2-EB57-46CE-A380-0F799416BBAA}" dt="2023-12-13T05:07:43.505" v="45"/>
          <ac:picMkLst>
            <pc:docMk/>
            <pc:sldMk cId="4160448636" sldId="449"/>
            <ac:picMk id="18" creationId="{4BE665EB-CAC6-18ED-9F22-91F29675D161}"/>
          </ac:picMkLst>
        </pc:picChg>
        <pc:picChg chg="add del mod ord">
          <ac:chgData name="Leonie Smith" userId="fed1330f33f5650e" providerId="LiveId" clId="{1049A1A2-EB57-46CE-A380-0F799416BBAA}" dt="2023-12-13T05:08:07.432" v="46"/>
          <ac:picMkLst>
            <pc:docMk/>
            <pc:sldMk cId="4160448636" sldId="449"/>
            <ac:picMk id="22" creationId="{73EBD1AE-212A-79C3-16A7-45A6BA54607D}"/>
          </ac:picMkLst>
        </pc:picChg>
        <pc:picChg chg="add del mod">
          <ac:chgData name="Leonie Smith" userId="fed1330f33f5650e" providerId="LiveId" clId="{1049A1A2-EB57-46CE-A380-0F799416BBAA}" dt="2023-12-13T05:08:30.881" v="48"/>
          <ac:picMkLst>
            <pc:docMk/>
            <pc:sldMk cId="4160448636" sldId="449"/>
            <ac:picMk id="23" creationId="{FC69087E-2A9E-C2E9-EB75-5CAA240D88B8}"/>
          </ac:picMkLst>
        </pc:picChg>
        <pc:picChg chg="add del mod ord">
          <ac:chgData name="Leonie Smith" userId="fed1330f33f5650e" providerId="LiveId" clId="{1049A1A2-EB57-46CE-A380-0F799416BBAA}" dt="2023-12-13T05:08:37.295" v="49"/>
          <ac:picMkLst>
            <pc:docMk/>
            <pc:sldMk cId="4160448636" sldId="449"/>
            <ac:picMk id="27" creationId="{07FDCD3A-8C54-3AD7-3E0B-D9D22EFC4607}"/>
          </ac:picMkLst>
        </pc:picChg>
        <pc:picChg chg="add del mod">
          <ac:chgData name="Leonie Smith" userId="fed1330f33f5650e" providerId="LiveId" clId="{1049A1A2-EB57-46CE-A380-0F799416BBAA}" dt="2023-12-13T05:08:38.407" v="51"/>
          <ac:picMkLst>
            <pc:docMk/>
            <pc:sldMk cId="4160448636" sldId="449"/>
            <ac:picMk id="28" creationId="{2460523A-DF2A-C558-5D4F-43359DF039AC}"/>
          </ac:picMkLst>
        </pc:picChg>
        <pc:picChg chg="add del mod ord">
          <ac:chgData name="Leonie Smith" userId="fed1330f33f5650e" providerId="LiveId" clId="{1049A1A2-EB57-46CE-A380-0F799416BBAA}" dt="2023-12-13T05:08:58.414" v="52"/>
          <ac:picMkLst>
            <pc:docMk/>
            <pc:sldMk cId="4160448636" sldId="449"/>
            <ac:picMk id="31" creationId="{A6736BD0-D59C-D51D-A61D-C6CF53715B64}"/>
          </ac:picMkLst>
        </pc:picChg>
        <pc:picChg chg="add del mod">
          <ac:chgData name="Leonie Smith" userId="fed1330f33f5650e" providerId="LiveId" clId="{1049A1A2-EB57-46CE-A380-0F799416BBAA}" dt="2023-12-13T05:09:00.150" v="54"/>
          <ac:picMkLst>
            <pc:docMk/>
            <pc:sldMk cId="4160448636" sldId="449"/>
            <ac:picMk id="32" creationId="{5E11D1B1-BE71-D801-8CFE-C32922149443}"/>
          </ac:picMkLst>
        </pc:picChg>
        <pc:picChg chg="add del mod ord">
          <ac:chgData name="Leonie Smith" userId="fed1330f33f5650e" providerId="LiveId" clId="{1049A1A2-EB57-46CE-A380-0F799416BBAA}" dt="2023-12-13T05:09:23.923" v="55"/>
          <ac:picMkLst>
            <pc:docMk/>
            <pc:sldMk cId="4160448636" sldId="449"/>
            <ac:picMk id="35" creationId="{5D15D067-AB4F-0403-2D12-6BE5D487323C}"/>
          </ac:picMkLst>
        </pc:picChg>
        <pc:picChg chg="add mod">
          <ac:chgData name="Leonie Smith" userId="fed1330f33f5650e" providerId="LiveId" clId="{1049A1A2-EB57-46CE-A380-0F799416BBAA}" dt="2023-12-13T05:09:23.923" v="55"/>
          <ac:picMkLst>
            <pc:docMk/>
            <pc:sldMk cId="4160448636" sldId="449"/>
            <ac:picMk id="36" creationId="{3891B69D-6244-F198-2EA8-335670AB51B8}"/>
          </ac:picMkLst>
        </pc:picChg>
      </pc:sldChg>
      <pc:sldChg chg="addSp modSp">
        <pc:chgData name="Leonie Smith" userId="fed1330f33f5650e" providerId="LiveId" clId="{1049A1A2-EB57-46CE-A380-0F799416BBAA}" dt="2023-12-13T05:10:24.418" v="56"/>
        <pc:sldMkLst>
          <pc:docMk/>
          <pc:sldMk cId="3386340796" sldId="451"/>
        </pc:sldMkLst>
        <pc:picChg chg="add mod">
          <ac:chgData name="Leonie Smith" userId="fed1330f33f5650e" providerId="LiveId" clId="{1049A1A2-EB57-46CE-A380-0F799416BBAA}" dt="2023-12-13T05:10:24.418" v="56"/>
          <ac:picMkLst>
            <pc:docMk/>
            <pc:sldMk cId="3386340796" sldId="451"/>
            <ac:picMk id="6" creationId="{17FB2B60-74CF-8A5A-8D29-A44363F6ABC9}"/>
          </ac:picMkLst>
        </pc:picChg>
      </pc:sldChg>
      <pc:sldChg chg="addSp delSp modSp mod modTransition modAnim">
        <pc:chgData name="Leonie Smith" userId="fed1330f33f5650e" providerId="LiveId" clId="{1049A1A2-EB57-46CE-A380-0F799416BBAA}" dt="2023-12-13T05:14:45.594" v="84"/>
        <pc:sldMkLst>
          <pc:docMk/>
          <pc:sldMk cId="1799939013" sldId="455"/>
        </pc:sldMkLst>
        <pc:picChg chg="add del mod">
          <ac:chgData name="Leonie Smith" userId="fed1330f33f5650e" providerId="LiveId" clId="{1049A1A2-EB57-46CE-A380-0F799416BBAA}" dt="2023-12-13T05:12:03.077" v="59"/>
          <ac:picMkLst>
            <pc:docMk/>
            <pc:sldMk cId="1799939013" sldId="455"/>
            <ac:picMk id="6" creationId="{6E970528-78B2-716D-3760-A77C32C2D964}"/>
          </ac:picMkLst>
        </pc:picChg>
        <pc:picChg chg="add del mod ord">
          <ac:chgData name="Leonie Smith" userId="fed1330f33f5650e" providerId="LiveId" clId="{1049A1A2-EB57-46CE-A380-0F799416BBAA}" dt="2023-12-13T05:12:12.993" v="60"/>
          <ac:picMkLst>
            <pc:docMk/>
            <pc:sldMk cId="1799939013" sldId="455"/>
            <ac:picMk id="9" creationId="{51DAB1C7-735B-E131-1677-0465E2B1FDEF}"/>
          </ac:picMkLst>
        </pc:picChg>
        <pc:picChg chg="add del mod">
          <ac:chgData name="Leonie Smith" userId="fed1330f33f5650e" providerId="LiveId" clId="{1049A1A2-EB57-46CE-A380-0F799416BBAA}" dt="2023-12-13T05:12:14.330" v="62"/>
          <ac:picMkLst>
            <pc:docMk/>
            <pc:sldMk cId="1799939013" sldId="455"/>
            <ac:picMk id="10" creationId="{F0EF8DB1-3838-E12E-8A72-034E7CB1EA0C}"/>
          </ac:picMkLst>
        </pc:picChg>
        <pc:picChg chg="add del mod ord">
          <ac:chgData name="Leonie Smith" userId="fed1330f33f5650e" providerId="LiveId" clId="{1049A1A2-EB57-46CE-A380-0F799416BBAA}" dt="2023-12-13T05:12:27.752" v="63"/>
          <ac:picMkLst>
            <pc:docMk/>
            <pc:sldMk cId="1799939013" sldId="455"/>
            <ac:picMk id="13" creationId="{AEBFD9C9-FAE3-CF49-0F76-38FFD3479E42}"/>
          </ac:picMkLst>
        </pc:picChg>
        <pc:picChg chg="add del mod">
          <ac:chgData name="Leonie Smith" userId="fed1330f33f5650e" providerId="LiveId" clId="{1049A1A2-EB57-46CE-A380-0F799416BBAA}" dt="2023-12-13T05:12:29.280" v="65"/>
          <ac:picMkLst>
            <pc:docMk/>
            <pc:sldMk cId="1799939013" sldId="455"/>
            <ac:picMk id="14" creationId="{DAFCE4DC-0203-B1E3-3269-748045B0FF76}"/>
          </ac:picMkLst>
        </pc:picChg>
        <pc:picChg chg="add del mod ord">
          <ac:chgData name="Leonie Smith" userId="fed1330f33f5650e" providerId="LiveId" clId="{1049A1A2-EB57-46CE-A380-0F799416BBAA}" dt="2023-12-13T05:12:46.341" v="66"/>
          <ac:picMkLst>
            <pc:docMk/>
            <pc:sldMk cId="1799939013" sldId="455"/>
            <ac:picMk id="17" creationId="{C890D6B9-5877-DFFA-1E59-1358461438D4}"/>
          </ac:picMkLst>
        </pc:picChg>
        <pc:picChg chg="add del mod">
          <ac:chgData name="Leonie Smith" userId="fed1330f33f5650e" providerId="LiveId" clId="{1049A1A2-EB57-46CE-A380-0F799416BBAA}" dt="2023-12-13T05:12:50.762" v="68"/>
          <ac:picMkLst>
            <pc:docMk/>
            <pc:sldMk cId="1799939013" sldId="455"/>
            <ac:picMk id="18" creationId="{2F14FDE2-A0B3-513D-DC51-55D032A2813F}"/>
          </ac:picMkLst>
        </pc:picChg>
        <pc:picChg chg="add del mod ord">
          <ac:chgData name="Leonie Smith" userId="fed1330f33f5650e" providerId="LiveId" clId="{1049A1A2-EB57-46CE-A380-0F799416BBAA}" dt="2023-12-13T05:13:11.380" v="69"/>
          <ac:picMkLst>
            <pc:docMk/>
            <pc:sldMk cId="1799939013" sldId="455"/>
            <ac:picMk id="21" creationId="{5601C1F6-8417-1D62-6CC6-DEA8DEA0DCB7}"/>
          </ac:picMkLst>
        </pc:picChg>
        <pc:picChg chg="add del mod">
          <ac:chgData name="Leonie Smith" userId="fed1330f33f5650e" providerId="LiveId" clId="{1049A1A2-EB57-46CE-A380-0F799416BBAA}" dt="2023-12-13T05:13:32.172" v="71"/>
          <ac:picMkLst>
            <pc:docMk/>
            <pc:sldMk cId="1799939013" sldId="455"/>
            <ac:picMk id="22" creationId="{06F8FABD-FE63-3A09-6F29-99D984CCB1A8}"/>
          </ac:picMkLst>
        </pc:picChg>
        <pc:picChg chg="add del mod ord">
          <ac:chgData name="Leonie Smith" userId="fed1330f33f5650e" providerId="LiveId" clId="{1049A1A2-EB57-46CE-A380-0F799416BBAA}" dt="2023-12-13T05:13:37.658" v="72"/>
          <ac:picMkLst>
            <pc:docMk/>
            <pc:sldMk cId="1799939013" sldId="455"/>
            <ac:picMk id="26" creationId="{9A837073-6854-705C-6AF8-CDA059E4D74F}"/>
          </ac:picMkLst>
        </pc:picChg>
        <pc:picChg chg="add del mod">
          <ac:chgData name="Leonie Smith" userId="fed1330f33f5650e" providerId="LiveId" clId="{1049A1A2-EB57-46CE-A380-0F799416BBAA}" dt="2023-12-13T05:13:39.950" v="74"/>
          <ac:picMkLst>
            <pc:docMk/>
            <pc:sldMk cId="1799939013" sldId="455"/>
            <ac:picMk id="27" creationId="{8102E71E-F7AC-8A7F-79DE-B9D93234F72C}"/>
          </ac:picMkLst>
        </pc:picChg>
        <pc:picChg chg="add del mod ord">
          <ac:chgData name="Leonie Smith" userId="fed1330f33f5650e" providerId="LiveId" clId="{1049A1A2-EB57-46CE-A380-0F799416BBAA}" dt="2023-12-13T05:13:49.306" v="75"/>
          <ac:picMkLst>
            <pc:docMk/>
            <pc:sldMk cId="1799939013" sldId="455"/>
            <ac:picMk id="30" creationId="{1757D209-45F5-273B-A1BD-8AE25C7C1E3C}"/>
          </ac:picMkLst>
        </pc:picChg>
        <pc:picChg chg="add del mod">
          <ac:chgData name="Leonie Smith" userId="fed1330f33f5650e" providerId="LiveId" clId="{1049A1A2-EB57-46CE-A380-0F799416BBAA}" dt="2023-12-13T05:13:50.639" v="77"/>
          <ac:picMkLst>
            <pc:docMk/>
            <pc:sldMk cId="1799939013" sldId="455"/>
            <ac:picMk id="31" creationId="{AC53CCD4-7389-6433-50BC-16454A4BEE9A}"/>
          </ac:picMkLst>
        </pc:picChg>
        <pc:picChg chg="add del mod ord">
          <ac:chgData name="Leonie Smith" userId="fed1330f33f5650e" providerId="LiveId" clId="{1049A1A2-EB57-46CE-A380-0F799416BBAA}" dt="2023-12-13T05:13:55.618" v="78"/>
          <ac:picMkLst>
            <pc:docMk/>
            <pc:sldMk cId="1799939013" sldId="455"/>
            <ac:picMk id="34" creationId="{10A00181-B1DA-B776-76B8-D54CE81E1117}"/>
          </ac:picMkLst>
        </pc:picChg>
        <pc:picChg chg="add del mod">
          <ac:chgData name="Leonie Smith" userId="fed1330f33f5650e" providerId="LiveId" clId="{1049A1A2-EB57-46CE-A380-0F799416BBAA}" dt="2023-12-13T05:13:56.783" v="80"/>
          <ac:picMkLst>
            <pc:docMk/>
            <pc:sldMk cId="1799939013" sldId="455"/>
            <ac:picMk id="35" creationId="{7F279700-C403-03C0-997D-42D6EAEB0466}"/>
          </ac:picMkLst>
        </pc:picChg>
        <pc:picChg chg="add del mod ord">
          <ac:chgData name="Leonie Smith" userId="fed1330f33f5650e" providerId="LiveId" clId="{1049A1A2-EB57-46CE-A380-0F799416BBAA}" dt="2023-12-13T05:14:18.603" v="81"/>
          <ac:picMkLst>
            <pc:docMk/>
            <pc:sldMk cId="1799939013" sldId="455"/>
            <ac:picMk id="38" creationId="{65D338C9-E54F-C5C2-CF67-9F4D02F0D202}"/>
          </ac:picMkLst>
        </pc:picChg>
        <pc:picChg chg="add del mod">
          <ac:chgData name="Leonie Smith" userId="fed1330f33f5650e" providerId="LiveId" clId="{1049A1A2-EB57-46CE-A380-0F799416BBAA}" dt="2023-12-13T05:14:25.005" v="83"/>
          <ac:picMkLst>
            <pc:docMk/>
            <pc:sldMk cId="1799939013" sldId="455"/>
            <ac:picMk id="39" creationId="{3CB5FBD3-854B-0774-FF38-C6B717EE2F9B}"/>
          </ac:picMkLst>
        </pc:picChg>
        <pc:picChg chg="add del mod ord">
          <ac:chgData name="Leonie Smith" userId="fed1330f33f5650e" providerId="LiveId" clId="{1049A1A2-EB57-46CE-A380-0F799416BBAA}" dt="2023-12-13T05:14:45.594" v="84"/>
          <ac:picMkLst>
            <pc:docMk/>
            <pc:sldMk cId="1799939013" sldId="455"/>
            <ac:picMk id="42" creationId="{85C7F39C-E941-4136-4190-4626644F91DD}"/>
          </ac:picMkLst>
        </pc:picChg>
        <pc:picChg chg="add mod">
          <ac:chgData name="Leonie Smith" userId="fed1330f33f5650e" providerId="LiveId" clId="{1049A1A2-EB57-46CE-A380-0F799416BBAA}" dt="2023-12-13T05:14:45.594" v="84"/>
          <ac:picMkLst>
            <pc:docMk/>
            <pc:sldMk cId="1799939013" sldId="455"/>
            <ac:picMk id="43" creationId="{ADB96559-5CAB-B839-9E5D-B2D5CE009102}"/>
          </ac:picMkLst>
        </pc:picChg>
      </pc:sldChg>
      <pc:sldChg chg="addSp modSp">
        <pc:chgData name="Leonie Smith" userId="fed1330f33f5650e" providerId="LiveId" clId="{1049A1A2-EB57-46CE-A380-0F799416BBAA}" dt="2023-12-13T05:15:41.974" v="85"/>
        <pc:sldMkLst>
          <pc:docMk/>
          <pc:sldMk cId="2618424304" sldId="457"/>
        </pc:sldMkLst>
        <pc:picChg chg="add mod">
          <ac:chgData name="Leonie Smith" userId="fed1330f33f5650e" providerId="LiveId" clId="{1049A1A2-EB57-46CE-A380-0F799416BBAA}" dt="2023-12-13T05:15:41.974" v="85"/>
          <ac:picMkLst>
            <pc:docMk/>
            <pc:sldMk cId="2618424304" sldId="457"/>
            <ac:picMk id="6" creationId="{DB421497-6D4C-F564-0629-4B8577702D91}"/>
          </ac:picMkLst>
        </pc:picChg>
      </pc:sldChg>
      <pc:sldChg chg="addSp delSp modSp mod modTransition modAnim">
        <pc:chgData name="Leonie Smith" userId="fed1330f33f5650e" providerId="LiveId" clId="{1049A1A2-EB57-46CE-A380-0F799416BBAA}" dt="2023-12-13T05:17:09.541" v="95"/>
        <pc:sldMkLst>
          <pc:docMk/>
          <pc:sldMk cId="783514268" sldId="459"/>
        </pc:sldMkLst>
        <pc:picChg chg="add del mod">
          <ac:chgData name="Leonie Smith" userId="fed1330f33f5650e" providerId="LiveId" clId="{1049A1A2-EB57-46CE-A380-0F799416BBAA}" dt="2023-12-13T05:16:38.870" v="88"/>
          <ac:picMkLst>
            <pc:docMk/>
            <pc:sldMk cId="783514268" sldId="459"/>
            <ac:picMk id="6" creationId="{834801D4-7747-8B72-7A3F-A79E7884AD54}"/>
          </ac:picMkLst>
        </pc:picChg>
        <pc:picChg chg="add del mod ord">
          <ac:chgData name="Leonie Smith" userId="fed1330f33f5650e" providerId="LiveId" clId="{1049A1A2-EB57-46CE-A380-0F799416BBAA}" dt="2023-12-13T05:16:46.288" v="89"/>
          <ac:picMkLst>
            <pc:docMk/>
            <pc:sldMk cId="783514268" sldId="459"/>
            <ac:picMk id="9" creationId="{BD3BB17B-639D-A8AF-06A6-DDDAC6788FC9}"/>
          </ac:picMkLst>
        </pc:picChg>
        <pc:picChg chg="add del mod">
          <ac:chgData name="Leonie Smith" userId="fed1330f33f5650e" providerId="LiveId" clId="{1049A1A2-EB57-46CE-A380-0F799416BBAA}" dt="2023-12-13T05:16:47.629" v="91"/>
          <ac:picMkLst>
            <pc:docMk/>
            <pc:sldMk cId="783514268" sldId="459"/>
            <ac:picMk id="10" creationId="{E873C3BD-E7BE-0AB5-34C4-760EFC283C70}"/>
          </ac:picMkLst>
        </pc:picChg>
        <pc:picChg chg="add del mod ord">
          <ac:chgData name="Leonie Smith" userId="fed1330f33f5650e" providerId="LiveId" clId="{1049A1A2-EB57-46CE-A380-0F799416BBAA}" dt="2023-12-13T05:16:53.360" v="92"/>
          <ac:picMkLst>
            <pc:docMk/>
            <pc:sldMk cId="783514268" sldId="459"/>
            <ac:picMk id="13" creationId="{F5A7C7E0-3E34-F214-7998-100126F79113}"/>
          </ac:picMkLst>
        </pc:picChg>
        <pc:picChg chg="add del mod">
          <ac:chgData name="Leonie Smith" userId="fed1330f33f5650e" providerId="LiveId" clId="{1049A1A2-EB57-46CE-A380-0F799416BBAA}" dt="2023-12-13T05:16:55.465" v="94"/>
          <ac:picMkLst>
            <pc:docMk/>
            <pc:sldMk cId="783514268" sldId="459"/>
            <ac:picMk id="14" creationId="{EAD77315-2676-A270-FD77-21D4D35E730F}"/>
          </ac:picMkLst>
        </pc:picChg>
        <pc:picChg chg="add del mod ord">
          <ac:chgData name="Leonie Smith" userId="fed1330f33f5650e" providerId="LiveId" clId="{1049A1A2-EB57-46CE-A380-0F799416BBAA}" dt="2023-12-13T05:17:09.541" v="95"/>
          <ac:picMkLst>
            <pc:docMk/>
            <pc:sldMk cId="783514268" sldId="459"/>
            <ac:picMk id="17" creationId="{A92FF707-2468-2889-2C30-F371C568CE55}"/>
          </ac:picMkLst>
        </pc:picChg>
        <pc:picChg chg="add mod">
          <ac:chgData name="Leonie Smith" userId="fed1330f33f5650e" providerId="LiveId" clId="{1049A1A2-EB57-46CE-A380-0F799416BBAA}" dt="2023-12-13T05:17:09.541" v="95"/>
          <ac:picMkLst>
            <pc:docMk/>
            <pc:sldMk cId="783514268" sldId="459"/>
            <ac:picMk id="18" creationId="{19AEC546-89BB-60A3-E85A-2C6BD1A0EFEA}"/>
          </ac:picMkLst>
        </pc:picChg>
      </pc:sldChg>
      <pc:sldChg chg="addSp modSp">
        <pc:chgData name="Leonie Smith" userId="fed1330f33f5650e" providerId="LiveId" clId="{1049A1A2-EB57-46CE-A380-0F799416BBAA}" dt="2023-12-13T04:53:06.339" v="0"/>
        <pc:sldMkLst>
          <pc:docMk/>
          <pc:sldMk cId="3596600315" sldId="468"/>
        </pc:sldMkLst>
        <pc:picChg chg="add mod">
          <ac:chgData name="Leonie Smith" userId="fed1330f33f5650e" providerId="LiveId" clId="{1049A1A2-EB57-46CE-A380-0F799416BBAA}" dt="2023-12-13T04:53:06.339" v="0"/>
          <ac:picMkLst>
            <pc:docMk/>
            <pc:sldMk cId="3596600315" sldId="468"/>
            <ac:picMk id="6" creationId="{EED3EADD-79A2-D7DB-2CC8-3A99E8409413}"/>
          </ac:picMkLst>
        </pc:picChg>
      </pc:sldChg>
    </pc:docChg>
  </pc:docChgLst>
  <pc:docChgLst>
    <pc:chgData name="Alfred Smith" userId="3c60a3631c0db8ad" providerId="LiveId" clId="{5E7F443A-DDEE-430A-876D-CF3DD672D0B9}"/>
    <pc:docChg chg="modSld">
      <pc:chgData name="Alfred Smith" userId="3c60a3631c0db8ad" providerId="LiveId" clId="{5E7F443A-DDEE-430A-876D-CF3DD672D0B9}" dt="2023-01-25T14:42:25.566" v="0"/>
      <pc:docMkLst>
        <pc:docMk/>
      </pc:docMkLst>
      <pc:sldChg chg="modSp mod">
        <pc:chgData name="Alfred Smith" userId="3c60a3631c0db8ad" providerId="LiveId" clId="{5E7F443A-DDEE-430A-876D-CF3DD672D0B9}" dt="2023-01-25T14:42:25.566" v="0"/>
        <pc:sldMkLst>
          <pc:docMk/>
          <pc:sldMk cId="3596600315" sldId="468"/>
        </pc:sldMkLst>
        <pc:spChg chg="mod">
          <ac:chgData name="Alfred Smith" userId="3c60a3631c0db8ad" providerId="LiveId" clId="{5E7F443A-DDEE-430A-876D-CF3DD672D0B9}" dt="2023-01-25T14:42:25.566" v="0"/>
          <ac:spMkLst>
            <pc:docMk/>
            <pc:sldMk cId="3596600315" sldId="468"/>
            <ac:spMk id="3" creationId="{0162BEE1-134B-8B70-2BB8-9226F1DF1614}"/>
          </ac:spMkLst>
        </pc:spChg>
      </pc:sldChg>
    </pc:docChg>
  </pc:docChgLst>
  <pc:docChgLst>
    <pc:chgData name="Leonie Smith" userId="fed1330f33f5650e" providerId="LiveId" clId="{94A0E7C9-5A9D-434D-9071-7B410E25D5B8}"/>
    <pc:docChg chg="custSel modSld">
      <pc:chgData name="Leonie Smith" userId="fed1330f33f5650e" providerId="LiveId" clId="{94A0E7C9-5A9D-434D-9071-7B410E25D5B8}" dt="2023-01-13T07:52:52.194" v="31"/>
      <pc:docMkLst>
        <pc:docMk/>
      </pc:docMkLst>
      <pc:sldChg chg="modSp mod modTransition">
        <pc:chgData name="Leonie Smith" userId="fed1330f33f5650e" providerId="LiveId" clId="{94A0E7C9-5A9D-434D-9071-7B410E25D5B8}" dt="2023-01-09T10:06:44.010" v="3" actId="255"/>
        <pc:sldMkLst>
          <pc:docMk/>
          <pc:sldMk cId="3261377596" sldId="438"/>
        </pc:sldMkLst>
        <pc:spChg chg="mod">
          <ac:chgData name="Leonie Smith" userId="fed1330f33f5650e" providerId="LiveId" clId="{94A0E7C9-5A9D-434D-9071-7B410E25D5B8}" dt="2023-01-09T10:06:44.010" v="3" actId="255"/>
          <ac:spMkLst>
            <pc:docMk/>
            <pc:sldMk cId="3261377596" sldId="438"/>
            <ac:spMk id="2" creationId="{488B1E26-D6D2-61B3-A987-F4CF5BE4EA92}"/>
          </ac:spMkLst>
        </pc:spChg>
      </pc:sldChg>
      <pc:sldChg chg="delSp modSp mod modTransition modAnim">
        <pc:chgData name="Leonie Smith" userId="fed1330f33f5650e" providerId="LiveId" clId="{94A0E7C9-5A9D-434D-9071-7B410E25D5B8}" dt="2023-01-09T10:19:52.790" v="22" actId="21"/>
        <pc:sldMkLst>
          <pc:docMk/>
          <pc:sldMk cId="3759221820" sldId="439"/>
        </pc:sldMkLst>
        <pc:spChg chg="mod">
          <ac:chgData name="Leonie Smith" userId="fed1330f33f5650e" providerId="LiveId" clId="{94A0E7C9-5A9D-434D-9071-7B410E25D5B8}" dt="2023-01-09T10:19:52.790" v="22" actId="21"/>
          <ac:spMkLst>
            <pc:docMk/>
            <pc:sldMk cId="3759221820" sldId="439"/>
            <ac:spMk id="6" creationId="{416C064E-628E-47C0-A712-DB178FE9901E}"/>
          </ac:spMkLst>
        </pc:spChg>
        <pc:picChg chg="del">
          <ac:chgData name="Leonie Smith" userId="fed1330f33f5650e" providerId="LiveId" clId="{94A0E7C9-5A9D-434D-9071-7B410E25D5B8}" dt="2023-01-09T10:06:14.888" v="0"/>
          <ac:picMkLst>
            <pc:docMk/>
            <pc:sldMk cId="3759221820" sldId="439"/>
            <ac:picMk id="2" creationId="{483C0229-6F6C-DA3B-572A-09DDD31CC2A8}"/>
          </ac:picMkLst>
        </pc:picChg>
      </pc:sldChg>
      <pc:sldChg chg="delSp modSp mod modTransition modAnim">
        <pc:chgData name="Leonie Smith" userId="fed1330f33f5650e" providerId="LiveId" clId="{94A0E7C9-5A9D-434D-9071-7B410E25D5B8}" dt="2023-01-09T10:20:03.766" v="23" actId="20577"/>
        <pc:sldMkLst>
          <pc:docMk/>
          <pc:sldMk cId="3676245138" sldId="441"/>
        </pc:sldMkLst>
        <pc:spChg chg="mod">
          <ac:chgData name="Leonie Smith" userId="fed1330f33f5650e" providerId="LiveId" clId="{94A0E7C9-5A9D-434D-9071-7B410E25D5B8}" dt="2023-01-09T10:20:03.766" v="23" actId="20577"/>
          <ac:spMkLst>
            <pc:docMk/>
            <pc:sldMk cId="3676245138" sldId="441"/>
            <ac:spMk id="6" creationId="{416C064E-628E-47C0-A712-DB178FE9901E}"/>
          </ac:spMkLst>
        </pc:spChg>
        <pc:picChg chg="del">
          <ac:chgData name="Leonie Smith" userId="fed1330f33f5650e" providerId="LiveId" clId="{94A0E7C9-5A9D-434D-9071-7B410E25D5B8}" dt="2023-01-09T10:06:14.888" v="0"/>
          <ac:picMkLst>
            <pc:docMk/>
            <pc:sldMk cId="3676245138" sldId="441"/>
            <ac:picMk id="5" creationId="{9934DB36-61A7-6E17-750D-B400925DF99A}"/>
          </ac:picMkLst>
        </pc:picChg>
      </pc:sldChg>
      <pc:sldChg chg="modSp mod modTransition">
        <pc:chgData name="Leonie Smith" userId="fed1330f33f5650e" providerId="LiveId" clId="{94A0E7C9-5A9D-434D-9071-7B410E25D5B8}" dt="2023-01-09T10:18:08.327" v="7" actId="14100"/>
        <pc:sldMkLst>
          <pc:docMk/>
          <pc:sldMk cId="1718612039" sldId="444"/>
        </pc:sldMkLst>
        <pc:spChg chg="mod">
          <ac:chgData name="Leonie Smith" userId="fed1330f33f5650e" providerId="LiveId" clId="{94A0E7C9-5A9D-434D-9071-7B410E25D5B8}" dt="2023-01-09T10:18:08.327" v="7" actId="14100"/>
          <ac:spMkLst>
            <pc:docMk/>
            <pc:sldMk cId="1718612039" sldId="444"/>
            <ac:spMk id="2" creationId="{4E13F167-447B-1875-F7F4-D5D596A73A3F}"/>
          </ac:spMkLst>
        </pc:spChg>
      </pc:sldChg>
      <pc:sldChg chg="delSp modSp mod modTransition modAnim">
        <pc:chgData name="Leonie Smith" userId="fed1330f33f5650e" providerId="LiveId" clId="{94A0E7C9-5A9D-434D-9071-7B410E25D5B8}" dt="2023-01-09T10:20:09.052" v="24" actId="20577"/>
        <pc:sldMkLst>
          <pc:docMk/>
          <pc:sldMk cId="2166098122" sldId="445"/>
        </pc:sldMkLst>
        <pc:spChg chg="mod">
          <ac:chgData name="Leonie Smith" userId="fed1330f33f5650e" providerId="LiveId" clId="{94A0E7C9-5A9D-434D-9071-7B410E25D5B8}" dt="2023-01-09T10:20:09.052" v="24" actId="20577"/>
          <ac:spMkLst>
            <pc:docMk/>
            <pc:sldMk cId="2166098122" sldId="445"/>
            <ac:spMk id="6" creationId="{416C064E-628E-47C0-A712-DB178FE9901E}"/>
          </ac:spMkLst>
        </pc:spChg>
        <pc:picChg chg="del">
          <ac:chgData name="Leonie Smith" userId="fed1330f33f5650e" providerId="LiveId" clId="{94A0E7C9-5A9D-434D-9071-7B410E25D5B8}" dt="2023-01-09T10:06:14.888" v="0"/>
          <ac:picMkLst>
            <pc:docMk/>
            <pc:sldMk cId="2166098122" sldId="445"/>
            <ac:picMk id="2" creationId="{A6A0B15D-2781-C351-65CE-2DEAD9EFA5F4}"/>
          </ac:picMkLst>
        </pc:picChg>
      </pc:sldChg>
      <pc:sldChg chg="modSp mod modTransition">
        <pc:chgData name="Leonie Smith" userId="fed1330f33f5650e" providerId="LiveId" clId="{94A0E7C9-5A9D-434D-9071-7B410E25D5B8}" dt="2023-01-09T10:18:31.295" v="9" actId="14100"/>
        <pc:sldMkLst>
          <pc:docMk/>
          <pc:sldMk cId="665805102" sldId="446"/>
        </pc:sldMkLst>
        <pc:spChg chg="mod">
          <ac:chgData name="Leonie Smith" userId="fed1330f33f5650e" providerId="LiveId" clId="{94A0E7C9-5A9D-434D-9071-7B410E25D5B8}" dt="2023-01-09T10:18:31.295" v="9" actId="14100"/>
          <ac:spMkLst>
            <pc:docMk/>
            <pc:sldMk cId="665805102" sldId="446"/>
            <ac:spMk id="2" creationId="{24FBE3A2-DAFB-7590-103F-EF35E89578B1}"/>
          </ac:spMkLst>
        </pc:spChg>
      </pc:sldChg>
      <pc:sldChg chg="delSp modSp mod modTransition modAnim">
        <pc:chgData name="Leonie Smith" userId="fed1330f33f5650e" providerId="LiveId" clId="{94A0E7C9-5A9D-434D-9071-7B410E25D5B8}" dt="2023-01-09T10:20:14.933" v="25" actId="20577"/>
        <pc:sldMkLst>
          <pc:docMk/>
          <pc:sldMk cId="2422728137" sldId="447"/>
        </pc:sldMkLst>
        <pc:spChg chg="mod">
          <ac:chgData name="Leonie Smith" userId="fed1330f33f5650e" providerId="LiveId" clId="{94A0E7C9-5A9D-434D-9071-7B410E25D5B8}" dt="2023-01-09T10:20:14.933" v="25" actId="20577"/>
          <ac:spMkLst>
            <pc:docMk/>
            <pc:sldMk cId="2422728137" sldId="447"/>
            <ac:spMk id="6" creationId="{416C064E-628E-47C0-A712-DB178FE9901E}"/>
          </ac:spMkLst>
        </pc:spChg>
        <pc:picChg chg="del">
          <ac:chgData name="Leonie Smith" userId="fed1330f33f5650e" providerId="LiveId" clId="{94A0E7C9-5A9D-434D-9071-7B410E25D5B8}" dt="2023-01-09T10:06:14.888" v="0"/>
          <ac:picMkLst>
            <pc:docMk/>
            <pc:sldMk cId="2422728137" sldId="447"/>
            <ac:picMk id="2" creationId="{1BB4FFF5-BEAC-6B2A-407B-A0A65E631D43}"/>
          </ac:picMkLst>
        </pc:picChg>
      </pc:sldChg>
      <pc:sldChg chg="modSp mod modTransition">
        <pc:chgData name="Leonie Smith" userId="fed1330f33f5650e" providerId="LiveId" clId="{94A0E7C9-5A9D-434D-9071-7B410E25D5B8}" dt="2023-01-09T10:18:40.499" v="11" actId="14100"/>
        <pc:sldMkLst>
          <pc:docMk/>
          <pc:sldMk cId="843663555" sldId="448"/>
        </pc:sldMkLst>
        <pc:spChg chg="mod">
          <ac:chgData name="Leonie Smith" userId="fed1330f33f5650e" providerId="LiveId" clId="{94A0E7C9-5A9D-434D-9071-7B410E25D5B8}" dt="2023-01-09T10:18:40.499" v="11" actId="14100"/>
          <ac:spMkLst>
            <pc:docMk/>
            <pc:sldMk cId="843663555" sldId="448"/>
            <ac:spMk id="2" creationId="{BC666E9D-CBEF-6D19-C93D-AA597C4222BE}"/>
          </ac:spMkLst>
        </pc:spChg>
      </pc:sldChg>
      <pc:sldChg chg="delSp modSp mod modTransition modAnim">
        <pc:chgData name="Leonie Smith" userId="fed1330f33f5650e" providerId="LiveId" clId="{94A0E7C9-5A9D-434D-9071-7B410E25D5B8}" dt="2023-01-09T10:20:18.940" v="26" actId="20577"/>
        <pc:sldMkLst>
          <pc:docMk/>
          <pc:sldMk cId="4160448636" sldId="449"/>
        </pc:sldMkLst>
        <pc:spChg chg="mod">
          <ac:chgData name="Leonie Smith" userId="fed1330f33f5650e" providerId="LiveId" clId="{94A0E7C9-5A9D-434D-9071-7B410E25D5B8}" dt="2023-01-09T10:20:18.940" v="26" actId="20577"/>
          <ac:spMkLst>
            <pc:docMk/>
            <pc:sldMk cId="4160448636" sldId="449"/>
            <ac:spMk id="6" creationId="{416C064E-628E-47C0-A712-DB178FE9901E}"/>
          </ac:spMkLst>
        </pc:spChg>
        <pc:picChg chg="del">
          <ac:chgData name="Leonie Smith" userId="fed1330f33f5650e" providerId="LiveId" clId="{94A0E7C9-5A9D-434D-9071-7B410E25D5B8}" dt="2023-01-09T10:06:14.888" v="0"/>
          <ac:picMkLst>
            <pc:docMk/>
            <pc:sldMk cId="4160448636" sldId="449"/>
            <ac:picMk id="2" creationId="{AED53C9A-0179-8068-81D4-A799E184CA19}"/>
          </ac:picMkLst>
        </pc:picChg>
      </pc:sldChg>
      <pc:sldChg chg="modSp mod modTransition">
        <pc:chgData name="Leonie Smith" userId="fed1330f33f5650e" providerId="LiveId" clId="{94A0E7C9-5A9D-434D-9071-7B410E25D5B8}" dt="2023-01-09T10:19:00.110" v="13" actId="14100"/>
        <pc:sldMkLst>
          <pc:docMk/>
          <pc:sldMk cId="538051216" sldId="450"/>
        </pc:sldMkLst>
        <pc:spChg chg="mod">
          <ac:chgData name="Leonie Smith" userId="fed1330f33f5650e" providerId="LiveId" clId="{94A0E7C9-5A9D-434D-9071-7B410E25D5B8}" dt="2023-01-09T10:19:00.110" v="13" actId="14100"/>
          <ac:spMkLst>
            <pc:docMk/>
            <pc:sldMk cId="538051216" sldId="450"/>
            <ac:spMk id="2" creationId="{9F0C532D-74F6-9398-4470-92546EDA73AF}"/>
          </ac:spMkLst>
        </pc:spChg>
      </pc:sldChg>
      <pc:sldChg chg="delSp modSp mod modTransition modAnim">
        <pc:chgData name="Leonie Smith" userId="fed1330f33f5650e" providerId="LiveId" clId="{94A0E7C9-5A9D-434D-9071-7B410E25D5B8}" dt="2023-01-09T10:20:23.293" v="27" actId="20577"/>
        <pc:sldMkLst>
          <pc:docMk/>
          <pc:sldMk cId="3386340796" sldId="451"/>
        </pc:sldMkLst>
        <pc:spChg chg="mod">
          <ac:chgData name="Leonie Smith" userId="fed1330f33f5650e" providerId="LiveId" clId="{94A0E7C9-5A9D-434D-9071-7B410E25D5B8}" dt="2023-01-09T10:20:23.293" v="27" actId="20577"/>
          <ac:spMkLst>
            <pc:docMk/>
            <pc:sldMk cId="3386340796" sldId="451"/>
            <ac:spMk id="6" creationId="{416C064E-628E-47C0-A712-DB178FE9901E}"/>
          </ac:spMkLst>
        </pc:spChg>
        <pc:picChg chg="del">
          <ac:chgData name="Leonie Smith" userId="fed1330f33f5650e" providerId="LiveId" clId="{94A0E7C9-5A9D-434D-9071-7B410E25D5B8}" dt="2023-01-09T10:06:14.888" v="0"/>
          <ac:picMkLst>
            <pc:docMk/>
            <pc:sldMk cId="3386340796" sldId="451"/>
            <ac:picMk id="5" creationId="{96B743EB-13A4-7B84-D453-40E415022A0D}"/>
          </ac:picMkLst>
        </pc:picChg>
      </pc:sldChg>
      <pc:sldChg chg="modSp mod modTransition">
        <pc:chgData name="Leonie Smith" userId="fed1330f33f5650e" providerId="LiveId" clId="{94A0E7C9-5A9D-434D-9071-7B410E25D5B8}" dt="2023-01-09T10:19:24.056" v="19" actId="14100"/>
        <pc:sldMkLst>
          <pc:docMk/>
          <pc:sldMk cId="4002949039" sldId="452"/>
        </pc:sldMkLst>
        <pc:spChg chg="mod">
          <ac:chgData name="Leonie Smith" userId="fed1330f33f5650e" providerId="LiveId" clId="{94A0E7C9-5A9D-434D-9071-7B410E25D5B8}" dt="2023-01-09T10:19:24.056" v="19" actId="14100"/>
          <ac:spMkLst>
            <pc:docMk/>
            <pc:sldMk cId="4002949039" sldId="452"/>
            <ac:spMk id="2" creationId="{4CADD12C-3DBF-F64B-283C-C8C9E63D6E8F}"/>
          </ac:spMkLst>
        </pc:spChg>
      </pc:sldChg>
      <pc:sldChg chg="delSp modSp mod modTransition modAnim">
        <pc:chgData name="Leonie Smith" userId="fed1330f33f5650e" providerId="LiveId" clId="{94A0E7C9-5A9D-434D-9071-7B410E25D5B8}" dt="2023-01-09T10:20:27.783" v="28" actId="20577"/>
        <pc:sldMkLst>
          <pc:docMk/>
          <pc:sldMk cId="1799939013" sldId="455"/>
        </pc:sldMkLst>
        <pc:spChg chg="mod">
          <ac:chgData name="Leonie Smith" userId="fed1330f33f5650e" providerId="LiveId" clId="{94A0E7C9-5A9D-434D-9071-7B410E25D5B8}" dt="2023-01-09T10:20:27.783" v="28" actId="20577"/>
          <ac:spMkLst>
            <pc:docMk/>
            <pc:sldMk cId="1799939013" sldId="455"/>
            <ac:spMk id="6" creationId="{416C064E-628E-47C0-A712-DB178FE9901E}"/>
          </ac:spMkLst>
        </pc:spChg>
        <pc:picChg chg="del">
          <ac:chgData name="Leonie Smith" userId="fed1330f33f5650e" providerId="LiveId" clId="{94A0E7C9-5A9D-434D-9071-7B410E25D5B8}" dt="2023-01-09T10:06:14.888" v="0"/>
          <ac:picMkLst>
            <pc:docMk/>
            <pc:sldMk cId="1799939013" sldId="455"/>
            <ac:picMk id="9" creationId="{4A77CC51-B5D5-0945-D620-D6B7F08B2426}"/>
          </ac:picMkLst>
        </pc:picChg>
      </pc:sldChg>
      <pc:sldChg chg="modSp mod modTransition">
        <pc:chgData name="Leonie Smith" userId="fed1330f33f5650e" providerId="LiveId" clId="{94A0E7C9-5A9D-434D-9071-7B410E25D5B8}" dt="2023-01-09T10:19:08.802" v="15" actId="14100"/>
        <pc:sldMkLst>
          <pc:docMk/>
          <pc:sldMk cId="4049696417" sldId="456"/>
        </pc:sldMkLst>
        <pc:spChg chg="mod">
          <ac:chgData name="Leonie Smith" userId="fed1330f33f5650e" providerId="LiveId" clId="{94A0E7C9-5A9D-434D-9071-7B410E25D5B8}" dt="2023-01-09T10:19:08.802" v="15" actId="14100"/>
          <ac:spMkLst>
            <pc:docMk/>
            <pc:sldMk cId="4049696417" sldId="456"/>
            <ac:spMk id="2" creationId="{9B83B384-E471-166A-BB4A-33FEF55D140F}"/>
          </ac:spMkLst>
        </pc:spChg>
      </pc:sldChg>
      <pc:sldChg chg="delSp modSp mod modTransition modAnim">
        <pc:chgData name="Leonie Smith" userId="fed1330f33f5650e" providerId="LiveId" clId="{94A0E7C9-5A9D-434D-9071-7B410E25D5B8}" dt="2023-01-09T10:20:36.652" v="29" actId="20577"/>
        <pc:sldMkLst>
          <pc:docMk/>
          <pc:sldMk cId="2618424304" sldId="457"/>
        </pc:sldMkLst>
        <pc:spChg chg="mod">
          <ac:chgData name="Leonie Smith" userId="fed1330f33f5650e" providerId="LiveId" clId="{94A0E7C9-5A9D-434D-9071-7B410E25D5B8}" dt="2023-01-09T10:20:36.652" v="29" actId="20577"/>
          <ac:spMkLst>
            <pc:docMk/>
            <pc:sldMk cId="2618424304" sldId="457"/>
            <ac:spMk id="6" creationId="{416C064E-628E-47C0-A712-DB178FE9901E}"/>
          </ac:spMkLst>
        </pc:spChg>
        <pc:picChg chg="del">
          <ac:chgData name="Leonie Smith" userId="fed1330f33f5650e" providerId="LiveId" clId="{94A0E7C9-5A9D-434D-9071-7B410E25D5B8}" dt="2023-01-09T10:06:14.888" v="0"/>
          <ac:picMkLst>
            <pc:docMk/>
            <pc:sldMk cId="2618424304" sldId="457"/>
            <ac:picMk id="5" creationId="{4F86C2CD-6D16-3108-2F9F-4928D9A70DC0}"/>
          </ac:picMkLst>
        </pc:picChg>
      </pc:sldChg>
      <pc:sldChg chg="modSp mod modTransition">
        <pc:chgData name="Leonie Smith" userId="fed1330f33f5650e" providerId="LiveId" clId="{94A0E7C9-5A9D-434D-9071-7B410E25D5B8}" dt="2023-01-09T10:19:16.519" v="17" actId="14100"/>
        <pc:sldMkLst>
          <pc:docMk/>
          <pc:sldMk cId="2789980734" sldId="458"/>
        </pc:sldMkLst>
        <pc:spChg chg="mod">
          <ac:chgData name="Leonie Smith" userId="fed1330f33f5650e" providerId="LiveId" clId="{94A0E7C9-5A9D-434D-9071-7B410E25D5B8}" dt="2023-01-09T10:19:16.519" v="17" actId="14100"/>
          <ac:spMkLst>
            <pc:docMk/>
            <pc:sldMk cId="2789980734" sldId="458"/>
            <ac:spMk id="2" creationId="{4DD7F77B-18CA-7517-85B0-0E8D3650A554}"/>
          </ac:spMkLst>
        </pc:spChg>
      </pc:sldChg>
      <pc:sldChg chg="delSp modSp mod modTransition modAnim">
        <pc:chgData name="Leonie Smith" userId="fed1330f33f5650e" providerId="LiveId" clId="{94A0E7C9-5A9D-434D-9071-7B410E25D5B8}" dt="2023-01-09T10:20:42.564" v="30" actId="20577"/>
        <pc:sldMkLst>
          <pc:docMk/>
          <pc:sldMk cId="783514268" sldId="459"/>
        </pc:sldMkLst>
        <pc:spChg chg="mod">
          <ac:chgData name="Leonie Smith" userId="fed1330f33f5650e" providerId="LiveId" clId="{94A0E7C9-5A9D-434D-9071-7B410E25D5B8}" dt="2023-01-09T10:20:42.564" v="30" actId="20577"/>
          <ac:spMkLst>
            <pc:docMk/>
            <pc:sldMk cId="783514268" sldId="459"/>
            <ac:spMk id="6" creationId="{416C064E-628E-47C0-A712-DB178FE9901E}"/>
          </ac:spMkLst>
        </pc:spChg>
        <pc:picChg chg="del">
          <ac:chgData name="Leonie Smith" userId="fed1330f33f5650e" providerId="LiveId" clId="{94A0E7C9-5A9D-434D-9071-7B410E25D5B8}" dt="2023-01-09T10:06:14.888" v="0"/>
          <ac:picMkLst>
            <pc:docMk/>
            <pc:sldMk cId="783514268" sldId="459"/>
            <ac:picMk id="7" creationId="{6FAA8C8C-3390-E420-E594-EB03A40D6F02}"/>
          </ac:picMkLst>
        </pc:picChg>
      </pc:sldChg>
      <pc:sldChg chg="delSp modSp mod modTransition modAnim">
        <pc:chgData name="Leonie Smith" userId="fed1330f33f5650e" providerId="LiveId" clId="{94A0E7C9-5A9D-434D-9071-7B410E25D5B8}" dt="2023-01-13T07:52:52.194" v="31"/>
        <pc:sldMkLst>
          <pc:docMk/>
          <pc:sldMk cId="3596600315" sldId="468"/>
        </pc:sldMkLst>
        <pc:spChg chg="mod">
          <ac:chgData name="Leonie Smith" userId="fed1330f33f5650e" providerId="LiveId" clId="{94A0E7C9-5A9D-434D-9071-7B410E25D5B8}" dt="2023-01-13T07:52:52.194" v="31"/>
          <ac:spMkLst>
            <pc:docMk/>
            <pc:sldMk cId="3596600315" sldId="468"/>
            <ac:spMk id="3" creationId="{0162BEE1-134B-8B70-2BB8-9226F1DF1614}"/>
          </ac:spMkLst>
        </pc:spChg>
        <pc:picChg chg="del">
          <ac:chgData name="Leonie Smith" userId="fed1330f33f5650e" providerId="LiveId" clId="{94A0E7C9-5A9D-434D-9071-7B410E25D5B8}" dt="2023-01-09T10:06:14.888" v="0"/>
          <ac:picMkLst>
            <pc:docMk/>
            <pc:sldMk cId="3596600315" sldId="468"/>
            <ac:picMk id="5" creationId="{29D23F05-8597-3225-9EAC-8DFFB1DDE232}"/>
          </ac:picMkLst>
        </pc:picChg>
      </pc:sldChg>
      <pc:sldChg chg="addSp delSp modSp mod modTransition">
        <pc:chgData name="Leonie Smith" userId="fed1330f33f5650e" providerId="LiveId" clId="{94A0E7C9-5A9D-434D-9071-7B410E25D5B8}" dt="2023-01-09T10:07:14.718" v="5"/>
        <pc:sldMkLst>
          <pc:docMk/>
          <pc:sldMk cId="1481734710" sldId="469"/>
        </pc:sldMkLst>
        <pc:spChg chg="del">
          <ac:chgData name="Leonie Smith" userId="fed1330f33f5650e" providerId="LiveId" clId="{94A0E7C9-5A9D-434D-9071-7B410E25D5B8}" dt="2023-01-09T10:07:07.968" v="4" actId="21"/>
          <ac:spMkLst>
            <pc:docMk/>
            <pc:sldMk cId="1481734710" sldId="469"/>
            <ac:spMk id="2" creationId="{052150FA-8417-A1AC-77E0-95D80112A0D2}"/>
          </ac:spMkLst>
        </pc:spChg>
        <pc:spChg chg="add mod">
          <ac:chgData name="Leonie Smith" userId="fed1330f33f5650e" providerId="LiveId" clId="{94A0E7C9-5A9D-434D-9071-7B410E25D5B8}" dt="2023-01-09T10:07:14.718" v="5"/>
          <ac:spMkLst>
            <pc:docMk/>
            <pc:sldMk cId="1481734710" sldId="469"/>
            <ac:spMk id="5" creationId="{632337E6-542C-CDF6-C055-DEC26696C959}"/>
          </ac:spMkLst>
        </pc:spChg>
      </pc:sldChg>
      <pc:sldChg chg="modSp mod modTransition">
        <pc:chgData name="Leonie Smith" userId="fed1330f33f5650e" providerId="LiveId" clId="{94A0E7C9-5A9D-434D-9071-7B410E25D5B8}" dt="2023-01-09T10:19:31.615" v="21" actId="14100"/>
        <pc:sldMkLst>
          <pc:docMk/>
          <pc:sldMk cId="1664797086" sldId="470"/>
        </pc:sldMkLst>
        <pc:spChg chg="mod">
          <ac:chgData name="Leonie Smith" userId="fed1330f33f5650e" providerId="LiveId" clId="{94A0E7C9-5A9D-434D-9071-7B410E25D5B8}" dt="2023-01-09T10:19:31.615" v="21" actId="14100"/>
          <ac:spMkLst>
            <pc:docMk/>
            <pc:sldMk cId="1664797086" sldId="470"/>
            <ac:spMk id="2" creationId="{95264B25-8E4B-036E-6576-3B61448A82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EED3EADD-79A2-D7DB-2CC8-3A99E840941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53"/>
    </mc:Choice>
    <mc:Fallback xmlns="">
      <p:transition spd="slow" advTm="2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2F8D543-9B9B-C8CC-99A9-F9F7D124EE55}"/>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7430D00-F913-BD2D-1A41-EB85862BB556}"/>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17</a:t>
            </a:r>
            <a:r>
              <a:rPr lang="en-US" sz="3400" b="0" i="0">
                <a:solidFill>
                  <a:srgbClr val="121212"/>
                </a:solidFill>
                <a:effectLst/>
                <a:latin typeface="Inter" panose="020B0502030000000004" pitchFamily="34" charset="0"/>
              </a:rPr>
              <a:t>Then what was spoken through the prophet Jeremiah was fulfilled:</a:t>
            </a:r>
          </a:p>
          <a:p>
            <a:pPr algn="l"/>
            <a:r>
              <a:rPr lang="en-US" sz="3400" b="0" i="0">
                <a:solidFill>
                  <a:srgbClr val="777A7B"/>
                </a:solidFill>
                <a:effectLst/>
                <a:latin typeface="Inter" panose="020B0502030000000004" pitchFamily="34" charset="0"/>
              </a:rPr>
              <a:t>18</a:t>
            </a:r>
            <a:r>
              <a:rPr lang="en-US" sz="3400" b="0" i="0">
                <a:solidFill>
                  <a:srgbClr val="121212"/>
                </a:solidFill>
                <a:effectLst/>
                <a:latin typeface="Inter" panose="020B0502030000000004" pitchFamily="34" charset="0"/>
              </a:rPr>
              <a:t>“A voice is heard in Ramah,</a:t>
            </a:r>
          </a:p>
          <a:p>
            <a:pPr algn="l"/>
            <a:r>
              <a:rPr lang="en-US" sz="3400" b="0" i="0">
                <a:solidFill>
                  <a:srgbClr val="121212"/>
                </a:solidFill>
                <a:effectLst/>
                <a:latin typeface="Inter" panose="020B0502030000000004" pitchFamily="34" charset="0"/>
              </a:rPr>
              <a:t>weeping and great mourning,</a:t>
            </a:r>
          </a:p>
          <a:p>
            <a:pPr algn="l"/>
            <a:r>
              <a:rPr lang="en-US" sz="3400" b="0" i="0">
                <a:solidFill>
                  <a:srgbClr val="121212"/>
                </a:solidFill>
                <a:effectLst/>
                <a:latin typeface="Inter" panose="020B0502030000000004" pitchFamily="34" charset="0"/>
              </a:rPr>
              <a:t>Rachel weeping for her children,</a:t>
            </a:r>
          </a:p>
          <a:p>
            <a:pPr algn="l"/>
            <a:r>
              <a:rPr lang="en-US" sz="3400" b="0" i="0">
                <a:solidFill>
                  <a:srgbClr val="121212"/>
                </a:solidFill>
                <a:effectLst/>
                <a:latin typeface="Inter" panose="020B0502030000000004" pitchFamily="34" charset="0"/>
              </a:rPr>
              <a:t>and refusing to be comforted,</a:t>
            </a:r>
          </a:p>
          <a:p>
            <a:pPr algn="l"/>
            <a:r>
              <a:rPr lang="en-US" sz="3400" b="0" i="0">
                <a:solidFill>
                  <a:srgbClr val="121212"/>
                </a:solidFill>
                <a:effectLst/>
                <a:latin typeface="Inter" panose="020B0502030000000004" pitchFamily="34" charset="0"/>
              </a:rPr>
              <a:t>because they are no more.”</a:t>
            </a:r>
          </a:p>
        </p:txBody>
      </p:sp>
      <p:sp>
        <p:nvSpPr>
          <p:cNvPr id="2" name="TextBox 1">
            <a:extLst>
              <a:ext uri="{FF2B5EF4-FFF2-40B4-BE49-F238E27FC236}">
                <a16:creationId xmlns:a16="http://schemas.microsoft.com/office/drawing/2014/main" id="{E0364BEA-7DC2-5E67-C173-72D149D0CEB1}"/>
              </a:ext>
            </a:extLst>
          </p:cNvPr>
          <p:cNvSpPr txBox="1"/>
          <p:nvPr/>
        </p:nvSpPr>
        <p:spPr>
          <a:xfrm>
            <a:off x="6216870" y="146957"/>
            <a:ext cx="5975129" cy="6564086"/>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17</a:t>
            </a:r>
            <a:r>
              <a:rPr lang="hi-IN" sz="3200" b="0" i="0" dirty="0">
                <a:solidFill>
                  <a:srgbClr val="121212"/>
                </a:solidFill>
                <a:effectLst/>
                <a:latin typeface="Inter" panose="020B0502030000000004" pitchFamily="34" charset="0"/>
              </a:rPr>
              <a:t> तब जो वचन यिर्मयाह भविष्यद्वक्ता के द्वारा कहा गया था, वह पूरा हुआ</a:t>
            </a:r>
          </a:p>
          <a:p>
            <a:pPr algn="l"/>
            <a:r>
              <a:rPr lang="hi-IN" sz="3200" b="0" i="0" dirty="0">
                <a:solidFill>
                  <a:srgbClr val="777A7B"/>
                </a:solidFill>
                <a:effectLst/>
                <a:latin typeface="Inter" panose="020B0502030000000004" pitchFamily="34" charset="0"/>
              </a:rPr>
              <a:t>1</a:t>
            </a:r>
            <a:r>
              <a:rPr lang="en-US" sz="3200" b="0" i="0" dirty="0">
                <a:solidFill>
                  <a:srgbClr val="777A7B"/>
                </a:solidFill>
                <a:effectLst/>
                <a:latin typeface="Inter" panose="020B0502030000000004" pitchFamily="34" charset="0"/>
              </a:rPr>
              <a:t>8</a:t>
            </a:r>
            <a:r>
              <a:rPr lang="hi-IN" sz="3200" b="0" i="0" dirty="0">
                <a:solidFill>
                  <a:srgbClr val="121212"/>
                </a:solidFill>
                <a:effectLst/>
                <a:latin typeface="Inter" panose="020B0502030000000004" pitchFamily="34" charset="0"/>
              </a:rPr>
              <a:t> “रामाह में एक करुण-नाद सुनाई दिया,</a:t>
            </a:r>
          </a:p>
          <a:p>
            <a:pPr algn="l"/>
            <a:r>
              <a:rPr lang="hi-IN" sz="3200" b="0" i="0" dirty="0">
                <a:solidFill>
                  <a:srgbClr val="121212"/>
                </a:solidFill>
                <a:effectLst/>
                <a:latin typeface="Inter" panose="020B0502030000000004" pitchFamily="34" charset="0"/>
              </a:rPr>
              <a:t>रोना और बड़ा विलाप,</a:t>
            </a:r>
          </a:p>
          <a:p>
            <a:pPr algn="l"/>
            <a:r>
              <a:rPr lang="hi-IN" sz="3200" b="0" i="0" dirty="0">
                <a:solidFill>
                  <a:srgbClr val="121212"/>
                </a:solidFill>
                <a:effectLst/>
                <a:latin typeface="Inter" panose="020B0502030000000004" pitchFamily="34" charset="0"/>
              </a:rPr>
              <a:t>राहेल अपने बालकों के लिये रो रही थी;</a:t>
            </a:r>
          </a:p>
          <a:p>
            <a:pPr algn="l"/>
            <a:r>
              <a:rPr lang="hi-IN" sz="3200" b="0" i="0" dirty="0">
                <a:solidFill>
                  <a:srgbClr val="121212"/>
                </a:solidFill>
                <a:effectLst/>
                <a:latin typeface="Inter" panose="020B0502030000000004" pitchFamily="34" charset="0"/>
              </a:rPr>
              <a:t>और शान्त होना न चाहती थी, क्योंकि वे अब नहीं रहे।”</a:t>
            </a:r>
          </a:p>
        </p:txBody>
      </p:sp>
      <p:pic>
        <p:nvPicPr>
          <p:cNvPr id="36" name="Audio 35">
            <a:hlinkClick r:id="" action="ppaction://media"/>
            <a:extLst>
              <a:ext uri="{FF2B5EF4-FFF2-40B4-BE49-F238E27FC236}">
                <a16:creationId xmlns:a16="http://schemas.microsoft.com/office/drawing/2014/main" id="{3891B69D-6244-F198-2EA8-335670AB51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0373"/>
    </mc:Choice>
    <mc:Fallback xmlns="">
      <p:transition spd="slow" advTm="20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89435-3E67-E454-30F3-C24CD94CFA2D}"/>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B8804B8-6635-14C6-2CCA-1F3A0B909F5E}"/>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7,18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6096000" cy="6858000"/>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19</a:t>
            </a:r>
            <a:r>
              <a:rPr lang="en-US" sz="3800" b="0" i="0" dirty="0">
                <a:solidFill>
                  <a:srgbClr val="121212"/>
                </a:solidFill>
                <a:effectLst/>
                <a:latin typeface="Inter" panose="020B0502030000000004" pitchFamily="34" charset="0"/>
              </a:rPr>
              <a:t>After Herod died, an angel of the Lord appeared in a dream to Joseph in Egypt. </a:t>
            </a:r>
            <a:r>
              <a:rPr lang="en-US" sz="3800" b="0" i="0" dirty="0">
                <a:solidFill>
                  <a:srgbClr val="777A7B"/>
                </a:solidFill>
                <a:effectLst/>
                <a:latin typeface="Inter" panose="020B0502030000000004" pitchFamily="34" charset="0"/>
              </a:rPr>
              <a:t>20</a:t>
            </a:r>
            <a:r>
              <a:rPr lang="en-US" sz="3800" b="0" i="0" dirty="0">
                <a:solidFill>
                  <a:srgbClr val="121212"/>
                </a:solidFill>
                <a:effectLst/>
                <a:latin typeface="Inter" panose="020B0502030000000004" pitchFamily="34" charset="0"/>
              </a:rPr>
              <a:t>“Get up!” he said. “Take the Child and His mother and go to the land of Israel, for those seeking the Child’s life are now dead.”</a:t>
            </a:r>
            <a:endParaRPr lang="en-ZA" sz="3800" dirty="0"/>
          </a:p>
        </p:txBody>
      </p:sp>
      <p:sp>
        <p:nvSpPr>
          <p:cNvPr id="2" name="TextBox 1">
            <a:extLst>
              <a:ext uri="{FF2B5EF4-FFF2-40B4-BE49-F238E27FC236}">
                <a16:creationId xmlns:a16="http://schemas.microsoft.com/office/drawing/2014/main" id="{F71C0139-CF0E-D817-1354-0388A2C8D8DB}"/>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121212"/>
                </a:solidFill>
                <a:effectLst/>
                <a:latin typeface="Inter" panose="020B0502030000000004" pitchFamily="34" charset="0"/>
              </a:rPr>
              <a:t>हेरोदेस के मरने के बाद, प्रभु के दूत ने मिस्र में यूसुफ को स्वप्न में प्रकट होकर कहा, </a:t>
            </a:r>
            <a:r>
              <a:rPr lang="hi-IN" sz="3600" b="0" i="0" dirty="0">
                <a:solidFill>
                  <a:srgbClr val="777A7B"/>
                </a:solidFill>
                <a:effectLst/>
                <a:latin typeface="Inter" panose="020B0502030000000004" pitchFamily="34" charset="0"/>
              </a:rPr>
              <a:t>20</a:t>
            </a:r>
            <a:r>
              <a:rPr lang="hi-IN" sz="3600" b="0" i="0" dirty="0">
                <a:solidFill>
                  <a:srgbClr val="121212"/>
                </a:solidFill>
                <a:effectLst/>
                <a:latin typeface="Inter" panose="020B0502030000000004" pitchFamily="34" charset="0"/>
              </a:rPr>
              <a:t>“उठ, बालक और उसकी माता को लेकर इस्राएल के देश में चला जा; क्योंकि जो बालक के प्राण लेना चाहते थे, वे मर गए।”</a:t>
            </a:r>
            <a:endParaRPr lang="en-ZA" sz="1100" dirty="0"/>
          </a:p>
        </p:txBody>
      </p:sp>
      <p:pic>
        <p:nvPicPr>
          <p:cNvPr id="6" name="Audio 5">
            <a:hlinkClick r:id="" action="ppaction://media"/>
            <a:extLst>
              <a:ext uri="{FF2B5EF4-FFF2-40B4-BE49-F238E27FC236}">
                <a16:creationId xmlns:a16="http://schemas.microsoft.com/office/drawing/2014/main" id="{17FB2B60-74CF-8A5A-8D29-A44363F6AB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717"/>
    </mc:Choice>
    <mc:Fallback xmlns="">
      <p:transition spd="slow" advTm="1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9FBDA0-D883-E7AB-B86D-99ADB7047339}"/>
              </a:ext>
            </a:extLst>
          </p:cNvPr>
          <p:cNvPicPr>
            <a:picLocks noChangeAspect="1"/>
          </p:cNvPicPr>
          <p:nvPr/>
        </p:nvPicPr>
        <p:blipFill rotWithShape="1">
          <a:blip r:embed="rId2"/>
          <a:srcRect l="3298" r="646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E69E6DE-A983-655E-E666-87310E3D5350}"/>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9,20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21</a:t>
            </a:r>
            <a:r>
              <a:rPr lang="en-US" sz="3600" b="0" i="0" dirty="0">
                <a:solidFill>
                  <a:srgbClr val="121212"/>
                </a:solidFill>
                <a:effectLst/>
                <a:latin typeface="Inter" panose="020B0502030000000004" pitchFamily="34" charset="0"/>
              </a:rPr>
              <a:t>So Joseph got up, took the Child and His mother, and went to the land of Israel. </a:t>
            </a:r>
            <a:r>
              <a:rPr lang="en-US" sz="3600" b="0" i="0" dirty="0">
                <a:solidFill>
                  <a:srgbClr val="777A7B"/>
                </a:solidFill>
                <a:effectLst/>
                <a:latin typeface="Inter" panose="020B0502030000000004" pitchFamily="34" charset="0"/>
              </a:rPr>
              <a:t>22</a:t>
            </a:r>
            <a:r>
              <a:rPr lang="en-US" sz="3600" b="0" i="0" dirty="0">
                <a:solidFill>
                  <a:srgbClr val="121212"/>
                </a:solidFill>
                <a:effectLst/>
                <a:latin typeface="Inter" panose="020B0502030000000004" pitchFamily="34" charset="0"/>
              </a:rPr>
              <a:t>But when he learned that Archelaus was reigning in Judea in place of his father Herod, he was afraid to go there. </a:t>
            </a:r>
            <a:endParaRPr lang="en-ZA" sz="3600" dirty="0"/>
          </a:p>
        </p:txBody>
      </p:sp>
      <p:sp>
        <p:nvSpPr>
          <p:cNvPr id="2" name="TextBox 1">
            <a:extLst>
              <a:ext uri="{FF2B5EF4-FFF2-40B4-BE49-F238E27FC236}">
                <a16:creationId xmlns:a16="http://schemas.microsoft.com/office/drawing/2014/main" id="{58D57A13-9B83-EE9F-35D0-21CE485BFDDC}"/>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121212"/>
                </a:solidFill>
                <a:effectLst/>
                <a:latin typeface="Inter" panose="020B0502030000000004" pitchFamily="34" charset="0"/>
              </a:rPr>
              <a:t>वह उठा, और बालक और उसकी माता को साथ लेकर इस्राएल के देश में आया। </a:t>
            </a:r>
            <a:r>
              <a:rPr lang="hi-IN" sz="3600" b="0" i="0" dirty="0">
                <a:solidFill>
                  <a:srgbClr val="777A7B"/>
                </a:solidFill>
                <a:effectLst/>
                <a:latin typeface="Inter" panose="020B0502030000000004" pitchFamily="34" charset="0"/>
              </a:rPr>
              <a:t>22</a:t>
            </a:r>
            <a:r>
              <a:rPr lang="hi-IN" sz="3600" b="0" i="0" dirty="0">
                <a:solidFill>
                  <a:srgbClr val="121212"/>
                </a:solidFill>
                <a:effectLst/>
                <a:latin typeface="Inter" panose="020B0502030000000004" pitchFamily="34" charset="0"/>
              </a:rPr>
              <a:t>परन्तु यह सुनकर कि अरखिलाउस</a:t>
            </a:r>
            <a:r>
              <a:rPr lang="en-US" sz="3600" b="0" i="0" dirty="0">
                <a:solidFill>
                  <a:srgbClr val="121212"/>
                </a:solidFill>
                <a:effectLst/>
                <a:latin typeface="Inter" panose="020B0502030000000004" pitchFamily="34" charset="0"/>
              </a:rPr>
              <a:t>d </a:t>
            </a:r>
            <a:r>
              <a:rPr lang="hi-IN" sz="3600" b="0" i="0" dirty="0">
                <a:solidFill>
                  <a:srgbClr val="121212"/>
                </a:solidFill>
                <a:effectLst/>
                <a:latin typeface="Inter" panose="020B0502030000000004" pitchFamily="34" charset="0"/>
              </a:rPr>
              <a:t>अपने पिता हेरोदेस की जगह यहूदिया पर राज्य कर रहा है, वहाँ जाने से डरा;</a:t>
            </a:r>
            <a:endParaRPr lang="en-ZA" sz="1100" dirty="0"/>
          </a:p>
        </p:txBody>
      </p:sp>
      <p:pic>
        <p:nvPicPr>
          <p:cNvPr id="43" name="Audio 42">
            <a:hlinkClick r:id="" action="ppaction://media"/>
            <a:extLst>
              <a:ext uri="{FF2B5EF4-FFF2-40B4-BE49-F238E27FC236}">
                <a16:creationId xmlns:a16="http://schemas.microsoft.com/office/drawing/2014/main" id="{ADB96559-5CAB-B839-9E5D-B2D5CE0091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7216"/>
    </mc:Choice>
    <mc:Fallback xmlns="">
      <p:transition spd="slow" advTm="17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405B4B-DCDB-D73F-38B2-46230717ED3A}"/>
              </a:ext>
            </a:extLst>
          </p:cNvPr>
          <p:cNvPicPr>
            <a:picLocks noChangeAspect="1"/>
          </p:cNvPicPr>
          <p:nvPr/>
        </p:nvPicPr>
        <p:blipFill>
          <a:blip r:embed="rId2"/>
          <a:stretch>
            <a:fillRect/>
          </a:stretch>
        </p:blipFill>
        <p:spPr>
          <a:xfrm flipH="1">
            <a:off x="1" y="0"/>
            <a:ext cx="12191999" cy="7060246"/>
          </a:xfrm>
          <a:prstGeom prst="rect">
            <a:avLst/>
          </a:prstGeom>
        </p:spPr>
      </p:pic>
      <p:sp>
        <p:nvSpPr>
          <p:cNvPr id="5" name="TextBox 4">
            <a:extLst>
              <a:ext uri="{FF2B5EF4-FFF2-40B4-BE49-F238E27FC236}">
                <a16:creationId xmlns:a16="http://schemas.microsoft.com/office/drawing/2014/main" id="{CCCBF4E1-6FAA-CA9A-DC22-53B09C8B49C6}"/>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21,22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121212"/>
                </a:solidFill>
                <a:effectLst/>
                <a:latin typeface="Inter" panose="020B0502030000000004" pitchFamily="34" charset="0"/>
              </a:rPr>
              <a:t>And having been warned in a dream, he withdrew to the district of Galilee,</a:t>
            </a:r>
            <a:endParaRPr lang="en-ZA" dirty="0"/>
          </a:p>
        </p:txBody>
      </p:sp>
      <p:sp>
        <p:nvSpPr>
          <p:cNvPr id="2" name="TextBox 1">
            <a:extLst>
              <a:ext uri="{FF2B5EF4-FFF2-40B4-BE49-F238E27FC236}">
                <a16:creationId xmlns:a16="http://schemas.microsoft.com/office/drawing/2014/main" id="{19D3D4D0-99B5-B659-9A22-D3B413DD5E83}"/>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और स्वप्न में परमेश्वर से चेतावनी पाकर गलील प्रदेश में चला गया।</a:t>
            </a:r>
            <a:endParaRPr lang="en-ZA" sz="1100" dirty="0"/>
          </a:p>
        </p:txBody>
      </p:sp>
      <p:pic>
        <p:nvPicPr>
          <p:cNvPr id="6" name="Audio 5">
            <a:hlinkClick r:id="" action="ppaction://media"/>
            <a:extLst>
              <a:ext uri="{FF2B5EF4-FFF2-40B4-BE49-F238E27FC236}">
                <a16:creationId xmlns:a16="http://schemas.microsoft.com/office/drawing/2014/main" id="{DB421497-6D4C-F564-0629-4B8577702D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F2FF7-90B1-2B24-E4E9-198C0C3A5F0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4D6A4C19-CEFA-16ED-9F5E-6186F0961EE9}"/>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he went and lived in a town called Nazareth. So was fulfilled what was spoken through the prophets: “He will be called a Nazarene.”</a:t>
            </a:r>
            <a:endParaRPr lang="en-ZA" sz="4000" dirty="0"/>
          </a:p>
        </p:txBody>
      </p:sp>
      <p:sp>
        <p:nvSpPr>
          <p:cNvPr id="2" name="TextBox 1">
            <a:extLst>
              <a:ext uri="{FF2B5EF4-FFF2-40B4-BE49-F238E27FC236}">
                <a16:creationId xmlns:a16="http://schemas.microsoft.com/office/drawing/2014/main" id="{3C4A8BC6-B631-6B0B-6462-12AD7C5C1D16}"/>
              </a:ext>
            </a:extLst>
          </p:cNvPr>
          <p:cNvSpPr txBox="1"/>
          <p:nvPr/>
        </p:nvSpPr>
        <p:spPr>
          <a:xfrm>
            <a:off x="6216870" y="146957"/>
            <a:ext cx="5975129" cy="6564086"/>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23</a:t>
            </a:r>
            <a:r>
              <a:rPr lang="hi-IN" sz="4000" b="0" i="0" dirty="0">
                <a:solidFill>
                  <a:srgbClr val="121212"/>
                </a:solidFill>
                <a:effectLst/>
                <a:latin typeface="Inter" panose="020B0502030000000004" pitchFamily="34" charset="0"/>
              </a:rPr>
              <a:t>और नासरत नामक नगर में जा बसा, ताकि वह वचन पूरा हो, जो भविष्यद्वक्ताओं के द्वारा कहा गया थाः “वह नासरी</a:t>
            </a:r>
            <a:r>
              <a:rPr lang="en-US" sz="4000" b="0" i="0" dirty="0">
                <a:solidFill>
                  <a:srgbClr val="121212"/>
                </a:solidFill>
                <a:effectLst/>
                <a:latin typeface="Inter" panose="020B0502030000000004" pitchFamily="34" charset="0"/>
              </a:rPr>
              <a:t>e </a:t>
            </a:r>
            <a:r>
              <a:rPr lang="hi-IN" sz="4000" b="0" i="0" dirty="0">
                <a:solidFill>
                  <a:srgbClr val="121212"/>
                </a:solidFill>
                <a:effectLst/>
                <a:latin typeface="Inter" panose="020B0502030000000004" pitchFamily="34" charset="0"/>
              </a:rPr>
              <a:t>कहलाएगा।”</a:t>
            </a:r>
            <a:endParaRPr lang="en-ZA" sz="1200" dirty="0"/>
          </a:p>
        </p:txBody>
      </p:sp>
      <p:pic>
        <p:nvPicPr>
          <p:cNvPr id="18" name="Audio 17">
            <a:hlinkClick r:id="" action="ppaction://media"/>
            <a:extLst>
              <a:ext uri="{FF2B5EF4-FFF2-40B4-BE49-F238E27FC236}">
                <a16:creationId xmlns:a16="http://schemas.microsoft.com/office/drawing/2014/main" id="{19AEC546-89BB-60A3-E85A-2C6BD1A0E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707"/>
    </mc:Choice>
    <mc:Fallback xmlns="">
      <p:transition spd="slow" advTm="10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488B1E26-D6D2-61B3-A987-F4CF5BE4EA92}"/>
              </a:ext>
            </a:extLst>
          </p:cNvPr>
          <p:cNvSpPr txBox="1"/>
          <p:nvPr/>
        </p:nvSpPr>
        <p:spPr>
          <a:xfrm>
            <a:off x="4533364" y="244702"/>
            <a:ext cx="7901188" cy="34290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मिस्र देश में जाना और फिर नाजरथ में वापसी</a:t>
            </a:r>
            <a:endParaRPr lang="en-US" sz="6000" b="0" i="0" u="none" strike="noStrike" baseline="0" dirty="0">
              <a:solidFill>
                <a:schemeClr val="bg1"/>
              </a:solidFill>
              <a:latin typeface="TimesNewRomanPSMT"/>
            </a:endParaRPr>
          </a:p>
          <a:p>
            <a:pPr algn="l"/>
            <a:r>
              <a:rPr lang="hi-IN" sz="6000" b="0" i="0" u="none" strike="noStrike" baseline="0" dirty="0">
                <a:solidFill>
                  <a:schemeClr val="bg1"/>
                </a:solidFill>
                <a:latin typeface="TimesNewRomanPSMT"/>
              </a:rPr>
              <a:t>- मत्ती 2:12-23</a:t>
            </a:r>
            <a:endParaRPr lang="en-US" sz="6000" b="0" i="0" u="none" strike="noStrike" baseline="0" dirty="0">
              <a:solidFill>
                <a:schemeClr val="bg1"/>
              </a:solidFill>
              <a:latin typeface="TimesNewRomanPSMT"/>
            </a:endParaRPr>
          </a:p>
        </p:txBody>
      </p:sp>
      <p:sp>
        <p:nvSpPr>
          <p:cNvPr id="5" name="TextBox 4">
            <a:extLst>
              <a:ext uri="{FF2B5EF4-FFF2-40B4-BE49-F238E27FC236}">
                <a16:creationId xmlns:a16="http://schemas.microsoft.com/office/drawing/2014/main" id="{78AA2238-4E94-1FF2-C0DB-29E69FD1CA8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5" name="TextBox 4">
            <a:extLst>
              <a:ext uri="{FF2B5EF4-FFF2-40B4-BE49-F238E27FC236}">
                <a16:creationId xmlns:a16="http://schemas.microsoft.com/office/drawing/2014/main" id="{6897B240-6783-122A-C2AE-4C3300A66CA4}"/>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6479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Flight to Egypt and return to Nazareth - Matthew 2:12-23</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4800" dirty="0"/>
              <a:t>मिस्र देश में जाना और फिर नाजरथ में वापसी - मत्ती 2:12-23</a:t>
            </a:r>
            <a:endParaRPr lang="en-ZA" sz="4800" dirty="0"/>
          </a:p>
        </p:txBody>
      </p:sp>
      <p:pic>
        <p:nvPicPr>
          <p:cNvPr id="22" name="Audio 21">
            <a:hlinkClick r:id="" action="ppaction://media"/>
            <a:extLst>
              <a:ext uri="{FF2B5EF4-FFF2-40B4-BE49-F238E27FC236}">
                <a16:creationId xmlns:a16="http://schemas.microsoft.com/office/drawing/2014/main" id="{F75058DB-8AC5-64C8-777D-D6607DCC41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325"/>
    </mc:Choice>
    <mc:Fallback xmlns="">
      <p:transition spd="slow" advTm="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258AD1-9555-011D-1739-3974578866CC}"/>
              </a:ext>
            </a:extLst>
          </p:cNvPr>
          <p:cNvPicPr>
            <a:picLocks noChangeAspect="1"/>
          </p:cNvPicPr>
          <p:nvPr/>
        </p:nvPicPr>
        <p:blipFill>
          <a:blip r:embed="rId2"/>
          <a:stretch>
            <a:fillRect/>
          </a:stretch>
        </p:blipFill>
        <p:spPr>
          <a:xfrm>
            <a:off x="0" y="-313372"/>
            <a:ext cx="12191999" cy="7171372"/>
          </a:xfrm>
          <a:prstGeom prst="rect">
            <a:avLst/>
          </a:prstGeom>
        </p:spPr>
      </p:pic>
      <p:sp>
        <p:nvSpPr>
          <p:cNvPr id="2" name="TextBox 1">
            <a:extLst>
              <a:ext uri="{FF2B5EF4-FFF2-40B4-BE49-F238E27FC236}">
                <a16:creationId xmlns:a16="http://schemas.microsoft.com/office/drawing/2014/main" id="{1425E24B-B5AD-857F-79D7-DC8415D6E520}"/>
              </a:ext>
            </a:extLst>
          </p:cNvPr>
          <p:cNvSpPr txBox="1"/>
          <p:nvPr/>
        </p:nvSpPr>
        <p:spPr>
          <a:xfrm>
            <a:off x="4533364" y="244702"/>
            <a:ext cx="7901188" cy="342900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मिस्र देश में जाना और फिर नाजरथ में वापसी</a:t>
            </a:r>
            <a:endParaRPr lang="en-US" sz="6000" b="0" i="0" u="none" strike="noStrike" baseline="0" dirty="0">
              <a:solidFill>
                <a:schemeClr val="bg1"/>
              </a:solidFill>
              <a:latin typeface="TimesNewRomanPSMT"/>
            </a:endParaRPr>
          </a:p>
          <a:p>
            <a:pPr algn="l"/>
            <a:r>
              <a:rPr lang="hi-IN" sz="6000" b="0" i="0" u="none" strike="noStrike" baseline="0" dirty="0">
                <a:solidFill>
                  <a:schemeClr val="bg1"/>
                </a:solidFill>
                <a:latin typeface="TimesNewRomanPSMT"/>
              </a:rPr>
              <a:t>- मत्ती 2:12-23</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148173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When the Magi had gone, an angel of the Lord appeared to Joseph in a dream. “Get up!” he said. “Take the Child and His mother and flee to Egypt. Stay there until I tell you, for Herod is going to search for the Child to kill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146957"/>
            <a:ext cx="5975129" cy="6564086"/>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1</a:t>
            </a:r>
            <a:r>
              <a:rPr lang="hi-IN" sz="3400" b="0" i="0" dirty="0">
                <a:solidFill>
                  <a:srgbClr val="777A7B"/>
                </a:solidFill>
                <a:effectLst/>
                <a:latin typeface="Inter" panose="020B0502030000000004" pitchFamily="34" charset="0"/>
              </a:rPr>
              <a:t>3</a:t>
            </a:r>
            <a:r>
              <a:rPr lang="hi-IN" sz="3400" b="0" i="0" dirty="0">
                <a:solidFill>
                  <a:srgbClr val="121212"/>
                </a:solidFill>
                <a:effectLst/>
                <a:latin typeface="Inter" panose="020B0502030000000004" pitchFamily="34" charset="0"/>
              </a:rPr>
              <a:t> उनके चले जाने के बाद, परमेश्वर के एक दूत ने स्वप्न में प्रकट होकर यूसुफ से कहा, “उठ! उस बालक को और उसकी माता को लेकर मिस्र देश को भाग जा; और जब तक मैं तुझ से न कहूँ, तब तक वहीं रहना; क्योंकि हेरोदेस इस बालक को ढूँढ़ने पर है कि इसे मरवा डाले।”</a:t>
            </a:r>
            <a:endParaRPr lang="en-ZA" sz="3400" dirty="0"/>
          </a:p>
        </p:txBody>
      </p:sp>
      <p:pic>
        <p:nvPicPr>
          <p:cNvPr id="15" name="Audio 14">
            <a:hlinkClick r:id="" action="ppaction://media"/>
            <a:extLst>
              <a:ext uri="{FF2B5EF4-FFF2-40B4-BE49-F238E27FC236}">
                <a16:creationId xmlns:a16="http://schemas.microsoft.com/office/drawing/2014/main" id="{48CF3126-5885-453F-C840-ACFD30E5F8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35257"/>
    </mc:Choice>
    <mc:Fallback xmlns="">
      <p:transition spd="slow" advTm="3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8613D6E-58A0-46FD-BDEA-AB1678D8419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E13F167-447B-1875-F7F4-D5D596A73A3F}"/>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So he got up, took the Child and His mother by night, and withdrew to Egypt, </a:t>
            </a:r>
            <a:r>
              <a:rPr lang="en-US" sz="3600" b="0" i="0" dirty="0">
                <a:solidFill>
                  <a:srgbClr val="777A7B"/>
                </a:solidFill>
                <a:effectLst/>
                <a:latin typeface="Inter" panose="020B0502030000000004" pitchFamily="34" charset="0"/>
              </a:rPr>
              <a:t>15</a:t>
            </a:r>
            <a:r>
              <a:rPr lang="en-US" sz="3600" b="0" i="0" dirty="0">
                <a:solidFill>
                  <a:srgbClr val="121212"/>
                </a:solidFill>
                <a:effectLst/>
                <a:latin typeface="Inter" panose="020B0502030000000004" pitchFamily="34" charset="0"/>
              </a:rPr>
              <a:t>where he stayed until the death of Herod. This fulfilled what the Lord had spoken through the prophet: “Out of Egypt I called My Son.”</a:t>
            </a:r>
            <a:endParaRPr lang="en-ZA" sz="1200" dirty="0"/>
          </a:p>
        </p:txBody>
      </p:sp>
      <p:sp>
        <p:nvSpPr>
          <p:cNvPr id="2" name="TextBox 1">
            <a:extLst>
              <a:ext uri="{FF2B5EF4-FFF2-40B4-BE49-F238E27FC236}">
                <a16:creationId xmlns:a16="http://schemas.microsoft.com/office/drawing/2014/main" id="{5E93EAD7-74F5-A0E2-7CB6-D36E0D9BD460}"/>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 तब वह रात ही को उठकर बालक और उसकी माता को लेकर मिस्र को चल दिया। </a:t>
            </a:r>
            <a:r>
              <a:rPr lang="hi-IN" sz="3600" b="0" i="0" dirty="0">
                <a:solidFill>
                  <a:srgbClr val="777A7B"/>
                </a:solidFill>
                <a:effectLst/>
                <a:latin typeface="Inter" panose="020B0502030000000004" pitchFamily="34" charset="0"/>
              </a:rPr>
              <a:t>1</a:t>
            </a:r>
            <a:r>
              <a:rPr lang="en-US"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 और हेरोदेस के मरने तक वहीं रहा। इसलिए कि वह वचन जो प्रभु ने भविष्यद्वक्ता के द्वारा कहा था पूरा हो “मैंने अपने पुत्र को मिस्र से बुलाया।”</a:t>
            </a:r>
            <a:endParaRPr lang="en-ZA" sz="1100" dirty="0"/>
          </a:p>
        </p:txBody>
      </p:sp>
      <p:pic>
        <p:nvPicPr>
          <p:cNvPr id="11" name="Audio 10">
            <a:hlinkClick r:id="" action="ppaction://media"/>
            <a:extLst>
              <a:ext uri="{FF2B5EF4-FFF2-40B4-BE49-F238E27FC236}">
                <a16:creationId xmlns:a16="http://schemas.microsoft.com/office/drawing/2014/main" id="{99462372-7316-BF5A-7F12-821AFBDE58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21690"/>
    </mc:Choice>
    <mc:Fallback xmlns="">
      <p:transition spd="slow" advTm="2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261318-73B6-2BAD-5CE7-8204AE4F9D74}"/>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9BCA9BED-73F8-7B0F-84D5-36871F45C96F}"/>
              </a:ext>
            </a:extLst>
          </p:cNvPr>
          <p:cNvSpPr txBox="1"/>
          <p:nvPr/>
        </p:nvSpPr>
        <p:spPr>
          <a:xfrm>
            <a:off x="278095" y="263848"/>
            <a:ext cx="3363175"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2:1</a:t>
            </a:r>
            <a:r>
              <a:rPr lang="en-US" sz="2800" b="0" i="0" u="none" strike="noStrike" baseline="0" dirty="0">
                <a:solidFill>
                  <a:schemeClr val="bg1"/>
                </a:solidFill>
                <a:latin typeface="Mangal" panose="02040503050203030202" pitchFamily="18" charset="0"/>
                <a:cs typeface="Mangal" panose="02040503050203030202" pitchFamily="18" charset="0"/>
              </a:rPr>
              <a:t>4,15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When Herod saw that he had been outwitted by the Magi, he was filled with rage. Sending orders, he put to death all the boys in Bethlehem and its vicinity who were two years old and under, according to the time he had learned from the Magi.</a:t>
            </a:r>
            <a:endParaRPr lang="en-ZA" dirty="0"/>
          </a:p>
        </p:txBody>
      </p:sp>
      <p:sp>
        <p:nvSpPr>
          <p:cNvPr id="2" name="TextBox 1">
            <a:extLst>
              <a:ext uri="{FF2B5EF4-FFF2-40B4-BE49-F238E27FC236}">
                <a16:creationId xmlns:a16="http://schemas.microsoft.com/office/drawing/2014/main" id="{904C2BFD-3BF0-28F4-4E62-F6AC223CCDDF}"/>
              </a:ext>
            </a:extLst>
          </p:cNvPr>
          <p:cNvSpPr txBox="1"/>
          <p:nvPr/>
        </p:nvSpPr>
        <p:spPr>
          <a:xfrm>
            <a:off x="6216870" y="146957"/>
            <a:ext cx="5975129" cy="6564086"/>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जब हेरोदेस ने यह देखा, कि ज्योतिषियों ने उसके साथ धोखा किया है, तब वह क्रोध से भर गया, और लोगों को भेजकर ज्योतिषियों से ठीक-ठीक पूछे हुए समय के अनुसार बैतलहम और उसके आस-पास के स्थानों के सब लड़कों को जो दो वर्ष के या उससे छोटे थे, मरवा डाला।</a:t>
            </a:r>
            <a:endParaRPr lang="en-ZA" sz="3600" dirty="0"/>
          </a:p>
        </p:txBody>
      </p:sp>
      <p:pic>
        <p:nvPicPr>
          <p:cNvPr id="36" name="Audio 35">
            <a:hlinkClick r:id="" action="ppaction://media"/>
            <a:extLst>
              <a:ext uri="{FF2B5EF4-FFF2-40B4-BE49-F238E27FC236}">
                <a16:creationId xmlns:a16="http://schemas.microsoft.com/office/drawing/2014/main" id="{2EC5156F-66AB-8C9F-FFD3-E419AE8F93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9914"/>
    </mc:Choice>
    <mc:Fallback xmlns="">
      <p:transition spd="slow" advTm="19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990</Words>
  <Application>Microsoft Office PowerPoint</Application>
  <PresentationFormat>Widescreen</PresentationFormat>
  <Paragraphs>56</Paragraphs>
  <Slides>20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2021-07-20T09:23:46Z</dcterms:created>
  <dcterms:modified xsi:type="dcterms:W3CDTF">2024-08-04T16:48:06Z</dcterms:modified>
</cp:coreProperties>
</file>