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68" r:id="rId2"/>
    <p:sldId id="438" r:id="rId3"/>
    <p:sldId id="439" r:id="rId4"/>
    <p:sldId id="469" r:id="rId5"/>
    <p:sldId id="441" r:id="rId6"/>
    <p:sldId id="442" r:id="rId7"/>
    <p:sldId id="445" r:id="rId8"/>
    <p:sldId id="446" r:id="rId9"/>
    <p:sldId id="447" r:id="rId10"/>
    <p:sldId id="448" r:id="rId11"/>
    <p:sldId id="449" r:id="rId12"/>
    <p:sldId id="450" r:id="rId13"/>
    <p:sldId id="451" r:id="rId14"/>
    <p:sldId id="452" r:id="rId15"/>
    <p:sldId id="453" r:id="rId16"/>
    <p:sldId id="454" r:id="rId17"/>
    <p:sldId id="455" r:id="rId18"/>
    <p:sldId id="456" r:id="rId19"/>
    <p:sldId id="457" r:id="rId20"/>
    <p:sldId id="458" r:id="rId21"/>
    <p:sldId id="459" r:id="rId22"/>
    <p:sldId id="4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4D27A5-C0B4-444C-8C8B-A35D6CE98A3F}" v="47" dt="2023-12-13T05:47:23.3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46" autoAdjust="0"/>
    <p:restoredTop sz="93969" autoAdjust="0"/>
  </p:normalViewPr>
  <p:slideViewPr>
    <p:cSldViewPr snapToGrid="0">
      <p:cViewPr varScale="1">
        <p:scale>
          <a:sx n="56" d="100"/>
          <a:sy n="56" d="100"/>
        </p:scale>
        <p:origin x="132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864D27A5-C0B4-444C-8C8B-A35D6CE98A3F}"/>
    <pc:docChg chg="modSld">
      <pc:chgData name="Leonie Smith" userId="fed1330f33f5650e" providerId="LiveId" clId="{864D27A5-C0B4-444C-8C8B-A35D6CE98A3F}" dt="2023-12-13T05:47:23.304" v="64"/>
      <pc:docMkLst>
        <pc:docMk/>
      </pc:docMkLst>
      <pc:sldChg chg="addSp delSp modSp mod modTransition modAnim">
        <pc:chgData name="Leonie Smith" userId="fed1330f33f5650e" providerId="LiveId" clId="{864D27A5-C0B4-444C-8C8B-A35D6CE98A3F}" dt="2023-12-13T05:47:23.304" v="64"/>
        <pc:sldMkLst>
          <pc:docMk/>
          <pc:sldMk cId="3759221820" sldId="439"/>
        </pc:sldMkLst>
        <pc:picChg chg="add del mod">
          <ac:chgData name="Leonie Smith" userId="fed1330f33f5650e" providerId="LiveId" clId="{864D27A5-C0B4-444C-8C8B-A35D6CE98A3F}" dt="2023-12-13T05:47:17.393" v="63"/>
          <ac:picMkLst>
            <pc:docMk/>
            <pc:sldMk cId="3759221820" sldId="439"/>
            <ac:picMk id="7" creationId="{BA0EC0B7-EE5D-C061-7BB2-AF77AB00F39D}"/>
          </ac:picMkLst>
        </pc:picChg>
        <pc:picChg chg="add del mod ord">
          <ac:chgData name="Leonie Smith" userId="fed1330f33f5650e" providerId="LiveId" clId="{864D27A5-C0B4-444C-8C8B-A35D6CE98A3F}" dt="2023-12-13T05:47:23.304" v="64"/>
          <ac:picMkLst>
            <pc:docMk/>
            <pc:sldMk cId="3759221820" sldId="439"/>
            <ac:picMk id="12" creationId="{88CBE245-75FB-B9E1-2ABD-EFD3A5F81E75}"/>
          </ac:picMkLst>
        </pc:picChg>
        <pc:picChg chg="add mod">
          <ac:chgData name="Leonie Smith" userId="fed1330f33f5650e" providerId="LiveId" clId="{864D27A5-C0B4-444C-8C8B-A35D6CE98A3F}" dt="2023-12-13T05:47:23.304" v="64"/>
          <ac:picMkLst>
            <pc:docMk/>
            <pc:sldMk cId="3759221820" sldId="439"/>
            <ac:picMk id="13" creationId="{72CCC6E9-AFE1-BACE-5DA0-04B39E8D6933}"/>
          </ac:picMkLst>
        </pc:picChg>
      </pc:sldChg>
      <pc:sldChg chg="addSp delSp modSp mod modTransition modAnim">
        <pc:chgData name="Leonie Smith" userId="fed1330f33f5650e" providerId="LiveId" clId="{864D27A5-C0B4-444C-8C8B-A35D6CE98A3F}" dt="2023-12-13T05:31:50.304" v="7"/>
        <pc:sldMkLst>
          <pc:docMk/>
          <pc:sldMk cId="3676245138" sldId="441"/>
        </pc:sldMkLst>
        <pc:picChg chg="add del mod">
          <ac:chgData name="Leonie Smith" userId="fed1330f33f5650e" providerId="LiveId" clId="{864D27A5-C0B4-444C-8C8B-A35D6CE98A3F}" dt="2023-12-13T05:31:25.768" v="6"/>
          <ac:picMkLst>
            <pc:docMk/>
            <pc:sldMk cId="3676245138" sldId="441"/>
            <ac:picMk id="6" creationId="{A21295E8-20A4-8EF8-26DA-BA70D997339D}"/>
          </ac:picMkLst>
        </pc:picChg>
        <pc:picChg chg="add del mod ord">
          <ac:chgData name="Leonie Smith" userId="fed1330f33f5650e" providerId="LiveId" clId="{864D27A5-C0B4-444C-8C8B-A35D6CE98A3F}" dt="2023-12-13T05:31:50.304" v="7"/>
          <ac:picMkLst>
            <pc:docMk/>
            <pc:sldMk cId="3676245138" sldId="441"/>
            <ac:picMk id="9" creationId="{9CD3E790-81B5-E3E3-05FE-B5F3D83C3C53}"/>
          </ac:picMkLst>
        </pc:picChg>
        <pc:picChg chg="add mod">
          <ac:chgData name="Leonie Smith" userId="fed1330f33f5650e" providerId="LiveId" clId="{864D27A5-C0B4-444C-8C8B-A35D6CE98A3F}" dt="2023-12-13T05:31:50.304" v="7"/>
          <ac:picMkLst>
            <pc:docMk/>
            <pc:sldMk cId="3676245138" sldId="441"/>
            <ac:picMk id="10" creationId="{BFFCC29B-E043-75E4-0606-E5311D789747}"/>
          </ac:picMkLst>
        </pc:picChg>
      </pc:sldChg>
      <pc:sldChg chg="addSp delSp modSp mod modTransition modAnim">
        <pc:chgData name="Leonie Smith" userId="fed1330f33f5650e" providerId="LiveId" clId="{864D27A5-C0B4-444C-8C8B-A35D6CE98A3F}" dt="2023-12-13T05:34:38.528" v="20"/>
        <pc:sldMkLst>
          <pc:docMk/>
          <pc:sldMk cId="2166098122" sldId="445"/>
        </pc:sldMkLst>
        <pc:picChg chg="add del mod">
          <ac:chgData name="Leonie Smith" userId="fed1330f33f5650e" providerId="LiveId" clId="{864D27A5-C0B4-444C-8C8B-A35D6CE98A3F}" dt="2023-12-13T05:32:57.945" v="10"/>
          <ac:picMkLst>
            <pc:docMk/>
            <pc:sldMk cId="2166098122" sldId="445"/>
            <ac:picMk id="6" creationId="{7E8F8D7F-9819-BB48-2F87-37E5EE76F439}"/>
          </ac:picMkLst>
        </pc:picChg>
        <pc:picChg chg="add del mod ord">
          <ac:chgData name="Leonie Smith" userId="fed1330f33f5650e" providerId="LiveId" clId="{864D27A5-C0B4-444C-8C8B-A35D6CE98A3F}" dt="2023-12-13T05:33:13.015" v="11"/>
          <ac:picMkLst>
            <pc:docMk/>
            <pc:sldMk cId="2166098122" sldId="445"/>
            <ac:picMk id="9" creationId="{FC5F34DC-7950-152E-8260-BDD92BF64A16}"/>
          </ac:picMkLst>
        </pc:picChg>
        <pc:picChg chg="add del mod">
          <ac:chgData name="Leonie Smith" userId="fed1330f33f5650e" providerId="LiveId" clId="{864D27A5-C0B4-444C-8C8B-A35D6CE98A3F}" dt="2023-12-13T05:33:17.642" v="13"/>
          <ac:picMkLst>
            <pc:docMk/>
            <pc:sldMk cId="2166098122" sldId="445"/>
            <ac:picMk id="10" creationId="{EB365538-03D1-D78B-9BC0-4090E245EA7F}"/>
          </ac:picMkLst>
        </pc:picChg>
        <pc:picChg chg="add del mod ord">
          <ac:chgData name="Leonie Smith" userId="fed1330f33f5650e" providerId="LiveId" clId="{864D27A5-C0B4-444C-8C8B-A35D6CE98A3F}" dt="2023-12-13T05:33:29.714" v="14"/>
          <ac:picMkLst>
            <pc:docMk/>
            <pc:sldMk cId="2166098122" sldId="445"/>
            <ac:picMk id="13" creationId="{4CD452F9-5A37-A0E4-46DF-167FA3EF16DE}"/>
          </ac:picMkLst>
        </pc:picChg>
        <pc:picChg chg="add del mod">
          <ac:chgData name="Leonie Smith" userId="fed1330f33f5650e" providerId="LiveId" clId="{864D27A5-C0B4-444C-8C8B-A35D6CE98A3F}" dt="2023-12-13T05:33:31.080" v="16"/>
          <ac:picMkLst>
            <pc:docMk/>
            <pc:sldMk cId="2166098122" sldId="445"/>
            <ac:picMk id="14" creationId="{8C57211F-8E72-F79C-245F-1D30C1FA415C}"/>
          </ac:picMkLst>
        </pc:picChg>
        <pc:picChg chg="add del mod ord">
          <ac:chgData name="Leonie Smith" userId="fed1330f33f5650e" providerId="LiveId" clId="{864D27A5-C0B4-444C-8C8B-A35D6CE98A3F}" dt="2023-12-13T05:33:51.685" v="17"/>
          <ac:picMkLst>
            <pc:docMk/>
            <pc:sldMk cId="2166098122" sldId="445"/>
            <ac:picMk id="17" creationId="{BA725295-8D19-7EAA-FAD8-1DC63A386B6C}"/>
          </ac:picMkLst>
        </pc:picChg>
        <pc:picChg chg="add del mod">
          <ac:chgData name="Leonie Smith" userId="fed1330f33f5650e" providerId="LiveId" clId="{864D27A5-C0B4-444C-8C8B-A35D6CE98A3F}" dt="2023-12-13T05:34:19.044" v="19"/>
          <ac:picMkLst>
            <pc:docMk/>
            <pc:sldMk cId="2166098122" sldId="445"/>
            <ac:picMk id="18" creationId="{F045D1F5-309B-4A48-704B-F9D7DB468ADE}"/>
          </ac:picMkLst>
        </pc:picChg>
        <pc:picChg chg="add del mod ord">
          <ac:chgData name="Leonie Smith" userId="fed1330f33f5650e" providerId="LiveId" clId="{864D27A5-C0B4-444C-8C8B-A35D6CE98A3F}" dt="2023-12-13T05:34:38.528" v="20"/>
          <ac:picMkLst>
            <pc:docMk/>
            <pc:sldMk cId="2166098122" sldId="445"/>
            <ac:picMk id="23" creationId="{A4B14B0E-97D9-C7F5-07B3-F92DC4CB7577}"/>
          </ac:picMkLst>
        </pc:picChg>
        <pc:picChg chg="add mod">
          <ac:chgData name="Leonie Smith" userId="fed1330f33f5650e" providerId="LiveId" clId="{864D27A5-C0B4-444C-8C8B-A35D6CE98A3F}" dt="2023-12-13T05:34:38.528" v="20"/>
          <ac:picMkLst>
            <pc:docMk/>
            <pc:sldMk cId="2166098122" sldId="445"/>
            <ac:picMk id="24" creationId="{2A7518CA-9E85-7EC8-627A-DCD77CF7EAED}"/>
          </ac:picMkLst>
        </pc:picChg>
      </pc:sldChg>
      <pc:sldChg chg="addSp delSp modSp mod modTransition modAnim">
        <pc:chgData name="Leonie Smith" userId="fed1330f33f5650e" providerId="LiveId" clId="{864D27A5-C0B4-444C-8C8B-A35D6CE98A3F}" dt="2023-12-13T05:36:23.748" v="24"/>
        <pc:sldMkLst>
          <pc:docMk/>
          <pc:sldMk cId="2422728137" sldId="447"/>
        </pc:sldMkLst>
        <pc:picChg chg="add del mod">
          <ac:chgData name="Leonie Smith" userId="fed1330f33f5650e" providerId="LiveId" clId="{864D27A5-C0B4-444C-8C8B-A35D6CE98A3F}" dt="2023-12-13T05:36:08.019" v="23"/>
          <ac:picMkLst>
            <pc:docMk/>
            <pc:sldMk cId="2422728137" sldId="447"/>
            <ac:picMk id="6" creationId="{6F4047AB-EECE-EB12-2EE7-46DB2627D77E}"/>
          </ac:picMkLst>
        </pc:picChg>
        <pc:picChg chg="add del mod ord">
          <ac:chgData name="Leonie Smith" userId="fed1330f33f5650e" providerId="LiveId" clId="{864D27A5-C0B4-444C-8C8B-A35D6CE98A3F}" dt="2023-12-13T05:36:23.748" v="24"/>
          <ac:picMkLst>
            <pc:docMk/>
            <pc:sldMk cId="2422728137" sldId="447"/>
            <ac:picMk id="11" creationId="{29651BD2-DFEC-E710-07B2-F2EF7652A76F}"/>
          </ac:picMkLst>
        </pc:picChg>
        <pc:picChg chg="add mod">
          <ac:chgData name="Leonie Smith" userId="fed1330f33f5650e" providerId="LiveId" clId="{864D27A5-C0B4-444C-8C8B-A35D6CE98A3F}" dt="2023-12-13T05:36:23.748" v="24"/>
          <ac:picMkLst>
            <pc:docMk/>
            <pc:sldMk cId="2422728137" sldId="447"/>
            <ac:picMk id="12" creationId="{CB706C33-7A5C-324B-6EF2-AD51D13AEE14}"/>
          </ac:picMkLst>
        </pc:picChg>
      </pc:sldChg>
      <pc:sldChg chg="addSp delSp modSp mod modTransition modAnim">
        <pc:chgData name="Leonie Smith" userId="fed1330f33f5650e" providerId="LiveId" clId="{864D27A5-C0B4-444C-8C8B-A35D6CE98A3F}" dt="2023-12-13T05:37:55.584" v="34"/>
        <pc:sldMkLst>
          <pc:docMk/>
          <pc:sldMk cId="4160448636" sldId="449"/>
        </pc:sldMkLst>
        <pc:picChg chg="add del mod">
          <ac:chgData name="Leonie Smith" userId="fed1330f33f5650e" providerId="LiveId" clId="{864D27A5-C0B4-444C-8C8B-A35D6CE98A3F}" dt="2023-12-13T05:37:14.521" v="27"/>
          <ac:picMkLst>
            <pc:docMk/>
            <pc:sldMk cId="4160448636" sldId="449"/>
            <ac:picMk id="7" creationId="{395E4367-BA9E-78B1-8C42-8F828D7C8E2F}"/>
          </ac:picMkLst>
        </pc:picChg>
        <pc:picChg chg="add del mod ord">
          <ac:chgData name="Leonie Smith" userId="fed1330f33f5650e" providerId="LiveId" clId="{864D27A5-C0B4-444C-8C8B-A35D6CE98A3F}" dt="2023-12-13T05:37:21.297" v="28"/>
          <ac:picMkLst>
            <pc:docMk/>
            <pc:sldMk cId="4160448636" sldId="449"/>
            <ac:picMk id="10" creationId="{64676856-53D6-8C09-6582-9077E6F846AB}"/>
          </ac:picMkLst>
        </pc:picChg>
        <pc:picChg chg="add del mod">
          <ac:chgData name="Leonie Smith" userId="fed1330f33f5650e" providerId="LiveId" clId="{864D27A5-C0B4-444C-8C8B-A35D6CE98A3F}" dt="2023-12-13T05:37:22.517" v="30"/>
          <ac:picMkLst>
            <pc:docMk/>
            <pc:sldMk cId="4160448636" sldId="449"/>
            <ac:picMk id="11" creationId="{F1DDC95A-E335-D643-76B7-6D3C92A85607}"/>
          </ac:picMkLst>
        </pc:picChg>
        <pc:picChg chg="add del mod ord">
          <ac:chgData name="Leonie Smith" userId="fed1330f33f5650e" providerId="LiveId" clId="{864D27A5-C0B4-444C-8C8B-A35D6CE98A3F}" dt="2023-12-13T05:37:31.519" v="31"/>
          <ac:picMkLst>
            <pc:docMk/>
            <pc:sldMk cId="4160448636" sldId="449"/>
            <ac:picMk id="14" creationId="{86096546-92C6-1FF4-469D-CFC927F52E81}"/>
          </ac:picMkLst>
        </pc:picChg>
        <pc:picChg chg="add del mod">
          <ac:chgData name="Leonie Smith" userId="fed1330f33f5650e" providerId="LiveId" clId="{864D27A5-C0B4-444C-8C8B-A35D6CE98A3F}" dt="2023-12-13T05:37:32.624" v="33"/>
          <ac:picMkLst>
            <pc:docMk/>
            <pc:sldMk cId="4160448636" sldId="449"/>
            <ac:picMk id="15" creationId="{5A7EF0C5-4F1F-F3B1-8DAA-858D257EBDE3}"/>
          </ac:picMkLst>
        </pc:picChg>
        <pc:picChg chg="add del mod ord">
          <ac:chgData name="Leonie Smith" userId="fed1330f33f5650e" providerId="LiveId" clId="{864D27A5-C0B4-444C-8C8B-A35D6CE98A3F}" dt="2023-12-13T05:37:55.584" v="34"/>
          <ac:picMkLst>
            <pc:docMk/>
            <pc:sldMk cId="4160448636" sldId="449"/>
            <ac:picMk id="18" creationId="{3273D730-2C51-98EA-15C9-024C040293E2}"/>
          </ac:picMkLst>
        </pc:picChg>
        <pc:picChg chg="add mod">
          <ac:chgData name="Leonie Smith" userId="fed1330f33f5650e" providerId="LiveId" clId="{864D27A5-C0B4-444C-8C8B-A35D6CE98A3F}" dt="2023-12-13T05:37:55.584" v="34"/>
          <ac:picMkLst>
            <pc:docMk/>
            <pc:sldMk cId="4160448636" sldId="449"/>
            <ac:picMk id="19" creationId="{0988ABE3-31BA-DE43-C4DC-288087CD541F}"/>
          </ac:picMkLst>
        </pc:picChg>
      </pc:sldChg>
      <pc:sldChg chg="addSp delSp modSp mod modTransition modAnim">
        <pc:chgData name="Leonie Smith" userId="fed1330f33f5650e" providerId="LiveId" clId="{864D27A5-C0B4-444C-8C8B-A35D6CE98A3F}" dt="2023-12-13T05:40:40.176" v="44"/>
        <pc:sldMkLst>
          <pc:docMk/>
          <pc:sldMk cId="3386340796" sldId="451"/>
        </pc:sldMkLst>
        <pc:picChg chg="add del mod">
          <ac:chgData name="Leonie Smith" userId="fed1330f33f5650e" providerId="LiveId" clId="{864D27A5-C0B4-444C-8C8B-A35D6CE98A3F}" dt="2023-12-13T05:39:44.077" v="37"/>
          <ac:picMkLst>
            <pc:docMk/>
            <pc:sldMk cId="3386340796" sldId="451"/>
            <ac:picMk id="6" creationId="{B17F53C9-066E-3A2E-2C3E-73F4F29CF6EC}"/>
          </ac:picMkLst>
        </pc:picChg>
        <pc:picChg chg="add del mod ord">
          <ac:chgData name="Leonie Smith" userId="fed1330f33f5650e" providerId="LiveId" clId="{864D27A5-C0B4-444C-8C8B-A35D6CE98A3F}" dt="2023-12-13T05:40:04.240" v="38"/>
          <ac:picMkLst>
            <pc:docMk/>
            <pc:sldMk cId="3386340796" sldId="451"/>
            <ac:picMk id="10" creationId="{272BFDE0-B4D8-A519-A5CE-E7B5DCA6347B}"/>
          </ac:picMkLst>
        </pc:picChg>
        <pc:picChg chg="add del mod">
          <ac:chgData name="Leonie Smith" userId="fed1330f33f5650e" providerId="LiveId" clId="{864D27A5-C0B4-444C-8C8B-A35D6CE98A3F}" dt="2023-12-13T05:40:08.882" v="40"/>
          <ac:picMkLst>
            <pc:docMk/>
            <pc:sldMk cId="3386340796" sldId="451"/>
            <ac:picMk id="11" creationId="{E0A8378D-0B17-FBC4-F081-D546CD71843B}"/>
          </ac:picMkLst>
        </pc:picChg>
        <pc:picChg chg="add del mod ord">
          <ac:chgData name="Leonie Smith" userId="fed1330f33f5650e" providerId="LiveId" clId="{864D27A5-C0B4-444C-8C8B-A35D6CE98A3F}" dt="2023-12-13T05:40:17.387" v="41"/>
          <ac:picMkLst>
            <pc:docMk/>
            <pc:sldMk cId="3386340796" sldId="451"/>
            <ac:picMk id="14" creationId="{BC699027-ADB8-ADE9-1C98-89F822EB89EC}"/>
          </ac:picMkLst>
        </pc:picChg>
        <pc:picChg chg="add del mod">
          <ac:chgData name="Leonie Smith" userId="fed1330f33f5650e" providerId="LiveId" clId="{864D27A5-C0B4-444C-8C8B-A35D6CE98A3F}" dt="2023-12-13T05:40:18.955" v="43"/>
          <ac:picMkLst>
            <pc:docMk/>
            <pc:sldMk cId="3386340796" sldId="451"/>
            <ac:picMk id="15" creationId="{FC03CC4F-FBAF-59B0-FC04-FF792A30E9CB}"/>
          </ac:picMkLst>
        </pc:picChg>
        <pc:picChg chg="add del mod ord">
          <ac:chgData name="Leonie Smith" userId="fed1330f33f5650e" providerId="LiveId" clId="{864D27A5-C0B4-444C-8C8B-A35D6CE98A3F}" dt="2023-12-13T05:40:40.176" v="44"/>
          <ac:picMkLst>
            <pc:docMk/>
            <pc:sldMk cId="3386340796" sldId="451"/>
            <ac:picMk id="18" creationId="{DEE06BA2-A815-DEAB-3206-F4A5411F3F3C}"/>
          </ac:picMkLst>
        </pc:picChg>
        <pc:picChg chg="add mod">
          <ac:chgData name="Leonie Smith" userId="fed1330f33f5650e" providerId="LiveId" clId="{864D27A5-C0B4-444C-8C8B-A35D6CE98A3F}" dt="2023-12-13T05:40:40.176" v="44"/>
          <ac:picMkLst>
            <pc:docMk/>
            <pc:sldMk cId="3386340796" sldId="451"/>
            <ac:picMk id="19" creationId="{271BD862-427F-7C69-C2EA-6F88E5DF6680}"/>
          </ac:picMkLst>
        </pc:picChg>
      </pc:sldChg>
      <pc:sldChg chg="addSp delSp modSp mod modTransition modAnim">
        <pc:chgData name="Leonie Smith" userId="fed1330f33f5650e" providerId="LiveId" clId="{864D27A5-C0B4-444C-8C8B-A35D6CE98A3F}" dt="2023-12-13T05:42:47.298" v="51"/>
        <pc:sldMkLst>
          <pc:docMk/>
          <pc:sldMk cId="283334129" sldId="453"/>
        </pc:sldMkLst>
        <pc:picChg chg="add del mod">
          <ac:chgData name="Leonie Smith" userId="fed1330f33f5650e" providerId="LiveId" clId="{864D27A5-C0B4-444C-8C8B-A35D6CE98A3F}" dt="2023-12-13T05:41:56.846" v="47"/>
          <ac:picMkLst>
            <pc:docMk/>
            <pc:sldMk cId="283334129" sldId="453"/>
            <ac:picMk id="6" creationId="{72BB6346-7677-B3E6-F538-B1638A6839A0}"/>
          </ac:picMkLst>
        </pc:picChg>
        <pc:picChg chg="add del mod ord">
          <ac:chgData name="Leonie Smith" userId="fed1330f33f5650e" providerId="LiveId" clId="{864D27A5-C0B4-444C-8C8B-A35D6CE98A3F}" dt="2023-12-13T05:42:13.982" v="48"/>
          <ac:picMkLst>
            <pc:docMk/>
            <pc:sldMk cId="283334129" sldId="453"/>
            <ac:picMk id="10" creationId="{72B2E354-1AE1-01C3-B34E-B698F3B7EC37}"/>
          </ac:picMkLst>
        </pc:picChg>
        <pc:picChg chg="add del mod">
          <ac:chgData name="Leonie Smith" userId="fed1330f33f5650e" providerId="LiveId" clId="{864D27A5-C0B4-444C-8C8B-A35D6CE98A3F}" dt="2023-12-13T05:42:29.711" v="50"/>
          <ac:picMkLst>
            <pc:docMk/>
            <pc:sldMk cId="283334129" sldId="453"/>
            <ac:picMk id="11" creationId="{3AA28572-B5C4-A5AE-693B-2AB50CB6E153}"/>
          </ac:picMkLst>
        </pc:picChg>
        <pc:picChg chg="add del mod ord">
          <ac:chgData name="Leonie Smith" userId="fed1330f33f5650e" providerId="LiveId" clId="{864D27A5-C0B4-444C-8C8B-A35D6CE98A3F}" dt="2023-12-13T05:42:47.298" v="51"/>
          <ac:picMkLst>
            <pc:docMk/>
            <pc:sldMk cId="283334129" sldId="453"/>
            <ac:picMk id="15" creationId="{234897B6-A13A-2CB4-A0D0-55AF2FA041F6}"/>
          </ac:picMkLst>
        </pc:picChg>
        <pc:picChg chg="add mod">
          <ac:chgData name="Leonie Smith" userId="fed1330f33f5650e" providerId="LiveId" clId="{864D27A5-C0B4-444C-8C8B-A35D6CE98A3F}" dt="2023-12-13T05:42:47.298" v="51"/>
          <ac:picMkLst>
            <pc:docMk/>
            <pc:sldMk cId="283334129" sldId="453"/>
            <ac:picMk id="16" creationId="{24D39E90-A8FF-FDFD-2BF9-2C05365D199C}"/>
          </ac:picMkLst>
        </pc:picChg>
      </pc:sldChg>
      <pc:sldChg chg="addSp delSp modSp mod modTransition modAnim">
        <pc:chgData name="Leonie Smith" userId="fed1330f33f5650e" providerId="LiveId" clId="{864D27A5-C0B4-444C-8C8B-A35D6CE98A3F}" dt="2023-12-13T05:44:04.466" v="55"/>
        <pc:sldMkLst>
          <pc:docMk/>
          <pc:sldMk cId="1799939013" sldId="455"/>
        </pc:sldMkLst>
        <pc:picChg chg="add del mod">
          <ac:chgData name="Leonie Smith" userId="fed1330f33f5650e" providerId="LiveId" clId="{864D27A5-C0B4-444C-8C8B-A35D6CE98A3F}" dt="2023-12-13T05:43:50.688" v="54"/>
          <ac:picMkLst>
            <pc:docMk/>
            <pc:sldMk cId="1799939013" sldId="455"/>
            <ac:picMk id="6" creationId="{2E320EA7-4349-7548-D227-69B93B238BEF}"/>
          </ac:picMkLst>
        </pc:picChg>
        <pc:picChg chg="add del mod ord">
          <ac:chgData name="Leonie Smith" userId="fed1330f33f5650e" providerId="LiveId" clId="{864D27A5-C0B4-444C-8C8B-A35D6CE98A3F}" dt="2023-12-13T05:44:04.466" v="55"/>
          <ac:picMkLst>
            <pc:docMk/>
            <pc:sldMk cId="1799939013" sldId="455"/>
            <ac:picMk id="9" creationId="{0A3634B1-F3A4-05A3-28BD-7EEAF192E6EE}"/>
          </ac:picMkLst>
        </pc:picChg>
        <pc:picChg chg="add mod">
          <ac:chgData name="Leonie Smith" userId="fed1330f33f5650e" providerId="LiveId" clId="{864D27A5-C0B4-444C-8C8B-A35D6CE98A3F}" dt="2023-12-13T05:44:04.466" v="55"/>
          <ac:picMkLst>
            <pc:docMk/>
            <pc:sldMk cId="1799939013" sldId="455"/>
            <ac:picMk id="10" creationId="{7CAC7A5B-11DF-051F-4EBC-E1884DD68C07}"/>
          </ac:picMkLst>
        </pc:picChg>
      </pc:sldChg>
      <pc:sldChg chg="addSp modSp">
        <pc:chgData name="Leonie Smith" userId="fed1330f33f5650e" providerId="LiveId" clId="{864D27A5-C0B4-444C-8C8B-A35D6CE98A3F}" dt="2023-12-13T05:45:06.238" v="56"/>
        <pc:sldMkLst>
          <pc:docMk/>
          <pc:sldMk cId="2618424304" sldId="457"/>
        </pc:sldMkLst>
        <pc:picChg chg="add mod">
          <ac:chgData name="Leonie Smith" userId="fed1330f33f5650e" providerId="LiveId" clId="{864D27A5-C0B4-444C-8C8B-A35D6CE98A3F}" dt="2023-12-13T05:45:06.238" v="56"/>
          <ac:picMkLst>
            <pc:docMk/>
            <pc:sldMk cId="2618424304" sldId="457"/>
            <ac:picMk id="6" creationId="{F5ADDA4F-EC51-74CF-C47B-159EDB6AF2A9}"/>
          </ac:picMkLst>
        </pc:picChg>
      </pc:sldChg>
      <pc:sldChg chg="addSp delSp modSp mod modTransition modAnim">
        <pc:chgData name="Leonie Smith" userId="fed1330f33f5650e" providerId="LiveId" clId="{864D27A5-C0B4-444C-8C8B-A35D6CE98A3F}" dt="2023-12-13T05:46:18.820" v="60"/>
        <pc:sldMkLst>
          <pc:docMk/>
          <pc:sldMk cId="783514268" sldId="459"/>
        </pc:sldMkLst>
        <pc:picChg chg="add del mod">
          <ac:chgData name="Leonie Smith" userId="fed1330f33f5650e" providerId="LiveId" clId="{864D27A5-C0B4-444C-8C8B-A35D6CE98A3F}" dt="2023-12-13T05:46:07.322" v="59"/>
          <ac:picMkLst>
            <pc:docMk/>
            <pc:sldMk cId="783514268" sldId="459"/>
            <ac:picMk id="6" creationId="{E27C5812-FFCB-8E4E-41D4-E13E9D7D6461}"/>
          </ac:picMkLst>
        </pc:picChg>
        <pc:picChg chg="add del mod ord">
          <ac:chgData name="Leonie Smith" userId="fed1330f33f5650e" providerId="LiveId" clId="{864D27A5-C0B4-444C-8C8B-A35D6CE98A3F}" dt="2023-12-13T05:46:18.820" v="60"/>
          <ac:picMkLst>
            <pc:docMk/>
            <pc:sldMk cId="783514268" sldId="459"/>
            <ac:picMk id="11" creationId="{FF33B137-9242-E4B2-2163-3FC1477303C4}"/>
          </ac:picMkLst>
        </pc:picChg>
        <pc:picChg chg="add mod">
          <ac:chgData name="Leonie Smith" userId="fed1330f33f5650e" providerId="LiveId" clId="{864D27A5-C0B4-444C-8C8B-A35D6CE98A3F}" dt="2023-12-13T05:46:18.820" v="60"/>
          <ac:picMkLst>
            <pc:docMk/>
            <pc:sldMk cId="783514268" sldId="459"/>
            <ac:picMk id="12" creationId="{BF59127B-60EE-0982-6C02-F6B62F56D944}"/>
          </ac:picMkLst>
        </pc:picChg>
      </pc:sldChg>
      <pc:sldChg chg="addSp delSp modSp mod modTransition modAnim">
        <pc:chgData name="Leonie Smith" userId="fed1330f33f5650e" providerId="LiveId" clId="{864D27A5-C0B4-444C-8C8B-A35D6CE98A3F}" dt="2023-12-13T05:25:15.407" v="3"/>
        <pc:sldMkLst>
          <pc:docMk/>
          <pc:sldMk cId="3596600315" sldId="468"/>
        </pc:sldMkLst>
        <pc:picChg chg="add del mod">
          <ac:chgData name="Leonie Smith" userId="fed1330f33f5650e" providerId="LiveId" clId="{864D27A5-C0B4-444C-8C8B-A35D6CE98A3F}" dt="2023-12-13T05:25:08.777" v="2"/>
          <ac:picMkLst>
            <pc:docMk/>
            <pc:sldMk cId="3596600315" sldId="468"/>
            <ac:picMk id="6" creationId="{1B1943DF-FB54-524C-41C6-3048713D069E}"/>
          </ac:picMkLst>
        </pc:picChg>
        <pc:picChg chg="add del mod ord">
          <ac:chgData name="Leonie Smith" userId="fed1330f33f5650e" providerId="LiveId" clId="{864D27A5-C0B4-444C-8C8B-A35D6CE98A3F}" dt="2023-12-13T05:25:15.407" v="3"/>
          <ac:picMkLst>
            <pc:docMk/>
            <pc:sldMk cId="3596600315" sldId="468"/>
            <ac:picMk id="9" creationId="{35D3B01D-E6D5-D12C-4B1B-55EAA3506D06}"/>
          </ac:picMkLst>
        </pc:picChg>
        <pc:picChg chg="add mod">
          <ac:chgData name="Leonie Smith" userId="fed1330f33f5650e" providerId="LiveId" clId="{864D27A5-C0B4-444C-8C8B-A35D6CE98A3F}" dt="2023-12-13T05:25:15.407" v="3"/>
          <ac:picMkLst>
            <pc:docMk/>
            <pc:sldMk cId="3596600315" sldId="468"/>
            <ac:picMk id="10" creationId="{F5DAC898-A068-DF8E-1E8D-A98AC1254238}"/>
          </ac:picMkLst>
        </pc:picChg>
      </pc:sldChg>
    </pc:docChg>
  </pc:docChgLst>
  <pc:docChgLst>
    <pc:chgData name="Leonie Smith" userId="fed1330f33f5650e" providerId="LiveId" clId="{3F718307-5F62-4970-AC15-F454AA90F437}"/>
    <pc:docChg chg="custSel modSld">
      <pc:chgData name="Leonie Smith" userId="fed1330f33f5650e" providerId="LiveId" clId="{3F718307-5F62-4970-AC15-F454AA90F437}" dt="2023-01-13T07:52:33.130" v="44"/>
      <pc:docMkLst>
        <pc:docMk/>
      </pc:docMkLst>
      <pc:sldChg chg="modSp mod modTransition">
        <pc:chgData name="Leonie Smith" userId="fed1330f33f5650e" providerId="LiveId" clId="{3F718307-5F62-4970-AC15-F454AA90F437}" dt="2023-01-09T10:38:41.186" v="7"/>
        <pc:sldMkLst>
          <pc:docMk/>
          <pc:sldMk cId="3261377596" sldId="438"/>
        </pc:sldMkLst>
        <pc:spChg chg="mod">
          <ac:chgData name="Leonie Smith" userId="fed1330f33f5650e" providerId="LiveId" clId="{3F718307-5F62-4970-AC15-F454AA90F437}" dt="2023-01-09T10:37:42.458" v="3" actId="20577"/>
          <ac:spMkLst>
            <pc:docMk/>
            <pc:sldMk cId="3261377596" sldId="438"/>
            <ac:spMk id="2" creationId="{24003982-0D9D-DD42-B4B2-506CE73E786A}"/>
          </ac:spMkLst>
        </pc:spChg>
      </pc:sldChg>
      <pc:sldChg chg="addSp delSp modSp mod modTransition modAnim">
        <pc:chgData name="Leonie Smith" userId="fed1330f33f5650e" providerId="LiveId" clId="{3F718307-5F62-4970-AC15-F454AA90F437}" dt="2023-01-09T10:41:03.651" v="25"/>
        <pc:sldMkLst>
          <pc:docMk/>
          <pc:sldMk cId="3759221820" sldId="439"/>
        </pc:sldMkLst>
        <pc:spChg chg="add mod">
          <ac:chgData name="Leonie Smith" userId="fed1330f33f5650e" providerId="LiveId" clId="{3F718307-5F62-4970-AC15-F454AA90F437}" dt="2023-01-09T10:41:03.651" v="25"/>
          <ac:spMkLst>
            <pc:docMk/>
            <pc:sldMk cId="3759221820" sldId="439"/>
            <ac:spMk id="3" creationId="{413A854C-DD0D-EF8A-EA1C-740445A0135E}"/>
          </ac:spMkLst>
        </pc:spChg>
        <pc:spChg chg="del mod">
          <ac:chgData name="Leonie Smith" userId="fed1330f33f5650e" providerId="LiveId" clId="{3F718307-5F62-4970-AC15-F454AA90F437}" dt="2023-01-09T10:40:08.701" v="23" actId="21"/>
          <ac:spMkLst>
            <pc:docMk/>
            <pc:sldMk cId="3759221820" sldId="439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3759221820" sldId="439"/>
            <ac:picMk id="2" creationId="{F3D89964-E0B2-B22D-B867-D72D06881312}"/>
          </ac:picMkLst>
        </pc:picChg>
      </pc:sldChg>
      <pc:sldChg chg="addSp delSp modSp mod modTransition modAnim">
        <pc:chgData name="Leonie Smith" userId="fed1330f33f5650e" providerId="LiveId" clId="{3F718307-5F62-4970-AC15-F454AA90F437}" dt="2023-01-09T10:41:05.970" v="26"/>
        <pc:sldMkLst>
          <pc:docMk/>
          <pc:sldMk cId="3676245138" sldId="441"/>
        </pc:sldMkLst>
        <pc:spChg chg="add mod">
          <ac:chgData name="Leonie Smith" userId="fed1330f33f5650e" providerId="LiveId" clId="{3F718307-5F62-4970-AC15-F454AA90F437}" dt="2023-01-09T10:41:05.970" v="26"/>
          <ac:spMkLst>
            <pc:docMk/>
            <pc:sldMk cId="3676245138" sldId="441"/>
            <ac:spMk id="3" creationId="{D21E4B60-7230-5A23-EC05-B93013865944}"/>
          </ac:spMkLst>
        </pc:spChg>
        <pc:spChg chg="del mod">
          <ac:chgData name="Leonie Smith" userId="fed1330f33f5650e" providerId="LiveId" clId="{3F718307-5F62-4970-AC15-F454AA90F437}" dt="2023-01-09T10:40:05.162" v="22" actId="21"/>
          <ac:spMkLst>
            <pc:docMk/>
            <pc:sldMk cId="3676245138" sldId="441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3676245138" sldId="441"/>
            <ac:picMk id="2" creationId="{002E2C1F-4852-B350-DFFB-72C4AEB70664}"/>
          </ac:picMkLst>
        </pc:picChg>
      </pc:sldChg>
      <pc:sldChg chg="modSp mod modTransition">
        <pc:chgData name="Leonie Smith" userId="fed1330f33f5650e" providerId="LiveId" clId="{3F718307-5F62-4970-AC15-F454AA90F437}" dt="2023-01-09T10:43:19.560" v="35"/>
        <pc:sldMkLst>
          <pc:docMk/>
          <pc:sldMk cId="2180228365" sldId="442"/>
        </pc:sldMkLst>
        <pc:spChg chg="mod">
          <ac:chgData name="Leonie Smith" userId="fed1330f33f5650e" providerId="LiveId" clId="{3F718307-5F62-4970-AC15-F454AA90F437}" dt="2023-01-09T10:43:19.560" v="35"/>
          <ac:spMkLst>
            <pc:docMk/>
            <pc:sldMk cId="2180228365" sldId="442"/>
            <ac:spMk id="2" creationId="{B01654BD-15C1-AC62-9B60-6789F62642CC}"/>
          </ac:spMkLst>
        </pc:spChg>
      </pc:sldChg>
      <pc:sldChg chg="addSp delSp modSp mod modTransition modAnim">
        <pc:chgData name="Leonie Smith" userId="fed1330f33f5650e" providerId="LiveId" clId="{3F718307-5F62-4970-AC15-F454AA90F437}" dt="2023-01-09T10:41:07.978" v="27"/>
        <pc:sldMkLst>
          <pc:docMk/>
          <pc:sldMk cId="2166098122" sldId="445"/>
        </pc:sldMkLst>
        <pc:spChg chg="add mod">
          <ac:chgData name="Leonie Smith" userId="fed1330f33f5650e" providerId="LiveId" clId="{3F718307-5F62-4970-AC15-F454AA90F437}" dt="2023-01-09T10:41:07.978" v="27"/>
          <ac:spMkLst>
            <pc:docMk/>
            <pc:sldMk cId="2166098122" sldId="445"/>
            <ac:spMk id="3" creationId="{F5962BDE-AC5E-FC5B-945F-354D8C449B59}"/>
          </ac:spMkLst>
        </pc:spChg>
        <pc:spChg chg="del mod">
          <ac:chgData name="Leonie Smith" userId="fed1330f33f5650e" providerId="LiveId" clId="{3F718307-5F62-4970-AC15-F454AA90F437}" dt="2023-01-09T10:40:01.286" v="21" actId="21"/>
          <ac:spMkLst>
            <pc:docMk/>
            <pc:sldMk cId="2166098122" sldId="445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2166098122" sldId="445"/>
            <ac:picMk id="2" creationId="{1AE17FDC-35D7-6F01-C43E-25B685A0028E}"/>
          </ac:picMkLst>
        </pc:picChg>
      </pc:sldChg>
      <pc:sldChg chg="modSp mod modTransition">
        <pc:chgData name="Leonie Smith" userId="fed1330f33f5650e" providerId="LiveId" clId="{3F718307-5F62-4970-AC15-F454AA90F437}" dt="2023-01-09T10:43:24.610" v="36"/>
        <pc:sldMkLst>
          <pc:docMk/>
          <pc:sldMk cId="665805102" sldId="446"/>
        </pc:sldMkLst>
        <pc:spChg chg="mod">
          <ac:chgData name="Leonie Smith" userId="fed1330f33f5650e" providerId="LiveId" clId="{3F718307-5F62-4970-AC15-F454AA90F437}" dt="2023-01-09T10:43:24.610" v="36"/>
          <ac:spMkLst>
            <pc:docMk/>
            <pc:sldMk cId="665805102" sldId="446"/>
            <ac:spMk id="2" creationId="{AEFD8131-C486-522E-B99A-14AB7473A2E2}"/>
          </ac:spMkLst>
        </pc:spChg>
      </pc:sldChg>
      <pc:sldChg chg="addSp delSp modSp mod modTransition modAnim">
        <pc:chgData name="Leonie Smith" userId="fed1330f33f5650e" providerId="LiveId" clId="{3F718307-5F62-4970-AC15-F454AA90F437}" dt="2023-01-09T10:41:09.982" v="28"/>
        <pc:sldMkLst>
          <pc:docMk/>
          <pc:sldMk cId="2422728137" sldId="447"/>
        </pc:sldMkLst>
        <pc:spChg chg="add mod">
          <ac:chgData name="Leonie Smith" userId="fed1330f33f5650e" providerId="LiveId" clId="{3F718307-5F62-4970-AC15-F454AA90F437}" dt="2023-01-09T10:41:09.982" v="28"/>
          <ac:spMkLst>
            <pc:docMk/>
            <pc:sldMk cId="2422728137" sldId="447"/>
            <ac:spMk id="2" creationId="{FEC8B352-8D39-D6CD-2061-39F973A957A9}"/>
          </ac:spMkLst>
        </pc:spChg>
        <pc:spChg chg="del mod">
          <ac:chgData name="Leonie Smith" userId="fed1330f33f5650e" providerId="LiveId" clId="{3F718307-5F62-4970-AC15-F454AA90F437}" dt="2023-01-09T10:39:58.049" v="20" actId="21"/>
          <ac:spMkLst>
            <pc:docMk/>
            <pc:sldMk cId="2422728137" sldId="447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2422728137" sldId="447"/>
            <ac:picMk id="3" creationId="{D8E0D215-C2F0-CF67-752C-9EA2ADAA136C}"/>
          </ac:picMkLst>
        </pc:picChg>
      </pc:sldChg>
      <pc:sldChg chg="modSp mod modTransition">
        <pc:chgData name="Leonie Smith" userId="fed1330f33f5650e" providerId="LiveId" clId="{3F718307-5F62-4970-AC15-F454AA90F437}" dt="2023-01-09T10:43:30.188" v="37"/>
        <pc:sldMkLst>
          <pc:docMk/>
          <pc:sldMk cId="843663555" sldId="448"/>
        </pc:sldMkLst>
        <pc:spChg chg="mod">
          <ac:chgData name="Leonie Smith" userId="fed1330f33f5650e" providerId="LiveId" clId="{3F718307-5F62-4970-AC15-F454AA90F437}" dt="2023-01-09T10:43:30.188" v="37"/>
          <ac:spMkLst>
            <pc:docMk/>
            <pc:sldMk cId="843663555" sldId="448"/>
            <ac:spMk id="2" creationId="{63FC2CBD-0F20-A857-1B02-F4628D3CE7E2}"/>
          </ac:spMkLst>
        </pc:spChg>
      </pc:sldChg>
      <pc:sldChg chg="addSp delSp modSp mod modTransition modAnim">
        <pc:chgData name="Leonie Smith" userId="fed1330f33f5650e" providerId="LiveId" clId="{3F718307-5F62-4970-AC15-F454AA90F437}" dt="2023-01-09T10:41:11.940" v="29"/>
        <pc:sldMkLst>
          <pc:docMk/>
          <pc:sldMk cId="4160448636" sldId="449"/>
        </pc:sldMkLst>
        <pc:spChg chg="add mod">
          <ac:chgData name="Leonie Smith" userId="fed1330f33f5650e" providerId="LiveId" clId="{3F718307-5F62-4970-AC15-F454AA90F437}" dt="2023-01-09T10:41:11.940" v="29"/>
          <ac:spMkLst>
            <pc:docMk/>
            <pc:sldMk cId="4160448636" sldId="449"/>
            <ac:spMk id="2" creationId="{0E57B3A3-ED85-9B49-C4B1-43561D411C4F}"/>
          </ac:spMkLst>
        </pc:spChg>
        <pc:spChg chg="del mod">
          <ac:chgData name="Leonie Smith" userId="fed1330f33f5650e" providerId="LiveId" clId="{3F718307-5F62-4970-AC15-F454AA90F437}" dt="2023-01-09T10:39:52.912" v="19" actId="21"/>
          <ac:spMkLst>
            <pc:docMk/>
            <pc:sldMk cId="4160448636" sldId="449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4160448636" sldId="449"/>
            <ac:picMk id="5" creationId="{95B1E415-4DB9-F53B-0728-F932034855CB}"/>
          </ac:picMkLst>
        </pc:picChg>
      </pc:sldChg>
      <pc:sldChg chg="modSp mod modTransition">
        <pc:chgData name="Leonie Smith" userId="fed1330f33f5650e" providerId="LiveId" clId="{3F718307-5F62-4970-AC15-F454AA90F437}" dt="2023-01-09T10:43:34.981" v="38"/>
        <pc:sldMkLst>
          <pc:docMk/>
          <pc:sldMk cId="538051216" sldId="450"/>
        </pc:sldMkLst>
        <pc:spChg chg="mod">
          <ac:chgData name="Leonie Smith" userId="fed1330f33f5650e" providerId="LiveId" clId="{3F718307-5F62-4970-AC15-F454AA90F437}" dt="2023-01-09T10:43:34.981" v="38"/>
          <ac:spMkLst>
            <pc:docMk/>
            <pc:sldMk cId="538051216" sldId="450"/>
            <ac:spMk id="2" creationId="{62DB53CC-2C2C-6E7F-FA09-A43844E08221}"/>
          </ac:spMkLst>
        </pc:spChg>
      </pc:sldChg>
      <pc:sldChg chg="addSp delSp modSp mod modTransition modAnim">
        <pc:chgData name="Leonie Smith" userId="fed1330f33f5650e" providerId="LiveId" clId="{3F718307-5F62-4970-AC15-F454AA90F437}" dt="2023-01-09T10:41:13.621" v="30"/>
        <pc:sldMkLst>
          <pc:docMk/>
          <pc:sldMk cId="3386340796" sldId="451"/>
        </pc:sldMkLst>
        <pc:spChg chg="add mod">
          <ac:chgData name="Leonie Smith" userId="fed1330f33f5650e" providerId="LiveId" clId="{3F718307-5F62-4970-AC15-F454AA90F437}" dt="2023-01-09T10:41:13.621" v="30"/>
          <ac:spMkLst>
            <pc:docMk/>
            <pc:sldMk cId="3386340796" sldId="451"/>
            <ac:spMk id="2" creationId="{E9DC4422-AE98-E2B3-EF4B-20899D88758C}"/>
          </ac:spMkLst>
        </pc:spChg>
        <pc:spChg chg="del mod">
          <ac:chgData name="Leonie Smith" userId="fed1330f33f5650e" providerId="LiveId" clId="{3F718307-5F62-4970-AC15-F454AA90F437}" dt="2023-01-09T10:39:49.657" v="18" actId="21"/>
          <ac:spMkLst>
            <pc:docMk/>
            <pc:sldMk cId="3386340796" sldId="451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3386340796" sldId="451"/>
            <ac:picMk id="5" creationId="{32C33525-46CD-3A6C-CE30-639F25000F3C}"/>
          </ac:picMkLst>
        </pc:picChg>
      </pc:sldChg>
      <pc:sldChg chg="modSp mod modTransition">
        <pc:chgData name="Leonie Smith" userId="fed1330f33f5650e" providerId="LiveId" clId="{3F718307-5F62-4970-AC15-F454AA90F437}" dt="2023-01-09T10:43:39.511" v="39"/>
        <pc:sldMkLst>
          <pc:docMk/>
          <pc:sldMk cId="4002949039" sldId="452"/>
        </pc:sldMkLst>
        <pc:spChg chg="mod">
          <ac:chgData name="Leonie Smith" userId="fed1330f33f5650e" providerId="LiveId" clId="{3F718307-5F62-4970-AC15-F454AA90F437}" dt="2023-01-09T10:43:39.511" v="39"/>
          <ac:spMkLst>
            <pc:docMk/>
            <pc:sldMk cId="4002949039" sldId="452"/>
            <ac:spMk id="2" creationId="{B9C4F770-1935-67B7-D052-189ADF815C7A}"/>
          </ac:spMkLst>
        </pc:spChg>
      </pc:sldChg>
      <pc:sldChg chg="addSp delSp modSp mod modTransition modAnim">
        <pc:chgData name="Leonie Smith" userId="fed1330f33f5650e" providerId="LiveId" clId="{3F718307-5F62-4970-AC15-F454AA90F437}" dt="2023-01-09T10:41:15.437" v="31"/>
        <pc:sldMkLst>
          <pc:docMk/>
          <pc:sldMk cId="283334129" sldId="453"/>
        </pc:sldMkLst>
        <pc:spChg chg="add mod">
          <ac:chgData name="Leonie Smith" userId="fed1330f33f5650e" providerId="LiveId" clId="{3F718307-5F62-4970-AC15-F454AA90F437}" dt="2023-01-09T10:41:15.437" v="31"/>
          <ac:spMkLst>
            <pc:docMk/>
            <pc:sldMk cId="283334129" sldId="453"/>
            <ac:spMk id="2" creationId="{9F38270D-80A7-8CA0-B38B-57638977C28A}"/>
          </ac:spMkLst>
        </pc:spChg>
        <pc:spChg chg="del mod">
          <ac:chgData name="Leonie Smith" userId="fed1330f33f5650e" providerId="LiveId" clId="{3F718307-5F62-4970-AC15-F454AA90F437}" dt="2023-01-09T10:39:44.643" v="17" actId="21"/>
          <ac:spMkLst>
            <pc:docMk/>
            <pc:sldMk cId="283334129" sldId="453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283334129" sldId="453"/>
            <ac:picMk id="10" creationId="{9859FCAA-058B-FFB8-5098-6A6BD3AE261D}"/>
          </ac:picMkLst>
        </pc:picChg>
      </pc:sldChg>
      <pc:sldChg chg="modSp mod modTransition">
        <pc:chgData name="Leonie Smith" userId="fed1330f33f5650e" providerId="LiveId" clId="{3F718307-5F62-4970-AC15-F454AA90F437}" dt="2023-01-09T10:43:44.251" v="40"/>
        <pc:sldMkLst>
          <pc:docMk/>
          <pc:sldMk cId="2511564658" sldId="454"/>
        </pc:sldMkLst>
        <pc:spChg chg="mod">
          <ac:chgData name="Leonie Smith" userId="fed1330f33f5650e" providerId="LiveId" clId="{3F718307-5F62-4970-AC15-F454AA90F437}" dt="2023-01-09T10:43:44.251" v="40"/>
          <ac:spMkLst>
            <pc:docMk/>
            <pc:sldMk cId="2511564658" sldId="454"/>
            <ac:spMk id="2" creationId="{DA41FE79-65BD-AB87-97C6-A1C8217A94F0}"/>
          </ac:spMkLst>
        </pc:spChg>
      </pc:sldChg>
      <pc:sldChg chg="addSp delSp modSp mod modTransition modAnim">
        <pc:chgData name="Leonie Smith" userId="fed1330f33f5650e" providerId="LiveId" clId="{3F718307-5F62-4970-AC15-F454AA90F437}" dt="2023-01-09T10:41:17.154" v="32"/>
        <pc:sldMkLst>
          <pc:docMk/>
          <pc:sldMk cId="1799939013" sldId="455"/>
        </pc:sldMkLst>
        <pc:spChg chg="add mod">
          <ac:chgData name="Leonie Smith" userId="fed1330f33f5650e" providerId="LiveId" clId="{3F718307-5F62-4970-AC15-F454AA90F437}" dt="2023-01-09T10:41:17.154" v="32"/>
          <ac:spMkLst>
            <pc:docMk/>
            <pc:sldMk cId="1799939013" sldId="455"/>
            <ac:spMk id="2" creationId="{5BA1C78C-A2F8-3B1F-0F96-83F8F7488DBD}"/>
          </ac:spMkLst>
        </pc:spChg>
        <pc:spChg chg="del mod">
          <ac:chgData name="Leonie Smith" userId="fed1330f33f5650e" providerId="LiveId" clId="{3F718307-5F62-4970-AC15-F454AA90F437}" dt="2023-01-09T10:39:26.943" v="15" actId="21"/>
          <ac:spMkLst>
            <pc:docMk/>
            <pc:sldMk cId="1799939013" sldId="455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1799939013" sldId="455"/>
            <ac:picMk id="5" creationId="{81022D25-F96D-3BFC-4C02-B3B1E678463A}"/>
          </ac:picMkLst>
        </pc:picChg>
      </pc:sldChg>
      <pc:sldChg chg="modSp mod modTransition">
        <pc:chgData name="Leonie Smith" userId="fed1330f33f5650e" providerId="LiveId" clId="{3F718307-5F62-4970-AC15-F454AA90F437}" dt="2023-01-09T10:43:49.717" v="41"/>
        <pc:sldMkLst>
          <pc:docMk/>
          <pc:sldMk cId="4049696417" sldId="456"/>
        </pc:sldMkLst>
        <pc:spChg chg="mod">
          <ac:chgData name="Leonie Smith" userId="fed1330f33f5650e" providerId="LiveId" clId="{3F718307-5F62-4970-AC15-F454AA90F437}" dt="2023-01-09T10:43:49.717" v="41"/>
          <ac:spMkLst>
            <pc:docMk/>
            <pc:sldMk cId="4049696417" sldId="456"/>
            <ac:spMk id="2" creationId="{D8DBED65-B2A5-839B-74A6-2D5D35ADACDD}"/>
          </ac:spMkLst>
        </pc:spChg>
      </pc:sldChg>
      <pc:sldChg chg="addSp delSp modSp mod modTransition modAnim">
        <pc:chgData name="Leonie Smith" userId="fed1330f33f5650e" providerId="LiveId" clId="{3F718307-5F62-4970-AC15-F454AA90F437}" dt="2023-01-09T10:41:19" v="33"/>
        <pc:sldMkLst>
          <pc:docMk/>
          <pc:sldMk cId="2618424304" sldId="457"/>
        </pc:sldMkLst>
        <pc:spChg chg="add mod">
          <ac:chgData name="Leonie Smith" userId="fed1330f33f5650e" providerId="LiveId" clId="{3F718307-5F62-4970-AC15-F454AA90F437}" dt="2023-01-09T10:41:19" v="33"/>
          <ac:spMkLst>
            <pc:docMk/>
            <pc:sldMk cId="2618424304" sldId="457"/>
            <ac:spMk id="2" creationId="{1BC1CF99-B642-14C5-8E0E-9329E9ADAAD9}"/>
          </ac:spMkLst>
        </pc:spChg>
        <pc:spChg chg="del">
          <ac:chgData name="Leonie Smith" userId="fed1330f33f5650e" providerId="LiveId" clId="{3F718307-5F62-4970-AC15-F454AA90F437}" dt="2023-01-09T10:39:38.057" v="16" actId="21"/>
          <ac:spMkLst>
            <pc:docMk/>
            <pc:sldMk cId="2618424304" sldId="457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2618424304" sldId="457"/>
            <ac:picMk id="3" creationId="{BDBEE475-4C44-ED52-0F25-4B442B3B063C}"/>
          </ac:picMkLst>
        </pc:picChg>
      </pc:sldChg>
      <pc:sldChg chg="modSp mod modTransition">
        <pc:chgData name="Leonie Smith" userId="fed1330f33f5650e" providerId="LiveId" clId="{3F718307-5F62-4970-AC15-F454AA90F437}" dt="2023-01-09T10:43:56.073" v="42"/>
        <pc:sldMkLst>
          <pc:docMk/>
          <pc:sldMk cId="2789980734" sldId="458"/>
        </pc:sldMkLst>
        <pc:spChg chg="mod">
          <ac:chgData name="Leonie Smith" userId="fed1330f33f5650e" providerId="LiveId" clId="{3F718307-5F62-4970-AC15-F454AA90F437}" dt="2023-01-09T10:43:56.073" v="42"/>
          <ac:spMkLst>
            <pc:docMk/>
            <pc:sldMk cId="2789980734" sldId="458"/>
            <ac:spMk id="2" creationId="{102E547C-44B1-B6FA-8994-69A6BE23FC7A}"/>
          </ac:spMkLst>
        </pc:spChg>
      </pc:sldChg>
      <pc:sldChg chg="addSp delSp modSp mod modTransition modAnim">
        <pc:chgData name="Leonie Smith" userId="fed1330f33f5650e" providerId="LiveId" clId="{3F718307-5F62-4970-AC15-F454AA90F437}" dt="2023-01-09T10:41:20.737" v="34"/>
        <pc:sldMkLst>
          <pc:docMk/>
          <pc:sldMk cId="783514268" sldId="459"/>
        </pc:sldMkLst>
        <pc:spChg chg="add mod">
          <ac:chgData name="Leonie Smith" userId="fed1330f33f5650e" providerId="LiveId" clId="{3F718307-5F62-4970-AC15-F454AA90F437}" dt="2023-01-09T10:41:20.737" v="34"/>
          <ac:spMkLst>
            <pc:docMk/>
            <pc:sldMk cId="783514268" sldId="459"/>
            <ac:spMk id="2" creationId="{8CF3F3E2-1E8F-B634-923C-B71258250399}"/>
          </ac:spMkLst>
        </pc:spChg>
        <pc:spChg chg="del">
          <ac:chgData name="Leonie Smith" userId="fed1330f33f5650e" providerId="LiveId" clId="{3F718307-5F62-4970-AC15-F454AA90F437}" dt="2023-01-09T10:40:21.721" v="24" actId="21"/>
          <ac:spMkLst>
            <pc:docMk/>
            <pc:sldMk cId="783514268" sldId="459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783514268" sldId="459"/>
            <ac:picMk id="11" creationId="{2B18EADF-BBC5-0BC2-A400-AA0398DAAF3D}"/>
          </ac:picMkLst>
        </pc:picChg>
      </pc:sldChg>
      <pc:sldChg chg="modSp mod modTransition">
        <pc:chgData name="Leonie Smith" userId="fed1330f33f5650e" providerId="LiveId" clId="{3F718307-5F62-4970-AC15-F454AA90F437}" dt="2023-01-09T10:44:00.918" v="43"/>
        <pc:sldMkLst>
          <pc:docMk/>
          <pc:sldMk cId="2691432836" sldId="460"/>
        </pc:sldMkLst>
        <pc:spChg chg="mod">
          <ac:chgData name="Leonie Smith" userId="fed1330f33f5650e" providerId="LiveId" clId="{3F718307-5F62-4970-AC15-F454AA90F437}" dt="2023-01-09T10:44:00.918" v="43"/>
          <ac:spMkLst>
            <pc:docMk/>
            <pc:sldMk cId="2691432836" sldId="460"/>
            <ac:spMk id="2" creationId="{B81B5996-1B24-C4C7-7868-703644C7A16D}"/>
          </ac:spMkLst>
        </pc:spChg>
      </pc:sldChg>
      <pc:sldChg chg="delSp modSp mod modTransition modAnim">
        <pc:chgData name="Leonie Smith" userId="fed1330f33f5650e" providerId="LiveId" clId="{3F718307-5F62-4970-AC15-F454AA90F437}" dt="2023-01-13T07:52:33.130" v="44"/>
        <pc:sldMkLst>
          <pc:docMk/>
          <pc:sldMk cId="3596600315" sldId="468"/>
        </pc:sldMkLst>
        <pc:spChg chg="mod">
          <ac:chgData name="Leonie Smith" userId="fed1330f33f5650e" providerId="LiveId" clId="{3F718307-5F62-4970-AC15-F454AA90F437}" dt="2023-01-13T07:52:33.130" v="44"/>
          <ac:spMkLst>
            <pc:docMk/>
            <pc:sldMk cId="3596600315" sldId="468"/>
            <ac:spMk id="3" creationId="{0162BEE1-134B-8B70-2BB8-9226F1DF1614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3596600315" sldId="468"/>
            <ac:picMk id="5" creationId="{A4032DCC-A366-C63E-833B-F5E13DDAA779}"/>
          </ac:picMkLst>
        </pc:picChg>
      </pc:sldChg>
      <pc:sldChg chg="addSp delSp modSp mod modTransition">
        <pc:chgData name="Leonie Smith" userId="fed1330f33f5650e" providerId="LiveId" clId="{3F718307-5F62-4970-AC15-F454AA90F437}" dt="2023-01-09T10:38:41.186" v="7"/>
        <pc:sldMkLst>
          <pc:docMk/>
          <pc:sldMk cId="3769484765" sldId="469"/>
        </pc:sldMkLst>
        <pc:spChg chg="del">
          <ac:chgData name="Leonie Smith" userId="fed1330f33f5650e" providerId="LiveId" clId="{3F718307-5F62-4970-AC15-F454AA90F437}" dt="2023-01-09T10:38:16.865" v="4" actId="21"/>
          <ac:spMkLst>
            <pc:docMk/>
            <pc:sldMk cId="3769484765" sldId="469"/>
            <ac:spMk id="2" creationId="{3586E378-E018-537C-9ADB-ED6FEB90F5F3}"/>
          </ac:spMkLst>
        </pc:spChg>
        <pc:spChg chg="add mod">
          <ac:chgData name="Leonie Smith" userId="fed1330f33f5650e" providerId="LiveId" clId="{3F718307-5F62-4970-AC15-F454AA90F437}" dt="2023-01-09T10:38:23.691" v="5"/>
          <ac:spMkLst>
            <pc:docMk/>
            <pc:sldMk cId="3769484765" sldId="469"/>
            <ac:spMk id="5" creationId="{E594FE54-5EC9-CBD1-B20B-A132E65DDDC0}"/>
          </ac:spMkLst>
        </pc:spChg>
      </pc:sldChg>
    </pc:docChg>
  </pc:docChgLst>
  <pc:docChgLst>
    <pc:chgData name="Alfred Smith" userId="3c60a3631c0db8ad" providerId="LiveId" clId="{1B53AFBD-4866-44A2-94E7-F28A5FB4F265}"/>
    <pc:docChg chg="modSld">
      <pc:chgData name="Alfred Smith" userId="3c60a3631c0db8ad" providerId="LiveId" clId="{1B53AFBD-4866-44A2-94E7-F28A5FB4F265}" dt="2023-01-25T14:42:58.655" v="0"/>
      <pc:docMkLst>
        <pc:docMk/>
      </pc:docMkLst>
      <pc:sldChg chg="modSp mod">
        <pc:chgData name="Alfred Smith" userId="3c60a3631c0db8ad" providerId="LiveId" clId="{1B53AFBD-4866-44A2-94E7-F28A5FB4F265}" dt="2023-01-25T14:42:58.655" v="0"/>
        <pc:sldMkLst>
          <pc:docMk/>
          <pc:sldMk cId="3596600315" sldId="468"/>
        </pc:sldMkLst>
        <pc:spChg chg="mod">
          <ac:chgData name="Alfred Smith" userId="3c60a3631c0db8ad" providerId="LiveId" clId="{1B53AFBD-4866-44A2-94E7-F28A5FB4F265}" dt="2023-01-25T14:42:58.655" v="0"/>
          <ac:spMkLst>
            <pc:docMk/>
            <pc:sldMk cId="3596600315" sldId="468"/>
            <ac:spMk id="3" creationId="{0162BEE1-134B-8B70-2BB8-9226F1DF16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Jesus</a:t>
            </a:r>
            <a:r>
              <a:rPr lang="en-IN" sz="1200" b="1" i="0" u="none" strike="noStrike" baseline="0" dirty="0">
                <a:latin typeface="TimesNewRomanPS-BoldMT"/>
              </a:rPr>
              <a:t>’ Childhood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Simeon and Anna - Luke 2:21-38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Magi give gifts to Jesus - Matt 2:1-11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Flight to Egypt and return to Nazareth - Matthew 2:12-23 (Left)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Childhood in the Temple - 2:40-52 (Right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31-4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5DAC898-A068-DF8E-1E8D-A98AC1254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6"/>
    </mc:Choice>
    <mc:Fallback xmlns="">
      <p:transition spd="slow" advTm="3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32D93-4008-ECBB-4626-AEFAF8BBA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1" r="677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74251D-B8AE-B16B-7D14-C05B7233B9D0}"/>
              </a:ext>
            </a:extLst>
          </p:cNvPr>
          <p:cNvSpPr txBox="1"/>
          <p:nvPr/>
        </p:nvSpPr>
        <p:spPr>
          <a:xfrm>
            <a:off x="252956" y="228773"/>
            <a:ext cx="402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Assuming He was in their company, they traveled on for a day before they began to look for Him among their relatives and friends.</a:t>
            </a:r>
          </a:p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they could not find Him, they returned to Jerusalem to search for Him.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596185-47CF-CE28-C574-5745B368E14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वे यह समझकर, कि वह और यात्रियों के साथ होगा, एक दिन का पड़ाव निकल गए: और उसे अपने कुटुम्बियों और जान-पहचानवालों में ढूँढ़ने लगे।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पर जब नहीं मिला, तो ढूँढ़ते-ढूँढ़ते यरूशलेम को फिर लौट गए।</a:t>
            </a:r>
            <a:endParaRPr lang="en-IN" sz="36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0988ABE3-31BA-DE43-C4DC-288087CD5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50"/>
    </mc:Choice>
    <mc:Fallback xmlns="">
      <p:transition spd="slow" advTm="19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0E8480-5B95-0888-B92C-C26ECD152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1070B8-82D1-018D-37B3-B6CF59E67293}"/>
              </a:ext>
            </a:extLst>
          </p:cNvPr>
          <p:cNvSpPr txBox="1"/>
          <p:nvPr/>
        </p:nvSpPr>
        <p:spPr>
          <a:xfrm>
            <a:off x="252956" y="228773"/>
            <a:ext cx="402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44,45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Finally, after three days they found Him in the temple courts, sitting among the teachers, listening to them and asking them questions.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all who heard Him were astounded at His understanding and His answers.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44C09C-4379-B391-9FEE-57CF9FBD34E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46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तीन दिन के बाद उन्होंने उसे मन्दिर में उपदेशकों के बीच में बैठे, उनकी सुनते और उनसे प्रश्न करते हुए पाया।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47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जितने उसकी सुन रहे थे, वे सब उसकी समझ और उसके उत्तरों से चकित थे।</a:t>
            </a:r>
            <a:endParaRPr lang="en-IN" sz="36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71BD862-427F-7C69-C2EA-6F88E5DF6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7"/>
    </mc:Choice>
    <mc:Fallback xmlns="">
      <p:transition spd="slow" advTm="1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86C4F-3DEF-12F1-FD79-02B64343B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9454342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B86961-E20E-CCEB-05BD-23B42C53BB0D}"/>
              </a:ext>
            </a:extLst>
          </p:cNvPr>
          <p:cNvSpPr txBox="1"/>
          <p:nvPr/>
        </p:nvSpPr>
        <p:spPr>
          <a:xfrm>
            <a:off x="9548938" y="228773"/>
            <a:ext cx="402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46,47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48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His parents saw Him, they were astonished. “Child, why have You done this to us?” His mother asked. “Your father and I have been anxiously searching for You.”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06DE4-7A10-BF40-397B-2F708713C69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48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वे उसे देखकर चकित हुए और उसकी माता ने उससे कहा, “हे पुत्र, तूने हम से क्यों ऐसा व्यवहार किया? देख, तेरा पिता और मैं कुढ़ते हुए तुझे ढूँढ़ते थे।”</a:t>
            </a:r>
            <a:endParaRPr lang="en-IN" sz="40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4D39E90-A8FF-FDFD-2BF9-2C05365D1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2"/>
    </mc:Choice>
    <mc:Fallback xmlns="">
      <p:transition spd="slow" advTm="14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76233-77DC-A9C5-892A-D8E7C1BE3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" r="133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72D392-571D-2741-2AD0-6D27772E5D8B}"/>
              </a:ext>
            </a:extLst>
          </p:cNvPr>
          <p:cNvSpPr txBox="1"/>
          <p:nvPr/>
        </p:nvSpPr>
        <p:spPr>
          <a:xfrm>
            <a:off x="252956" y="228773"/>
            <a:ext cx="402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“Why were you looking for Me?” He asked. “Did you not know that I had to be in My Father’s house ?”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they did not understand the statement He was making to them.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A88028-54CE-6371-F879-0C06A0DBBD3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49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उनसे कहा, “तुम मुझे क्यों ढूँढ़ते थे? क्या नहीं जानते थे, किमुझे अपने पिता के भवन में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c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होना अवश्य है?”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50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परन्तु जो बात उसने उनसे कही, उन्होंने उसे नहीं समझा।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CAC7A5B-11DF-051F-4EBC-E1884DD68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1"/>
    </mc:Choice>
    <mc:Fallback xmlns="">
      <p:transition spd="slow" advTm="10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8BAC82-D7FD-3354-CEB3-1327C91CF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6AB21-A526-CDA0-4C97-53D482460BEC}"/>
              </a:ext>
            </a:extLst>
          </p:cNvPr>
          <p:cNvSpPr txBox="1"/>
          <p:nvPr/>
        </p:nvSpPr>
        <p:spPr>
          <a:xfrm>
            <a:off x="252956" y="228773"/>
            <a:ext cx="402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49,50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He went down to Nazareth with them and was obedient to them. But His mother treasured up all these things in her heart.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82F745-22BA-6BE6-1A28-9133A17767B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वह उनके साथ गया, और नासरत में आया, और उनके वश में रहा; और उसकी माता ने ये सब बातें अपने मन में रखीं।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5ADDA4F-EC51-74CF-C47B-159EDB6AF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4"/>
    </mc:Choice>
    <mc:Fallback xmlns="">
      <p:transition spd="slow" advTm="11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3821D-D94E-61FA-3DD4-4F4BF441D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003982-0D9D-DD42-B4B2-506CE73E786A}"/>
              </a:ext>
            </a:extLst>
          </p:cNvPr>
          <p:cNvSpPr txBox="1"/>
          <p:nvPr/>
        </p:nvSpPr>
        <p:spPr>
          <a:xfrm>
            <a:off x="240979" y="254000"/>
            <a:ext cx="6426521" cy="3976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बालक यीशु मंदिर में - लूका 2:39-52</a:t>
            </a:r>
            <a:endParaRPr lang="en-IN" sz="6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C52BAA-1AE1-2562-FB84-BEF543CA85CE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2A5AA2-0E42-84D8-1B67-5139E494C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"/>
            <a:ext cx="1297592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217397-9E18-A0ED-0BB3-E94129E6B7DA}"/>
              </a:ext>
            </a:extLst>
          </p:cNvPr>
          <p:cNvSpPr txBox="1"/>
          <p:nvPr/>
        </p:nvSpPr>
        <p:spPr>
          <a:xfrm>
            <a:off x="252956" y="228773"/>
            <a:ext cx="402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52</a:t>
            </a:r>
            <a:r>
              <a:rPr lang="en-US" sz="4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Jesus grew in wisdom and stature, and in favor with God and man.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BFE114-7D1B-EEAA-93B7-3866F5FD1E6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52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यीशु बुद्धि और डील-डौल में और परमेश्वर और मनुष्यों के अनुग्रह में बढ़ता गया।</a:t>
            </a:r>
            <a:endParaRPr lang="en-IN" sz="40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F59127B-60EE-0982-6C02-F6B62F56D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1"/>
    </mc:Choice>
    <mc:Fallback xmlns="">
      <p:transition spd="slow" advTm="8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7047D-9C43-2F42-7DFF-74C54AC56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B10CA0-5C48-F28C-FDFA-BEA192BD6EE3}"/>
              </a:ext>
            </a:extLst>
          </p:cNvPr>
          <p:cNvSpPr txBox="1"/>
          <p:nvPr/>
        </p:nvSpPr>
        <p:spPr>
          <a:xfrm>
            <a:off x="10067553" y="228773"/>
            <a:ext cx="402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u="none" strike="noStrike" baseline="0" dirty="0">
                <a:latin typeface="TimesNewRomanPSMT"/>
              </a:rPr>
              <a:t>Childhood in the Temple – Luke 2:39-52</a:t>
            </a:r>
            <a:endParaRPr lang="en-IN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A854C-DD0D-EF8A-EA1C-740445A0135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/>
              <a:t>बालक यीशु मंदिर में - लूका 2:39-52</a:t>
            </a:r>
            <a:endParaRPr lang="en-IN" sz="48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2CCC6E9-AFE1-BACE-5DA0-04B39E8D6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1"/>
    </mc:Choice>
    <mc:Fallback xmlns="">
      <p:transition spd="slow" advTm="2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73821D-D94E-61FA-3DD4-4F4BF441D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C16F8B-1856-9B48-3891-DBEADBE7E850}"/>
              </a:ext>
            </a:extLst>
          </p:cNvPr>
          <p:cNvSpPr txBox="1"/>
          <p:nvPr/>
        </p:nvSpPr>
        <p:spPr>
          <a:xfrm>
            <a:off x="240979" y="254000"/>
            <a:ext cx="6426521" cy="3976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बालक यीशु मंदिर में - लूका 2:39-52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84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39</a:t>
            </a:r>
            <a:r>
              <a:rPr lang="en-US" sz="4000" dirty="0">
                <a:solidFill>
                  <a:srgbClr val="121212"/>
                </a:solidFill>
                <a:latin typeface="ArialMT"/>
              </a:rPr>
              <a:t>Joseph and Mary …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returned into Galilee, to their own city, Nazareth.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40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 Child grew and became strong. He was filled with wisdom, and the grace of God was upon Him.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E4B60-7230-5A23-EC05-B9301386594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39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और जब वे प्रभु की व्यवस्था के अनुसार सब कुछ निपटा चुके तो गलील में अपने नगर नासरत को फिर चले गए।</a:t>
            </a:r>
          </a:p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40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और बालक बढ़ता, और बलवन्त होता, और बुद्धि से परिपूर्ण होता गया; और परमेश्वर का अनुग्रह उस पर था।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FFCC29B-E043-75E4-0606-E5311D789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37"/>
    </mc:Choice>
    <mc:Fallback xmlns="">
      <p:transition spd="slow" advTm="21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32B1C-2E81-DBDE-5469-AA1FBB6B5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1654BD-15C1-AC62-9B60-6789F62642CC}"/>
              </a:ext>
            </a:extLst>
          </p:cNvPr>
          <p:cNvSpPr txBox="1"/>
          <p:nvPr/>
        </p:nvSpPr>
        <p:spPr>
          <a:xfrm>
            <a:off x="252956" y="228773"/>
            <a:ext cx="402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2:39,40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Every year His parents went to Jerusalem for the Feast of the Passover.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when He was twelve years old, they went up according to the custom of the Feast.</a:t>
            </a:r>
            <a:endParaRPr lang="en-ZA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44DEF7-7D7E-0E6D-43BF-FF3F87B4DE9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उसके माता-पिता प्रतिवर्ष फसह के पर्व में यरूशलेम को जाया करते थे।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42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जब वह बारह वर्ष का हुआ, तो वे पर्व की रीति के अनुसार यरूशलेम को गए।</a:t>
            </a:r>
            <a:endParaRPr lang="en-IN" sz="36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2A7518CA-9E85-7EC8-627A-DCD77CF7E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7"/>
    </mc:Choice>
    <mc:Fallback xmlns="">
      <p:transition spd="slow" advTm="16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7EE29-D22F-3D5E-6830-4E648AEE2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07DAF6-FC4B-CBD8-4E63-66241A0BC23C}"/>
              </a:ext>
            </a:extLst>
          </p:cNvPr>
          <p:cNvSpPr txBox="1"/>
          <p:nvPr/>
        </p:nvSpPr>
        <p:spPr>
          <a:xfrm>
            <a:off x="252956" y="228773"/>
            <a:ext cx="402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41,42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those days were over and they were returning home, the boy Jesus remained behind in Jerusalem, but His parents were unaware He had stayed.</a:t>
            </a:r>
            <a:endParaRPr lang="en-ZA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5859C-B345-30B3-B3FE-C10701DD58F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जब वे उन दिनों को पूरा करके लौटने लगे, तो वह बालक यीशु यरूशलेम में रह गया; और यह उसके माता-पिता नहीं जानते थे।</a:t>
            </a:r>
            <a:endParaRPr lang="en-IN" sz="36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B706C33-7A5C-324B-6EF2-AD51D13AE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4"/>
    </mc:Choice>
    <mc:Fallback xmlns="">
      <p:transition spd="slow" advTm="12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893</Words>
  <Application>Microsoft Office PowerPoint</Application>
  <PresentationFormat>Widescreen</PresentationFormat>
  <Paragraphs>50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Aptos</vt:lpstr>
      <vt:lpstr>Arial</vt:lpstr>
      <vt:lpstr>ArialMT</vt:lpstr>
      <vt:lpstr>Calibri</vt:lpstr>
      <vt:lpstr>Calibri Light</vt:lpstr>
      <vt:lpstr>font1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31-4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76</cp:revision>
  <dcterms:created xsi:type="dcterms:W3CDTF">2021-07-20T09:23:46Z</dcterms:created>
  <dcterms:modified xsi:type="dcterms:W3CDTF">2024-08-04T17:23:16Z</dcterms:modified>
</cp:coreProperties>
</file>