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38" r:id="rId3"/>
    <p:sldId id="439" r:id="rId4"/>
    <p:sldId id="474" r:id="rId5"/>
    <p:sldId id="441" r:id="rId6"/>
    <p:sldId id="446" r:id="rId7"/>
    <p:sldId id="443" r:id="rId8"/>
    <p:sldId id="442" r:id="rId9"/>
    <p:sldId id="445" r:id="rId10"/>
    <p:sldId id="444" r:id="rId11"/>
    <p:sldId id="447" r:id="rId12"/>
    <p:sldId id="448" r:id="rId13"/>
    <p:sldId id="469" r:id="rId14"/>
    <p:sldId id="470" r:id="rId15"/>
    <p:sldId id="449" r:id="rId16"/>
    <p:sldId id="450" r:id="rId17"/>
    <p:sldId id="451" r:id="rId18"/>
    <p:sldId id="473" r:id="rId19"/>
    <p:sldId id="472" r:id="rId20"/>
    <p:sldId id="471" r:id="rId21"/>
    <p:sldId id="453" r:id="rId22"/>
    <p:sldId id="454" r:id="rId23"/>
    <p:sldId id="456" r:id="rId24"/>
    <p:sldId id="458" r:id="rId25"/>
    <p:sldId id="459" r:id="rId26"/>
    <p:sldId id="46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BDAF6-432B-49B5-9A8E-2BFC287E4AAF}" v="77" dt="2023-12-13T06:17:50.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94" autoAdjust="0"/>
    <p:restoredTop sz="93969" autoAdjust="0"/>
  </p:normalViewPr>
  <p:slideViewPr>
    <p:cSldViewPr snapToGrid="0">
      <p:cViewPr varScale="1">
        <p:scale>
          <a:sx n="52" d="100"/>
          <a:sy n="52" d="100"/>
        </p:scale>
        <p:origin x="120" y="12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8724A457-248B-4589-B258-E88BA9647192}"/>
    <pc:docChg chg="modSld">
      <pc:chgData name="Alfred Smith" userId="3c60a3631c0db8ad" providerId="LiveId" clId="{8724A457-248B-4589-B258-E88BA9647192}" dt="2023-01-25T14:42:53.377" v="0"/>
      <pc:docMkLst>
        <pc:docMk/>
      </pc:docMkLst>
      <pc:sldChg chg="modSp mod">
        <pc:chgData name="Alfred Smith" userId="3c60a3631c0db8ad" providerId="LiveId" clId="{8724A457-248B-4589-B258-E88BA9647192}" dt="2023-01-25T14:42:53.377" v="0"/>
        <pc:sldMkLst>
          <pc:docMk/>
          <pc:sldMk cId="3596600315" sldId="468"/>
        </pc:sldMkLst>
        <pc:spChg chg="mod">
          <ac:chgData name="Alfred Smith" userId="3c60a3631c0db8ad" providerId="LiveId" clId="{8724A457-248B-4589-B258-E88BA9647192}" dt="2023-01-25T14:42:53.377" v="0"/>
          <ac:spMkLst>
            <pc:docMk/>
            <pc:sldMk cId="3596600315" sldId="468"/>
            <ac:spMk id="3" creationId="{0162BEE1-134B-8B70-2BB8-9226F1DF1614}"/>
          </ac:spMkLst>
        </pc:spChg>
      </pc:sldChg>
    </pc:docChg>
  </pc:docChgLst>
  <pc:docChgLst>
    <pc:chgData name="Leonie Smith" userId="fed1330f33f5650e" providerId="LiveId" clId="{1F6BDAF6-432B-49B5-9A8E-2BFC287E4AAF}"/>
    <pc:docChg chg="modSld">
      <pc:chgData name="Leonie Smith" userId="fed1330f33f5650e" providerId="LiveId" clId="{1F6BDAF6-432B-49B5-9A8E-2BFC287E4AAF}" dt="2023-12-13T06:17:50.155" v="108"/>
      <pc:docMkLst>
        <pc:docMk/>
      </pc:docMkLst>
      <pc:sldChg chg="addSp modSp">
        <pc:chgData name="Leonie Smith" userId="fed1330f33f5650e" providerId="LiveId" clId="{1F6BDAF6-432B-49B5-9A8E-2BFC287E4AAF}" dt="2023-12-13T05:52:00.320" v="16"/>
        <pc:sldMkLst>
          <pc:docMk/>
          <pc:sldMk cId="3759221820" sldId="439"/>
        </pc:sldMkLst>
        <pc:picChg chg="add mod">
          <ac:chgData name="Leonie Smith" userId="fed1330f33f5650e" providerId="LiveId" clId="{1F6BDAF6-432B-49B5-9A8E-2BFC287E4AAF}" dt="2023-12-13T05:52:00.320" v="16"/>
          <ac:picMkLst>
            <pc:docMk/>
            <pc:sldMk cId="3759221820" sldId="439"/>
            <ac:picMk id="6" creationId="{844D79AD-736C-5AD9-89C8-67729DE67454}"/>
          </ac:picMkLst>
        </pc:picChg>
      </pc:sldChg>
      <pc:sldChg chg="addSp delSp modSp mod modTransition modAnim">
        <pc:chgData name="Leonie Smith" userId="fed1330f33f5650e" providerId="LiveId" clId="{1F6BDAF6-432B-49B5-9A8E-2BFC287E4AAF}" dt="2023-12-13T05:54:30.202" v="29"/>
        <pc:sldMkLst>
          <pc:docMk/>
          <pc:sldMk cId="3676245138" sldId="441"/>
        </pc:sldMkLst>
        <pc:picChg chg="add del mod">
          <ac:chgData name="Leonie Smith" userId="fed1330f33f5650e" providerId="LiveId" clId="{1F6BDAF6-432B-49B5-9A8E-2BFC287E4AAF}" dt="2023-12-13T05:53:03.678" v="19"/>
          <ac:picMkLst>
            <pc:docMk/>
            <pc:sldMk cId="3676245138" sldId="441"/>
            <ac:picMk id="6" creationId="{F8618671-ADC0-911E-ABB9-745D465E6664}"/>
          </ac:picMkLst>
        </pc:picChg>
        <pc:picChg chg="add del mod ord">
          <ac:chgData name="Leonie Smith" userId="fed1330f33f5650e" providerId="LiveId" clId="{1F6BDAF6-432B-49B5-9A8E-2BFC287E4AAF}" dt="2023-12-13T05:53:19.817" v="20"/>
          <ac:picMkLst>
            <pc:docMk/>
            <pc:sldMk cId="3676245138" sldId="441"/>
            <ac:picMk id="9" creationId="{7A201798-D712-6C43-A868-5F77CD0E9802}"/>
          </ac:picMkLst>
        </pc:picChg>
        <pc:picChg chg="add del mod">
          <ac:chgData name="Leonie Smith" userId="fed1330f33f5650e" providerId="LiveId" clId="{1F6BDAF6-432B-49B5-9A8E-2BFC287E4AAF}" dt="2023-12-13T05:53:28.731" v="22"/>
          <ac:picMkLst>
            <pc:docMk/>
            <pc:sldMk cId="3676245138" sldId="441"/>
            <ac:picMk id="10" creationId="{DB371A2B-1830-9278-0672-6DA24762F075}"/>
          </ac:picMkLst>
        </pc:picChg>
        <pc:picChg chg="add del mod ord">
          <ac:chgData name="Leonie Smith" userId="fed1330f33f5650e" providerId="LiveId" clId="{1F6BDAF6-432B-49B5-9A8E-2BFC287E4AAF}" dt="2023-12-13T05:53:45.674" v="23"/>
          <ac:picMkLst>
            <pc:docMk/>
            <pc:sldMk cId="3676245138" sldId="441"/>
            <ac:picMk id="14" creationId="{89B390E6-E14F-D572-0504-2E2E61ADF9B2}"/>
          </ac:picMkLst>
        </pc:picChg>
        <pc:picChg chg="add del mod">
          <ac:chgData name="Leonie Smith" userId="fed1330f33f5650e" providerId="LiveId" clId="{1F6BDAF6-432B-49B5-9A8E-2BFC287E4AAF}" dt="2023-12-13T05:54:02.191" v="25"/>
          <ac:picMkLst>
            <pc:docMk/>
            <pc:sldMk cId="3676245138" sldId="441"/>
            <ac:picMk id="15" creationId="{6BFD1AD0-C710-8E1E-3665-C92B8799C463}"/>
          </ac:picMkLst>
        </pc:picChg>
        <pc:picChg chg="add del mod ord">
          <ac:chgData name="Leonie Smith" userId="fed1330f33f5650e" providerId="LiveId" clId="{1F6BDAF6-432B-49B5-9A8E-2BFC287E4AAF}" dt="2023-12-13T05:54:11.936" v="26"/>
          <ac:picMkLst>
            <pc:docMk/>
            <pc:sldMk cId="3676245138" sldId="441"/>
            <ac:picMk id="19" creationId="{11692D70-FB1E-11E4-FA7E-321460AF0FC7}"/>
          </ac:picMkLst>
        </pc:picChg>
        <pc:picChg chg="add del mod">
          <ac:chgData name="Leonie Smith" userId="fed1330f33f5650e" providerId="LiveId" clId="{1F6BDAF6-432B-49B5-9A8E-2BFC287E4AAF}" dt="2023-12-13T05:54:13.558" v="28"/>
          <ac:picMkLst>
            <pc:docMk/>
            <pc:sldMk cId="3676245138" sldId="441"/>
            <ac:picMk id="20" creationId="{76F8CC41-9A17-2E0A-2D0E-7A3C57A6552C}"/>
          </ac:picMkLst>
        </pc:picChg>
        <pc:picChg chg="add del mod ord">
          <ac:chgData name="Leonie Smith" userId="fed1330f33f5650e" providerId="LiveId" clId="{1F6BDAF6-432B-49B5-9A8E-2BFC287E4AAF}" dt="2023-12-13T05:54:30.202" v="29"/>
          <ac:picMkLst>
            <pc:docMk/>
            <pc:sldMk cId="3676245138" sldId="441"/>
            <ac:picMk id="23" creationId="{024A7E13-33DA-4F32-6045-C7350160990A}"/>
          </ac:picMkLst>
        </pc:picChg>
        <pc:picChg chg="add mod">
          <ac:chgData name="Leonie Smith" userId="fed1330f33f5650e" providerId="LiveId" clId="{1F6BDAF6-432B-49B5-9A8E-2BFC287E4AAF}" dt="2023-12-13T05:54:30.202" v="29"/>
          <ac:picMkLst>
            <pc:docMk/>
            <pc:sldMk cId="3676245138" sldId="441"/>
            <ac:picMk id="24" creationId="{BCBBCFBA-5AA0-29B5-C500-8C5E88AD5483}"/>
          </ac:picMkLst>
        </pc:picChg>
      </pc:sldChg>
      <pc:sldChg chg="addSp modSp">
        <pc:chgData name="Leonie Smith" userId="fed1330f33f5650e" providerId="LiveId" clId="{1F6BDAF6-432B-49B5-9A8E-2BFC287E4AAF}" dt="2023-12-13T05:55:37.934" v="30"/>
        <pc:sldMkLst>
          <pc:docMk/>
          <pc:sldMk cId="3095902142" sldId="443"/>
        </pc:sldMkLst>
        <pc:picChg chg="add mod">
          <ac:chgData name="Leonie Smith" userId="fed1330f33f5650e" providerId="LiveId" clId="{1F6BDAF6-432B-49B5-9A8E-2BFC287E4AAF}" dt="2023-12-13T05:55:37.934" v="30"/>
          <ac:picMkLst>
            <pc:docMk/>
            <pc:sldMk cId="3095902142" sldId="443"/>
            <ac:picMk id="7" creationId="{36A4F56C-6537-835E-EDD9-4A897650120E}"/>
          </ac:picMkLst>
        </pc:picChg>
      </pc:sldChg>
      <pc:sldChg chg="addSp delSp modSp mod modTransition modAnim">
        <pc:chgData name="Leonie Smith" userId="fed1330f33f5650e" providerId="LiveId" clId="{1F6BDAF6-432B-49B5-9A8E-2BFC287E4AAF}" dt="2023-12-13T05:57:34.944" v="40"/>
        <pc:sldMkLst>
          <pc:docMk/>
          <pc:sldMk cId="2166098122" sldId="445"/>
        </pc:sldMkLst>
        <pc:picChg chg="add del mod">
          <ac:chgData name="Leonie Smith" userId="fed1330f33f5650e" providerId="LiveId" clId="{1F6BDAF6-432B-49B5-9A8E-2BFC287E4AAF}" dt="2023-12-13T05:57:00.844" v="33"/>
          <ac:picMkLst>
            <pc:docMk/>
            <pc:sldMk cId="2166098122" sldId="445"/>
            <ac:picMk id="6" creationId="{BF898B16-412E-402F-3699-4AA1D40E7543}"/>
          </ac:picMkLst>
        </pc:picChg>
        <pc:picChg chg="add del mod ord">
          <ac:chgData name="Leonie Smith" userId="fed1330f33f5650e" providerId="LiveId" clId="{1F6BDAF6-432B-49B5-9A8E-2BFC287E4AAF}" dt="2023-12-13T05:57:07.227" v="34"/>
          <ac:picMkLst>
            <pc:docMk/>
            <pc:sldMk cId="2166098122" sldId="445"/>
            <ac:picMk id="9" creationId="{6F666614-6B10-05CF-87D9-0E90EDBA3826}"/>
          </ac:picMkLst>
        </pc:picChg>
        <pc:picChg chg="add del mod">
          <ac:chgData name="Leonie Smith" userId="fed1330f33f5650e" providerId="LiveId" clId="{1F6BDAF6-432B-49B5-9A8E-2BFC287E4AAF}" dt="2023-12-13T05:57:08.578" v="36"/>
          <ac:picMkLst>
            <pc:docMk/>
            <pc:sldMk cId="2166098122" sldId="445"/>
            <ac:picMk id="10" creationId="{68FEE62C-FD5C-92CF-C9B9-EEB877A25B71}"/>
          </ac:picMkLst>
        </pc:picChg>
        <pc:picChg chg="add del mod ord">
          <ac:chgData name="Leonie Smith" userId="fed1330f33f5650e" providerId="LiveId" clId="{1F6BDAF6-432B-49B5-9A8E-2BFC287E4AAF}" dt="2023-12-13T05:57:16.588" v="37"/>
          <ac:picMkLst>
            <pc:docMk/>
            <pc:sldMk cId="2166098122" sldId="445"/>
            <ac:picMk id="13" creationId="{F8C7C51A-DCEC-0AB3-F893-73BCD3FF1041}"/>
          </ac:picMkLst>
        </pc:picChg>
        <pc:picChg chg="add del mod">
          <ac:chgData name="Leonie Smith" userId="fed1330f33f5650e" providerId="LiveId" clId="{1F6BDAF6-432B-49B5-9A8E-2BFC287E4AAF}" dt="2023-12-13T05:57:19.179" v="39"/>
          <ac:picMkLst>
            <pc:docMk/>
            <pc:sldMk cId="2166098122" sldId="445"/>
            <ac:picMk id="14" creationId="{8CBEB698-A3DD-0A89-95F4-F882B11E3EC7}"/>
          </ac:picMkLst>
        </pc:picChg>
        <pc:picChg chg="add del mod ord">
          <ac:chgData name="Leonie Smith" userId="fed1330f33f5650e" providerId="LiveId" clId="{1F6BDAF6-432B-49B5-9A8E-2BFC287E4AAF}" dt="2023-12-13T05:57:34.944" v="40"/>
          <ac:picMkLst>
            <pc:docMk/>
            <pc:sldMk cId="2166098122" sldId="445"/>
            <ac:picMk id="17" creationId="{3C8E1A13-D72C-908A-FE27-2EB1CDC02114}"/>
          </ac:picMkLst>
        </pc:picChg>
        <pc:picChg chg="add mod">
          <ac:chgData name="Leonie Smith" userId="fed1330f33f5650e" providerId="LiveId" clId="{1F6BDAF6-432B-49B5-9A8E-2BFC287E4AAF}" dt="2023-12-13T05:57:34.944" v="40"/>
          <ac:picMkLst>
            <pc:docMk/>
            <pc:sldMk cId="2166098122" sldId="445"/>
            <ac:picMk id="18" creationId="{74E5BBA8-F1B4-C4A9-BAE3-14C6A9512F00}"/>
          </ac:picMkLst>
        </pc:picChg>
      </pc:sldChg>
      <pc:sldChg chg="addSp delSp modSp mod modTransition modAnim">
        <pc:chgData name="Leonie Smith" userId="fed1330f33f5650e" providerId="LiveId" clId="{1F6BDAF6-432B-49B5-9A8E-2BFC287E4AAF}" dt="2023-12-13T05:59:34.733" v="56"/>
        <pc:sldMkLst>
          <pc:docMk/>
          <pc:sldMk cId="2422728137" sldId="447"/>
        </pc:sldMkLst>
        <pc:picChg chg="add del mod">
          <ac:chgData name="Leonie Smith" userId="fed1330f33f5650e" providerId="LiveId" clId="{1F6BDAF6-432B-49B5-9A8E-2BFC287E4AAF}" dt="2023-12-13T05:58:34.045" v="43"/>
          <ac:picMkLst>
            <pc:docMk/>
            <pc:sldMk cId="2422728137" sldId="447"/>
            <ac:picMk id="6" creationId="{A96B9113-63AE-5B1B-E25C-CEA82123BAAE}"/>
          </ac:picMkLst>
        </pc:picChg>
        <pc:picChg chg="add del mod ord">
          <ac:chgData name="Leonie Smith" userId="fed1330f33f5650e" providerId="LiveId" clId="{1F6BDAF6-432B-49B5-9A8E-2BFC287E4AAF}" dt="2023-12-13T05:58:40.948" v="44"/>
          <ac:picMkLst>
            <pc:docMk/>
            <pc:sldMk cId="2422728137" sldId="447"/>
            <ac:picMk id="9" creationId="{2518F571-2C61-A71F-E2B1-0DD02C0F6E80}"/>
          </ac:picMkLst>
        </pc:picChg>
        <pc:picChg chg="add del mod">
          <ac:chgData name="Leonie Smith" userId="fed1330f33f5650e" providerId="LiveId" clId="{1F6BDAF6-432B-49B5-9A8E-2BFC287E4AAF}" dt="2023-12-13T05:58:42.260" v="46"/>
          <ac:picMkLst>
            <pc:docMk/>
            <pc:sldMk cId="2422728137" sldId="447"/>
            <ac:picMk id="10" creationId="{ED4F2BD7-618C-E3D1-D8EE-A69315DCA5C2}"/>
          </ac:picMkLst>
        </pc:picChg>
        <pc:picChg chg="add del mod ord">
          <ac:chgData name="Leonie Smith" userId="fed1330f33f5650e" providerId="LiveId" clId="{1F6BDAF6-432B-49B5-9A8E-2BFC287E4AAF}" dt="2023-12-13T05:58:54.593" v="47"/>
          <ac:picMkLst>
            <pc:docMk/>
            <pc:sldMk cId="2422728137" sldId="447"/>
            <ac:picMk id="13" creationId="{47895EE7-EC9A-9A5B-5DE2-6FE035C8175A}"/>
          </ac:picMkLst>
        </pc:picChg>
        <pc:picChg chg="add del mod">
          <ac:chgData name="Leonie Smith" userId="fed1330f33f5650e" providerId="LiveId" clId="{1F6BDAF6-432B-49B5-9A8E-2BFC287E4AAF}" dt="2023-12-13T05:58:56.358" v="49"/>
          <ac:picMkLst>
            <pc:docMk/>
            <pc:sldMk cId="2422728137" sldId="447"/>
            <ac:picMk id="14" creationId="{FEA2A731-02C3-B7A4-5265-EECD9A7AB17C}"/>
          </ac:picMkLst>
        </pc:picChg>
        <pc:picChg chg="add del mod ord">
          <ac:chgData name="Leonie Smith" userId="fed1330f33f5650e" providerId="LiveId" clId="{1F6BDAF6-432B-49B5-9A8E-2BFC287E4AAF}" dt="2023-12-13T05:59:02.130" v="50"/>
          <ac:picMkLst>
            <pc:docMk/>
            <pc:sldMk cId="2422728137" sldId="447"/>
            <ac:picMk id="17" creationId="{FBA1B668-005C-28FE-56AE-A40EB26740F6}"/>
          </ac:picMkLst>
        </pc:picChg>
        <pc:picChg chg="add del mod">
          <ac:chgData name="Leonie Smith" userId="fed1330f33f5650e" providerId="LiveId" clId="{1F6BDAF6-432B-49B5-9A8E-2BFC287E4AAF}" dt="2023-12-13T05:59:03.596" v="52"/>
          <ac:picMkLst>
            <pc:docMk/>
            <pc:sldMk cId="2422728137" sldId="447"/>
            <ac:picMk id="18" creationId="{747EA5E6-5DF1-2260-A183-CA50BB7223FD}"/>
          </ac:picMkLst>
        </pc:picChg>
        <pc:picChg chg="add del mod ord">
          <ac:chgData name="Leonie Smith" userId="fed1330f33f5650e" providerId="LiveId" clId="{1F6BDAF6-432B-49B5-9A8E-2BFC287E4AAF}" dt="2023-12-13T05:59:12.783" v="53"/>
          <ac:picMkLst>
            <pc:docMk/>
            <pc:sldMk cId="2422728137" sldId="447"/>
            <ac:picMk id="21" creationId="{86B01D2A-12AB-E66B-30FE-E10FE3D53330}"/>
          </ac:picMkLst>
        </pc:picChg>
        <pc:picChg chg="add del mod">
          <ac:chgData name="Leonie Smith" userId="fed1330f33f5650e" providerId="LiveId" clId="{1F6BDAF6-432B-49B5-9A8E-2BFC287E4AAF}" dt="2023-12-13T05:59:14.006" v="55"/>
          <ac:picMkLst>
            <pc:docMk/>
            <pc:sldMk cId="2422728137" sldId="447"/>
            <ac:picMk id="22" creationId="{EB835F96-28D2-7C5D-4444-E8907BF62EB0}"/>
          </ac:picMkLst>
        </pc:picChg>
        <pc:picChg chg="add del mod ord">
          <ac:chgData name="Leonie Smith" userId="fed1330f33f5650e" providerId="LiveId" clId="{1F6BDAF6-432B-49B5-9A8E-2BFC287E4AAF}" dt="2023-12-13T05:59:34.733" v="56"/>
          <ac:picMkLst>
            <pc:docMk/>
            <pc:sldMk cId="2422728137" sldId="447"/>
            <ac:picMk id="25" creationId="{CAAF57D5-F0AF-F2F6-CDB9-3E5E1A984AFE}"/>
          </ac:picMkLst>
        </pc:picChg>
        <pc:picChg chg="add mod">
          <ac:chgData name="Leonie Smith" userId="fed1330f33f5650e" providerId="LiveId" clId="{1F6BDAF6-432B-49B5-9A8E-2BFC287E4AAF}" dt="2023-12-13T05:59:34.733" v="56"/>
          <ac:picMkLst>
            <pc:docMk/>
            <pc:sldMk cId="2422728137" sldId="447"/>
            <ac:picMk id="26" creationId="{65711CEE-10E0-51B3-0D0F-20879CA71967}"/>
          </ac:picMkLst>
        </pc:picChg>
      </pc:sldChg>
      <pc:sldChg chg="addSp delSp modSp mod modTransition modAnim">
        <pc:chgData name="Leonie Smith" userId="fed1330f33f5650e" providerId="LiveId" clId="{1F6BDAF6-432B-49B5-9A8E-2BFC287E4AAF}" dt="2023-12-13T06:11:53.891" v="82"/>
        <pc:sldMkLst>
          <pc:docMk/>
          <pc:sldMk cId="4160448636" sldId="449"/>
        </pc:sldMkLst>
        <pc:picChg chg="add del mod">
          <ac:chgData name="Leonie Smith" userId="fed1330f33f5650e" providerId="LiveId" clId="{1F6BDAF6-432B-49B5-9A8E-2BFC287E4AAF}" dt="2023-12-13T06:08:24.113" v="63"/>
          <ac:picMkLst>
            <pc:docMk/>
            <pc:sldMk cId="4160448636" sldId="449"/>
            <ac:picMk id="6" creationId="{12B90735-4BCE-D1F9-F277-15CD8240BF40}"/>
          </ac:picMkLst>
        </pc:picChg>
        <pc:picChg chg="add del mod ord">
          <ac:chgData name="Leonie Smith" userId="fed1330f33f5650e" providerId="LiveId" clId="{1F6BDAF6-432B-49B5-9A8E-2BFC287E4AAF}" dt="2023-12-13T06:08:45.934" v="64"/>
          <ac:picMkLst>
            <pc:docMk/>
            <pc:sldMk cId="4160448636" sldId="449"/>
            <ac:picMk id="9" creationId="{B8BBE7D4-FE9A-40B4-8A51-7CB297DAAC2C}"/>
          </ac:picMkLst>
        </pc:picChg>
        <pc:picChg chg="add del mod">
          <ac:chgData name="Leonie Smith" userId="fed1330f33f5650e" providerId="LiveId" clId="{1F6BDAF6-432B-49B5-9A8E-2BFC287E4AAF}" dt="2023-12-13T06:09:30.431" v="66"/>
          <ac:picMkLst>
            <pc:docMk/>
            <pc:sldMk cId="4160448636" sldId="449"/>
            <ac:picMk id="10" creationId="{5DE9762D-4226-3B6A-07E4-773CDEB85000}"/>
          </ac:picMkLst>
        </pc:picChg>
        <pc:picChg chg="add del mod ord">
          <ac:chgData name="Leonie Smith" userId="fed1330f33f5650e" providerId="LiveId" clId="{1F6BDAF6-432B-49B5-9A8E-2BFC287E4AAF}" dt="2023-12-13T06:09:36.609" v="67"/>
          <ac:picMkLst>
            <pc:docMk/>
            <pc:sldMk cId="4160448636" sldId="449"/>
            <ac:picMk id="17" creationId="{2BD25DD7-29FF-0AE5-9CA9-F9F3BAF3761B}"/>
          </ac:picMkLst>
        </pc:picChg>
        <pc:picChg chg="add del mod">
          <ac:chgData name="Leonie Smith" userId="fed1330f33f5650e" providerId="LiveId" clId="{1F6BDAF6-432B-49B5-9A8E-2BFC287E4AAF}" dt="2023-12-13T06:09:37.909" v="69"/>
          <ac:picMkLst>
            <pc:docMk/>
            <pc:sldMk cId="4160448636" sldId="449"/>
            <ac:picMk id="18" creationId="{32A8806A-C1AD-E8D2-4357-0C59E3DE7ED3}"/>
          </ac:picMkLst>
        </pc:picChg>
        <pc:picChg chg="add del mod ord">
          <ac:chgData name="Leonie Smith" userId="fed1330f33f5650e" providerId="LiveId" clId="{1F6BDAF6-432B-49B5-9A8E-2BFC287E4AAF}" dt="2023-12-13T06:09:59.820" v="70"/>
          <ac:picMkLst>
            <pc:docMk/>
            <pc:sldMk cId="4160448636" sldId="449"/>
            <ac:picMk id="21" creationId="{65927066-60FD-5A67-EDFA-177C22067707}"/>
          </ac:picMkLst>
        </pc:picChg>
        <pc:picChg chg="add del mod">
          <ac:chgData name="Leonie Smith" userId="fed1330f33f5650e" providerId="LiveId" clId="{1F6BDAF6-432B-49B5-9A8E-2BFC287E4AAF}" dt="2023-12-13T06:10:55.875" v="72"/>
          <ac:picMkLst>
            <pc:docMk/>
            <pc:sldMk cId="4160448636" sldId="449"/>
            <ac:picMk id="22" creationId="{96ED7CEC-73E7-A0EC-42A1-E5A1BBBD4034}"/>
          </ac:picMkLst>
        </pc:picChg>
        <pc:picChg chg="add del mod ord">
          <ac:chgData name="Leonie Smith" userId="fed1330f33f5650e" providerId="LiveId" clId="{1F6BDAF6-432B-49B5-9A8E-2BFC287E4AAF}" dt="2023-12-13T06:11:00.802" v="73"/>
          <ac:picMkLst>
            <pc:docMk/>
            <pc:sldMk cId="4160448636" sldId="449"/>
            <ac:picMk id="26" creationId="{B737953A-85FD-0F0D-1AF1-6AD03A20AF8B}"/>
          </ac:picMkLst>
        </pc:picChg>
        <pc:picChg chg="add del mod">
          <ac:chgData name="Leonie Smith" userId="fed1330f33f5650e" providerId="LiveId" clId="{1F6BDAF6-432B-49B5-9A8E-2BFC287E4AAF}" dt="2023-12-13T06:11:02.020" v="75"/>
          <ac:picMkLst>
            <pc:docMk/>
            <pc:sldMk cId="4160448636" sldId="449"/>
            <ac:picMk id="27" creationId="{68CDD286-99F6-ADFC-6843-139918AD478A}"/>
          </ac:picMkLst>
        </pc:picChg>
        <pc:picChg chg="add del mod ord">
          <ac:chgData name="Leonie Smith" userId="fed1330f33f5650e" providerId="LiveId" clId="{1F6BDAF6-432B-49B5-9A8E-2BFC287E4AAF}" dt="2023-12-13T06:11:08.454" v="76"/>
          <ac:picMkLst>
            <pc:docMk/>
            <pc:sldMk cId="4160448636" sldId="449"/>
            <ac:picMk id="30" creationId="{93F64E5F-F8A4-8BA6-458C-D3EFA9B189F5}"/>
          </ac:picMkLst>
        </pc:picChg>
        <pc:picChg chg="add del mod">
          <ac:chgData name="Leonie Smith" userId="fed1330f33f5650e" providerId="LiveId" clId="{1F6BDAF6-432B-49B5-9A8E-2BFC287E4AAF}" dt="2023-12-13T06:11:09.705" v="78"/>
          <ac:picMkLst>
            <pc:docMk/>
            <pc:sldMk cId="4160448636" sldId="449"/>
            <ac:picMk id="31" creationId="{FF4C35D4-31FC-B82B-14B4-F0B8B099490B}"/>
          </ac:picMkLst>
        </pc:picChg>
        <pc:picChg chg="add del mod ord">
          <ac:chgData name="Leonie Smith" userId="fed1330f33f5650e" providerId="LiveId" clId="{1F6BDAF6-432B-49B5-9A8E-2BFC287E4AAF}" dt="2023-12-13T06:11:25.651" v="79"/>
          <ac:picMkLst>
            <pc:docMk/>
            <pc:sldMk cId="4160448636" sldId="449"/>
            <ac:picMk id="34" creationId="{EA7F551B-A631-17D4-DF87-6151C15B83DB}"/>
          </ac:picMkLst>
        </pc:picChg>
        <pc:picChg chg="add del mod">
          <ac:chgData name="Leonie Smith" userId="fed1330f33f5650e" providerId="LiveId" clId="{1F6BDAF6-432B-49B5-9A8E-2BFC287E4AAF}" dt="2023-12-13T06:11:31.775" v="81"/>
          <ac:picMkLst>
            <pc:docMk/>
            <pc:sldMk cId="4160448636" sldId="449"/>
            <ac:picMk id="35" creationId="{4A9E4296-178D-0E10-A455-3B7D79843661}"/>
          </ac:picMkLst>
        </pc:picChg>
        <pc:picChg chg="add del mod ord">
          <ac:chgData name="Leonie Smith" userId="fed1330f33f5650e" providerId="LiveId" clId="{1F6BDAF6-432B-49B5-9A8E-2BFC287E4AAF}" dt="2023-12-13T06:11:53.891" v="82"/>
          <ac:picMkLst>
            <pc:docMk/>
            <pc:sldMk cId="4160448636" sldId="449"/>
            <ac:picMk id="38" creationId="{9C022A01-CFA5-11E9-01C4-595C7873E47F}"/>
          </ac:picMkLst>
        </pc:picChg>
        <pc:picChg chg="add mod">
          <ac:chgData name="Leonie Smith" userId="fed1330f33f5650e" providerId="LiveId" clId="{1F6BDAF6-432B-49B5-9A8E-2BFC287E4AAF}" dt="2023-12-13T06:11:53.891" v="82"/>
          <ac:picMkLst>
            <pc:docMk/>
            <pc:sldMk cId="4160448636" sldId="449"/>
            <ac:picMk id="39" creationId="{BC45C62F-4DEF-F92D-EB35-5F7DAECF3496}"/>
          </ac:picMkLst>
        </pc:picChg>
      </pc:sldChg>
      <pc:sldChg chg="addSp delSp modSp mod modTransition modAnim">
        <pc:chgData name="Leonie Smith" userId="fed1330f33f5650e" providerId="LiveId" clId="{1F6BDAF6-432B-49B5-9A8E-2BFC287E4AAF}" dt="2023-12-13T06:13:37.075" v="95"/>
        <pc:sldMkLst>
          <pc:docMk/>
          <pc:sldMk cId="3386340796" sldId="451"/>
        </pc:sldMkLst>
        <pc:picChg chg="add del mod">
          <ac:chgData name="Leonie Smith" userId="fed1330f33f5650e" providerId="LiveId" clId="{1F6BDAF6-432B-49B5-9A8E-2BFC287E4AAF}" dt="2023-12-13T06:12:38.925" v="85"/>
          <ac:picMkLst>
            <pc:docMk/>
            <pc:sldMk cId="3386340796" sldId="451"/>
            <ac:picMk id="7" creationId="{72D145D7-6A45-F32D-49D6-39C45A0E6096}"/>
          </ac:picMkLst>
        </pc:picChg>
        <pc:picChg chg="add del mod ord">
          <ac:chgData name="Leonie Smith" userId="fed1330f33f5650e" providerId="LiveId" clId="{1F6BDAF6-432B-49B5-9A8E-2BFC287E4AAF}" dt="2023-12-13T06:12:49.549" v="86"/>
          <ac:picMkLst>
            <pc:docMk/>
            <pc:sldMk cId="3386340796" sldId="451"/>
            <ac:picMk id="10" creationId="{D1757893-1BEB-4F17-C31F-9E18946AB68C}"/>
          </ac:picMkLst>
        </pc:picChg>
        <pc:picChg chg="add del mod">
          <ac:chgData name="Leonie Smith" userId="fed1330f33f5650e" providerId="LiveId" clId="{1F6BDAF6-432B-49B5-9A8E-2BFC287E4AAF}" dt="2023-12-13T06:12:58.487" v="88"/>
          <ac:picMkLst>
            <pc:docMk/>
            <pc:sldMk cId="3386340796" sldId="451"/>
            <ac:picMk id="11" creationId="{24B83998-49F0-6C7A-5D75-4DAC9D3504A5}"/>
          </ac:picMkLst>
        </pc:picChg>
        <pc:picChg chg="add del mod ord">
          <ac:chgData name="Leonie Smith" userId="fed1330f33f5650e" providerId="LiveId" clId="{1F6BDAF6-432B-49B5-9A8E-2BFC287E4AAF}" dt="2023-12-13T06:13:05.384" v="89"/>
          <ac:picMkLst>
            <pc:docMk/>
            <pc:sldMk cId="3386340796" sldId="451"/>
            <ac:picMk id="15" creationId="{5E11AA8C-659B-3E07-EFE7-C29487D06C5D}"/>
          </ac:picMkLst>
        </pc:picChg>
        <pc:picChg chg="add del mod">
          <ac:chgData name="Leonie Smith" userId="fed1330f33f5650e" providerId="LiveId" clId="{1F6BDAF6-432B-49B5-9A8E-2BFC287E4AAF}" dt="2023-12-13T06:13:06.602" v="91"/>
          <ac:picMkLst>
            <pc:docMk/>
            <pc:sldMk cId="3386340796" sldId="451"/>
            <ac:picMk id="16" creationId="{CDDF5368-FB25-1FD1-A2D3-8B44ECAE98AC}"/>
          </ac:picMkLst>
        </pc:picChg>
        <pc:picChg chg="add del mod ord">
          <ac:chgData name="Leonie Smith" userId="fed1330f33f5650e" providerId="LiveId" clId="{1F6BDAF6-432B-49B5-9A8E-2BFC287E4AAF}" dt="2023-12-13T06:13:17.300" v="92"/>
          <ac:picMkLst>
            <pc:docMk/>
            <pc:sldMk cId="3386340796" sldId="451"/>
            <ac:picMk id="19" creationId="{2A576FEB-AECD-781B-83D8-FB73C4FF0BA7}"/>
          </ac:picMkLst>
        </pc:picChg>
        <pc:picChg chg="add del mod">
          <ac:chgData name="Leonie Smith" userId="fed1330f33f5650e" providerId="LiveId" clId="{1F6BDAF6-432B-49B5-9A8E-2BFC287E4AAF}" dt="2023-12-13T06:13:26.199" v="94"/>
          <ac:picMkLst>
            <pc:docMk/>
            <pc:sldMk cId="3386340796" sldId="451"/>
            <ac:picMk id="20" creationId="{9554848D-ABAA-C0CE-51AA-A9A28F831BD8}"/>
          </ac:picMkLst>
        </pc:picChg>
        <pc:picChg chg="add del mod ord">
          <ac:chgData name="Leonie Smith" userId="fed1330f33f5650e" providerId="LiveId" clId="{1F6BDAF6-432B-49B5-9A8E-2BFC287E4AAF}" dt="2023-12-13T06:13:37.075" v="95"/>
          <ac:picMkLst>
            <pc:docMk/>
            <pc:sldMk cId="3386340796" sldId="451"/>
            <ac:picMk id="24" creationId="{E78ABB20-C5D3-ED97-E454-DBC7D5150D37}"/>
          </ac:picMkLst>
        </pc:picChg>
        <pc:picChg chg="add mod">
          <ac:chgData name="Leonie Smith" userId="fed1330f33f5650e" providerId="LiveId" clId="{1F6BDAF6-432B-49B5-9A8E-2BFC287E4AAF}" dt="2023-12-13T06:13:37.075" v="95"/>
          <ac:picMkLst>
            <pc:docMk/>
            <pc:sldMk cId="3386340796" sldId="451"/>
            <ac:picMk id="25" creationId="{B44EE1F4-95D5-FE9D-A21F-0133E6DCE867}"/>
          </ac:picMkLst>
        </pc:picChg>
      </pc:sldChg>
      <pc:sldChg chg="addSp modSp">
        <pc:chgData name="Leonie Smith" userId="fed1330f33f5650e" providerId="LiveId" clId="{1F6BDAF6-432B-49B5-9A8E-2BFC287E4AAF}" dt="2023-12-13T06:15:23.416" v="100"/>
        <pc:sldMkLst>
          <pc:docMk/>
          <pc:sldMk cId="283334129" sldId="453"/>
        </pc:sldMkLst>
        <pc:picChg chg="add mod">
          <ac:chgData name="Leonie Smith" userId="fed1330f33f5650e" providerId="LiveId" clId="{1F6BDAF6-432B-49B5-9A8E-2BFC287E4AAF}" dt="2023-12-13T06:15:23.416" v="100"/>
          <ac:picMkLst>
            <pc:docMk/>
            <pc:sldMk cId="283334129" sldId="453"/>
            <ac:picMk id="6" creationId="{ED3CA41D-FFCA-10E1-C255-C9CBB49A853C}"/>
          </ac:picMkLst>
        </pc:picChg>
      </pc:sldChg>
      <pc:sldChg chg="addSp modSp">
        <pc:chgData name="Leonie Smith" userId="fed1330f33f5650e" providerId="LiveId" clId="{1F6BDAF6-432B-49B5-9A8E-2BFC287E4AAF}" dt="2023-12-13T06:16:26.111" v="101"/>
        <pc:sldMkLst>
          <pc:docMk/>
          <pc:sldMk cId="4049696417" sldId="456"/>
        </pc:sldMkLst>
        <pc:picChg chg="add mod">
          <ac:chgData name="Leonie Smith" userId="fed1330f33f5650e" providerId="LiveId" clId="{1F6BDAF6-432B-49B5-9A8E-2BFC287E4AAF}" dt="2023-12-13T06:16:26.111" v="101"/>
          <ac:picMkLst>
            <pc:docMk/>
            <pc:sldMk cId="4049696417" sldId="456"/>
            <ac:picMk id="6" creationId="{39B078FD-2E5B-BBBD-ED2F-2E01B3F181CD}"/>
          </ac:picMkLst>
        </pc:picChg>
      </pc:sldChg>
      <pc:sldChg chg="addSp delSp modSp mod modTransition modAnim">
        <pc:chgData name="Leonie Smith" userId="fed1330f33f5650e" providerId="LiveId" clId="{1F6BDAF6-432B-49B5-9A8E-2BFC287E4AAF}" dt="2023-12-13T06:17:50.155" v="108"/>
        <pc:sldMkLst>
          <pc:docMk/>
          <pc:sldMk cId="783514268" sldId="459"/>
        </pc:sldMkLst>
        <pc:picChg chg="add del mod">
          <ac:chgData name="Leonie Smith" userId="fed1330f33f5650e" providerId="LiveId" clId="{1F6BDAF6-432B-49B5-9A8E-2BFC287E4AAF}" dt="2023-12-13T06:17:29.800" v="104"/>
          <ac:picMkLst>
            <pc:docMk/>
            <pc:sldMk cId="783514268" sldId="459"/>
            <ac:picMk id="6" creationId="{13E7732A-831A-5BF8-281F-323CB4C170BF}"/>
          </ac:picMkLst>
        </pc:picChg>
        <pc:picChg chg="add del mod ord">
          <ac:chgData name="Leonie Smith" userId="fed1330f33f5650e" providerId="LiveId" clId="{1F6BDAF6-432B-49B5-9A8E-2BFC287E4AAF}" dt="2023-12-13T06:17:34.278" v="105"/>
          <ac:picMkLst>
            <pc:docMk/>
            <pc:sldMk cId="783514268" sldId="459"/>
            <ac:picMk id="10" creationId="{5666BB06-86EE-47F6-58FA-8216CB32B9EF}"/>
          </ac:picMkLst>
        </pc:picChg>
        <pc:picChg chg="add del mod">
          <ac:chgData name="Leonie Smith" userId="fed1330f33f5650e" providerId="LiveId" clId="{1F6BDAF6-432B-49B5-9A8E-2BFC287E4AAF}" dt="2023-12-13T06:17:35.777" v="107"/>
          <ac:picMkLst>
            <pc:docMk/>
            <pc:sldMk cId="783514268" sldId="459"/>
            <ac:picMk id="11" creationId="{4F4F59D5-1919-242D-187C-3325A2CE62A6}"/>
          </ac:picMkLst>
        </pc:picChg>
        <pc:picChg chg="add del mod ord">
          <ac:chgData name="Leonie Smith" userId="fed1330f33f5650e" providerId="LiveId" clId="{1F6BDAF6-432B-49B5-9A8E-2BFC287E4AAF}" dt="2023-12-13T06:17:50.155" v="108"/>
          <ac:picMkLst>
            <pc:docMk/>
            <pc:sldMk cId="783514268" sldId="459"/>
            <ac:picMk id="14" creationId="{06C8FDC7-91D5-4424-D107-4DDDD5D02363}"/>
          </ac:picMkLst>
        </pc:picChg>
        <pc:picChg chg="add mod">
          <ac:chgData name="Leonie Smith" userId="fed1330f33f5650e" providerId="LiveId" clId="{1F6BDAF6-432B-49B5-9A8E-2BFC287E4AAF}" dt="2023-12-13T06:17:50.155" v="108"/>
          <ac:picMkLst>
            <pc:docMk/>
            <pc:sldMk cId="783514268" sldId="459"/>
            <ac:picMk id="15" creationId="{501B96F8-4D79-A6B9-0BD8-EF09B73342E7}"/>
          </ac:picMkLst>
        </pc:picChg>
      </pc:sldChg>
      <pc:sldChg chg="addSp delSp modSp mod modTransition modAnim">
        <pc:chgData name="Leonie Smith" userId="fed1330f33f5650e" providerId="LiveId" clId="{1F6BDAF6-432B-49B5-9A8E-2BFC287E4AAF}" dt="2023-12-13T05:51:45.439" v="15"/>
        <pc:sldMkLst>
          <pc:docMk/>
          <pc:sldMk cId="3596600315" sldId="468"/>
        </pc:sldMkLst>
        <pc:picChg chg="add del mod">
          <ac:chgData name="Leonie Smith" userId="fed1330f33f5650e" providerId="LiveId" clId="{1F6BDAF6-432B-49B5-9A8E-2BFC287E4AAF}" dt="2023-12-13T05:50:51.502" v="2"/>
          <ac:picMkLst>
            <pc:docMk/>
            <pc:sldMk cId="3596600315" sldId="468"/>
            <ac:picMk id="6" creationId="{AF16C928-A902-0351-7731-DB8F45FC6079}"/>
          </ac:picMkLst>
        </pc:picChg>
        <pc:picChg chg="add del mod ord">
          <ac:chgData name="Leonie Smith" userId="fed1330f33f5650e" providerId="LiveId" clId="{1F6BDAF6-432B-49B5-9A8E-2BFC287E4AAF}" dt="2023-12-13T05:50:56.265" v="3"/>
          <ac:picMkLst>
            <pc:docMk/>
            <pc:sldMk cId="3596600315" sldId="468"/>
            <ac:picMk id="9" creationId="{9C0E72B6-0C62-9E6A-D21E-1958C65BA53C}"/>
          </ac:picMkLst>
        </pc:picChg>
        <pc:picChg chg="add del mod">
          <ac:chgData name="Leonie Smith" userId="fed1330f33f5650e" providerId="LiveId" clId="{1F6BDAF6-432B-49B5-9A8E-2BFC287E4AAF}" dt="2023-12-13T05:50:57.680" v="5"/>
          <ac:picMkLst>
            <pc:docMk/>
            <pc:sldMk cId="3596600315" sldId="468"/>
            <ac:picMk id="10" creationId="{167299B6-A9A9-088D-B626-35637F285936}"/>
          </ac:picMkLst>
        </pc:picChg>
        <pc:picChg chg="add del mod ord">
          <ac:chgData name="Leonie Smith" userId="fed1330f33f5650e" providerId="LiveId" clId="{1F6BDAF6-432B-49B5-9A8E-2BFC287E4AAF}" dt="2023-12-13T05:51:03.965" v="6"/>
          <ac:picMkLst>
            <pc:docMk/>
            <pc:sldMk cId="3596600315" sldId="468"/>
            <ac:picMk id="13" creationId="{628C16D9-1FF5-B796-8B4E-4998FDF1F239}"/>
          </ac:picMkLst>
        </pc:picChg>
        <pc:picChg chg="add del mod">
          <ac:chgData name="Leonie Smith" userId="fed1330f33f5650e" providerId="LiveId" clId="{1F6BDAF6-432B-49B5-9A8E-2BFC287E4AAF}" dt="2023-12-13T05:51:10.232" v="8"/>
          <ac:picMkLst>
            <pc:docMk/>
            <pc:sldMk cId="3596600315" sldId="468"/>
            <ac:picMk id="14" creationId="{89BA0124-3D62-6B03-4960-EAD237E33929}"/>
          </ac:picMkLst>
        </pc:picChg>
        <pc:picChg chg="add del mod ord">
          <ac:chgData name="Leonie Smith" userId="fed1330f33f5650e" providerId="LiveId" clId="{1F6BDAF6-432B-49B5-9A8E-2BFC287E4AAF}" dt="2023-12-13T05:51:16.346" v="9"/>
          <ac:picMkLst>
            <pc:docMk/>
            <pc:sldMk cId="3596600315" sldId="468"/>
            <ac:picMk id="18" creationId="{F029A190-53CF-206E-8211-12B5F0C48C88}"/>
          </ac:picMkLst>
        </pc:picChg>
        <pc:picChg chg="add del mod">
          <ac:chgData name="Leonie Smith" userId="fed1330f33f5650e" providerId="LiveId" clId="{1F6BDAF6-432B-49B5-9A8E-2BFC287E4AAF}" dt="2023-12-13T05:51:27.604" v="11"/>
          <ac:picMkLst>
            <pc:docMk/>
            <pc:sldMk cId="3596600315" sldId="468"/>
            <ac:picMk id="19" creationId="{6C134712-3C75-BCFA-5788-535BC087BCF2}"/>
          </ac:picMkLst>
        </pc:picChg>
        <pc:picChg chg="add del mod ord">
          <ac:chgData name="Leonie Smith" userId="fed1330f33f5650e" providerId="LiveId" clId="{1F6BDAF6-432B-49B5-9A8E-2BFC287E4AAF}" dt="2023-12-13T05:51:33.662" v="12"/>
          <ac:picMkLst>
            <pc:docMk/>
            <pc:sldMk cId="3596600315" sldId="468"/>
            <ac:picMk id="24" creationId="{DA6FF7CF-A99D-B5BD-C7C1-CDA89A38F303}"/>
          </ac:picMkLst>
        </pc:picChg>
        <pc:picChg chg="add del mod">
          <ac:chgData name="Leonie Smith" userId="fed1330f33f5650e" providerId="LiveId" clId="{1F6BDAF6-432B-49B5-9A8E-2BFC287E4AAF}" dt="2023-12-13T05:51:39.322" v="14"/>
          <ac:picMkLst>
            <pc:docMk/>
            <pc:sldMk cId="3596600315" sldId="468"/>
            <ac:picMk id="25" creationId="{05A1669A-0909-9C8C-5B8E-BB5390E18FC7}"/>
          </ac:picMkLst>
        </pc:picChg>
        <pc:picChg chg="add del mod ord">
          <ac:chgData name="Leonie Smith" userId="fed1330f33f5650e" providerId="LiveId" clId="{1F6BDAF6-432B-49B5-9A8E-2BFC287E4AAF}" dt="2023-12-13T05:51:45.439" v="15"/>
          <ac:picMkLst>
            <pc:docMk/>
            <pc:sldMk cId="3596600315" sldId="468"/>
            <ac:picMk id="29" creationId="{4F490832-686C-6555-E40E-B47551F88567}"/>
          </ac:picMkLst>
        </pc:picChg>
        <pc:picChg chg="add mod">
          <ac:chgData name="Leonie Smith" userId="fed1330f33f5650e" providerId="LiveId" clId="{1F6BDAF6-432B-49B5-9A8E-2BFC287E4AAF}" dt="2023-12-13T05:51:45.439" v="15"/>
          <ac:picMkLst>
            <pc:docMk/>
            <pc:sldMk cId="3596600315" sldId="468"/>
            <ac:picMk id="30" creationId="{ED46389F-3F60-B054-64E8-0349E71EC107}"/>
          </ac:picMkLst>
        </pc:picChg>
      </pc:sldChg>
      <pc:sldChg chg="addSp delSp modSp mod modTransition modAnim">
        <pc:chgData name="Leonie Smith" userId="fed1330f33f5650e" providerId="LiveId" clId="{1F6BDAF6-432B-49B5-9A8E-2BFC287E4AAF}" dt="2023-12-13T06:06:49.843" v="60"/>
        <pc:sldMkLst>
          <pc:docMk/>
          <pc:sldMk cId="3480811105" sldId="469"/>
        </pc:sldMkLst>
        <pc:picChg chg="add del mod">
          <ac:chgData name="Leonie Smith" userId="fed1330f33f5650e" providerId="LiveId" clId="{1F6BDAF6-432B-49B5-9A8E-2BFC287E4AAF}" dt="2023-12-13T06:06:26.803" v="59"/>
          <ac:picMkLst>
            <pc:docMk/>
            <pc:sldMk cId="3480811105" sldId="469"/>
            <ac:picMk id="6" creationId="{F4E5684F-1556-3B0A-297A-0601BA0D98A0}"/>
          </ac:picMkLst>
        </pc:picChg>
        <pc:picChg chg="add del mod ord">
          <ac:chgData name="Leonie Smith" userId="fed1330f33f5650e" providerId="LiveId" clId="{1F6BDAF6-432B-49B5-9A8E-2BFC287E4AAF}" dt="2023-12-13T06:06:49.843" v="60"/>
          <ac:picMkLst>
            <pc:docMk/>
            <pc:sldMk cId="3480811105" sldId="469"/>
            <ac:picMk id="9" creationId="{F5CCBA53-950D-1FA2-A43C-DF742EE1FD83}"/>
          </ac:picMkLst>
        </pc:picChg>
        <pc:picChg chg="add mod">
          <ac:chgData name="Leonie Smith" userId="fed1330f33f5650e" providerId="LiveId" clId="{1F6BDAF6-432B-49B5-9A8E-2BFC287E4AAF}" dt="2023-12-13T06:06:49.843" v="60"/>
          <ac:picMkLst>
            <pc:docMk/>
            <pc:sldMk cId="3480811105" sldId="469"/>
            <ac:picMk id="10" creationId="{1607C4D7-BA38-9FCA-2167-9EBADD20B17F}"/>
          </ac:picMkLst>
        </pc:picChg>
      </pc:sldChg>
      <pc:sldChg chg="addSp delSp modSp mod modTransition modAnim">
        <pc:chgData name="Leonie Smith" userId="fed1330f33f5650e" providerId="LiveId" clId="{1F6BDAF6-432B-49B5-9A8E-2BFC287E4AAF}" dt="2023-12-13T06:14:34.026" v="99"/>
        <pc:sldMkLst>
          <pc:docMk/>
          <pc:sldMk cId="3486624237" sldId="472"/>
        </pc:sldMkLst>
        <pc:picChg chg="add del mod">
          <ac:chgData name="Leonie Smith" userId="fed1330f33f5650e" providerId="LiveId" clId="{1F6BDAF6-432B-49B5-9A8E-2BFC287E4AAF}" dt="2023-12-13T06:14:20.892" v="98"/>
          <ac:picMkLst>
            <pc:docMk/>
            <pc:sldMk cId="3486624237" sldId="472"/>
            <ac:picMk id="6" creationId="{10031A3C-E3B4-4D29-F689-BE7407049617}"/>
          </ac:picMkLst>
        </pc:picChg>
        <pc:picChg chg="add del mod ord">
          <ac:chgData name="Leonie Smith" userId="fed1330f33f5650e" providerId="LiveId" clId="{1F6BDAF6-432B-49B5-9A8E-2BFC287E4AAF}" dt="2023-12-13T06:14:34.026" v="99"/>
          <ac:picMkLst>
            <pc:docMk/>
            <pc:sldMk cId="3486624237" sldId="472"/>
            <ac:picMk id="9" creationId="{21CE9D75-ED17-F362-4FC0-787B304333D1}"/>
          </ac:picMkLst>
        </pc:picChg>
        <pc:picChg chg="add mod">
          <ac:chgData name="Leonie Smith" userId="fed1330f33f5650e" providerId="LiveId" clId="{1F6BDAF6-432B-49B5-9A8E-2BFC287E4AAF}" dt="2023-12-13T06:14:34.026" v="99"/>
          <ac:picMkLst>
            <pc:docMk/>
            <pc:sldMk cId="3486624237" sldId="472"/>
            <ac:picMk id="10" creationId="{FFC23718-6110-E198-40A1-E24103D5516D}"/>
          </ac:picMkLst>
        </pc:picChg>
      </pc:sldChg>
    </pc:docChg>
  </pc:docChgLst>
  <pc:docChgLst>
    <pc:chgData name="Leonie Smith" userId="fed1330f33f5650e" providerId="LiveId" clId="{04FB22F3-51EB-4822-BF40-6BB9EFC0BC7B}"/>
    <pc:docChg chg="undo custSel modSld">
      <pc:chgData name="Leonie Smith" userId="fed1330f33f5650e" providerId="LiveId" clId="{04FB22F3-51EB-4822-BF40-6BB9EFC0BC7B}" dt="2023-01-13T07:55:33.165" v="86"/>
      <pc:docMkLst>
        <pc:docMk/>
      </pc:docMkLst>
      <pc:sldChg chg="addSp delSp modSp mod modTransition">
        <pc:chgData name="Leonie Smith" userId="fed1330f33f5650e" providerId="LiveId" clId="{04FB22F3-51EB-4822-BF40-6BB9EFC0BC7B}" dt="2023-01-09T10:59:57.360" v="16" actId="21"/>
        <pc:sldMkLst>
          <pc:docMk/>
          <pc:sldMk cId="3261377596" sldId="438"/>
        </pc:sldMkLst>
        <pc:spChg chg="del">
          <ac:chgData name="Leonie Smith" userId="fed1330f33f5650e" providerId="LiveId" clId="{04FB22F3-51EB-4822-BF40-6BB9EFC0BC7B}" dt="2023-01-09T10:53:36.544" v="0" actId="21"/>
          <ac:spMkLst>
            <pc:docMk/>
            <pc:sldMk cId="3261377596" sldId="438"/>
            <ac:spMk id="2" creationId="{86B7B6A7-2A8F-5B65-56B4-9F6CF3AA1CA4}"/>
          </ac:spMkLst>
        </pc:spChg>
        <pc:spChg chg="add mod">
          <ac:chgData name="Leonie Smith" userId="fed1330f33f5650e" providerId="LiveId" clId="{04FB22F3-51EB-4822-BF40-6BB9EFC0BC7B}" dt="2023-01-09T10:57:06.738" v="9" actId="14100"/>
          <ac:spMkLst>
            <pc:docMk/>
            <pc:sldMk cId="3261377596" sldId="438"/>
            <ac:spMk id="3" creationId="{5E19D88E-1816-6B02-CBBB-7AF0C48EDC21}"/>
          </ac:spMkLst>
        </pc:spChg>
        <pc:spChg chg="del">
          <ac:chgData name="Leonie Smith" userId="fed1330f33f5650e" providerId="LiveId" clId="{04FB22F3-51EB-4822-BF40-6BB9EFC0BC7B}" dt="2023-01-09T10:59:55.741" v="15" actId="21"/>
          <ac:spMkLst>
            <pc:docMk/>
            <pc:sldMk cId="3261377596" sldId="438"/>
            <ac:spMk id="4" creationId="{9A13E2D8-2F59-44C1-B1D2-79C300C26DD4}"/>
          </ac:spMkLst>
        </pc:spChg>
        <pc:spChg chg="del">
          <ac:chgData name="Leonie Smith" userId="fed1330f33f5650e" providerId="LiveId" clId="{04FB22F3-51EB-4822-BF40-6BB9EFC0BC7B}" dt="2023-01-09T10:59:57.360" v="16" actId="21"/>
          <ac:spMkLst>
            <pc:docMk/>
            <pc:sldMk cId="3261377596" sldId="438"/>
            <ac:spMk id="6" creationId="{416C064E-628E-47C0-A712-DB178FE9901E}"/>
          </ac:spMkLst>
        </pc:spChg>
      </pc:sldChg>
      <pc:sldChg chg="addSp delSp modSp mod modTransition modAnim">
        <pc:chgData name="Leonie Smith" userId="fed1330f33f5650e" providerId="LiveId" clId="{04FB22F3-51EB-4822-BF40-6BB9EFC0BC7B}" dt="2023-01-09T11:03:03.415" v="53"/>
        <pc:sldMkLst>
          <pc:docMk/>
          <pc:sldMk cId="3759221820" sldId="439"/>
        </pc:sldMkLst>
        <pc:spChg chg="add del mod">
          <ac:chgData name="Leonie Smith" userId="fed1330f33f5650e" providerId="LiveId" clId="{04FB22F3-51EB-4822-BF40-6BB9EFC0BC7B}" dt="2023-01-09T10:59:01.862" v="13" actId="21"/>
          <ac:spMkLst>
            <pc:docMk/>
            <pc:sldMk cId="3759221820" sldId="439"/>
            <ac:spMk id="3" creationId="{66B64233-41E5-07C9-D260-5B88BBBC7D8F}"/>
          </ac:spMkLst>
        </pc:spChg>
        <pc:spChg chg="add mod">
          <ac:chgData name="Leonie Smith" userId="fed1330f33f5650e" providerId="LiveId" clId="{04FB22F3-51EB-4822-BF40-6BB9EFC0BC7B}" dt="2023-01-09T11:03:03.415" v="53"/>
          <ac:spMkLst>
            <pc:docMk/>
            <pc:sldMk cId="3759221820" sldId="439"/>
            <ac:spMk id="5" creationId="{3CD8B375-13B6-B31C-F359-BF0249D874A6}"/>
          </ac:spMkLst>
        </pc:spChg>
        <pc:spChg chg="del">
          <ac:chgData name="Leonie Smith" userId="fed1330f33f5650e" providerId="LiveId" clId="{04FB22F3-51EB-4822-BF40-6BB9EFC0BC7B}" dt="2023-01-09T10:59:06.344" v="14" actId="21"/>
          <ac:spMkLst>
            <pc:docMk/>
            <pc:sldMk cId="3759221820" sldId="439"/>
            <ac:spMk id="6" creationId="{416C064E-628E-47C0-A712-DB178FE9901E}"/>
          </ac:spMkLst>
        </pc:spChg>
        <pc:picChg chg="del">
          <ac:chgData name="Leonie Smith" userId="fed1330f33f5650e" providerId="LiveId" clId="{04FB22F3-51EB-4822-BF40-6BB9EFC0BC7B}" dt="2023-01-09T10:58:06.486" v="11"/>
          <ac:picMkLst>
            <pc:docMk/>
            <pc:sldMk cId="3759221820" sldId="439"/>
            <ac:picMk id="2" creationId="{BBB01CFE-4B00-63C3-A488-DCA472D6DE4F}"/>
          </ac:picMkLst>
        </pc:picChg>
      </pc:sldChg>
      <pc:sldChg chg="addSp delSp modSp mod modTransition modAnim">
        <pc:chgData name="Leonie Smith" userId="fed1330f33f5650e" providerId="LiveId" clId="{04FB22F3-51EB-4822-BF40-6BB9EFC0BC7B}" dt="2023-01-09T11:03:06.010" v="54"/>
        <pc:sldMkLst>
          <pc:docMk/>
          <pc:sldMk cId="3676245138" sldId="441"/>
        </pc:sldMkLst>
        <pc:spChg chg="add mod">
          <ac:chgData name="Leonie Smith" userId="fed1330f33f5650e" providerId="LiveId" clId="{04FB22F3-51EB-4822-BF40-6BB9EFC0BC7B}" dt="2023-01-09T11:03:06.010" v="54"/>
          <ac:spMkLst>
            <pc:docMk/>
            <pc:sldMk cId="3676245138" sldId="441"/>
            <ac:spMk id="2" creationId="{DA5E8BF6-A093-E760-397A-46F0BBB74817}"/>
          </ac:spMkLst>
        </pc:spChg>
        <pc:spChg chg="del">
          <ac:chgData name="Leonie Smith" userId="fed1330f33f5650e" providerId="LiveId" clId="{04FB22F3-51EB-4822-BF40-6BB9EFC0BC7B}" dt="2023-01-09T11:00:07.268" v="19" actId="21"/>
          <ac:spMkLst>
            <pc:docMk/>
            <pc:sldMk cId="3676245138" sldId="441"/>
            <ac:spMk id="6" creationId="{416C064E-628E-47C0-A712-DB178FE9901E}"/>
          </ac:spMkLst>
        </pc:spChg>
        <pc:picChg chg="del">
          <ac:chgData name="Leonie Smith" userId="fed1330f33f5650e" providerId="LiveId" clId="{04FB22F3-51EB-4822-BF40-6BB9EFC0BC7B}" dt="2023-01-09T10:58:06.486" v="11"/>
          <ac:picMkLst>
            <pc:docMk/>
            <pc:sldMk cId="3676245138" sldId="441"/>
            <ac:picMk id="5" creationId="{77ABF137-3EC2-A267-FFB9-869DCFAE0C9B}"/>
          </ac:picMkLst>
        </pc:picChg>
      </pc:sldChg>
      <pc:sldChg chg="delSp modSp mod modTransition">
        <pc:chgData name="Leonie Smith" userId="fed1330f33f5650e" providerId="LiveId" clId="{04FB22F3-51EB-4822-BF40-6BB9EFC0BC7B}" dt="2023-01-09T11:04:30.284" v="68" actId="14100"/>
        <pc:sldMkLst>
          <pc:docMk/>
          <pc:sldMk cId="2180228365" sldId="442"/>
        </pc:sldMkLst>
        <pc:spChg chg="mod">
          <ac:chgData name="Leonie Smith" userId="fed1330f33f5650e" providerId="LiveId" clId="{04FB22F3-51EB-4822-BF40-6BB9EFC0BC7B}" dt="2023-01-09T11:04:30.284" v="68" actId="14100"/>
          <ac:spMkLst>
            <pc:docMk/>
            <pc:sldMk cId="2180228365" sldId="442"/>
            <ac:spMk id="2" creationId="{F8B1FA56-DAC6-FFC7-21D8-5EC17AE16FBB}"/>
          </ac:spMkLst>
        </pc:spChg>
        <pc:spChg chg="del">
          <ac:chgData name="Leonie Smith" userId="fed1330f33f5650e" providerId="LiveId" clId="{04FB22F3-51EB-4822-BF40-6BB9EFC0BC7B}" dt="2023-01-09T11:00:20.700" v="23" actId="21"/>
          <ac:spMkLst>
            <pc:docMk/>
            <pc:sldMk cId="2180228365" sldId="442"/>
            <ac:spMk id="4" creationId="{9A13E2D8-2F59-44C1-B1D2-79C300C26DD4}"/>
          </ac:spMkLst>
        </pc:spChg>
        <pc:spChg chg="del">
          <ac:chgData name="Leonie Smith" userId="fed1330f33f5650e" providerId="LiveId" clId="{04FB22F3-51EB-4822-BF40-6BB9EFC0BC7B}" dt="2023-01-09T11:00:21.922" v="24" actId="21"/>
          <ac:spMkLst>
            <pc:docMk/>
            <pc:sldMk cId="2180228365" sldId="442"/>
            <ac:spMk id="6" creationId="{416C064E-628E-47C0-A712-DB178FE9901E}"/>
          </ac:spMkLst>
        </pc:spChg>
      </pc:sldChg>
      <pc:sldChg chg="addSp delSp modSp mod modTransition modAnim">
        <pc:chgData name="Leonie Smith" userId="fed1330f33f5650e" providerId="LiveId" clId="{04FB22F3-51EB-4822-BF40-6BB9EFC0BC7B}" dt="2023-01-09T11:03:08.257" v="55"/>
        <pc:sldMkLst>
          <pc:docMk/>
          <pc:sldMk cId="3095902142" sldId="443"/>
        </pc:sldMkLst>
        <pc:spChg chg="add mod">
          <ac:chgData name="Leonie Smith" userId="fed1330f33f5650e" providerId="LiveId" clId="{04FB22F3-51EB-4822-BF40-6BB9EFC0BC7B}" dt="2023-01-09T11:03:08.257" v="55"/>
          <ac:spMkLst>
            <pc:docMk/>
            <pc:sldMk cId="3095902142" sldId="443"/>
            <ac:spMk id="2" creationId="{6C1C459C-9A38-EC01-A9EF-B3A61AA06FEE}"/>
          </ac:spMkLst>
        </pc:spChg>
        <pc:spChg chg="del">
          <ac:chgData name="Leonie Smith" userId="fed1330f33f5650e" providerId="LiveId" clId="{04FB22F3-51EB-4822-BF40-6BB9EFC0BC7B}" dt="2023-01-09T11:00:17.766" v="22" actId="21"/>
          <ac:spMkLst>
            <pc:docMk/>
            <pc:sldMk cId="3095902142" sldId="443"/>
            <ac:spMk id="6" creationId="{416C064E-628E-47C0-A712-DB178FE9901E}"/>
          </ac:spMkLst>
        </pc:spChg>
        <pc:picChg chg="del">
          <ac:chgData name="Leonie Smith" userId="fed1330f33f5650e" providerId="LiveId" clId="{04FB22F3-51EB-4822-BF40-6BB9EFC0BC7B}" dt="2023-01-09T10:58:06.486" v="11"/>
          <ac:picMkLst>
            <pc:docMk/>
            <pc:sldMk cId="3095902142" sldId="443"/>
            <ac:picMk id="10" creationId="{293FA33E-E562-94C9-A845-CD0120F9B5A0}"/>
          </ac:picMkLst>
        </pc:picChg>
      </pc:sldChg>
      <pc:sldChg chg="delSp modSp mod modTransition">
        <pc:chgData name="Leonie Smith" userId="fed1330f33f5650e" providerId="LiveId" clId="{04FB22F3-51EB-4822-BF40-6BB9EFC0BC7B}" dt="2023-01-09T11:04:39.902" v="70" actId="14100"/>
        <pc:sldMkLst>
          <pc:docMk/>
          <pc:sldMk cId="1718612039" sldId="444"/>
        </pc:sldMkLst>
        <pc:spChg chg="mod">
          <ac:chgData name="Leonie Smith" userId="fed1330f33f5650e" providerId="LiveId" clId="{04FB22F3-51EB-4822-BF40-6BB9EFC0BC7B}" dt="2023-01-09T11:04:39.902" v="70" actId="14100"/>
          <ac:spMkLst>
            <pc:docMk/>
            <pc:sldMk cId="1718612039" sldId="444"/>
            <ac:spMk id="2" creationId="{A338B1EC-9B7C-76FD-0D20-6D890E6C7A9E}"/>
          </ac:spMkLst>
        </pc:spChg>
        <pc:spChg chg="del">
          <ac:chgData name="Leonie Smith" userId="fed1330f33f5650e" providerId="LiveId" clId="{04FB22F3-51EB-4822-BF40-6BB9EFC0BC7B}" dt="2023-01-09T11:00:29.457" v="26" actId="21"/>
          <ac:spMkLst>
            <pc:docMk/>
            <pc:sldMk cId="1718612039" sldId="444"/>
            <ac:spMk id="4" creationId="{9A13E2D8-2F59-44C1-B1D2-79C300C26DD4}"/>
          </ac:spMkLst>
        </pc:spChg>
        <pc:spChg chg="del mod">
          <ac:chgData name="Leonie Smith" userId="fed1330f33f5650e" providerId="LiveId" clId="{04FB22F3-51EB-4822-BF40-6BB9EFC0BC7B}" dt="2023-01-09T11:00:33.300" v="28" actId="21"/>
          <ac:spMkLst>
            <pc:docMk/>
            <pc:sldMk cId="1718612039" sldId="444"/>
            <ac:spMk id="6" creationId="{416C064E-628E-47C0-A712-DB178FE9901E}"/>
          </ac:spMkLst>
        </pc:spChg>
      </pc:sldChg>
      <pc:sldChg chg="addSp delSp modSp mod modTransition modAnim">
        <pc:chgData name="Leonie Smith" userId="fed1330f33f5650e" providerId="LiveId" clId="{04FB22F3-51EB-4822-BF40-6BB9EFC0BC7B}" dt="2023-01-09T11:03:10.160" v="56"/>
        <pc:sldMkLst>
          <pc:docMk/>
          <pc:sldMk cId="2166098122" sldId="445"/>
        </pc:sldMkLst>
        <pc:spChg chg="add mod">
          <ac:chgData name="Leonie Smith" userId="fed1330f33f5650e" providerId="LiveId" clId="{04FB22F3-51EB-4822-BF40-6BB9EFC0BC7B}" dt="2023-01-09T11:03:10.160" v="56"/>
          <ac:spMkLst>
            <pc:docMk/>
            <pc:sldMk cId="2166098122" sldId="445"/>
            <ac:spMk id="2" creationId="{7739C6F5-7FD5-C619-DD98-019A2A6BF38E}"/>
          </ac:spMkLst>
        </pc:spChg>
        <pc:spChg chg="del">
          <ac:chgData name="Leonie Smith" userId="fed1330f33f5650e" providerId="LiveId" clId="{04FB22F3-51EB-4822-BF40-6BB9EFC0BC7B}" dt="2023-01-09T11:00:26.052" v="25" actId="21"/>
          <ac:spMkLst>
            <pc:docMk/>
            <pc:sldMk cId="2166098122" sldId="445"/>
            <ac:spMk id="6" creationId="{416C064E-628E-47C0-A712-DB178FE9901E}"/>
          </ac:spMkLst>
        </pc:spChg>
        <pc:picChg chg="del">
          <ac:chgData name="Leonie Smith" userId="fed1330f33f5650e" providerId="LiveId" clId="{04FB22F3-51EB-4822-BF40-6BB9EFC0BC7B}" dt="2023-01-09T10:58:06.486" v="11"/>
          <ac:picMkLst>
            <pc:docMk/>
            <pc:sldMk cId="2166098122" sldId="445"/>
            <ac:picMk id="3" creationId="{DAAFBF94-12DC-6F0C-4EFF-5EB50B8D4177}"/>
          </ac:picMkLst>
        </pc:picChg>
      </pc:sldChg>
      <pc:sldChg chg="delSp modSp mod modTransition">
        <pc:chgData name="Leonie Smith" userId="fed1330f33f5650e" providerId="LiveId" clId="{04FB22F3-51EB-4822-BF40-6BB9EFC0BC7B}" dt="2023-01-09T11:04:18.546" v="66" actId="14100"/>
        <pc:sldMkLst>
          <pc:docMk/>
          <pc:sldMk cId="665805102" sldId="446"/>
        </pc:sldMkLst>
        <pc:spChg chg="mod">
          <ac:chgData name="Leonie Smith" userId="fed1330f33f5650e" providerId="LiveId" clId="{04FB22F3-51EB-4822-BF40-6BB9EFC0BC7B}" dt="2023-01-09T11:04:18.546" v="66" actId="14100"/>
          <ac:spMkLst>
            <pc:docMk/>
            <pc:sldMk cId="665805102" sldId="446"/>
            <ac:spMk id="2" creationId="{C181EDA8-80A6-B0C6-5888-5F4C1B61606B}"/>
          </ac:spMkLst>
        </pc:spChg>
        <pc:spChg chg="del">
          <ac:chgData name="Leonie Smith" userId="fed1330f33f5650e" providerId="LiveId" clId="{04FB22F3-51EB-4822-BF40-6BB9EFC0BC7B}" dt="2023-01-09T11:00:11.808" v="20" actId="21"/>
          <ac:spMkLst>
            <pc:docMk/>
            <pc:sldMk cId="665805102" sldId="446"/>
            <ac:spMk id="4" creationId="{9A13E2D8-2F59-44C1-B1D2-79C300C26DD4}"/>
          </ac:spMkLst>
        </pc:spChg>
        <pc:spChg chg="del">
          <ac:chgData name="Leonie Smith" userId="fed1330f33f5650e" providerId="LiveId" clId="{04FB22F3-51EB-4822-BF40-6BB9EFC0BC7B}" dt="2023-01-09T11:00:13.110" v="21" actId="21"/>
          <ac:spMkLst>
            <pc:docMk/>
            <pc:sldMk cId="665805102" sldId="446"/>
            <ac:spMk id="6" creationId="{416C064E-628E-47C0-A712-DB178FE9901E}"/>
          </ac:spMkLst>
        </pc:spChg>
      </pc:sldChg>
      <pc:sldChg chg="addSp delSp modSp mod modTransition modAnim">
        <pc:chgData name="Leonie Smith" userId="fed1330f33f5650e" providerId="LiveId" clId="{04FB22F3-51EB-4822-BF40-6BB9EFC0BC7B}" dt="2023-01-09T11:03:12.048" v="57"/>
        <pc:sldMkLst>
          <pc:docMk/>
          <pc:sldMk cId="2422728137" sldId="447"/>
        </pc:sldMkLst>
        <pc:spChg chg="add mod">
          <ac:chgData name="Leonie Smith" userId="fed1330f33f5650e" providerId="LiveId" clId="{04FB22F3-51EB-4822-BF40-6BB9EFC0BC7B}" dt="2023-01-09T11:03:12.048" v="57"/>
          <ac:spMkLst>
            <pc:docMk/>
            <pc:sldMk cId="2422728137" sldId="447"/>
            <ac:spMk id="2" creationId="{956328A4-2C44-97BB-213B-F27B38BE9A42}"/>
          </ac:spMkLst>
        </pc:spChg>
        <pc:spChg chg="del">
          <ac:chgData name="Leonie Smith" userId="fed1330f33f5650e" providerId="LiveId" clId="{04FB22F3-51EB-4822-BF40-6BB9EFC0BC7B}" dt="2023-01-09T11:00:37.812" v="29" actId="21"/>
          <ac:spMkLst>
            <pc:docMk/>
            <pc:sldMk cId="2422728137" sldId="447"/>
            <ac:spMk id="6" creationId="{416C064E-628E-47C0-A712-DB178FE9901E}"/>
          </ac:spMkLst>
        </pc:spChg>
        <pc:picChg chg="del">
          <ac:chgData name="Leonie Smith" userId="fed1330f33f5650e" providerId="LiveId" clId="{04FB22F3-51EB-4822-BF40-6BB9EFC0BC7B}" dt="2023-01-09T10:58:06.486" v="11"/>
          <ac:picMkLst>
            <pc:docMk/>
            <pc:sldMk cId="2422728137" sldId="447"/>
            <ac:picMk id="5" creationId="{CFEC4D40-A8E1-67CE-C399-2483B95A086C}"/>
          </ac:picMkLst>
        </pc:picChg>
      </pc:sldChg>
      <pc:sldChg chg="delSp modSp mod modTransition">
        <pc:chgData name="Leonie Smith" userId="fed1330f33f5650e" providerId="LiveId" clId="{04FB22F3-51EB-4822-BF40-6BB9EFC0BC7B}" dt="2023-01-09T11:04:47.871" v="72" actId="14100"/>
        <pc:sldMkLst>
          <pc:docMk/>
          <pc:sldMk cId="843663555" sldId="448"/>
        </pc:sldMkLst>
        <pc:spChg chg="mod">
          <ac:chgData name="Leonie Smith" userId="fed1330f33f5650e" providerId="LiveId" clId="{04FB22F3-51EB-4822-BF40-6BB9EFC0BC7B}" dt="2023-01-09T11:04:47.871" v="72" actId="14100"/>
          <ac:spMkLst>
            <pc:docMk/>
            <pc:sldMk cId="843663555" sldId="448"/>
            <ac:spMk id="2" creationId="{246D7FC1-584A-E70E-24AF-55DF5E3F88B1}"/>
          </ac:spMkLst>
        </pc:spChg>
        <pc:spChg chg="del mod">
          <ac:chgData name="Leonie Smith" userId="fed1330f33f5650e" providerId="LiveId" clId="{04FB22F3-51EB-4822-BF40-6BB9EFC0BC7B}" dt="2023-01-09T11:00:46.226" v="31" actId="21"/>
          <ac:spMkLst>
            <pc:docMk/>
            <pc:sldMk cId="843663555" sldId="448"/>
            <ac:spMk id="4" creationId="{9A13E2D8-2F59-44C1-B1D2-79C300C26DD4}"/>
          </ac:spMkLst>
        </pc:spChg>
        <pc:spChg chg="del">
          <ac:chgData name="Leonie Smith" userId="fed1330f33f5650e" providerId="LiveId" clId="{04FB22F3-51EB-4822-BF40-6BB9EFC0BC7B}" dt="2023-01-09T11:00:47.838" v="32" actId="21"/>
          <ac:spMkLst>
            <pc:docMk/>
            <pc:sldMk cId="843663555" sldId="448"/>
            <ac:spMk id="6" creationId="{416C064E-628E-47C0-A712-DB178FE9901E}"/>
          </ac:spMkLst>
        </pc:spChg>
      </pc:sldChg>
      <pc:sldChg chg="addSp delSp modSp mod modTransition modAnim">
        <pc:chgData name="Leonie Smith" userId="fed1330f33f5650e" providerId="LiveId" clId="{04FB22F3-51EB-4822-BF40-6BB9EFC0BC7B}" dt="2023-01-09T11:03:15.603" v="59"/>
        <pc:sldMkLst>
          <pc:docMk/>
          <pc:sldMk cId="4160448636" sldId="449"/>
        </pc:sldMkLst>
        <pc:spChg chg="add mod">
          <ac:chgData name="Leonie Smith" userId="fed1330f33f5650e" providerId="LiveId" clId="{04FB22F3-51EB-4822-BF40-6BB9EFC0BC7B}" dt="2023-01-09T11:03:15.603" v="59"/>
          <ac:spMkLst>
            <pc:docMk/>
            <pc:sldMk cId="4160448636" sldId="449"/>
            <ac:spMk id="2" creationId="{BA0E8ECE-B943-7795-93EF-D8C12AB13DA3}"/>
          </ac:spMkLst>
        </pc:spChg>
        <pc:spChg chg="del">
          <ac:chgData name="Leonie Smith" userId="fed1330f33f5650e" providerId="LiveId" clId="{04FB22F3-51EB-4822-BF40-6BB9EFC0BC7B}" dt="2023-01-09T11:01:06.645" v="36" actId="21"/>
          <ac:spMkLst>
            <pc:docMk/>
            <pc:sldMk cId="4160448636" sldId="449"/>
            <ac:spMk id="6" creationId="{416C064E-628E-47C0-A712-DB178FE9901E}"/>
          </ac:spMkLst>
        </pc:spChg>
        <pc:picChg chg="del">
          <ac:chgData name="Leonie Smith" userId="fed1330f33f5650e" providerId="LiveId" clId="{04FB22F3-51EB-4822-BF40-6BB9EFC0BC7B}" dt="2023-01-09T10:58:06.486" v="11"/>
          <ac:picMkLst>
            <pc:docMk/>
            <pc:sldMk cId="4160448636" sldId="449"/>
            <ac:picMk id="11" creationId="{8D92F1C7-2CF8-A285-2802-58BB45B529A4}"/>
          </ac:picMkLst>
        </pc:picChg>
      </pc:sldChg>
      <pc:sldChg chg="delSp modSp mod modTransition">
        <pc:chgData name="Leonie Smith" userId="fed1330f33f5650e" providerId="LiveId" clId="{04FB22F3-51EB-4822-BF40-6BB9EFC0BC7B}" dt="2023-01-09T11:05:03.975" v="76" actId="14100"/>
        <pc:sldMkLst>
          <pc:docMk/>
          <pc:sldMk cId="538051216" sldId="450"/>
        </pc:sldMkLst>
        <pc:spChg chg="mod">
          <ac:chgData name="Leonie Smith" userId="fed1330f33f5650e" providerId="LiveId" clId="{04FB22F3-51EB-4822-BF40-6BB9EFC0BC7B}" dt="2023-01-09T11:05:03.975" v="76" actId="14100"/>
          <ac:spMkLst>
            <pc:docMk/>
            <pc:sldMk cId="538051216" sldId="450"/>
            <ac:spMk id="2" creationId="{C6282537-0FAF-0671-BA69-2F0DF4C5C99E}"/>
          </ac:spMkLst>
        </pc:spChg>
        <pc:spChg chg="del">
          <ac:chgData name="Leonie Smith" userId="fed1330f33f5650e" providerId="LiveId" clId="{04FB22F3-51EB-4822-BF40-6BB9EFC0BC7B}" dt="2023-01-09T11:01:09.975" v="37" actId="21"/>
          <ac:spMkLst>
            <pc:docMk/>
            <pc:sldMk cId="538051216" sldId="450"/>
            <ac:spMk id="4" creationId="{9A13E2D8-2F59-44C1-B1D2-79C300C26DD4}"/>
          </ac:spMkLst>
        </pc:spChg>
        <pc:spChg chg="del">
          <ac:chgData name="Leonie Smith" userId="fed1330f33f5650e" providerId="LiveId" clId="{04FB22F3-51EB-4822-BF40-6BB9EFC0BC7B}" dt="2023-01-09T11:01:11.590" v="38" actId="21"/>
          <ac:spMkLst>
            <pc:docMk/>
            <pc:sldMk cId="538051216" sldId="450"/>
            <ac:spMk id="6" creationId="{416C064E-628E-47C0-A712-DB178FE9901E}"/>
          </ac:spMkLst>
        </pc:spChg>
      </pc:sldChg>
      <pc:sldChg chg="addSp delSp modSp mod modTransition modAnim">
        <pc:chgData name="Leonie Smith" userId="fed1330f33f5650e" providerId="LiveId" clId="{04FB22F3-51EB-4822-BF40-6BB9EFC0BC7B}" dt="2023-01-09T11:03:17.716" v="60"/>
        <pc:sldMkLst>
          <pc:docMk/>
          <pc:sldMk cId="3386340796" sldId="451"/>
        </pc:sldMkLst>
        <pc:spChg chg="add mod">
          <ac:chgData name="Leonie Smith" userId="fed1330f33f5650e" providerId="LiveId" clId="{04FB22F3-51EB-4822-BF40-6BB9EFC0BC7B}" dt="2023-01-09T11:03:17.716" v="60"/>
          <ac:spMkLst>
            <pc:docMk/>
            <pc:sldMk cId="3386340796" sldId="451"/>
            <ac:spMk id="2" creationId="{E435FFE3-8B64-FD36-0587-A59EBA855C57}"/>
          </ac:spMkLst>
        </pc:spChg>
        <pc:spChg chg="del">
          <ac:chgData name="Leonie Smith" userId="fed1330f33f5650e" providerId="LiveId" clId="{04FB22F3-51EB-4822-BF40-6BB9EFC0BC7B}" dt="2023-01-09T11:01:16.110" v="39" actId="21"/>
          <ac:spMkLst>
            <pc:docMk/>
            <pc:sldMk cId="3386340796" sldId="451"/>
            <ac:spMk id="6" creationId="{416C064E-628E-47C0-A712-DB178FE9901E}"/>
          </ac:spMkLst>
        </pc:spChg>
        <pc:picChg chg="del">
          <ac:chgData name="Leonie Smith" userId="fed1330f33f5650e" providerId="LiveId" clId="{04FB22F3-51EB-4822-BF40-6BB9EFC0BC7B}" dt="2023-01-09T10:58:06.486" v="11"/>
          <ac:picMkLst>
            <pc:docMk/>
            <pc:sldMk cId="3386340796" sldId="451"/>
            <ac:picMk id="3" creationId="{BE6679E8-1293-B290-E07D-808DF3B6D823}"/>
          </ac:picMkLst>
        </pc:picChg>
      </pc:sldChg>
      <pc:sldChg chg="addSp delSp modSp mod modTransition modAnim">
        <pc:chgData name="Leonie Smith" userId="fed1330f33f5650e" providerId="LiveId" clId="{04FB22F3-51EB-4822-BF40-6BB9EFC0BC7B}" dt="2023-01-09T11:03:21.556" v="62"/>
        <pc:sldMkLst>
          <pc:docMk/>
          <pc:sldMk cId="283334129" sldId="453"/>
        </pc:sldMkLst>
        <pc:spChg chg="add mod">
          <ac:chgData name="Leonie Smith" userId="fed1330f33f5650e" providerId="LiveId" clId="{04FB22F3-51EB-4822-BF40-6BB9EFC0BC7B}" dt="2023-01-09T11:03:21.556" v="62"/>
          <ac:spMkLst>
            <pc:docMk/>
            <pc:sldMk cId="283334129" sldId="453"/>
            <ac:spMk id="2" creationId="{8B9CAFA1-9084-88BC-B85B-90601747613B}"/>
          </ac:spMkLst>
        </pc:spChg>
        <pc:spChg chg="del">
          <ac:chgData name="Leonie Smith" userId="fed1330f33f5650e" providerId="LiveId" clId="{04FB22F3-51EB-4822-BF40-6BB9EFC0BC7B}" dt="2023-01-09T11:01:42.452" v="43" actId="21"/>
          <ac:spMkLst>
            <pc:docMk/>
            <pc:sldMk cId="283334129" sldId="453"/>
            <ac:spMk id="6" creationId="{416C064E-628E-47C0-A712-DB178FE9901E}"/>
          </ac:spMkLst>
        </pc:spChg>
        <pc:picChg chg="del">
          <ac:chgData name="Leonie Smith" userId="fed1330f33f5650e" providerId="LiveId" clId="{04FB22F3-51EB-4822-BF40-6BB9EFC0BC7B}" dt="2023-01-09T10:58:06.486" v="11"/>
          <ac:picMkLst>
            <pc:docMk/>
            <pc:sldMk cId="283334129" sldId="453"/>
            <ac:picMk id="7" creationId="{338AC932-D0E3-3D0D-2857-C1E601631073}"/>
          </ac:picMkLst>
        </pc:picChg>
      </pc:sldChg>
      <pc:sldChg chg="delSp modSp mod modTransition">
        <pc:chgData name="Leonie Smith" userId="fed1330f33f5650e" providerId="LiveId" clId="{04FB22F3-51EB-4822-BF40-6BB9EFC0BC7B}" dt="2023-01-09T11:05:37.722" v="83" actId="1076"/>
        <pc:sldMkLst>
          <pc:docMk/>
          <pc:sldMk cId="2511564658" sldId="454"/>
        </pc:sldMkLst>
        <pc:spChg chg="mod">
          <ac:chgData name="Leonie Smith" userId="fed1330f33f5650e" providerId="LiveId" clId="{04FB22F3-51EB-4822-BF40-6BB9EFC0BC7B}" dt="2023-01-09T11:05:37.722" v="83" actId="1076"/>
          <ac:spMkLst>
            <pc:docMk/>
            <pc:sldMk cId="2511564658" sldId="454"/>
            <ac:spMk id="2" creationId="{BEC4DCCF-6C9A-8F46-8FB0-E38326EAB978}"/>
          </ac:spMkLst>
        </pc:spChg>
        <pc:spChg chg="del mod">
          <ac:chgData name="Leonie Smith" userId="fed1330f33f5650e" providerId="LiveId" clId="{04FB22F3-51EB-4822-BF40-6BB9EFC0BC7B}" dt="2023-01-09T11:01:46.692" v="45" actId="21"/>
          <ac:spMkLst>
            <pc:docMk/>
            <pc:sldMk cId="2511564658" sldId="454"/>
            <ac:spMk id="4" creationId="{9A13E2D8-2F59-44C1-B1D2-79C300C26DD4}"/>
          </ac:spMkLst>
        </pc:spChg>
        <pc:spChg chg="del">
          <ac:chgData name="Leonie Smith" userId="fed1330f33f5650e" providerId="LiveId" clId="{04FB22F3-51EB-4822-BF40-6BB9EFC0BC7B}" dt="2023-01-09T11:01:48.129" v="46" actId="21"/>
          <ac:spMkLst>
            <pc:docMk/>
            <pc:sldMk cId="2511564658" sldId="454"/>
            <ac:spMk id="6" creationId="{416C064E-628E-47C0-A712-DB178FE9901E}"/>
          </ac:spMkLst>
        </pc:spChg>
      </pc:sldChg>
      <pc:sldChg chg="addSp delSp modSp mod modTransition modAnim">
        <pc:chgData name="Leonie Smith" userId="fed1330f33f5650e" providerId="LiveId" clId="{04FB22F3-51EB-4822-BF40-6BB9EFC0BC7B}" dt="2023-01-09T11:03:23.397" v="63"/>
        <pc:sldMkLst>
          <pc:docMk/>
          <pc:sldMk cId="4049696417" sldId="456"/>
        </pc:sldMkLst>
        <pc:spChg chg="add mod">
          <ac:chgData name="Leonie Smith" userId="fed1330f33f5650e" providerId="LiveId" clId="{04FB22F3-51EB-4822-BF40-6BB9EFC0BC7B}" dt="2023-01-09T11:03:23.397" v="63"/>
          <ac:spMkLst>
            <pc:docMk/>
            <pc:sldMk cId="4049696417" sldId="456"/>
            <ac:spMk id="3" creationId="{E44108F6-4671-FFFE-DABE-33850A5095BE}"/>
          </ac:spMkLst>
        </pc:spChg>
        <pc:spChg chg="del">
          <ac:chgData name="Leonie Smith" userId="fed1330f33f5650e" providerId="LiveId" clId="{04FB22F3-51EB-4822-BF40-6BB9EFC0BC7B}" dt="2023-01-09T11:01:53.354" v="47" actId="21"/>
          <ac:spMkLst>
            <pc:docMk/>
            <pc:sldMk cId="4049696417" sldId="456"/>
            <ac:spMk id="6" creationId="{416C064E-628E-47C0-A712-DB178FE9901E}"/>
          </ac:spMkLst>
        </pc:spChg>
        <pc:picChg chg="del">
          <ac:chgData name="Leonie Smith" userId="fed1330f33f5650e" providerId="LiveId" clId="{04FB22F3-51EB-4822-BF40-6BB9EFC0BC7B}" dt="2023-01-09T10:58:06.486" v="11"/>
          <ac:picMkLst>
            <pc:docMk/>
            <pc:sldMk cId="4049696417" sldId="456"/>
            <ac:picMk id="2" creationId="{3DE94F7E-8EF5-4209-9FBA-3946D3223275}"/>
          </ac:picMkLst>
        </pc:picChg>
      </pc:sldChg>
      <pc:sldChg chg="delSp modSp mod modTransition">
        <pc:chgData name="Leonie Smith" userId="fed1330f33f5650e" providerId="LiveId" clId="{04FB22F3-51EB-4822-BF40-6BB9EFC0BC7B}" dt="2023-01-09T11:05:47.321" v="85" actId="14100"/>
        <pc:sldMkLst>
          <pc:docMk/>
          <pc:sldMk cId="2789980734" sldId="458"/>
        </pc:sldMkLst>
        <pc:spChg chg="mod">
          <ac:chgData name="Leonie Smith" userId="fed1330f33f5650e" providerId="LiveId" clId="{04FB22F3-51EB-4822-BF40-6BB9EFC0BC7B}" dt="2023-01-09T11:05:47.321" v="85" actId="14100"/>
          <ac:spMkLst>
            <pc:docMk/>
            <pc:sldMk cId="2789980734" sldId="458"/>
            <ac:spMk id="2" creationId="{5CBADD92-88D8-397A-9CEC-EE953391DC9B}"/>
          </ac:spMkLst>
        </pc:spChg>
        <pc:spChg chg="del">
          <ac:chgData name="Leonie Smith" userId="fed1330f33f5650e" providerId="LiveId" clId="{04FB22F3-51EB-4822-BF40-6BB9EFC0BC7B}" dt="2023-01-09T11:01:57.755" v="48" actId="21"/>
          <ac:spMkLst>
            <pc:docMk/>
            <pc:sldMk cId="2789980734" sldId="458"/>
            <ac:spMk id="4" creationId="{9A13E2D8-2F59-44C1-B1D2-79C300C26DD4}"/>
          </ac:spMkLst>
        </pc:spChg>
        <pc:spChg chg="del">
          <ac:chgData name="Leonie Smith" userId="fed1330f33f5650e" providerId="LiveId" clId="{04FB22F3-51EB-4822-BF40-6BB9EFC0BC7B}" dt="2023-01-09T11:01:59.057" v="49" actId="21"/>
          <ac:spMkLst>
            <pc:docMk/>
            <pc:sldMk cId="2789980734" sldId="458"/>
            <ac:spMk id="6" creationId="{416C064E-628E-47C0-A712-DB178FE9901E}"/>
          </ac:spMkLst>
        </pc:spChg>
      </pc:sldChg>
      <pc:sldChg chg="addSp delSp modSp mod modTransition modAnim">
        <pc:chgData name="Leonie Smith" userId="fed1330f33f5650e" providerId="LiveId" clId="{04FB22F3-51EB-4822-BF40-6BB9EFC0BC7B}" dt="2023-01-09T11:03:25.472" v="64"/>
        <pc:sldMkLst>
          <pc:docMk/>
          <pc:sldMk cId="783514268" sldId="459"/>
        </pc:sldMkLst>
        <pc:spChg chg="add mod">
          <ac:chgData name="Leonie Smith" userId="fed1330f33f5650e" providerId="LiveId" clId="{04FB22F3-51EB-4822-BF40-6BB9EFC0BC7B}" dt="2023-01-09T11:03:25.472" v="64"/>
          <ac:spMkLst>
            <pc:docMk/>
            <pc:sldMk cId="783514268" sldId="459"/>
            <ac:spMk id="2" creationId="{3D29D26A-57CC-3BB7-ABD2-D4D4B51EBDDD}"/>
          </ac:spMkLst>
        </pc:spChg>
        <pc:spChg chg="del">
          <ac:chgData name="Leonie Smith" userId="fed1330f33f5650e" providerId="LiveId" clId="{04FB22F3-51EB-4822-BF40-6BB9EFC0BC7B}" dt="2023-01-09T11:02:03.970" v="50" actId="21"/>
          <ac:spMkLst>
            <pc:docMk/>
            <pc:sldMk cId="783514268" sldId="459"/>
            <ac:spMk id="6" creationId="{416C064E-628E-47C0-A712-DB178FE9901E}"/>
          </ac:spMkLst>
        </pc:spChg>
        <pc:picChg chg="del">
          <ac:chgData name="Leonie Smith" userId="fed1330f33f5650e" providerId="LiveId" clId="{04FB22F3-51EB-4822-BF40-6BB9EFC0BC7B}" dt="2023-01-09T10:58:06.486" v="11"/>
          <ac:picMkLst>
            <pc:docMk/>
            <pc:sldMk cId="783514268" sldId="459"/>
            <ac:picMk id="5" creationId="{03463259-49C1-52CB-7E4F-77BEE86F8C59}"/>
          </ac:picMkLst>
        </pc:picChg>
      </pc:sldChg>
      <pc:sldChg chg="delSp mod modTransition">
        <pc:chgData name="Leonie Smith" userId="fed1330f33f5650e" providerId="LiveId" clId="{04FB22F3-51EB-4822-BF40-6BB9EFC0BC7B}" dt="2023-01-09T11:02:09.291" v="52" actId="21"/>
        <pc:sldMkLst>
          <pc:docMk/>
          <pc:sldMk cId="2691432836" sldId="460"/>
        </pc:sldMkLst>
        <pc:spChg chg="del">
          <ac:chgData name="Leonie Smith" userId="fed1330f33f5650e" providerId="LiveId" clId="{04FB22F3-51EB-4822-BF40-6BB9EFC0BC7B}" dt="2023-01-09T11:02:08.032" v="51" actId="21"/>
          <ac:spMkLst>
            <pc:docMk/>
            <pc:sldMk cId="2691432836" sldId="460"/>
            <ac:spMk id="4" creationId="{9A13E2D8-2F59-44C1-B1D2-79C300C26DD4}"/>
          </ac:spMkLst>
        </pc:spChg>
        <pc:spChg chg="del">
          <ac:chgData name="Leonie Smith" userId="fed1330f33f5650e" providerId="LiveId" clId="{04FB22F3-51EB-4822-BF40-6BB9EFC0BC7B}" dt="2023-01-09T11:02:09.291" v="52" actId="21"/>
          <ac:spMkLst>
            <pc:docMk/>
            <pc:sldMk cId="2691432836" sldId="460"/>
            <ac:spMk id="6" creationId="{416C064E-628E-47C0-A712-DB178FE9901E}"/>
          </ac:spMkLst>
        </pc:spChg>
      </pc:sldChg>
      <pc:sldChg chg="delSp modSp mod modTransition modAnim">
        <pc:chgData name="Leonie Smith" userId="fed1330f33f5650e" providerId="LiveId" clId="{04FB22F3-51EB-4822-BF40-6BB9EFC0BC7B}" dt="2023-01-13T07:55:33.165" v="86"/>
        <pc:sldMkLst>
          <pc:docMk/>
          <pc:sldMk cId="3596600315" sldId="468"/>
        </pc:sldMkLst>
        <pc:spChg chg="mod">
          <ac:chgData name="Leonie Smith" userId="fed1330f33f5650e" providerId="LiveId" clId="{04FB22F3-51EB-4822-BF40-6BB9EFC0BC7B}" dt="2023-01-13T07:55:33.165" v="86"/>
          <ac:spMkLst>
            <pc:docMk/>
            <pc:sldMk cId="3596600315" sldId="468"/>
            <ac:spMk id="3" creationId="{0162BEE1-134B-8B70-2BB8-9226F1DF1614}"/>
          </ac:spMkLst>
        </pc:spChg>
        <pc:picChg chg="del">
          <ac:chgData name="Leonie Smith" userId="fed1330f33f5650e" providerId="LiveId" clId="{04FB22F3-51EB-4822-BF40-6BB9EFC0BC7B}" dt="2023-01-09T10:58:06.486" v="11"/>
          <ac:picMkLst>
            <pc:docMk/>
            <pc:sldMk cId="3596600315" sldId="468"/>
            <ac:picMk id="5" creationId="{4E247AF0-3FAC-9EDB-69BC-A1A99EC1B773}"/>
          </ac:picMkLst>
        </pc:picChg>
      </pc:sldChg>
      <pc:sldChg chg="addSp delSp modSp mod modTransition modAnim">
        <pc:chgData name="Leonie Smith" userId="fed1330f33f5650e" providerId="LiveId" clId="{04FB22F3-51EB-4822-BF40-6BB9EFC0BC7B}" dt="2023-01-09T11:03:13.901" v="58"/>
        <pc:sldMkLst>
          <pc:docMk/>
          <pc:sldMk cId="3480811105" sldId="469"/>
        </pc:sldMkLst>
        <pc:spChg chg="add mod">
          <ac:chgData name="Leonie Smith" userId="fed1330f33f5650e" providerId="LiveId" clId="{04FB22F3-51EB-4822-BF40-6BB9EFC0BC7B}" dt="2023-01-09T11:03:13.901" v="58"/>
          <ac:spMkLst>
            <pc:docMk/>
            <pc:sldMk cId="3480811105" sldId="469"/>
            <ac:spMk id="2" creationId="{96F1E24E-4602-1500-B9E6-AD42F4D49BD4}"/>
          </ac:spMkLst>
        </pc:spChg>
        <pc:spChg chg="del">
          <ac:chgData name="Leonie Smith" userId="fed1330f33f5650e" providerId="LiveId" clId="{04FB22F3-51EB-4822-BF40-6BB9EFC0BC7B}" dt="2023-01-09T11:00:52.348" v="33" actId="21"/>
          <ac:spMkLst>
            <pc:docMk/>
            <pc:sldMk cId="3480811105" sldId="469"/>
            <ac:spMk id="6" creationId="{416C064E-628E-47C0-A712-DB178FE9901E}"/>
          </ac:spMkLst>
        </pc:spChg>
        <pc:picChg chg="del">
          <ac:chgData name="Leonie Smith" userId="fed1330f33f5650e" providerId="LiveId" clId="{04FB22F3-51EB-4822-BF40-6BB9EFC0BC7B}" dt="2023-01-09T10:58:06.486" v="11"/>
          <ac:picMkLst>
            <pc:docMk/>
            <pc:sldMk cId="3480811105" sldId="469"/>
            <ac:picMk id="5" creationId="{DD26C72B-6E39-53BC-7571-A1A77C2473CA}"/>
          </ac:picMkLst>
        </pc:picChg>
      </pc:sldChg>
      <pc:sldChg chg="delSp modSp mod modTransition">
        <pc:chgData name="Leonie Smith" userId="fed1330f33f5650e" providerId="LiveId" clId="{04FB22F3-51EB-4822-BF40-6BB9EFC0BC7B}" dt="2023-01-09T11:04:55.702" v="74" actId="14100"/>
        <pc:sldMkLst>
          <pc:docMk/>
          <pc:sldMk cId="210379091" sldId="470"/>
        </pc:sldMkLst>
        <pc:spChg chg="mod">
          <ac:chgData name="Leonie Smith" userId="fed1330f33f5650e" providerId="LiveId" clId="{04FB22F3-51EB-4822-BF40-6BB9EFC0BC7B}" dt="2023-01-09T11:04:55.702" v="74" actId="14100"/>
          <ac:spMkLst>
            <pc:docMk/>
            <pc:sldMk cId="210379091" sldId="470"/>
            <ac:spMk id="2" creationId="{BF7AEF5E-B621-3B90-A9B2-490A9BA085CB}"/>
          </ac:spMkLst>
        </pc:spChg>
        <pc:spChg chg="del">
          <ac:chgData name="Leonie Smith" userId="fed1330f33f5650e" providerId="LiveId" clId="{04FB22F3-51EB-4822-BF40-6BB9EFC0BC7B}" dt="2023-01-09T11:00:55.398" v="34" actId="21"/>
          <ac:spMkLst>
            <pc:docMk/>
            <pc:sldMk cId="210379091" sldId="470"/>
            <ac:spMk id="4" creationId="{9A13E2D8-2F59-44C1-B1D2-79C300C26DD4}"/>
          </ac:spMkLst>
        </pc:spChg>
        <pc:spChg chg="del">
          <ac:chgData name="Leonie Smith" userId="fed1330f33f5650e" providerId="LiveId" clId="{04FB22F3-51EB-4822-BF40-6BB9EFC0BC7B}" dt="2023-01-09T11:00:57.248" v="35" actId="21"/>
          <ac:spMkLst>
            <pc:docMk/>
            <pc:sldMk cId="210379091" sldId="470"/>
            <ac:spMk id="6" creationId="{416C064E-628E-47C0-A712-DB178FE9901E}"/>
          </ac:spMkLst>
        </pc:spChg>
      </pc:sldChg>
      <pc:sldChg chg="addSp delSp modSp mod modTransition">
        <pc:chgData name="Leonie Smith" userId="fed1330f33f5650e" providerId="LiveId" clId="{04FB22F3-51EB-4822-BF40-6BB9EFC0BC7B}" dt="2023-01-09T11:05:22.727" v="80" actId="14100"/>
        <pc:sldMkLst>
          <pc:docMk/>
          <pc:sldMk cId="4243097126" sldId="471"/>
        </pc:sldMkLst>
        <pc:spChg chg="mod">
          <ac:chgData name="Leonie Smith" userId="fed1330f33f5650e" providerId="LiveId" clId="{04FB22F3-51EB-4822-BF40-6BB9EFC0BC7B}" dt="2023-01-09T11:05:22.727" v="80" actId="14100"/>
          <ac:spMkLst>
            <pc:docMk/>
            <pc:sldMk cId="4243097126" sldId="471"/>
            <ac:spMk id="2" creationId="{1A7F3976-729C-38F0-F57B-C77F508675EC}"/>
          </ac:spMkLst>
        </pc:spChg>
        <pc:picChg chg="add del">
          <ac:chgData name="Leonie Smith" userId="fed1330f33f5650e" providerId="LiveId" clId="{04FB22F3-51EB-4822-BF40-6BB9EFC0BC7B}" dt="2023-01-09T11:01:35.536" v="42" actId="21"/>
          <ac:picMkLst>
            <pc:docMk/>
            <pc:sldMk cId="4243097126" sldId="471"/>
            <ac:picMk id="3" creationId="{81B85796-669E-F65F-51ED-1206F8E6C42C}"/>
          </ac:picMkLst>
        </pc:picChg>
      </pc:sldChg>
      <pc:sldChg chg="addSp delSp modSp mod modTransition modAnim">
        <pc:chgData name="Leonie Smith" userId="fed1330f33f5650e" providerId="LiveId" clId="{04FB22F3-51EB-4822-BF40-6BB9EFC0BC7B}" dt="2023-01-09T11:03:19.662" v="61"/>
        <pc:sldMkLst>
          <pc:docMk/>
          <pc:sldMk cId="3486624237" sldId="472"/>
        </pc:sldMkLst>
        <pc:spChg chg="add mod">
          <ac:chgData name="Leonie Smith" userId="fed1330f33f5650e" providerId="LiveId" clId="{04FB22F3-51EB-4822-BF40-6BB9EFC0BC7B}" dt="2023-01-09T11:03:19.662" v="61"/>
          <ac:spMkLst>
            <pc:docMk/>
            <pc:sldMk cId="3486624237" sldId="472"/>
            <ac:spMk id="2" creationId="{F1589E26-48EC-73D4-6CF1-99634CBA172B}"/>
          </ac:spMkLst>
        </pc:spChg>
        <pc:spChg chg="del">
          <ac:chgData name="Leonie Smith" userId="fed1330f33f5650e" providerId="LiveId" clId="{04FB22F3-51EB-4822-BF40-6BB9EFC0BC7B}" dt="2023-01-09T11:01:28.664" v="40" actId="21"/>
          <ac:spMkLst>
            <pc:docMk/>
            <pc:sldMk cId="3486624237" sldId="472"/>
            <ac:spMk id="6" creationId="{416C064E-628E-47C0-A712-DB178FE9901E}"/>
          </ac:spMkLst>
        </pc:spChg>
        <pc:picChg chg="del">
          <ac:chgData name="Leonie Smith" userId="fed1330f33f5650e" providerId="LiveId" clId="{04FB22F3-51EB-4822-BF40-6BB9EFC0BC7B}" dt="2023-01-09T10:58:06.486" v="11"/>
          <ac:picMkLst>
            <pc:docMk/>
            <pc:sldMk cId="3486624237" sldId="472"/>
            <ac:picMk id="3" creationId="{70FD0589-08C0-23CC-1AA7-3324143EFA90}"/>
          </ac:picMkLst>
        </pc:picChg>
      </pc:sldChg>
      <pc:sldChg chg="modSp mod modTransition">
        <pc:chgData name="Leonie Smith" userId="fed1330f33f5650e" providerId="LiveId" clId="{04FB22F3-51EB-4822-BF40-6BB9EFC0BC7B}" dt="2023-01-09T11:05:12.312" v="78" actId="14100"/>
        <pc:sldMkLst>
          <pc:docMk/>
          <pc:sldMk cId="3488061634" sldId="473"/>
        </pc:sldMkLst>
        <pc:spChg chg="mod">
          <ac:chgData name="Leonie Smith" userId="fed1330f33f5650e" providerId="LiveId" clId="{04FB22F3-51EB-4822-BF40-6BB9EFC0BC7B}" dt="2023-01-09T11:05:12.312" v="78" actId="14100"/>
          <ac:spMkLst>
            <pc:docMk/>
            <pc:sldMk cId="3488061634" sldId="473"/>
            <ac:spMk id="2" creationId="{6177E568-1FDB-5115-28FF-1B6D162DBD98}"/>
          </ac:spMkLst>
        </pc:spChg>
      </pc:sldChg>
      <pc:sldChg chg="delSp modSp mod modTransition">
        <pc:chgData name="Leonie Smith" userId="fed1330f33f5650e" providerId="LiveId" clId="{04FB22F3-51EB-4822-BF40-6BB9EFC0BC7B}" dt="2023-01-09T11:00:02.564" v="18" actId="21"/>
        <pc:sldMkLst>
          <pc:docMk/>
          <pc:sldMk cId="1361280638" sldId="474"/>
        </pc:sldMkLst>
        <pc:spChg chg="mod">
          <ac:chgData name="Leonie Smith" userId="fed1330f33f5650e" providerId="LiveId" clId="{04FB22F3-51EB-4822-BF40-6BB9EFC0BC7B}" dt="2023-01-09T10:57:14.988" v="10" actId="14100"/>
          <ac:spMkLst>
            <pc:docMk/>
            <pc:sldMk cId="1361280638" sldId="474"/>
            <ac:spMk id="2" creationId="{2AD2F30B-1D98-CC78-BC4D-EEAE0EA96162}"/>
          </ac:spMkLst>
        </pc:spChg>
        <pc:spChg chg="del">
          <ac:chgData name="Leonie Smith" userId="fed1330f33f5650e" providerId="LiveId" clId="{04FB22F3-51EB-4822-BF40-6BB9EFC0BC7B}" dt="2023-01-09T11:00:01.114" v="17" actId="21"/>
          <ac:spMkLst>
            <pc:docMk/>
            <pc:sldMk cId="1361280638" sldId="474"/>
            <ac:spMk id="4" creationId="{9A13E2D8-2F59-44C1-B1D2-79C300C26DD4}"/>
          </ac:spMkLst>
        </pc:spChg>
        <pc:spChg chg="del">
          <ac:chgData name="Leonie Smith" userId="fed1330f33f5650e" providerId="LiveId" clId="{04FB22F3-51EB-4822-BF40-6BB9EFC0BC7B}" dt="2023-01-09T11:00:02.564" v="18" actId="21"/>
          <ac:spMkLst>
            <pc:docMk/>
            <pc:sldMk cId="1361280638" sldId="474"/>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32 </a:t>
            </a:r>
            <a:r>
              <a:rPr lang="en-IN" sz="1800" b="1" i="0" u="none" strike="noStrike" baseline="0" dirty="0">
                <a:latin typeface="TimesNewRomanPS-BoldMT"/>
              </a:rPr>
              <a:t>Jesus Baptized</a:t>
            </a:r>
          </a:p>
          <a:p>
            <a:pPr algn="l"/>
            <a:r>
              <a:rPr lang="en-US" sz="1800" b="0" i="0" u="none" strike="noStrike" baseline="0" dirty="0">
                <a:latin typeface="TimesNewRomanPSMT"/>
              </a:rPr>
              <a:t>1. John Baptizes Jesus - Matthew 3:1 – 17 (Left Top)</a:t>
            </a:r>
          </a:p>
          <a:p>
            <a:pPr algn="l"/>
            <a:r>
              <a:rPr lang="en-US" sz="1800" b="0" i="0" u="none" strike="noStrike" baseline="0" dirty="0">
                <a:latin typeface="TimesNewRomanPSMT"/>
              </a:rPr>
              <a:t>2. The Temptation of Jesus (1) – Matthew 4:1–4 (Left Bottom)</a:t>
            </a:r>
          </a:p>
          <a:p>
            <a:pPr algn="l"/>
            <a:r>
              <a:rPr lang="en-US" sz="1800" b="0" i="0" u="none" strike="noStrike" baseline="0" dirty="0">
                <a:latin typeface="TimesNewRomanPSMT"/>
              </a:rPr>
              <a:t>3. Temptation (2) – Matt 4:5-7 (Right Bottom)</a:t>
            </a:r>
          </a:p>
          <a:p>
            <a:pPr algn="l"/>
            <a:r>
              <a:rPr lang="en-US" sz="1800" b="0" i="0" u="none" strike="noStrike" baseline="0" dirty="0">
                <a:latin typeface="TimesNewRomanPSMT"/>
              </a:rPr>
              <a:t>4. Temptation (3) – Matt 4:8-11 (Right Top)</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98C6CC0B-49DC-9775-80E9-C0161ABC682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604"/>
    </mc:Choice>
    <mc:Fallback xmlns="">
      <p:transition spd="slow" advTm="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CF2D4BB-6B6D-BCBD-89EF-15EAD4DB732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25EC915-4518-EC27-298E-C7B572886A34}"/>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People went out to him from Jerusalem and all Judea and the whole region around the Jordan. </a:t>
            </a:r>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Confessing their sins, they were baptized by him in the Jordan River.</a:t>
            </a:r>
            <a:endParaRPr lang="en-ZA" dirty="0"/>
          </a:p>
        </p:txBody>
      </p:sp>
      <p:sp>
        <p:nvSpPr>
          <p:cNvPr id="3" name="TextBox 2">
            <a:extLst>
              <a:ext uri="{FF2B5EF4-FFF2-40B4-BE49-F238E27FC236}">
                <a16:creationId xmlns:a16="http://schemas.microsoft.com/office/drawing/2014/main" id="{C3D06FDE-238E-932A-B228-69B0A088DEA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121212"/>
                </a:solidFill>
                <a:effectLst/>
                <a:latin typeface="Inter" panose="020B0502030000000004" pitchFamily="34" charset="0"/>
              </a:rPr>
              <a:t>तब यरूशलेम के और सारे यहूदिया के, और यरदन के आस-पास के सारे क्षेत्र के लोग उसके पास निकल आए। </a:t>
            </a:r>
            <a:r>
              <a:rPr lang="hi-IN" sz="3600" b="0" i="0" dirty="0">
                <a:solidFill>
                  <a:srgbClr val="777A7B"/>
                </a:solidFill>
                <a:effectLst/>
                <a:latin typeface="Inter" panose="020B0502030000000004" pitchFamily="34" charset="0"/>
              </a:rPr>
              <a:t>6</a:t>
            </a:r>
            <a:r>
              <a:rPr lang="hi-IN" sz="3600" b="0" i="0" dirty="0">
                <a:solidFill>
                  <a:srgbClr val="121212"/>
                </a:solidFill>
                <a:effectLst/>
                <a:latin typeface="Inter" panose="020B0502030000000004" pitchFamily="34" charset="0"/>
              </a:rPr>
              <a:t>और अपने-अपने पापों को मानकर यरदन नदी में उससे बपतिस्मा लिया।</a:t>
            </a:r>
            <a:endParaRPr lang="en-IN" sz="3600" dirty="0"/>
          </a:p>
        </p:txBody>
      </p:sp>
      <p:pic>
        <p:nvPicPr>
          <p:cNvPr id="26" name="Audio 25">
            <a:hlinkClick r:id="" action="ppaction://media"/>
            <a:extLst>
              <a:ext uri="{FF2B5EF4-FFF2-40B4-BE49-F238E27FC236}">
                <a16:creationId xmlns:a16="http://schemas.microsoft.com/office/drawing/2014/main" id="{65711CEE-10E0-51B3-0D0F-20879CA719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346"/>
    </mc:Choice>
    <mc:Fallback xmlns="">
      <p:transition spd="slow" advTm="1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3EA1C9-7457-736D-E2CD-C08BD26B6A8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F568C2D-8AF8-10DF-A3A8-C63F46D18ACB}"/>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But when John saw many of the Pharisees and Sadducees coming to his place of baptism, he said to them, “You brood of vipers, who warned you to flee from the coming wrath?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Produce fruit, then, in keeping with repentance.</a:t>
            </a:r>
            <a:endParaRPr lang="en-ZA" sz="3600" dirty="0"/>
          </a:p>
        </p:txBody>
      </p:sp>
      <p:sp>
        <p:nvSpPr>
          <p:cNvPr id="3" name="TextBox 2">
            <a:extLst>
              <a:ext uri="{FF2B5EF4-FFF2-40B4-BE49-F238E27FC236}">
                <a16:creationId xmlns:a16="http://schemas.microsoft.com/office/drawing/2014/main" id="{78390FCB-03D5-0C88-BE6F-A650A0F4E93D}"/>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7</a:t>
            </a:r>
            <a:r>
              <a:rPr lang="hi-IN" sz="3800" b="0" i="0" dirty="0">
                <a:solidFill>
                  <a:srgbClr val="121212"/>
                </a:solidFill>
                <a:effectLst/>
                <a:latin typeface="Inter" panose="020B0502030000000004" pitchFamily="34" charset="0"/>
              </a:rPr>
              <a:t>जब उसने बहुत से फरीसियों</a:t>
            </a:r>
            <a:r>
              <a:rPr lang="en-US" sz="3800" b="0" i="0" dirty="0">
                <a:solidFill>
                  <a:srgbClr val="121212"/>
                </a:solidFill>
                <a:effectLst/>
                <a:latin typeface="Inter" panose="020B0502030000000004" pitchFamily="34" charset="0"/>
              </a:rPr>
              <a:t>b </a:t>
            </a:r>
            <a:r>
              <a:rPr lang="hi-IN" sz="3800" b="0" i="0" dirty="0">
                <a:solidFill>
                  <a:srgbClr val="121212"/>
                </a:solidFill>
                <a:effectLst/>
                <a:latin typeface="Inter" panose="020B0502030000000004" pitchFamily="34" charset="0"/>
              </a:rPr>
              <a:t>और सदूकियों</a:t>
            </a:r>
            <a:r>
              <a:rPr lang="en-US" sz="3800" b="0" i="0" dirty="0">
                <a:solidFill>
                  <a:srgbClr val="121212"/>
                </a:solidFill>
                <a:effectLst/>
                <a:latin typeface="Inter" panose="020B0502030000000004" pitchFamily="34" charset="0"/>
              </a:rPr>
              <a:t>c </a:t>
            </a:r>
            <a:r>
              <a:rPr lang="hi-IN" sz="3800" b="0" i="0" dirty="0">
                <a:solidFill>
                  <a:srgbClr val="121212"/>
                </a:solidFill>
                <a:effectLst/>
                <a:latin typeface="Inter" panose="020B0502030000000004" pitchFamily="34" charset="0"/>
              </a:rPr>
              <a:t>को बपतिस्मा के लिये अपने पास आते देखा, तो उनसे कहा, “हे साँप के बच्चों, तुम्हें किसने चेतावनी दी कि आनेवाले क्रोध से भागो? </a:t>
            </a:r>
            <a:r>
              <a:rPr lang="hi-IN" sz="3800" b="0" i="0" dirty="0">
                <a:solidFill>
                  <a:srgbClr val="777A7B"/>
                </a:solidFill>
                <a:effectLst/>
                <a:latin typeface="Inter" panose="020B0502030000000004" pitchFamily="34" charset="0"/>
              </a:rPr>
              <a:t>8</a:t>
            </a:r>
            <a:r>
              <a:rPr lang="hi-IN" sz="3800" b="0" i="0" dirty="0">
                <a:solidFill>
                  <a:srgbClr val="121212"/>
                </a:solidFill>
                <a:effectLst/>
                <a:latin typeface="Inter" panose="020B0502030000000004" pitchFamily="34" charset="0"/>
              </a:rPr>
              <a:t>मन फिराव के योग्य फल लाओ;</a:t>
            </a:r>
            <a:endParaRPr lang="en-IN" sz="3800" dirty="0"/>
          </a:p>
        </p:txBody>
      </p:sp>
      <p:pic>
        <p:nvPicPr>
          <p:cNvPr id="10" name="Audio 9">
            <a:hlinkClick r:id="" action="ppaction://media"/>
            <a:extLst>
              <a:ext uri="{FF2B5EF4-FFF2-40B4-BE49-F238E27FC236}">
                <a16:creationId xmlns:a16="http://schemas.microsoft.com/office/drawing/2014/main" id="{1607C4D7-BA38-9FCA-2167-9EBADD20B1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0811105"/>
      </p:ext>
    </p:extLst>
  </p:cSld>
  <p:clrMapOvr>
    <a:masterClrMapping/>
  </p:clrMapOvr>
  <mc:AlternateContent xmlns:mc="http://schemas.openxmlformats.org/markup-compatibility/2006" xmlns:p14="http://schemas.microsoft.com/office/powerpoint/2010/main">
    <mc:Choice Requires="p14">
      <p:transition spd="slow" p14:dur="2000" advTm="19640"/>
    </mc:Choice>
    <mc:Fallback xmlns="">
      <p:transition spd="slow" advTm="19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08373-4430-1862-9A11-5C61489C90E2}"/>
              </a:ext>
            </a:extLst>
          </p:cNvPr>
          <p:cNvPicPr>
            <a:picLocks noChangeAspect="1"/>
          </p:cNvPicPr>
          <p:nvPr/>
        </p:nvPicPr>
        <p:blipFill rotWithShape="1">
          <a:blip r:embed="rId2"/>
          <a:srcRect t="54" b="42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2A0C327-1DC5-B0DB-8FA3-E83554F632BE}"/>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37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I baptize you with water  for repentance, but after me will come One more powerful than I, whose sandals I am not worthy to carry. He will baptize you with the Holy Spirit and with fire.</a:t>
            </a:r>
            <a:endParaRPr lang="en-ZA" dirty="0"/>
          </a:p>
        </p:txBody>
      </p:sp>
      <p:sp>
        <p:nvSpPr>
          <p:cNvPr id="3" name="TextBox 2">
            <a:extLst>
              <a:ext uri="{FF2B5EF4-FFF2-40B4-BE49-F238E27FC236}">
                <a16:creationId xmlns:a16="http://schemas.microsoft.com/office/drawing/2014/main" id="{584B070E-2115-3EA9-D936-B60CDBD6F22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121212"/>
                </a:solidFill>
                <a:effectLst/>
                <a:latin typeface="Inter" panose="020B0502030000000004" pitchFamily="34" charset="0"/>
              </a:rPr>
              <a:t>“मैं तो पानी से तुम्हें मन फिराव का बपतिस्मा देता हूँ, परन्तु जो मेरे बाद आनेवाला है, वह मुझसे शक्तिशाली है; मैं उसकी जूती उठाने के योग्य नहीं, वह तुम्हें पवित्र आत्मा और आग से बपतिस्मा देगा।</a:t>
            </a:r>
            <a:endParaRPr lang="en-IN" sz="4000" dirty="0"/>
          </a:p>
        </p:txBody>
      </p:sp>
      <p:pic>
        <p:nvPicPr>
          <p:cNvPr id="39" name="Audio 38">
            <a:hlinkClick r:id="" action="ppaction://media"/>
            <a:extLst>
              <a:ext uri="{FF2B5EF4-FFF2-40B4-BE49-F238E27FC236}">
                <a16:creationId xmlns:a16="http://schemas.microsoft.com/office/drawing/2014/main" id="{BC45C62F-4DEF-F92D-EB35-5F7DAECF34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764076-467C-754C-F8E7-BF7EAA8F60A4}"/>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BA96209-DA96-AC86-7447-7156EE830D28}"/>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At that time Jesus came from Galilee to the Jordan to be baptized by John.</a:t>
            </a:r>
            <a:endParaRPr lang="en-ZA" sz="2000" dirty="0"/>
          </a:p>
        </p:txBody>
      </p:sp>
      <p:sp>
        <p:nvSpPr>
          <p:cNvPr id="3" name="TextBox 2">
            <a:extLst>
              <a:ext uri="{FF2B5EF4-FFF2-40B4-BE49-F238E27FC236}">
                <a16:creationId xmlns:a16="http://schemas.microsoft.com/office/drawing/2014/main" id="{EF499A00-28D7-3946-219A-2FACE8872F49}"/>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13</a:t>
            </a:r>
            <a:r>
              <a:rPr lang="hi-IN" sz="4000" b="0" i="0" dirty="0">
                <a:solidFill>
                  <a:srgbClr val="121212"/>
                </a:solidFill>
                <a:effectLst/>
                <a:latin typeface="Inter" panose="020B0502030000000004" pitchFamily="34" charset="0"/>
              </a:rPr>
              <a:t>उस समय यीशु गलील से यरदन के किनारे पर यूहन्ना के पास उससे बपतिस्मा लेने आया।</a:t>
            </a:r>
            <a:endParaRPr lang="en-IN" sz="4000" dirty="0"/>
          </a:p>
        </p:txBody>
      </p:sp>
      <p:pic>
        <p:nvPicPr>
          <p:cNvPr id="25" name="Audio 24">
            <a:hlinkClick r:id="" action="ppaction://media"/>
            <a:extLst>
              <a:ext uri="{FF2B5EF4-FFF2-40B4-BE49-F238E27FC236}">
                <a16:creationId xmlns:a16="http://schemas.microsoft.com/office/drawing/2014/main" id="{B44EE1F4-95D5-FE9D-A21F-0133E6DCE8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624"/>
    </mc:Choice>
    <mc:Fallback xmlns="">
      <p:transition spd="slow" advTm="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A6BED5E-15D0-0F67-70C9-CDE58C4D1F61}"/>
              </a:ext>
            </a:extLst>
          </p:cNvPr>
          <p:cNvPicPr>
            <a:picLocks noChangeAspect="1"/>
          </p:cNvPicPr>
          <p:nvPr/>
        </p:nvPicPr>
        <p:blipFill>
          <a:blip r:embed="rId2"/>
          <a:stretch>
            <a:fillRect/>
          </a:stretch>
        </p:blipFill>
        <p:spPr>
          <a:xfrm>
            <a:off x="-1" y="-126179"/>
            <a:ext cx="12188951" cy="6984180"/>
          </a:xfrm>
          <a:prstGeom prst="rect">
            <a:avLst/>
          </a:prstGeom>
        </p:spPr>
      </p:pic>
      <p:sp>
        <p:nvSpPr>
          <p:cNvPr id="3" name="TextBox 2">
            <a:extLst>
              <a:ext uri="{FF2B5EF4-FFF2-40B4-BE49-F238E27FC236}">
                <a16:creationId xmlns:a16="http://schemas.microsoft.com/office/drawing/2014/main" id="{1D3DF881-C0AA-75E5-EDC2-E295DFA56638}"/>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8061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But John tried to prevent Him, saying, “I need to be baptized by You, and do You come to me?”</a:t>
            </a:r>
            <a:endParaRPr lang="en-ZA" dirty="0"/>
          </a:p>
        </p:txBody>
      </p:sp>
      <p:sp>
        <p:nvSpPr>
          <p:cNvPr id="3" name="TextBox 2">
            <a:extLst>
              <a:ext uri="{FF2B5EF4-FFF2-40B4-BE49-F238E27FC236}">
                <a16:creationId xmlns:a16="http://schemas.microsoft.com/office/drawing/2014/main" id="{68F0F353-F73B-C61C-DCCA-11B4463ACF8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परन्तु यूहन्ना यह कहकर उसे रोकने लगा, “मुझे तेरे हाथ से बपतिस्मा लेने की आवश्यकता है, और तू मेरे पास आया है?”</a:t>
            </a:r>
            <a:endParaRPr lang="en-IN" sz="3600" dirty="0"/>
          </a:p>
        </p:txBody>
      </p:sp>
      <p:pic>
        <p:nvPicPr>
          <p:cNvPr id="10" name="Audio 9">
            <a:hlinkClick r:id="" action="ppaction://media"/>
            <a:extLst>
              <a:ext uri="{FF2B5EF4-FFF2-40B4-BE49-F238E27FC236}">
                <a16:creationId xmlns:a16="http://schemas.microsoft.com/office/drawing/2014/main" id="{FFC23718-6110-E198-40A1-E24103D551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6624237"/>
      </p:ext>
    </p:extLst>
  </p:cSld>
  <p:clrMapOvr>
    <a:masterClrMapping/>
  </p:clrMapOvr>
  <mc:AlternateContent xmlns:mc="http://schemas.openxmlformats.org/markup-compatibility/2006" xmlns:p14="http://schemas.microsoft.com/office/powerpoint/2010/main">
    <mc:Choice Requires="p14">
      <p:transition spd="slow" p14:dur="2000" advTm="9759"/>
    </mc:Choice>
    <mc:Fallback xmlns="">
      <p:transition spd="slow" advTm="9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5E19D88E-1816-6B02-CBBB-7AF0C48EDC21}"/>
              </a:ext>
            </a:extLst>
          </p:cNvPr>
          <p:cNvSpPr txBox="1"/>
          <p:nvPr/>
        </p:nvSpPr>
        <p:spPr>
          <a:xfrm>
            <a:off x="572344" y="4095179"/>
            <a:ext cx="7601272" cy="157832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यूहन्ना ने यीशु को बपतिस्मा दिया - मत्ती 3:1-17</a:t>
            </a:r>
          </a:p>
        </p:txBody>
      </p:sp>
      <p:sp>
        <p:nvSpPr>
          <p:cNvPr id="2" name="TextBox 1">
            <a:extLst>
              <a:ext uri="{FF2B5EF4-FFF2-40B4-BE49-F238E27FC236}">
                <a16:creationId xmlns:a16="http://schemas.microsoft.com/office/drawing/2014/main" id="{3DCB5001-92AD-027C-F2EE-9EC27B686F7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85796-669E-F65F-51ED-1206F8E6C42C}"/>
              </a:ext>
            </a:extLst>
          </p:cNvPr>
          <p:cNvPicPr>
            <a:picLocks noChangeAspect="1"/>
          </p:cNvPicPr>
          <p:nvPr/>
        </p:nvPicPr>
        <p:blipFill>
          <a:blip r:embed="rId2"/>
          <a:stretch>
            <a:fillRect/>
          </a:stretch>
        </p:blipFill>
        <p:spPr>
          <a:xfrm>
            <a:off x="1" y="0"/>
            <a:ext cx="12191999" cy="7365133"/>
          </a:xfrm>
          <a:prstGeom prst="rect">
            <a:avLst/>
          </a:prstGeom>
        </p:spPr>
      </p:pic>
      <p:sp>
        <p:nvSpPr>
          <p:cNvPr id="5" name="TextBox 4">
            <a:extLst>
              <a:ext uri="{FF2B5EF4-FFF2-40B4-BE49-F238E27FC236}">
                <a16:creationId xmlns:a16="http://schemas.microsoft.com/office/drawing/2014/main" id="{9333F139-7B64-43F3-6F34-2E384AA4665E}"/>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43097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“Let it be so now,” Jesus replied. “It is fitting for us to fulfill all righteousness in this way.” Then John permitted Him.</a:t>
            </a:r>
            <a:endParaRPr lang="en-ZA" dirty="0"/>
          </a:p>
        </p:txBody>
      </p:sp>
      <p:sp>
        <p:nvSpPr>
          <p:cNvPr id="3" name="TextBox 2">
            <a:extLst>
              <a:ext uri="{FF2B5EF4-FFF2-40B4-BE49-F238E27FC236}">
                <a16:creationId xmlns:a16="http://schemas.microsoft.com/office/drawing/2014/main" id="{C9021283-B7CB-DBBF-1E6B-822D53B9256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यीशु ने उसको यह उत्तर दिया, “अब तो ऐसा ही होने दे, क्योंकि हमें इसी रीति से सब धार्मिकता को पूरा करना उचित है।” तब उसने उसकी बात मान ली।</a:t>
            </a:r>
            <a:endParaRPr lang="en-IN" sz="3600" dirty="0"/>
          </a:p>
        </p:txBody>
      </p:sp>
      <p:pic>
        <p:nvPicPr>
          <p:cNvPr id="6" name="Audio 5">
            <a:hlinkClick r:id="" action="ppaction://media"/>
            <a:extLst>
              <a:ext uri="{FF2B5EF4-FFF2-40B4-BE49-F238E27FC236}">
                <a16:creationId xmlns:a16="http://schemas.microsoft.com/office/drawing/2014/main" id="{ED3CA41D-FFCA-10E1-C255-C9CBB49A85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5CE3FB-ED48-63A3-5C02-CC74ACEC00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77759D5-4C20-72E4-3B9C-DAAC0142C7ED}"/>
              </a:ext>
            </a:extLst>
          </p:cNvPr>
          <p:cNvSpPr txBox="1"/>
          <p:nvPr/>
        </p:nvSpPr>
        <p:spPr>
          <a:xfrm>
            <a:off x="10235553"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As soon as Jesus was baptized, He went up out of the water. Suddenly the heavens were opened, and He saw  the Spirit of God descending like a dove and resting on Him.</a:t>
            </a:r>
            <a:endParaRPr lang="en-ZA" dirty="0"/>
          </a:p>
        </p:txBody>
      </p:sp>
      <p:sp>
        <p:nvSpPr>
          <p:cNvPr id="2" name="TextBox 1">
            <a:extLst>
              <a:ext uri="{FF2B5EF4-FFF2-40B4-BE49-F238E27FC236}">
                <a16:creationId xmlns:a16="http://schemas.microsoft.com/office/drawing/2014/main" id="{BFB61E37-7E7D-489C-FBDA-CE2FB312434B}"/>
              </a:ext>
            </a:extLst>
          </p:cNvPr>
          <p:cNvSpPr txBox="1"/>
          <p:nvPr/>
        </p:nvSpPr>
        <p:spPr>
          <a:xfrm>
            <a:off x="6096000" y="166254"/>
            <a:ext cx="6096000" cy="6558101"/>
          </a:xfrm>
          <a:prstGeom prst="rect">
            <a:avLst/>
          </a:prstGeom>
          <a:noFill/>
        </p:spPr>
        <p:txBody>
          <a:bodyPr wrap="square" rtlCol="0">
            <a:noAutofit/>
          </a:bodyPr>
          <a:lstStyle/>
          <a:p>
            <a:r>
              <a:rPr lang="en-IN" sz="3800" dirty="0"/>
              <a:t> </a:t>
            </a:r>
            <a:r>
              <a:rPr lang="hi-IN" sz="3800" b="0" i="0" dirty="0">
                <a:solidFill>
                  <a:srgbClr val="777A7B"/>
                </a:solidFill>
                <a:effectLst/>
                <a:latin typeface="Inter" panose="020B0502030000000004" pitchFamily="34" charset="0"/>
              </a:rPr>
              <a:t>16</a:t>
            </a:r>
            <a:r>
              <a:rPr lang="hi-IN" sz="3800" b="0" i="0" dirty="0">
                <a:solidFill>
                  <a:srgbClr val="121212"/>
                </a:solidFill>
                <a:effectLst/>
                <a:latin typeface="Inter" panose="020B0502030000000004" pitchFamily="34" charset="0"/>
              </a:rPr>
              <a:t>और यीशु बपतिस्मा लेकर तुरन्त पानी में से ऊपर आया, और उसके लिये आकाश खुल गया; और उसने परमेश्वर की आत्मा को कबूतर के समान उतरते और अपने ऊपर आते देखा।</a:t>
            </a:r>
            <a:endParaRPr lang="en-IN" sz="3800" dirty="0"/>
          </a:p>
        </p:txBody>
      </p:sp>
      <p:pic>
        <p:nvPicPr>
          <p:cNvPr id="6" name="Audio 5">
            <a:hlinkClick r:id="" action="ppaction://media"/>
            <a:extLst>
              <a:ext uri="{FF2B5EF4-FFF2-40B4-BE49-F238E27FC236}">
                <a16:creationId xmlns:a16="http://schemas.microsoft.com/office/drawing/2014/main" id="{39B078FD-2E5B-BBBD-ED2F-2E01B3F181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6181"/>
    </mc:Choice>
    <mc:Fallback xmlns="">
      <p:transition spd="slow" advTm="16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F4E133F-B9A7-8649-B393-98E88A93611B}"/>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1E667BA-592E-5181-3766-8F95ACAF160C}"/>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17</a:t>
            </a:r>
            <a:r>
              <a:rPr lang="en-US" sz="4400" b="0" i="0" dirty="0">
                <a:solidFill>
                  <a:srgbClr val="121212"/>
                </a:solidFill>
                <a:effectLst/>
                <a:latin typeface="Inter" panose="020B0502030000000004" pitchFamily="34" charset="0"/>
              </a:rPr>
              <a:t>And a voice from heaven said, “This is My beloved Son, in whom I am well pleased!”</a:t>
            </a:r>
            <a:endParaRPr lang="en-ZA" sz="4400" dirty="0"/>
          </a:p>
        </p:txBody>
      </p:sp>
      <p:sp>
        <p:nvSpPr>
          <p:cNvPr id="3" name="TextBox 2">
            <a:extLst>
              <a:ext uri="{FF2B5EF4-FFF2-40B4-BE49-F238E27FC236}">
                <a16:creationId xmlns:a16="http://schemas.microsoft.com/office/drawing/2014/main" id="{BD603BE3-AB87-7722-4528-A289B46D2536}"/>
              </a:ext>
            </a:extLst>
          </p:cNvPr>
          <p:cNvSpPr txBox="1"/>
          <p:nvPr/>
        </p:nvSpPr>
        <p:spPr>
          <a:xfrm>
            <a:off x="6096000" y="166254"/>
            <a:ext cx="6096000" cy="6558101"/>
          </a:xfrm>
          <a:prstGeom prst="rect">
            <a:avLst/>
          </a:prstGeom>
          <a:noFill/>
        </p:spPr>
        <p:txBody>
          <a:bodyPr wrap="square" rtlCol="0">
            <a:noAutofit/>
          </a:bodyPr>
          <a:lstStyle/>
          <a:p>
            <a:r>
              <a:rPr lang="hi-IN" sz="4400" b="0" i="0" dirty="0">
                <a:solidFill>
                  <a:srgbClr val="777A7B"/>
                </a:solidFill>
                <a:effectLst/>
                <a:latin typeface="Inter" panose="020B0502030000000004" pitchFamily="34" charset="0"/>
              </a:rPr>
              <a:t>17</a:t>
            </a:r>
            <a:r>
              <a:rPr lang="hi-IN" sz="4400" b="0" i="0" dirty="0">
                <a:solidFill>
                  <a:srgbClr val="121212"/>
                </a:solidFill>
                <a:effectLst/>
                <a:latin typeface="Inter" panose="020B0502030000000004" pitchFamily="34" charset="0"/>
              </a:rPr>
              <a:t>और यह आकाशवाणी हुई, “यह मेरा प्रिय पुत्र है, जिससे मैं अत्यन्त प्रसन्न हूँ।”</a:t>
            </a:r>
            <a:endParaRPr lang="en-IN" sz="4400" dirty="0"/>
          </a:p>
        </p:txBody>
      </p:sp>
      <p:pic>
        <p:nvPicPr>
          <p:cNvPr id="15" name="Audio 14">
            <a:hlinkClick r:id="" action="ppaction://media"/>
            <a:extLst>
              <a:ext uri="{FF2B5EF4-FFF2-40B4-BE49-F238E27FC236}">
                <a16:creationId xmlns:a16="http://schemas.microsoft.com/office/drawing/2014/main" id="{501B96F8-4D79-A6B9-0BD8-EF09B73342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0988"/>
    </mc:Choice>
    <mc:Fallback xmlns="">
      <p:transition spd="slow" advTm="1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CFBEC5-6DD5-87EE-BAD7-4F4A723C2C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7681B4B-A8C0-C04D-2D63-FBF5D72D21B7}"/>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1" i="0" u="none" strike="noStrike" baseline="0" dirty="0">
                <a:latin typeface="TimesNewRomanPS-BoldMT"/>
              </a:rPr>
              <a:t> Jesus Baptized</a:t>
            </a:r>
          </a:p>
          <a:p>
            <a:pPr algn="l"/>
            <a:r>
              <a:rPr lang="en-US" sz="5400" b="0" i="0" u="none" strike="noStrike" baseline="0" dirty="0">
                <a:latin typeface="TimesNewRomanPSMT"/>
              </a:rPr>
              <a:t>John Baptizes Jesus - Matthew 3:1 – 17  </a:t>
            </a:r>
          </a:p>
        </p:txBody>
      </p:sp>
      <p:sp>
        <p:nvSpPr>
          <p:cNvPr id="5" name="TextBox 4">
            <a:extLst>
              <a:ext uri="{FF2B5EF4-FFF2-40B4-BE49-F238E27FC236}">
                <a16:creationId xmlns:a16="http://schemas.microsoft.com/office/drawing/2014/main" id="{3CD8B375-13B6-B31C-F359-BF0249D874A6}"/>
              </a:ext>
            </a:extLst>
          </p:cNvPr>
          <p:cNvSpPr txBox="1"/>
          <p:nvPr/>
        </p:nvSpPr>
        <p:spPr>
          <a:xfrm>
            <a:off x="6096000" y="166254"/>
            <a:ext cx="6096000" cy="6558101"/>
          </a:xfrm>
          <a:prstGeom prst="rect">
            <a:avLst/>
          </a:prstGeom>
          <a:noFill/>
        </p:spPr>
        <p:txBody>
          <a:bodyPr wrap="square" rtlCol="0">
            <a:noAutofit/>
          </a:bodyPr>
          <a:lstStyle/>
          <a:p>
            <a:r>
              <a:rPr lang="hi-IN" sz="5400" dirty="0"/>
              <a:t>यूहन्ना ने यीशु को बपतिस्मा दिया - मत्ती 3:1-17</a:t>
            </a:r>
            <a:endParaRPr lang="en-IN" sz="5400" dirty="0"/>
          </a:p>
        </p:txBody>
      </p:sp>
      <p:pic>
        <p:nvPicPr>
          <p:cNvPr id="6" name="Audio 5">
            <a:hlinkClick r:id="" action="ppaction://media"/>
            <a:extLst>
              <a:ext uri="{FF2B5EF4-FFF2-40B4-BE49-F238E27FC236}">
                <a16:creationId xmlns:a16="http://schemas.microsoft.com/office/drawing/2014/main" id="{844D79AD-736C-5AD9-89C8-67729DE674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734"/>
    </mc:Choice>
    <mc:Fallback xmlns="">
      <p:transition spd="slow" advTm="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84BDC-9AEE-1E9F-4079-4120FE8A42C1}"/>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F6D0DE5-9A7B-20A4-D22F-25337E576E0E}"/>
              </a:ext>
            </a:extLst>
          </p:cNvPr>
          <p:cNvSpPr txBox="1"/>
          <p:nvPr/>
        </p:nvSpPr>
        <p:spPr>
          <a:xfrm>
            <a:off x="572344" y="4095179"/>
            <a:ext cx="7601272" cy="157832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यूहन्ना ने यीशु को बपतिस्मा दिया - मत्ती 3:1-17</a:t>
            </a:r>
          </a:p>
        </p:txBody>
      </p:sp>
    </p:spTree>
    <p:extLst>
      <p:ext uri="{BB962C8B-B14F-4D97-AF65-F5344CB8AC3E}">
        <p14:creationId xmlns:p14="http://schemas.microsoft.com/office/powerpoint/2010/main" val="136128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In those days John the Baptist came, preaching in the wilderness of Judea </a:t>
            </a: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saying, “Repent, for the kingdom of heaven is near.”</a:t>
            </a:r>
            <a:endParaRPr lang="en-ZA" dirty="0"/>
          </a:p>
        </p:txBody>
      </p:sp>
      <p:sp>
        <p:nvSpPr>
          <p:cNvPr id="2" name="TextBox 1">
            <a:extLst>
              <a:ext uri="{FF2B5EF4-FFF2-40B4-BE49-F238E27FC236}">
                <a16:creationId xmlns:a16="http://schemas.microsoft.com/office/drawing/2014/main" id="{DA5E8BF6-A093-E760-397A-46F0BBB7481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उन दिनों में यूहन्ना बपतिस्मा देनेवाला आकर यहूदिया के जंगल</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में यह प्रचार करने लगा: </a:t>
            </a:r>
            <a:r>
              <a:rPr lang="en-US"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“मन फिराओ, क्योंकि स्वर्ग का राज्य निकट आ गया है।”</a:t>
            </a:r>
            <a:endParaRPr lang="en-IN" sz="3600" dirty="0"/>
          </a:p>
        </p:txBody>
      </p:sp>
      <p:pic>
        <p:nvPicPr>
          <p:cNvPr id="24" name="Audio 23">
            <a:hlinkClick r:id="" action="ppaction://media"/>
            <a:extLst>
              <a:ext uri="{FF2B5EF4-FFF2-40B4-BE49-F238E27FC236}">
                <a16:creationId xmlns:a16="http://schemas.microsoft.com/office/drawing/2014/main" id="{BCBBCFBA-5AA0-29B5-C500-8C5E88AD54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260"/>
    </mc:Choice>
    <mc:Fallback xmlns="">
      <p:transition spd="slow" advTm="13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9F25FE-8A2F-552B-1730-480ADC1CCCCB}"/>
              </a:ext>
            </a:extLst>
          </p:cNvPr>
          <p:cNvPicPr>
            <a:picLocks noChangeAspect="1"/>
          </p:cNvPicPr>
          <p:nvPr/>
        </p:nvPicPr>
        <p:blipFill rotWithShape="1">
          <a:blip r:embed="rId2"/>
          <a:srcRect t="117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181EDA8-80A6-B0C6-5888-5F4C1B61606B}"/>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This is he who was spoken of through the prophet Isaiah:</a:t>
            </a:r>
          </a:p>
          <a:p>
            <a:pPr algn="l"/>
            <a:r>
              <a:rPr lang="en-US" sz="4000" b="0" i="0">
                <a:solidFill>
                  <a:srgbClr val="121212"/>
                </a:solidFill>
                <a:effectLst/>
                <a:latin typeface="Inter" panose="020B0502030000000004" pitchFamily="34" charset="0"/>
              </a:rPr>
              <a:t>“A voice of one calling in the wilderness,</a:t>
            </a:r>
          </a:p>
          <a:p>
            <a:pPr algn="l"/>
            <a:r>
              <a:rPr lang="en-US" sz="4000" b="0" i="0">
                <a:solidFill>
                  <a:srgbClr val="121212"/>
                </a:solidFill>
                <a:effectLst/>
                <a:latin typeface="Inter" panose="020B0502030000000004" pitchFamily="34" charset="0"/>
              </a:rPr>
              <a:t>‘Prepare the way for the Lord,</a:t>
            </a:r>
          </a:p>
          <a:p>
            <a:pPr algn="l"/>
            <a:r>
              <a:rPr lang="en-US" sz="4000" b="0" i="0">
                <a:solidFill>
                  <a:srgbClr val="121212"/>
                </a:solidFill>
                <a:effectLst/>
                <a:latin typeface="Inter" panose="020B0502030000000004" pitchFamily="34" charset="0"/>
              </a:rPr>
              <a:t>make straight paths for Him.’”</a:t>
            </a:r>
          </a:p>
        </p:txBody>
      </p:sp>
      <p:sp>
        <p:nvSpPr>
          <p:cNvPr id="3" name="TextBox 2">
            <a:extLst>
              <a:ext uri="{FF2B5EF4-FFF2-40B4-BE49-F238E27FC236}">
                <a16:creationId xmlns:a16="http://schemas.microsoft.com/office/drawing/2014/main" id="{EDAFA771-61E3-118D-641D-09CB0EA67987}"/>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Inter" panose="020B0502030000000004" pitchFamily="34" charset="0"/>
              </a:rPr>
              <a:t>3</a:t>
            </a:r>
            <a:r>
              <a:rPr lang="hi-IN" sz="4000" b="0" i="0" dirty="0">
                <a:solidFill>
                  <a:srgbClr val="121212"/>
                </a:solidFill>
                <a:effectLst/>
                <a:latin typeface="Inter" panose="020B0502030000000004" pitchFamily="34" charset="0"/>
              </a:rPr>
              <a:t> यह वही है जिसके बारे में यशायाह भविष्यद्वक्ता ने कहा था:</a:t>
            </a:r>
          </a:p>
          <a:p>
            <a:pPr algn="l"/>
            <a:r>
              <a:rPr lang="hi-IN" sz="4000" b="0" i="0" dirty="0">
                <a:solidFill>
                  <a:srgbClr val="121212"/>
                </a:solidFill>
                <a:effectLst/>
                <a:latin typeface="Inter" panose="020B0502030000000004" pitchFamily="34" charset="0"/>
              </a:rPr>
              <a:t>“जंगल में एक पुकारनेवाले का शब्द हो रहा है, कि प्रभु का मार्ग तैयार करो,</a:t>
            </a:r>
          </a:p>
          <a:p>
            <a:pPr algn="l"/>
            <a:r>
              <a:rPr lang="hi-IN" sz="4000" b="0" i="0" dirty="0">
                <a:solidFill>
                  <a:srgbClr val="121212"/>
                </a:solidFill>
                <a:effectLst/>
                <a:latin typeface="Inter" panose="020B0502030000000004" pitchFamily="34" charset="0"/>
              </a:rPr>
              <a:t>उसकी सड़कें सीधी करो।”</a:t>
            </a:r>
          </a:p>
        </p:txBody>
      </p:sp>
      <p:pic>
        <p:nvPicPr>
          <p:cNvPr id="7" name="Audio 6">
            <a:hlinkClick r:id="" action="ppaction://media"/>
            <a:extLst>
              <a:ext uri="{FF2B5EF4-FFF2-40B4-BE49-F238E27FC236}">
                <a16:creationId xmlns:a16="http://schemas.microsoft.com/office/drawing/2014/main" id="{36A4F56C-6537-835E-EDD9-4A89765012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860"/>
    </mc:Choice>
    <mc:Fallback xmlns="">
      <p:transition spd="slow" advTm="1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4ACCE34-4261-1A75-DE92-7DAC313EDC01}"/>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EEE3D24-1A04-E49E-5A87-58F7280F5A41}"/>
              </a:ext>
            </a:extLst>
          </p:cNvPr>
          <p:cNvSpPr txBox="1"/>
          <p:nvPr/>
        </p:nvSpPr>
        <p:spPr>
          <a:xfrm>
            <a:off x="329552" y="313771"/>
            <a:ext cx="3390365"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John wore a garment of camel’s hair, with a leather belt around his waist. His food was locusts and wild honey.</a:t>
            </a:r>
            <a:endParaRPr lang="en-ZA" dirty="0"/>
          </a:p>
        </p:txBody>
      </p:sp>
      <p:sp>
        <p:nvSpPr>
          <p:cNvPr id="3" name="TextBox 2">
            <a:extLst>
              <a:ext uri="{FF2B5EF4-FFF2-40B4-BE49-F238E27FC236}">
                <a16:creationId xmlns:a16="http://schemas.microsoft.com/office/drawing/2014/main" id="{8CC1CEE3-0582-1508-4ED3-5AC12B5AA15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121212"/>
                </a:solidFill>
                <a:effectLst/>
                <a:latin typeface="Inter" panose="020B0502030000000004" pitchFamily="34" charset="0"/>
              </a:rPr>
              <a:t>यह यूहन्ना ऊँट के रोम का वस्त्र पहने था, और अपनी कमर में चमड़े का कमरबन्द बाँधे हुए था, और उसका भोजन टिड्डियाँ और वनमधु था।</a:t>
            </a:r>
            <a:endParaRPr lang="en-IN" sz="3600" dirty="0"/>
          </a:p>
        </p:txBody>
      </p:sp>
      <p:pic>
        <p:nvPicPr>
          <p:cNvPr id="18" name="Audio 17">
            <a:hlinkClick r:id="" action="ppaction://media"/>
            <a:extLst>
              <a:ext uri="{FF2B5EF4-FFF2-40B4-BE49-F238E27FC236}">
                <a16:creationId xmlns:a16="http://schemas.microsoft.com/office/drawing/2014/main" id="{74E5BBA8-F1B4-C4A9-BAE3-14C6A9512F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985</Words>
  <Application>Microsoft Office PowerPoint</Application>
  <PresentationFormat>Widescreen</PresentationFormat>
  <Paragraphs>60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32-1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68</cp:revision>
  <dcterms:created xsi:type="dcterms:W3CDTF">2021-07-20T09:23:46Z</dcterms:created>
  <dcterms:modified xsi:type="dcterms:W3CDTF">2024-08-04T17:33:47Z</dcterms:modified>
</cp:coreProperties>
</file>