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68" r:id="rId2"/>
    <p:sldId id="438" r:id="rId3"/>
    <p:sldId id="439" r:id="rId4"/>
    <p:sldId id="440" r:id="rId5"/>
    <p:sldId id="441" r:id="rId6"/>
    <p:sldId id="442" r:id="rId7"/>
    <p:sldId id="443" r:id="rId8"/>
    <p:sldId id="469" r:id="rId9"/>
    <p:sldId id="444" r:id="rId10"/>
    <p:sldId id="470" r:id="rId11"/>
    <p:sldId id="445" r:id="rId12"/>
    <p:sldId id="446" r:id="rId13"/>
    <p:sldId id="447" r:id="rId14"/>
    <p:sldId id="448" r:id="rId15"/>
    <p:sldId id="449" r:id="rId16"/>
    <p:sldId id="450" r:id="rId17"/>
    <p:sldId id="453" r:id="rId18"/>
    <p:sldId id="454" r:id="rId19"/>
    <p:sldId id="456" r:id="rId20"/>
    <p:sldId id="457" r:id="rId21"/>
    <p:sldId id="455" r:id="rId22"/>
    <p:sldId id="458" r:id="rId23"/>
    <p:sldId id="459" r:id="rId24"/>
    <p:sldId id="4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2AC3EF-9AF0-4796-A9D8-2322CC289B3B}" v="87" dt="2023-12-15T06:12:04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74" d="100"/>
          <a:sy n="74" d="100"/>
        </p:scale>
        <p:origin x="-12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1E020D89-129D-4236-9F35-3CADCC4F3284}"/>
    <pc:docChg chg="modSld">
      <pc:chgData name="Alfred Smith" userId="3c60a3631c0db8ad" providerId="LiveId" clId="{1E020D89-129D-4236-9F35-3CADCC4F3284}" dt="2023-01-25T14:42:48.939" v="0"/>
      <pc:docMkLst>
        <pc:docMk/>
      </pc:docMkLst>
      <pc:sldChg chg="modSp mod">
        <pc:chgData name="Alfred Smith" userId="3c60a3631c0db8ad" providerId="LiveId" clId="{1E020D89-129D-4236-9F35-3CADCC4F3284}" dt="2023-01-25T14:42:48.939" v="0"/>
        <pc:sldMkLst>
          <pc:docMk/>
          <pc:sldMk cId="3596600315" sldId="468"/>
        </pc:sldMkLst>
        <pc:spChg chg="mod">
          <ac:chgData name="Alfred Smith" userId="3c60a3631c0db8ad" providerId="LiveId" clId="{1E020D89-129D-4236-9F35-3CADCC4F3284}" dt="2023-01-25T14:42:48.939" v="0"/>
          <ac:spMkLst>
            <pc:docMk/>
            <pc:sldMk cId="3596600315" sldId="468"/>
            <ac:spMk id="3" creationId="{0162BEE1-134B-8B70-2BB8-9226F1DF1614}"/>
          </ac:spMkLst>
        </pc:spChg>
      </pc:sldChg>
    </pc:docChg>
  </pc:docChgLst>
  <pc:docChgLst>
    <pc:chgData name="Leonie Smith" userId="fed1330f33f5650e" providerId="LiveId" clId="{E1518E02-7BEB-4BA2-A9A1-558BEEB9603F}"/>
    <pc:docChg chg="custSel modSld">
      <pc:chgData name="Leonie Smith" userId="fed1330f33f5650e" providerId="LiveId" clId="{E1518E02-7BEB-4BA2-A9A1-558BEEB9603F}" dt="2023-01-13T07:55:15.239" v="71"/>
      <pc:docMkLst>
        <pc:docMk/>
      </pc:docMkLst>
      <pc:sldChg chg="addSp delSp modSp mod modTransition">
        <pc:chgData name="Leonie Smith" userId="fed1330f33f5650e" providerId="LiveId" clId="{E1518E02-7BEB-4BA2-A9A1-558BEEB9603F}" dt="2023-01-09T11:14:45.746" v="11" actId="21"/>
        <pc:sldMkLst>
          <pc:docMk/>
          <pc:sldMk cId="3261377596" sldId="438"/>
        </pc:sldMkLst>
        <pc:spChg chg="del">
          <ac:chgData name="Leonie Smith" userId="fed1330f33f5650e" providerId="LiveId" clId="{E1518E02-7BEB-4BA2-A9A1-558BEEB9603F}" dt="2023-01-09T11:12:28.114" v="0" actId="21"/>
          <ac:spMkLst>
            <pc:docMk/>
            <pc:sldMk cId="3261377596" sldId="438"/>
            <ac:spMk id="2" creationId="{BA71192A-5811-3AC3-AB1D-86D428448628}"/>
          </ac:spMkLst>
        </pc:spChg>
        <pc:spChg chg="add mod">
          <ac:chgData name="Leonie Smith" userId="fed1330f33f5650e" providerId="LiveId" clId="{E1518E02-7BEB-4BA2-A9A1-558BEEB9603F}" dt="2023-01-09T11:14:11.503" v="7" actId="14100"/>
          <ac:spMkLst>
            <pc:docMk/>
            <pc:sldMk cId="3261377596" sldId="438"/>
            <ac:spMk id="3" creationId="{1A9608BF-06EA-9C4B-5DB2-7ACC6C8508B9}"/>
          </ac:spMkLst>
        </pc:spChg>
        <pc:spChg chg="del">
          <ac:chgData name="Leonie Smith" userId="fed1330f33f5650e" providerId="LiveId" clId="{E1518E02-7BEB-4BA2-A9A1-558BEEB9603F}" dt="2023-01-09T11:14:43.779" v="10" actId="21"/>
          <ac:spMkLst>
            <pc:docMk/>
            <pc:sldMk cId="3261377596" sldId="438"/>
            <ac:spMk id="4" creationId="{9A13E2D8-2F59-44C1-B1D2-79C300C26DD4}"/>
          </ac:spMkLst>
        </pc:spChg>
        <pc:spChg chg="del">
          <ac:chgData name="Leonie Smith" userId="fed1330f33f5650e" providerId="LiveId" clId="{E1518E02-7BEB-4BA2-A9A1-558BEEB9603F}" dt="2023-01-09T11:14:45.746" v="11" actId="21"/>
          <ac:spMkLst>
            <pc:docMk/>
            <pc:sldMk cId="3261377596" sldId="438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30.015" v="40"/>
        <pc:sldMkLst>
          <pc:docMk/>
          <pc:sldMk cId="3759221820" sldId="439"/>
        </pc:sldMkLst>
        <pc:spChg chg="add mod">
          <ac:chgData name="Leonie Smith" userId="fed1330f33f5650e" providerId="LiveId" clId="{E1518E02-7BEB-4BA2-A9A1-558BEEB9603F}" dt="2023-01-09T11:17:30.015" v="40"/>
          <ac:spMkLst>
            <pc:docMk/>
            <pc:sldMk cId="3759221820" sldId="439"/>
            <ac:spMk id="3" creationId="{59E3BF55-B021-B40D-C55D-E356CF88912A}"/>
          </ac:spMkLst>
        </pc:spChg>
        <pc:spChg chg="mod">
          <ac:chgData name="Leonie Smith" userId="fed1330f33f5650e" providerId="LiveId" clId="{E1518E02-7BEB-4BA2-A9A1-558BEEB9603F}" dt="2023-01-09T11:12:46.139" v="2" actId="20577"/>
          <ac:spMkLst>
            <pc:docMk/>
            <pc:sldMk cId="3759221820" sldId="439"/>
            <ac:spMk id="4" creationId="{9A13E2D8-2F59-44C1-B1D2-79C300C26DD4}"/>
          </ac:spMkLst>
        </pc:spChg>
        <pc:spChg chg="del">
          <ac:chgData name="Leonie Smith" userId="fed1330f33f5650e" providerId="LiveId" clId="{E1518E02-7BEB-4BA2-A9A1-558BEEB9603F}" dt="2023-01-09T11:14:57.513" v="12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3759221820" sldId="439"/>
            <ac:picMk id="2" creationId="{47B4DB6C-5AFE-17EC-7E96-E33D071A2DC4}"/>
          </ac:picMkLst>
        </pc:picChg>
      </pc:sldChg>
      <pc:sldChg chg="delSp modSp mod modTransition">
        <pc:chgData name="Leonie Smith" userId="fed1330f33f5650e" providerId="LiveId" clId="{E1518E02-7BEB-4BA2-A9A1-558BEEB9603F}" dt="2023-01-09T11:15:01.440" v="13" actId="21"/>
        <pc:sldMkLst>
          <pc:docMk/>
          <pc:sldMk cId="923867738" sldId="440"/>
        </pc:sldMkLst>
        <pc:spChg chg="mod">
          <ac:chgData name="Leonie Smith" userId="fed1330f33f5650e" providerId="LiveId" clId="{E1518E02-7BEB-4BA2-A9A1-558BEEB9603F}" dt="2023-01-09T11:13:17.215" v="5" actId="207"/>
          <ac:spMkLst>
            <pc:docMk/>
            <pc:sldMk cId="923867738" sldId="440"/>
            <ac:spMk id="2" creationId="{4A307EE5-72A3-6F42-DF95-DA1FCCF9D506}"/>
          </ac:spMkLst>
        </pc:spChg>
        <pc:spChg chg="del">
          <ac:chgData name="Leonie Smith" userId="fed1330f33f5650e" providerId="LiveId" clId="{E1518E02-7BEB-4BA2-A9A1-558BEEB9603F}" dt="2023-01-09T11:15:01.440" v="13" actId="21"/>
          <ac:spMkLst>
            <pc:docMk/>
            <pc:sldMk cId="923867738" sldId="440"/>
            <ac:spMk id="4" creationId="{9A13E2D8-2F59-44C1-B1D2-79C300C26DD4}"/>
          </ac:spMkLst>
        </pc:spChg>
        <pc:spChg chg="mod">
          <ac:chgData name="Leonie Smith" userId="fed1330f33f5650e" providerId="LiveId" clId="{E1518E02-7BEB-4BA2-A9A1-558BEEB9603F}" dt="2023-01-09T11:14:17.823" v="8" actId="14100"/>
          <ac:spMkLst>
            <pc:docMk/>
            <pc:sldMk cId="923867738" sldId="440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31.939" v="41"/>
        <pc:sldMkLst>
          <pc:docMk/>
          <pc:sldMk cId="3676245138" sldId="441"/>
        </pc:sldMkLst>
        <pc:spChg chg="add mod">
          <ac:chgData name="Leonie Smith" userId="fed1330f33f5650e" providerId="LiveId" clId="{E1518E02-7BEB-4BA2-A9A1-558BEEB9603F}" dt="2023-01-09T11:17:31.939" v="41"/>
          <ac:spMkLst>
            <pc:docMk/>
            <pc:sldMk cId="3676245138" sldId="441"/>
            <ac:spMk id="2" creationId="{01822B8C-36EC-950A-B646-6FEE26BF0F0A}"/>
          </ac:spMkLst>
        </pc:spChg>
        <pc:spChg chg="del">
          <ac:chgData name="Leonie Smith" userId="fed1330f33f5650e" providerId="LiveId" clId="{E1518E02-7BEB-4BA2-A9A1-558BEEB9603F}" dt="2023-01-09T11:15:17.838" v="14" actId="21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3676245138" sldId="441"/>
            <ac:picMk id="3" creationId="{04B9757C-5645-ADFF-0CDB-8EC7A00A2C2F}"/>
          </ac:picMkLst>
        </pc:picChg>
      </pc:sldChg>
      <pc:sldChg chg="modSp mod modTransition">
        <pc:chgData name="Leonie Smith" userId="fed1330f33f5650e" providerId="LiveId" clId="{E1518E02-7BEB-4BA2-A9A1-558BEEB9603F}" dt="2023-01-09T11:18:20.327" v="52" actId="14100"/>
        <pc:sldMkLst>
          <pc:docMk/>
          <pc:sldMk cId="2180228365" sldId="442"/>
        </pc:sldMkLst>
        <pc:spChg chg="mod">
          <ac:chgData name="Leonie Smith" userId="fed1330f33f5650e" providerId="LiveId" clId="{E1518E02-7BEB-4BA2-A9A1-558BEEB9603F}" dt="2023-01-09T11:18:20.327" v="52" actId="14100"/>
          <ac:spMkLst>
            <pc:docMk/>
            <pc:sldMk cId="2180228365" sldId="442"/>
            <ac:spMk id="2" creationId="{E508C4AF-93C2-F4DD-F01A-ACD93553AE13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33.826" v="42"/>
        <pc:sldMkLst>
          <pc:docMk/>
          <pc:sldMk cId="3095902142" sldId="443"/>
        </pc:sldMkLst>
        <pc:spChg chg="add mod">
          <ac:chgData name="Leonie Smith" userId="fed1330f33f5650e" providerId="LiveId" clId="{E1518E02-7BEB-4BA2-A9A1-558BEEB9603F}" dt="2023-01-09T11:17:33.826" v="42"/>
          <ac:spMkLst>
            <pc:docMk/>
            <pc:sldMk cId="3095902142" sldId="443"/>
            <ac:spMk id="3" creationId="{6E611149-CC57-EB3B-935D-3A4A7B2CBBA3}"/>
          </ac:spMkLst>
        </pc:spChg>
        <pc:spChg chg="del">
          <ac:chgData name="Leonie Smith" userId="fed1330f33f5650e" providerId="LiveId" clId="{E1518E02-7BEB-4BA2-A9A1-558BEEB9603F}" dt="2023-01-09T11:15:29.418" v="15" actId="21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3095902142" sldId="443"/>
            <ac:picMk id="2" creationId="{B935D2AB-1BF5-0A7C-B7B0-735C80228E1F}"/>
          </ac:picMkLst>
        </pc:picChg>
      </pc:sldChg>
      <pc:sldChg chg="addSp delSp modSp mod modTransition modAnim">
        <pc:chgData name="Leonie Smith" userId="fed1330f33f5650e" providerId="LiveId" clId="{E1518E02-7BEB-4BA2-A9A1-558BEEB9603F}" dt="2023-01-09T11:17:35.964" v="43"/>
        <pc:sldMkLst>
          <pc:docMk/>
          <pc:sldMk cId="1718612039" sldId="444"/>
        </pc:sldMkLst>
        <pc:spChg chg="add mod">
          <ac:chgData name="Leonie Smith" userId="fed1330f33f5650e" providerId="LiveId" clId="{E1518E02-7BEB-4BA2-A9A1-558BEEB9603F}" dt="2023-01-09T11:17:35.964" v="43"/>
          <ac:spMkLst>
            <pc:docMk/>
            <pc:sldMk cId="1718612039" sldId="444"/>
            <ac:spMk id="2" creationId="{823BEC11-0506-9D79-05D1-5B7A4F9CAE40}"/>
          </ac:spMkLst>
        </pc:spChg>
        <pc:spChg chg="del">
          <ac:chgData name="Leonie Smith" userId="fed1330f33f5650e" providerId="LiveId" clId="{E1518E02-7BEB-4BA2-A9A1-558BEEB9603F}" dt="2023-01-09T11:15:41.168" v="18" actId="21"/>
          <ac:spMkLst>
            <pc:docMk/>
            <pc:sldMk cId="1718612039" sldId="444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1718612039" sldId="444"/>
            <ac:picMk id="3" creationId="{5D8DCEEF-83BD-1A8A-700B-C01468342F31}"/>
          </ac:picMkLst>
        </pc:picChg>
      </pc:sldChg>
      <pc:sldChg chg="addSp delSp modSp mod modTransition modAnim">
        <pc:chgData name="Leonie Smith" userId="fed1330f33f5650e" providerId="LiveId" clId="{E1518E02-7BEB-4BA2-A9A1-558BEEB9603F}" dt="2023-01-09T11:17:37.797" v="44"/>
        <pc:sldMkLst>
          <pc:docMk/>
          <pc:sldMk cId="2166098122" sldId="445"/>
        </pc:sldMkLst>
        <pc:spChg chg="add mod">
          <ac:chgData name="Leonie Smith" userId="fed1330f33f5650e" providerId="LiveId" clId="{E1518E02-7BEB-4BA2-A9A1-558BEEB9603F}" dt="2023-01-09T11:17:37.797" v="44"/>
          <ac:spMkLst>
            <pc:docMk/>
            <pc:sldMk cId="2166098122" sldId="445"/>
            <ac:spMk id="2" creationId="{C07E1146-F8C3-FA98-651A-88726723FA6B}"/>
          </ac:spMkLst>
        </pc:spChg>
        <pc:spChg chg="del">
          <ac:chgData name="Leonie Smith" userId="fed1330f33f5650e" providerId="LiveId" clId="{E1518E02-7BEB-4BA2-A9A1-558BEEB9603F}" dt="2023-01-09T11:15:50.408" v="21" actId="21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2166098122" sldId="445"/>
            <ac:picMk id="5" creationId="{AF3E18F9-2D4E-2FB5-9D7F-A6978D17224A}"/>
          </ac:picMkLst>
        </pc:picChg>
      </pc:sldChg>
      <pc:sldChg chg="delSp modSp mod modTransition">
        <pc:chgData name="Leonie Smith" userId="fed1330f33f5650e" providerId="LiveId" clId="{E1518E02-7BEB-4BA2-A9A1-558BEEB9603F}" dt="2023-01-09T11:18:52.253" v="58" actId="14100"/>
        <pc:sldMkLst>
          <pc:docMk/>
          <pc:sldMk cId="665805102" sldId="446"/>
        </pc:sldMkLst>
        <pc:spChg chg="del">
          <ac:chgData name="Leonie Smith" userId="fed1330f33f5650e" providerId="LiveId" clId="{E1518E02-7BEB-4BA2-A9A1-558BEEB9603F}" dt="2023-01-09T11:15:54.167" v="22" actId="21"/>
          <ac:spMkLst>
            <pc:docMk/>
            <pc:sldMk cId="665805102" sldId="446"/>
            <ac:spMk id="4" creationId="{9A13E2D8-2F59-44C1-B1D2-79C300C26DD4}"/>
          </ac:spMkLst>
        </pc:spChg>
        <pc:spChg chg="mod">
          <ac:chgData name="Leonie Smith" userId="fed1330f33f5650e" providerId="LiveId" clId="{E1518E02-7BEB-4BA2-A9A1-558BEEB9603F}" dt="2023-01-09T11:18:52.253" v="58" actId="14100"/>
          <ac:spMkLst>
            <pc:docMk/>
            <pc:sldMk cId="665805102" sldId="446"/>
            <ac:spMk id="5" creationId="{12D2D16D-3349-D7E1-2D05-75F83A1B41DE}"/>
          </ac:spMkLst>
        </pc:spChg>
        <pc:spChg chg="del">
          <ac:chgData name="Leonie Smith" userId="fed1330f33f5650e" providerId="LiveId" clId="{E1518E02-7BEB-4BA2-A9A1-558BEEB9603F}" dt="2023-01-09T11:15:55.460" v="23" actId="21"/>
          <ac:spMkLst>
            <pc:docMk/>
            <pc:sldMk cId="665805102" sldId="446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39.602" v="45"/>
        <pc:sldMkLst>
          <pc:docMk/>
          <pc:sldMk cId="2422728137" sldId="447"/>
        </pc:sldMkLst>
        <pc:spChg chg="add mod">
          <ac:chgData name="Leonie Smith" userId="fed1330f33f5650e" providerId="LiveId" clId="{E1518E02-7BEB-4BA2-A9A1-558BEEB9603F}" dt="2023-01-09T11:17:39.602" v="45"/>
          <ac:spMkLst>
            <pc:docMk/>
            <pc:sldMk cId="2422728137" sldId="447"/>
            <ac:spMk id="2" creationId="{6DFE44CA-E313-FFEB-4FB4-1883432ED224}"/>
          </ac:spMkLst>
        </pc:spChg>
        <pc:spChg chg="del">
          <ac:chgData name="Leonie Smith" userId="fed1330f33f5650e" providerId="LiveId" clId="{E1518E02-7BEB-4BA2-A9A1-558BEEB9603F}" dt="2023-01-09T11:16:00.509" v="24" actId="21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2422728137" sldId="447"/>
            <ac:picMk id="5" creationId="{81CBF87F-B7C0-252B-5271-8B9BCA714DF8}"/>
          </ac:picMkLst>
        </pc:picChg>
      </pc:sldChg>
      <pc:sldChg chg="delSp modSp mod modTransition">
        <pc:chgData name="Leonie Smith" userId="fed1330f33f5650e" providerId="LiveId" clId="{E1518E02-7BEB-4BA2-A9A1-558BEEB9603F}" dt="2023-01-09T11:19:01.352" v="60" actId="14100"/>
        <pc:sldMkLst>
          <pc:docMk/>
          <pc:sldMk cId="843663555" sldId="448"/>
        </pc:sldMkLst>
        <pc:spChg chg="del">
          <ac:chgData name="Leonie Smith" userId="fed1330f33f5650e" providerId="LiveId" clId="{E1518E02-7BEB-4BA2-A9A1-558BEEB9603F}" dt="2023-01-09T11:16:04.819" v="25" actId="21"/>
          <ac:spMkLst>
            <pc:docMk/>
            <pc:sldMk cId="843663555" sldId="448"/>
            <ac:spMk id="4" creationId="{9A13E2D8-2F59-44C1-B1D2-79C300C26DD4}"/>
          </ac:spMkLst>
        </pc:spChg>
        <pc:spChg chg="mod">
          <ac:chgData name="Leonie Smith" userId="fed1330f33f5650e" providerId="LiveId" clId="{E1518E02-7BEB-4BA2-A9A1-558BEEB9603F}" dt="2023-01-09T11:19:01.352" v="60" actId="14100"/>
          <ac:spMkLst>
            <pc:docMk/>
            <pc:sldMk cId="843663555" sldId="448"/>
            <ac:spMk id="5" creationId="{EAC3E150-C342-6768-0F0B-1FE479B39697}"/>
          </ac:spMkLst>
        </pc:spChg>
        <pc:spChg chg="del">
          <ac:chgData name="Leonie Smith" userId="fed1330f33f5650e" providerId="LiveId" clId="{E1518E02-7BEB-4BA2-A9A1-558BEEB9603F}" dt="2023-01-09T11:16:06.003" v="26" actId="21"/>
          <ac:spMkLst>
            <pc:docMk/>
            <pc:sldMk cId="843663555" sldId="448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41.259" v="46"/>
        <pc:sldMkLst>
          <pc:docMk/>
          <pc:sldMk cId="4160448636" sldId="449"/>
        </pc:sldMkLst>
        <pc:spChg chg="add mod">
          <ac:chgData name="Leonie Smith" userId="fed1330f33f5650e" providerId="LiveId" clId="{E1518E02-7BEB-4BA2-A9A1-558BEEB9603F}" dt="2023-01-09T11:17:41.259" v="46"/>
          <ac:spMkLst>
            <pc:docMk/>
            <pc:sldMk cId="4160448636" sldId="449"/>
            <ac:spMk id="2" creationId="{BC2A5D28-508A-D3D0-2D81-873D8F1DCC92}"/>
          </ac:spMkLst>
        </pc:spChg>
        <pc:spChg chg="del">
          <ac:chgData name="Leonie Smith" userId="fed1330f33f5650e" providerId="LiveId" clId="{E1518E02-7BEB-4BA2-A9A1-558BEEB9603F}" dt="2023-01-09T11:16:09.737" v="27" actId="21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4160448636" sldId="449"/>
            <ac:picMk id="7" creationId="{A53E3143-34D1-7996-9595-579FF2A022DE}"/>
          </ac:picMkLst>
        </pc:picChg>
      </pc:sldChg>
      <pc:sldChg chg="delSp modSp mod modTransition">
        <pc:chgData name="Leonie Smith" userId="fed1330f33f5650e" providerId="LiveId" clId="{E1518E02-7BEB-4BA2-A9A1-558BEEB9603F}" dt="2023-01-09T11:19:08.912" v="62" actId="14100"/>
        <pc:sldMkLst>
          <pc:docMk/>
          <pc:sldMk cId="538051216" sldId="450"/>
        </pc:sldMkLst>
        <pc:spChg chg="del">
          <ac:chgData name="Leonie Smith" userId="fed1330f33f5650e" providerId="LiveId" clId="{E1518E02-7BEB-4BA2-A9A1-558BEEB9603F}" dt="2023-01-09T11:16:12.805" v="28" actId="21"/>
          <ac:spMkLst>
            <pc:docMk/>
            <pc:sldMk cId="538051216" sldId="450"/>
            <ac:spMk id="4" creationId="{9A13E2D8-2F59-44C1-B1D2-79C300C26DD4}"/>
          </ac:spMkLst>
        </pc:spChg>
        <pc:spChg chg="mod">
          <ac:chgData name="Leonie Smith" userId="fed1330f33f5650e" providerId="LiveId" clId="{E1518E02-7BEB-4BA2-A9A1-558BEEB9603F}" dt="2023-01-09T11:19:08.912" v="62" actId="14100"/>
          <ac:spMkLst>
            <pc:docMk/>
            <pc:sldMk cId="538051216" sldId="450"/>
            <ac:spMk id="5" creationId="{CB8CC0C9-F9D5-9986-7C8E-8A770272E52D}"/>
          </ac:spMkLst>
        </pc:spChg>
        <pc:spChg chg="del">
          <ac:chgData name="Leonie Smith" userId="fed1330f33f5650e" providerId="LiveId" clId="{E1518E02-7BEB-4BA2-A9A1-558BEEB9603F}" dt="2023-01-09T11:16:13.976" v="29" actId="21"/>
          <ac:spMkLst>
            <pc:docMk/>
            <pc:sldMk cId="538051216" sldId="450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43.032" v="47"/>
        <pc:sldMkLst>
          <pc:docMk/>
          <pc:sldMk cId="283334129" sldId="453"/>
        </pc:sldMkLst>
        <pc:spChg chg="add mod">
          <ac:chgData name="Leonie Smith" userId="fed1330f33f5650e" providerId="LiveId" clId="{E1518E02-7BEB-4BA2-A9A1-558BEEB9603F}" dt="2023-01-09T11:17:43.032" v="47"/>
          <ac:spMkLst>
            <pc:docMk/>
            <pc:sldMk cId="283334129" sldId="453"/>
            <ac:spMk id="2" creationId="{69BCA88C-3DE6-E842-506E-2E725314E39A}"/>
          </ac:spMkLst>
        </pc:spChg>
        <pc:spChg chg="del">
          <ac:chgData name="Leonie Smith" userId="fed1330f33f5650e" providerId="LiveId" clId="{E1518E02-7BEB-4BA2-A9A1-558BEEB9603F}" dt="2023-01-09T11:16:19.535" v="30" actId="21"/>
          <ac:spMkLst>
            <pc:docMk/>
            <pc:sldMk cId="283334129" sldId="453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283334129" sldId="453"/>
            <ac:picMk id="3" creationId="{E6D8177D-E9AA-097F-5B38-A59589A86ABD}"/>
          </ac:picMkLst>
        </pc:picChg>
      </pc:sldChg>
      <pc:sldChg chg="delSp modSp mod modTransition">
        <pc:chgData name="Leonie Smith" userId="fed1330f33f5650e" providerId="LiveId" clId="{E1518E02-7BEB-4BA2-A9A1-558BEEB9603F}" dt="2023-01-09T11:19:19.647" v="64" actId="14100"/>
        <pc:sldMkLst>
          <pc:docMk/>
          <pc:sldMk cId="2511564658" sldId="454"/>
        </pc:sldMkLst>
        <pc:spChg chg="mod">
          <ac:chgData name="Leonie Smith" userId="fed1330f33f5650e" providerId="LiveId" clId="{E1518E02-7BEB-4BA2-A9A1-558BEEB9603F}" dt="2023-01-09T11:19:19.647" v="64" actId="14100"/>
          <ac:spMkLst>
            <pc:docMk/>
            <pc:sldMk cId="2511564658" sldId="454"/>
            <ac:spMk id="3" creationId="{7F99BB68-38AB-F6B3-94F8-A9466C535F1A}"/>
          </ac:spMkLst>
        </pc:spChg>
        <pc:spChg chg="del">
          <ac:chgData name="Leonie Smith" userId="fed1330f33f5650e" providerId="LiveId" clId="{E1518E02-7BEB-4BA2-A9A1-558BEEB9603F}" dt="2023-01-09T11:16:22.932" v="31" actId="21"/>
          <ac:spMkLst>
            <pc:docMk/>
            <pc:sldMk cId="2511564658" sldId="454"/>
            <ac:spMk id="4" creationId="{9A13E2D8-2F59-44C1-B1D2-79C300C26DD4}"/>
          </ac:spMkLst>
        </pc:spChg>
        <pc:spChg chg="del">
          <ac:chgData name="Leonie Smith" userId="fed1330f33f5650e" providerId="LiveId" clId="{E1518E02-7BEB-4BA2-A9A1-558BEEB9603F}" dt="2023-01-09T11:16:26.381" v="32" actId="21"/>
          <ac:spMkLst>
            <pc:docMk/>
            <pc:sldMk cId="2511564658" sldId="454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49.098" v="49"/>
        <pc:sldMkLst>
          <pc:docMk/>
          <pc:sldMk cId="1799939013" sldId="455"/>
        </pc:sldMkLst>
        <pc:spChg chg="add mod">
          <ac:chgData name="Leonie Smith" userId="fed1330f33f5650e" providerId="LiveId" clId="{E1518E02-7BEB-4BA2-A9A1-558BEEB9603F}" dt="2023-01-09T11:17:49.098" v="49"/>
          <ac:spMkLst>
            <pc:docMk/>
            <pc:sldMk cId="1799939013" sldId="455"/>
            <ac:spMk id="2" creationId="{74E24585-0DA8-A1E2-4333-B6A6D18BB07D}"/>
          </ac:spMkLst>
        </pc:spChg>
        <pc:spChg chg="del">
          <ac:chgData name="Leonie Smith" userId="fed1330f33f5650e" providerId="LiveId" clId="{E1518E02-7BEB-4BA2-A9A1-558BEEB9603F}" dt="2023-01-09T11:16:50.605" v="34" actId="21"/>
          <ac:spMkLst>
            <pc:docMk/>
            <pc:sldMk cId="1799939013" sldId="455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1799939013" sldId="455"/>
            <ac:picMk id="7" creationId="{AC9D1450-6083-BB3A-C8AD-199824A0BFA8}"/>
          </ac:picMkLst>
        </pc:picChg>
      </pc:sldChg>
      <pc:sldChg chg="addSp delSp modSp mod modTransition modAnim">
        <pc:chgData name="Leonie Smith" userId="fed1330f33f5650e" providerId="LiveId" clId="{E1518E02-7BEB-4BA2-A9A1-558BEEB9603F}" dt="2023-01-09T11:17:46.369" v="48"/>
        <pc:sldMkLst>
          <pc:docMk/>
          <pc:sldMk cId="4049696417" sldId="456"/>
        </pc:sldMkLst>
        <pc:spChg chg="add mod">
          <ac:chgData name="Leonie Smith" userId="fed1330f33f5650e" providerId="LiveId" clId="{E1518E02-7BEB-4BA2-A9A1-558BEEB9603F}" dt="2023-01-09T11:17:46.369" v="48"/>
          <ac:spMkLst>
            <pc:docMk/>
            <pc:sldMk cId="4049696417" sldId="456"/>
            <ac:spMk id="2" creationId="{3F8E925B-51AB-4828-FAAC-88F9DF905189}"/>
          </ac:spMkLst>
        </pc:spChg>
        <pc:spChg chg="del">
          <ac:chgData name="Leonie Smith" userId="fed1330f33f5650e" providerId="LiveId" clId="{E1518E02-7BEB-4BA2-A9A1-558BEEB9603F}" dt="2023-01-09T11:16:35.549" v="33" actId="21"/>
          <ac:spMkLst>
            <pc:docMk/>
            <pc:sldMk cId="4049696417" sldId="456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4049696417" sldId="456"/>
            <ac:picMk id="3" creationId="{62D9E1D4-10D3-E44E-BAD0-DFB2A4F6AD2A}"/>
          </ac:picMkLst>
        </pc:picChg>
      </pc:sldChg>
      <pc:sldChg chg="modSp mod modTransition">
        <pc:chgData name="Leonie Smith" userId="fed1330f33f5650e" providerId="LiveId" clId="{E1518E02-7BEB-4BA2-A9A1-558BEEB9603F}" dt="2023-01-09T11:19:28.731" v="66" actId="14100"/>
        <pc:sldMkLst>
          <pc:docMk/>
          <pc:sldMk cId="2618424304" sldId="457"/>
        </pc:sldMkLst>
        <pc:spChg chg="mod">
          <ac:chgData name="Leonie Smith" userId="fed1330f33f5650e" providerId="LiveId" clId="{E1518E02-7BEB-4BA2-A9A1-558BEEB9603F}" dt="2023-01-09T11:19:28.731" v="66" actId="14100"/>
          <ac:spMkLst>
            <pc:docMk/>
            <pc:sldMk cId="2618424304" sldId="457"/>
            <ac:spMk id="5" creationId="{94AC8F91-61D1-46A0-F2F6-F2DDB22028F0}"/>
          </ac:spMkLst>
        </pc:spChg>
      </pc:sldChg>
      <pc:sldChg chg="delSp modSp mod modTransition">
        <pc:chgData name="Leonie Smith" userId="fed1330f33f5650e" providerId="LiveId" clId="{E1518E02-7BEB-4BA2-A9A1-558BEEB9603F}" dt="2023-01-09T11:19:38.621" v="68" actId="14100"/>
        <pc:sldMkLst>
          <pc:docMk/>
          <pc:sldMk cId="2789980734" sldId="458"/>
        </pc:sldMkLst>
        <pc:spChg chg="mod">
          <ac:chgData name="Leonie Smith" userId="fed1330f33f5650e" providerId="LiveId" clId="{E1518E02-7BEB-4BA2-A9A1-558BEEB9603F}" dt="2023-01-09T11:19:38.621" v="68" actId="14100"/>
          <ac:spMkLst>
            <pc:docMk/>
            <pc:sldMk cId="2789980734" sldId="458"/>
            <ac:spMk id="2" creationId="{C01B5E4A-33B1-BD76-5AAE-519BF6A3F420}"/>
          </ac:spMkLst>
        </pc:spChg>
        <pc:spChg chg="del">
          <ac:chgData name="Leonie Smith" userId="fed1330f33f5650e" providerId="LiveId" clId="{E1518E02-7BEB-4BA2-A9A1-558BEEB9603F}" dt="2023-01-09T11:16:55.203" v="35" actId="21"/>
          <ac:spMkLst>
            <pc:docMk/>
            <pc:sldMk cId="2789980734" sldId="458"/>
            <ac:spMk id="4" creationId="{9A13E2D8-2F59-44C1-B1D2-79C300C26DD4}"/>
          </ac:spMkLst>
        </pc:spChg>
        <pc:spChg chg="del">
          <ac:chgData name="Leonie Smith" userId="fed1330f33f5650e" providerId="LiveId" clId="{E1518E02-7BEB-4BA2-A9A1-558BEEB9603F}" dt="2023-01-09T11:16:56.453" v="36" actId="21"/>
          <ac:spMkLst>
            <pc:docMk/>
            <pc:sldMk cId="2789980734" sldId="458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51.077" v="50"/>
        <pc:sldMkLst>
          <pc:docMk/>
          <pc:sldMk cId="783514268" sldId="459"/>
        </pc:sldMkLst>
        <pc:spChg chg="add mod">
          <ac:chgData name="Leonie Smith" userId="fed1330f33f5650e" providerId="LiveId" clId="{E1518E02-7BEB-4BA2-A9A1-558BEEB9603F}" dt="2023-01-09T11:17:51.077" v="50"/>
          <ac:spMkLst>
            <pc:docMk/>
            <pc:sldMk cId="783514268" sldId="459"/>
            <ac:spMk id="3" creationId="{2BE9EA83-43E3-45E6-3A34-7066BF121099}"/>
          </ac:spMkLst>
        </pc:spChg>
        <pc:spChg chg="del">
          <ac:chgData name="Leonie Smith" userId="fed1330f33f5650e" providerId="LiveId" clId="{E1518E02-7BEB-4BA2-A9A1-558BEEB9603F}" dt="2023-01-09T11:16:59.994" v="37" actId="21"/>
          <ac:spMkLst>
            <pc:docMk/>
            <pc:sldMk cId="783514268" sldId="459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783514268" sldId="459"/>
            <ac:picMk id="2" creationId="{8EED9179-55B5-BF1A-79AF-FCC1DA6D8A43}"/>
          </ac:picMkLst>
        </pc:picChg>
      </pc:sldChg>
      <pc:sldChg chg="delSp modSp mod modTransition">
        <pc:chgData name="Leonie Smith" userId="fed1330f33f5650e" providerId="LiveId" clId="{E1518E02-7BEB-4BA2-A9A1-558BEEB9603F}" dt="2023-01-09T11:19:48.526" v="70" actId="14100"/>
        <pc:sldMkLst>
          <pc:docMk/>
          <pc:sldMk cId="2691432836" sldId="460"/>
        </pc:sldMkLst>
        <pc:spChg chg="mod">
          <ac:chgData name="Leonie Smith" userId="fed1330f33f5650e" providerId="LiveId" clId="{E1518E02-7BEB-4BA2-A9A1-558BEEB9603F}" dt="2023-01-09T11:19:48.526" v="70" actId="14100"/>
          <ac:spMkLst>
            <pc:docMk/>
            <pc:sldMk cId="2691432836" sldId="460"/>
            <ac:spMk id="2" creationId="{8F56A4C4-58A7-10B7-5358-6FB44FFDD6B5}"/>
          </ac:spMkLst>
        </pc:spChg>
        <pc:spChg chg="del">
          <ac:chgData name="Leonie Smith" userId="fed1330f33f5650e" providerId="LiveId" clId="{E1518E02-7BEB-4BA2-A9A1-558BEEB9603F}" dt="2023-01-09T11:17:03.142" v="38" actId="21"/>
          <ac:spMkLst>
            <pc:docMk/>
            <pc:sldMk cId="2691432836" sldId="460"/>
            <ac:spMk id="4" creationId="{9A13E2D8-2F59-44C1-B1D2-79C300C26DD4}"/>
          </ac:spMkLst>
        </pc:spChg>
        <pc:spChg chg="del">
          <ac:chgData name="Leonie Smith" userId="fed1330f33f5650e" providerId="LiveId" clId="{E1518E02-7BEB-4BA2-A9A1-558BEEB9603F}" dt="2023-01-09T11:17:04.378" v="39" actId="21"/>
          <ac:spMkLst>
            <pc:docMk/>
            <pc:sldMk cId="2691432836" sldId="460"/>
            <ac:spMk id="6" creationId="{416C064E-628E-47C0-A712-DB178FE9901E}"/>
          </ac:spMkLst>
        </pc:spChg>
      </pc:sldChg>
      <pc:sldChg chg="delSp modSp mod modTransition modAnim">
        <pc:chgData name="Leonie Smith" userId="fed1330f33f5650e" providerId="LiveId" clId="{E1518E02-7BEB-4BA2-A9A1-558BEEB9603F}" dt="2023-01-13T07:55:15.239" v="71"/>
        <pc:sldMkLst>
          <pc:docMk/>
          <pc:sldMk cId="3596600315" sldId="468"/>
        </pc:sldMkLst>
        <pc:spChg chg="mod">
          <ac:chgData name="Leonie Smith" userId="fed1330f33f5650e" providerId="LiveId" clId="{E1518E02-7BEB-4BA2-A9A1-558BEEB9603F}" dt="2023-01-13T07:55:15.239" v="71"/>
          <ac:spMkLst>
            <pc:docMk/>
            <pc:sldMk cId="3596600315" sldId="468"/>
            <ac:spMk id="3" creationId="{0162BEE1-134B-8B70-2BB8-9226F1DF1614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3596600315" sldId="468"/>
            <ac:picMk id="4" creationId="{A7A816DA-CC5C-D2F6-6401-496AAEC510D7}"/>
          </ac:picMkLst>
        </pc:picChg>
      </pc:sldChg>
      <pc:sldChg chg="delSp modSp mod modTransition">
        <pc:chgData name="Leonie Smith" userId="fed1330f33f5650e" providerId="LiveId" clId="{E1518E02-7BEB-4BA2-A9A1-558BEEB9603F}" dt="2023-01-09T11:18:33.301" v="54" actId="14100"/>
        <pc:sldMkLst>
          <pc:docMk/>
          <pc:sldMk cId="1283810288" sldId="469"/>
        </pc:sldMkLst>
        <pc:spChg chg="del">
          <ac:chgData name="Leonie Smith" userId="fed1330f33f5650e" providerId="LiveId" clId="{E1518E02-7BEB-4BA2-A9A1-558BEEB9603F}" dt="2023-01-09T11:15:33.383" v="16" actId="21"/>
          <ac:spMkLst>
            <pc:docMk/>
            <pc:sldMk cId="1283810288" sldId="469"/>
            <ac:spMk id="4" creationId="{9A13E2D8-2F59-44C1-B1D2-79C300C26DD4}"/>
          </ac:spMkLst>
        </pc:spChg>
        <pc:spChg chg="mod">
          <ac:chgData name="Leonie Smith" userId="fed1330f33f5650e" providerId="LiveId" clId="{E1518E02-7BEB-4BA2-A9A1-558BEEB9603F}" dt="2023-01-09T11:18:33.301" v="54" actId="14100"/>
          <ac:spMkLst>
            <pc:docMk/>
            <pc:sldMk cId="1283810288" sldId="469"/>
            <ac:spMk id="5" creationId="{4D890678-7567-CCCD-FE4E-30B6F9BF7B39}"/>
          </ac:spMkLst>
        </pc:spChg>
        <pc:spChg chg="del">
          <ac:chgData name="Leonie Smith" userId="fed1330f33f5650e" providerId="LiveId" clId="{E1518E02-7BEB-4BA2-A9A1-558BEEB9603F}" dt="2023-01-09T11:15:34.861" v="17" actId="21"/>
          <ac:spMkLst>
            <pc:docMk/>
            <pc:sldMk cId="1283810288" sldId="469"/>
            <ac:spMk id="6" creationId="{416C064E-628E-47C0-A712-DB178FE9901E}"/>
          </ac:spMkLst>
        </pc:spChg>
      </pc:sldChg>
      <pc:sldChg chg="delSp modSp mod modTransition">
        <pc:chgData name="Leonie Smith" userId="fed1330f33f5650e" providerId="LiveId" clId="{E1518E02-7BEB-4BA2-A9A1-558BEEB9603F}" dt="2023-01-09T11:18:42.294" v="56" actId="14100"/>
        <pc:sldMkLst>
          <pc:docMk/>
          <pc:sldMk cId="2068723898" sldId="470"/>
        </pc:sldMkLst>
        <pc:spChg chg="del">
          <ac:chgData name="Leonie Smith" userId="fed1330f33f5650e" providerId="LiveId" clId="{E1518E02-7BEB-4BA2-A9A1-558BEEB9603F}" dt="2023-01-09T11:15:45.228" v="19" actId="21"/>
          <ac:spMkLst>
            <pc:docMk/>
            <pc:sldMk cId="2068723898" sldId="470"/>
            <ac:spMk id="4" creationId="{9A13E2D8-2F59-44C1-B1D2-79C300C26DD4}"/>
          </ac:spMkLst>
        </pc:spChg>
        <pc:spChg chg="mod">
          <ac:chgData name="Leonie Smith" userId="fed1330f33f5650e" providerId="LiveId" clId="{E1518E02-7BEB-4BA2-A9A1-558BEEB9603F}" dt="2023-01-09T11:18:42.294" v="56" actId="14100"/>
          <ac:spMkLst>
            <pc:docMk/>
            <pc:sldMk cId="2068723898" sldId="470"/>
            <ac:spMk id="5" creationId="{8A1ED19C-697F-2DC1-BBA1-C69C6149F578}"/>
          </ac:spMkLst>
        </pc:spChg>
        <pc:spChg chg="del">
          <ac:chgData name="Leonie Smith" userId="fed1330f33f5650e" providerId="LiveId" clId="{E1518E02-7BEB-4BA2-A9A1-558BEEB9603F}" dt="2023-01-09T11:15:46.465" v="20" actId="21"/>
          <ac:spMkLst>
            <pc:docMk/>
            <pc:sldMk cId="2068723898" sldId="470"/>
            <ac:spMk id="6" creationId="{416C064E-628E-47C0-A712-DB178FE9901E}"/>
          </ac:spMkLst>
        </pc:spChg>
      </pc:sldChg>
    </pc:docChg>
  </pc:docChgLst>
  <pc:docChgLst>
    <pc:chgData name="Leonie Smith" userId="fed1330f33f5650e" providerId="LiveId" clId="{6E2AC3EF-9AF0-4796-A9D8-2322CC289B3B}"/>
    <pc:docChg chg="undo custSel modSld">
      <pc:chgData name="Leonie Smith" userId="fed1330f33f5650e" providerId="LiveId" clId="{6E2AC3EF-9AF0-4796-A9D8-2322CC289B3B}" dt="2023-12-15T06:12:04.986" v="126"/>
      <pc:docMkLst>
        <pc:docMk/>
      </pc:docMkLst>
      <pc:sldChg chg="addSp delSp modSp mod modTransition modAnim">
        <pc:chgData name="Leonie Smith" userId="fed1330f33f5650e" providerId="LiveId" clId="{6E2AC3EF-9AF0-4796-A9D8-2322CC289B3B}" dt="2023-12-15T05:14:04.353" v="25"/>
        <pc:sldMkLst>
          <pc:docMk/>
          <pc:sldMk cId="3759221820" sldId="439"/>
        </pc:sldMkLst>
        <pc:picChg chg="add del mod">
          <ac:chgData name="Leonie Smith" userId="fed1330f33f5650e" providerId="LiveId" clId="{6E2AC3EF-9AF0-4796-A9D8-2322CC289B3B}" dt="2023-12-15T05:12:59.229" v="12"/>
          <ac:picMkLst>
            <pc:docMk/>
            <pc:sldMk cId="3759221820" sldId="439"/>
            <ac:picMk id="6" creationId="{655BA4CC-2EC9-3A28-4292-FD861671CD9B}"/>
          </ac:picMkLst>
        </pc:picChg>
        <pc:picChg chg="add del mod ord">
          <ac:chgData name="Leonie Smith" userId="fed1330f33f5650e" providerId="LiveId" clId="{6E2AC3EF-9AF0-4796-A9D8-2322CC289B3B}" dt="2023-12-15T05:13:05.078" v="13"/>
          <ac:picMkLst>
            <pc:docMk/>
            <pc:sldMk cId="3759221820" sldId="439"/>
            <ac:picMk id="11" creationId="{C511F6AC-9E24-80FB-48E1-BC090B53D429}"/>
          </ac:picMkLst>
        </pc:picChg>
        <pc:picChg chg="add del mod">
          <ac:chgData name="Leonie Smith" userId="fed1330f33f5650e" providerId="LiveId" clId="{6E2AC3EF-9AF0-4796-A9D8-2322CC289B3B}" dt="2023-12-15T05:13:13.826" v="15"/>
          <ac:picMkLst>
            <pc:docMk/>
            <pc:sldMk cId="3759221820" sldId="439"/>
            <ac:picMk id="12" creationId="{B701FFF7-7DF4-1775-C4F0-83669945B16E}"/>
          </ac:picMkLst>
        </pc:picChg>
        <pc:picChg chg="add del mod ord">
          <ac:chgData name="Leonie Smith" userId="fed1330f33f5650e" providerId="LiveId" clId="{6E2AC3EF-9AF0-4796-A9D8-2322CC289B3B}" dt="2023-12-15T05:13:19.840" v="16"/>
          <ac:picMkLst>
            <pc:docMk/>
            <pc:sldMk cId="3759221820" sldId="439"/>
            <ac:picMk id="17" creationId="{B7435AA6-301E-51AB-7A82-064FC2CEE1A5}"/>
          </ac:picMkLst>
        </pc:picChg>
        <pc:picChg chg="add del mod">
          <ac:chgData name="Leonie Smith" userId="fed1330f33f5650e" providerId="LiveId" clId="{6E2AC3EF-9AF0-4796-A9D8-2322CC289B3B}" dt="2023-12-15T05:13:30.148" v="18"/>
          <ac:picMkLst>
            <pc:docMk/>
            <pc:sldMk cId="3759221820" sldId="439"/>
            <ac:picMk id="18" creationId="{76E8FA31-416A-2D0A-7A36-EE18FB33B39A}"/>
          </ac:picMkLst>
        </pc:picChg>
        <pc:picChg chg="add del mod ord">
          <ac:chgData name="Leonie Smith" userId="fed1330f33f5650e" providerId="LiveId" clId="{6E2AC3EF-9AF0-4796-A9D8-2322CC289B3B}" dt="2023-12-15T05:13:35.904" v="19"/>
          <ac:picMkLst>
            <pc:docMk/>
            <pc:sldMk cId="3759221820" sldId="439"/>
            <ac:picMk id="23" creationId="{058707BE-B4DC-798B-A55C-1617C8F61A4F}"/>
          </ac:picMkLst>
        </pc:picChg>
        <pc:picChg chg="add del mod">
          <ac:chgData name="Leonie Smith" userId="fed1330f33f5650e" providerId="LiveId" clId="{6E2AC3EF-9AF0-4796-A9D8-2322CC289B3B}" dt="2023-12-15T05:13:41.943" v="21"/>
          <ac:picMkLst>
            <pc:docMk/>
            <pc:sldMk cId="3759221820" sldId="439"/>
            <ac:picMk id="24" creationId="{CBC20591-AE90-2084-D8E4-673DF059F36B}"/>
          </ac:picMkLst>
        </pc:picChg>
        <pc:picChg chg="add del mod ord">
          <ac:chgData name="Leonie Smith" userId="fed1330f33f5650e" providerId="LiveId" clId="{6E2AC3EF-9AF0-4796-A9D8-2322CC289B3B}" dt="2023-12-15T05:13:47.714" v="22"/>
          <ac:picMkLst>
            <pc:docMk/>
            <pc:sldMk cId="3759221820" sldId="439"/>
            <ac:picMk id="29" creationId="{9AF204A0-7EF2-F040-24C1-14FAF731DC0D}"/>
          </ac:picMkLst>
        </pc:picChg>
        <pc:picChg chg="add del mod">
          <ac:chgData name="Leonie Smith" userId="fed1330f33f5650e" providerId="LiveId" clId="{6E2AC3EF-9AF0-4796-A9D8-2322CC289B3B}" dt="2023-12-15T05:13:58.820" v="24"/>
          <ac:picMkLst>
            <pc:docMk/>
            <pc:sldMk cId="3759221820" sldId="439"/>
            <ac:picMk id="30" creationId="{8BE56E37-9C89-0425-1516-0C13AF491D97}"/>
          </ac:picMkLst>
        </pc:picChg>
        <pc:picChg chg="add del mod ord">
          <ac:chgData name="Leonie Smith" userId="fed1330f33f5650e" providerId="LiveId" clId="{6E2AC3EF-9AF0-4796-A9D8-2322CC289B3B}" dt="2023-12-15T05:14:04.353" v="25"/>
          <ac:picMkLst>
            <pc:docMk/>
            <pc:sldMk cId="3759221820" sldId="439"/>
            <ac:picMk id="35" creationId="{317B4A33-7B9C-1EDC-D9F1-24FB8A9ACE2B}"/>
          </ac:picMkLst>
        </pc:picChg>
        <pc:picChg chg="add mod">
          <ac:chgData name="Leonie Smith" userId="fed1330f33f5650e" providerId="LiveId" clId="{6E2AC3EF-9AF0-4796-A9D8-2322CC289B3B}" dt="2023-12-15T05:14:04.353" v="25"/>
          <ac:picMkLst>
            <pc:docMk/>
            <pc:sldMk cId="3759221820" sldId="439"/>
            <ac:picMk id="36" creationId="{85C2CD6E-2645-89E6-4A49-565A90623E73}"/>
          </ac:picMkLst>
        </pc:picChg>
      </pc:sldChg>
      <pc:sldChg chg="addSp delSp modSp mod modTransition modAnim">
        <pc:chgData name="Leonie Smith" userId="fed1330f33f5650e" providerId="LiveId" clId="{6E2AC3EF-9AF0-4796-A9D8-2322CC289B3B}" dt="2023-12-15T06:04:04.712" v="98"/>
        <pc:sldMkLst>
          <pc:docMk/>
          <pc:sldMk cId="3676245138" sldId="441"/>
        </pc:sldMkLst>
        <pc:picChg chg="add del mod">
          <ac:chgData name="Leonie Smith" userId="fed1330f33f5650e" providerId="LiveId" clId="{6E2AC3EF-9AF0-4796-A9D8-2322CC289B3B}" dt="2023-12-15T05:15:55.528" v="28"/>
          <ac:picMkLst>
            <pc:docMk/>
            <pc:sldMk cId="3676245138" sldId="441"/>
            <ac:picMk id="6" creationId="{48CD96BD-B50E-F412-9998-C966D707635D}"/>
          </ac:picMkLst>
        </pc:picChg>
        <pc:picChg chg="add del mod ord">
          <ac:chgData name="Leonie Smith" userId="fed1330f33f5650e" providerId="LiveId" clId="{6E2AC3EF-9AF0-4796-A9D8-2322CC289B3B}" dt="2023-12-15T05:16:16.102" v="29"/>
          <ac:picMkLst>
            <pc:docMk/>
            <pc:sldMk cId="3676245138" sldId="441"/>
            <ac:picMk id="9" creationId="{4AB33CDB-8428-26F2-0792-7CB7EEE36B4D}"/>
          </ac:picMkLst>
        </pc:picChg>
        <pc:picChg chg="add del mod">
          <ac:chgData name="Leonie Smith" userId="fed1330f33f5650e" providerId="LiveId" clId="{6E2AC3EF-9AF0-4796-A9D8-2322CC289B3B}" dt="2023-12-15T05:16:24.782" v="31"/>
          <ac:picMkLst>
            <pc:docMk/>
            <pc:sldMk cId="3676245138" sldId="441"/>
            <ac:picMk id="10" creationId="{38823529-1C35-FD82-762E-7451B0262109}"/>
          </ac:picMkLst>
        </pc:picChg>
        <pc:picChg chg="add del mod ord">
          <ac:chgData name="Leonie Smith" userId="fed1330f33f5650e" providerId="LiveId" clId="{6E2AC3EF-9AF0-4796-A9D8-2322CC289B3B}" dt="2023-12-15T05:16:30.100" v="32"/>
          <ac:picMkLst>
            <pc:docMk/>
            <pc:sldMk cId="3676245138" sldId="441"/>
            <ac:picMk id="14" creationId="{DCB56435-D357-281D-E2C0-947BEEB02956}"/>
          </ac:picMkLst>
        </pc:picChg>
        <pc:picChg chg="add del mod">
          <ac:chgData name="Leonie Smith" userId="fed1330f33f5650e" providerId="LiveId" clId="{6E2AC3EF-9AF0-4796-A9D8-2322CC289B3B}" dt="2023-12-15T05:16:31.691" v="34"/>
          <ac:picMkLst>
            <pc:docMk/>
            <pc:sldMk cId="3676245138" sldId="441"/>
            <ac:picMk id="15" creationId="{8073B4A8-FB4A-D012-F881-FE3A7691A616}"/>
          </ac:picMkLst>
        </pc:picChg>
        <pc:picChg chg="add del mod ord">
          <ac:chgData name="Leonie Smith" userId="fed1330f33f5650e" providerId="LiveId" clId="{6E2AC3EF-9AF0-4796-A9D8-2322CC289B3B}" dt="2023-12-15T05:16:39.207" v="35"/>
          <ac:picMkLst>
            <pc:docMk/>
            <pc:sldMk cId="3676245138" sldId="441"/>
            <ac:picMk id="18" creationId="{526B86D9-AAAB-5E98-AB33-DA668B755913}"/>
          </ac:picMkLst>
        </pc:picChg>
        <pc:picChg chg="add del mod">
          <ac:chgData name="Leonie Smith" userId="fed1330f33f5650e" providerId="LiveId" clId="{6E2AC3EF-9AF0-4796-A9D8-2322CC289B3B}" dt="2023-12-15T05:16:40.222" v="37"/>
          <ac:picMkLst>
            <pc:docMk/>
            <pc:sldMk cId="3676245138" sldId="441"/>
            <ac:picMk id="19" creationId="{E9FD07E9-172B-E059-913B-C5C2911FF6A4}"/>
          </ac:picMkLst>
        </pc:picChg>
        <pc:picChg chg="add del mod ord">
          <ac:chgData name="Leonie Smith" userId="fed1330f33f5650e" providerId="LiveId" clId="{6E2AC3EF-9AF0-4796-A9D8-2322CC289B3B}" dt="2023-12-15T05:17:01.426" v="38"/>
          <ac:picMkLst>
            <pc:docMk/>
            <pc:sldMk cId="3676245138" sldId="441"/>
            <ac:picMk id="22" creationId="{15E8E503-F128-9993-E831-1C09691C4EDD}"/>
          </ac:picMkLst>
        </pc:picChg>
        <pc:picChg chg="add del mod">
          <ac:chgData name="Leonie Smith" userId="fed1330f33f5650e" providerId="LiveId" clId="{6E2AC3EF-9AF0-4796-A9D8-2322CC289B3B}" dt="2023-12-15T06:03:35.660" v="94"/>
          <ac:picMkLst>
            <pc:docMk/>
            <pc:sldMk cId="3676245138" sldId="441"/>
            <ac:picMk id="23" creationId="{6DEA66F7-9D0A-C341-B71D-D4825BF97C5C}"/>
          </ac:picMkLst>
        </pc:picChg>
        <pc:picChg chg="add del mod ord">
          <ac:chgData name="Leonie Smith" userId="fed1330f33f5650e" providerId="LiveId" clId="{6E2AC3EF-9AF0-4796-A9D8-2322CC289B3B}" dt="2023-12-15T06:03:43.377" v="95"/>
          <ac:picMkLst>
            <pc:docMk/>
            <pc:sldMk cId="3676245138" sldId="441"/>
            <ac:picMk id="30" creationId="{FB9FE18A-31C0-F45B-22A3-F54FA6980242}"/>
          </ac:picMkLst>
        </pc:picChg>
        <pc:picChg chg="add del mod">
          <ac:chgData name="Leonie Smith" userId="fed1330f33f5650e" providerId="LiveId" clId="{6E2AC3EF-9AF0-4796-A9D8-2322CC289B3B}" dt="2023-12-15T06:03:44.674" v="97"/>
          <ac:picMkLst>
            <pc:docMk/>
            <pc:sldMk cId="3676245138" sldId="441"/>
            <ac:picMk id="31" creationId="{350ABFD3-A2B5-3FC4-37BA-7699C007E198}"/>
          </ac:picMkLst>
        </pc:picChg>
        <pc:picChg chg="add del mod ord">
          <ac:chgData name="Leonie Smith" userId="fed1330f33f5650e" providerId="LiveId" clId="{6E2AC3EF-9AF0-4796-A9D8-2322CC289B3B}" dt="2023-12-15T06:04:04.712" v="98"/>
          <ac:picMkLst>
            <pc:docMk/>
            <pc:sldMk cId="3676245138" sldId="441"/>
            <ac:picMk id="34" creationId="{17CAAF7F-2321-9432-8DF7-9B4CE6A563E8}"/>
          </ac:picMkLst>
        </pc:picChg>
        <pc:picChg chg="add mod">
          <ac:chgData name="Leonie Smith" userId="fed1330f33f5650e" providerId="LiveId" clId="{6E2AC3EF-9AF0-4796-A9D8-2322CC289B3B}" dt="2023-12-15T06:04:04.712" v="98"/>
          <ac:picMkLst>
            <pc:docMk/>
            <pc:sldMk cId="3676245138" sldId="441"/>
            <ac:picMk id="35" creationId="{E1D447EE-83B0-6BA6-4583-555143B19991}"/>
          </ac:picMkLst>
        </pc:picChg>
      </pc:sldChg>
      <pc:sldChg chg="addSp delSp modSp mod modTransition modAnim">
        <pc:chgData name="Leonie Smith" userId="fed1330f33f5650e" providerId="LiveId" clId="{6E2AC3EF-9AF0-4796-A9D8-2322CC289B3B}" dt="2023-12-15T06:08:05.276" v="117"/>
        <pc:sldMkLst>
          <pc:docMk/>
          <pc:sldMk cId="3095902142" sldId="443"/>
        </pc:sldMkLst>
        <pc:picChg chg="add del mod">
          <ac:chgData name="Leonie Smith" userId="fed1330f33f5650e" providerId="LiveId" clId="{6E2AC3EF-9AF0-4796-A9D8-2322CC289B3B}" dt="2023-12-15T05:20:11.741" v="41"/>
          <ac:picMkLst>
            <pc:docMk/>
            <pc:sldMk cId="3095902142" sldId="443"/>
            <ac:picMk id="8" creationId="{8317EAA0-EDE4-C9E0-F201-8FF9E969F737}"/>
          </ac:picMkLst>
        </pc:picChg>
        <pc:picChg chg="add del mod ord">
          <ac:chgData name="Leonie Smith" userId="fed1330f33f5650e" providerId="LiveId" clId="{6E2AC3EF-9AF0-4796-A9D8-2322CC289B3B}" dt="2023-12-15T05:20:18.790" v="42"/>
          <ac:picMkLst>
            <pc:docMk/>
            <pc:sldMk cId="3095902142" sldId="443"/>
            <ac:picMk id="10" creationId="{F5AB2778-9C49-061E-2B18-2A24C7B79BF9}"/>
          </ac:picMkLst>
        </pc:picChg>
        <pc:picChg chg="add del mod">
          <ac:chgData name="Leonie Smith" userId="fed1330f33f5650e" providerId="LiveId" clId="{6E2AC3EF-9AF0-4796-A9D8-2322CC289B3B}" dt="2023-12-15T05:20:20.062" v="44"/>
          <ac:picMkLst>
            <pc:docMk/>
            <pc:sldMk cId="3095902142" sldId="443"/>
            <ac:picMk id="11" creationId="{EECEC142-5893-ACED-B630-96508B6095F4}"/>
          </ac:picMkLst>
        </pc:picChg>
        <pc:picChg chg="add del mod ord">
          <ac:chgData name="Leonie Smith" userId="fed1330f33f5650e" providerId="LiveId" clId="{6E2AC3EF-9AF0-4796-A9D8-2322CC289B3B}" dt="2023-12-15T05:20:29.834" v="45"/>
          <ac:picMkLst>
            <pc:docMk/>
            <pc:sldMk cId="3095902142" sldId="443"/>
            <ac:picMk id="14" creationId="{42329D34-42C0-331A-B225-7456796C81E6}"/>
          </ac:picMkLst>
        </pc:picChg>
        <pc:picChg chg="add del mod">
          <ac:chgData name="Leonie Smith" userId="fed1330f33f5650e" providerId="LiveId" clId="{6E2AC3EF-9AF0-4796-A9D8-2322CC289B3B}" dt="2023-12-15T05:20:31.037" v="47"/>
          <ac:picMkLst>
            <pc:docMk/>
            <pc:sldMk cId="3095902142" sldId="443"/>
            <ac:picMk id="15" creationId="{C8643973-1C60-EA47-D24D-31C3CF7F4259}"/>
          </ac:picMkLst>
        </pc:picChg>
        <pc:picChg chg="add del mod ord">
          <ac:chgData name="Leonie Smith" userId="fed1330f33f5650e" providerId="LiveId" clId="{6E2AC3EF-9AF0-4796-A9D8-2322CC289B3B}" dt="2023-12-15T05:20:45.176" v="48"/>
          <ac:picMkLst>
            <pc:docMk/>
            <pc:sldMk cId="3095902142" sldId="443"/>
            <ac:picMk id="18" creationId="{C8AF7A14-564B-5FD5-93AC-4D8E9BC9FFE6}"/>
          </ac:picMkLst>
        </pc:picChg>
        <pc:picChg chg="add del mod">
          <ac:chgData name="Leonie Smith" userId="fed1330f33f5650e" providerId="LiveId" clId="{6E2AC3EF-9AF0-4796-A9D8-2322CC289B3B}" dt="2023-12-15T06:07:45.653" v="113"/>
          <ac:picMkLst>
            <pc:docMk/>
            <pc:sldMk cId="3095902142" sldId="443"/>
            <ac:picMk id="19" creationId="{B9A29076-92EA-1E29-85A8-63C890B205DD}"/>
          </ac:picMkLst>
        </pc:picChg>
        <pc:picChg chg="add del mod ord">
          <ac:chgData name="Leonie Smith" userId="fed1330f33f5650e" providerId="LiveId" clId="{6E2AC3EF-9AF0-4796-A9D8-2322CC289B3B}" dt="2023-12-15T06:07:51.747" v="114"/>
          <ac:picMkLst>
            <pc:docMk/>
            <pc:sldMk cId="3095902142" sldId="443"/>
            <ac:picMk id="25" creationId="{718D7962-745D-F37C-D5BE-80B3A9A5AC70}"/>
          </ac:picMkLst>
        </pc:picChg>
        <pc:picChg chg="add del mod">
          <ac:chgData name="Leonie Smith" userId="fed1330f33f5650e" providerId="LiveId" clId="{6E2AC3EF-9AF0-4796-A9D8-2322CC289B3B}" dt="2023-12-15T06:07:53.615" v="116"/>
          <ac:picMkLst>
            <pc:docMk/>
            <pc:sldMk cId="3095902142" sldId="443"/>
            <ac:picMk id="26" creationId="{8B6805C2-03BC-957C-00CC-1BCD105B718D}"/>
          </ac:picMkLst>
        </pc:picChg>
        <pc:picChg chg="add del mod ord">
          <ac:chgData name="Leonie Smith" userId="fed1330f33f5650e" providerId="LiveId" clId="{6E2AC3EF-9AF0-4796-A9D8-2322CC289B3B}" dt="2023-12-15T06:08:05.276" v="117"/>
          <ac:picMkLst>
            <pc:docMk/>
            <pc:sldMk cId="3095902142" sldId="443"/>
            <ac:picMk id="29" creationId="{9730BC25-5229-FDB5-3D61-84E00450C7BF}"/>
          </ac:picMkLst>
        </pc:picChg>
        <pc:picChg chg="add mod">
          <ac:chgData name="Leonie Smith" userId="fed1330f33f5650e" providerId="LiveId" clId="{6E2AC3EF-9AF0-4796-A9D8-2322CC289B3B}" dt="2023-12-15T06:08:05.276" v="117"/>
          <ac:picMkLst>
            <pc:docMk/>
            <pc:sldMk cId="3095902142" sldId="443"/>
            <ac:picMk id="30" creationId="{E8E5D309-157C-969C-78BC-4290B0916F22}"/>
          </ac:picMkLst>
        </pc:picChg>
      </pc:sldChg>
      <pc:sldChg chg="addSp delSp modSp mod modTransition modAnim">
        <pc:chgData name="Leonie Smith" userId="fed1330f33f5650e" providerId="LiveId" clId="{6E2AC3EF-9AF0-4796-A9D8-2322CC289B3B}" dt="2023-12-15T05:24:37.206" v="58"/>
        <pc:sldMkLst>
          <pc:docMk/>
          <pc:sldMk cId="1718612039" sldId="444"/>
        </pc:sldMkLst>
        <pc:picChg chg="add del mod">
          <ac:chgData name="Leonie Smith" userId="fed1330f33f5650e" providerId="LiveId" clId="{6E2AC3EF-9AF0-4796-A9D8-2322CC289B3B}" dt="2023-12-15T05:23:32.246" v="51"/>
          <ac:picMkLst>
            <pc:docMk/>
            <pc:sldMk cId="1718612039" sldId="444"/>
            <ac:picMk id="6" creationId="{F80F9FDF-FC49-AD8C-8F6A-70339FBD6C95}"/>
          </ac:picMkLst>
        </pc:picChg>
        <pc:picChg chg="add del mod ord">
          <ac:chgData name="Leonie Smith" userId="fed1330f33f5650e" providerId="LiveId" clId="{6E2AC3EF-9AF0-4796-A9D8-2322CC289B3B}" dt="2023-12-15T05:23:45.960" v="52"/>
          <ac:picMkLst>
            <pc:docMk/>
            <pc:sldMk cId="1718612039" sldId="444"/>
            <ac:picMk id="9" creationId="{010A967D-F085-72E2-B2D8-AA394DF1E479}"/>
          </ac:picMkLst>
        </pc:picChg>
        <pc:picChg chg="add del mod">
          <ac:chgData name="Leonie Smith" userId="fed1330f33f5650e" providerId="LiveId" clId="{6E2AC3EF-9AF0-4796-A9D8-2322CC289B3B}" dt="2023-12-15T05:23:50.185" v="54"/>
          <ac:picMkLst>
            <pc:docMk/>
            <pc:sldMk cId="1718612039" sldId="444"/>
            <ac:picMk id="10" creationId="{3C984176-0924-2D5A-7309-8AA3C7C98DBB}"/>
          </ac:picMkLst>
        </pc:picChg>
        <pc:picChg chg="add del mod ord">
          <ac:chgData name="Leonie Smith" userId="fed1330f33f5650e" providerId="LiveId" clId="{6E2AC3EF-9AF0-4796-A9D8-2322CC289B3B}" dt="2023-12-15T05:24:05.117" v="55"/>
          <ac:picMkLst>
            <pc:docMk/>
            <pc:sldMk cId="1718612039" sldId="444"/>
            <ac:picMk id="13" creationId="{4AF8078E-B509-9001-250F-DBD1A0DD4B4B}"/>
          </ac:picMkLst>
        </pc:picChg>
        <pc:picChg chg="add del mod">
          <ac:chgData name="Leonie Smith" userId="fed1330f33f5650e" providerId="LiveId" clId="{6E2AC3EF-9AF0-4796-A9D8-2322CC289B3B}" dt="2023-12-15T05:24:22.087" v="57"/>
          <ac:picMkLst>
            <pc:docMk/>
            <pc:sldMk cId="1718612039" sldId="444"/>
            <ac:picMk id="14" creationId="{5D03B416-17BF-04CC-734A-481157E47B63}"/>
          </ac:picMkLst>
        </pc:picChg>
        <pc:picChg chg="add del mod ord">
          <ac:chgData name="Leonie Smith" userId="fed1330f33f5650e" providerId="LiveId" clId="{6E2AC3EF-9AF0-4796-A9D8-2322CC289B3B}" dt="2023-12-15T05:24:37.206" v="58"/>
          <ac:picMkLst>
            <pc:docMk/>
            <pc:sldMk cId="1718612039" sldId="444"/>
            <ac:picMk id="19" creationId="{6D0721F7-B24E-9F44-0819-9A7E73C3B11C}"/>
          </ac:picMkLst>
        </pc:picChg>
        <pc:picChg chg="add mod">
          <ac:chgData name="Leonie Smith" userId="fed1330f33f5650e" providerId="LiveId" clId="{6E2AC3EF-9AF0-4796-A9D8-2322CC289B3B}" dt="2023-12-15T05:24:37.206" v="58"/>
          <ac:picMkLst>
            <pc:docMk/>
            <pc:sldMk cId="1718612039" sldId="444"/>
            <ac:picMk id="20" creationId="{635C911B-8F7D-ADCD-719D-DDC550BCCBA3}"/>
          </ac:picMkLst>
        </pc:picChg>
      </pc:sldChg>
      <pc:sldChg chg="addSp modSp">
        <pc:chgData name="Leonie Smith" userId="fed1330f33f5650e" providerId="LiveId" clId="{6E2AC3EF-9AF0-4796-A9D8-2322CC289B3B}" dt="2023-12-15T05:25:46.035" v="59"/>
        <pc:sldMkLst>
          <pc:docMk/>
          <pc:sldMk cId="2166098122" sldId="445"/>
        </pc:sldMkLst>
        <pc:picChg chg="add mod">
          <ac:chgData name="Leonie Smith" userId="fed1330f33f5650e" providerId="LiveId" clId="{6E2AC3EF-9AF0-4796-A9D8-2322CC289B3B}" dt="2023-12-15T05:25:46.035" v="59"/>
          <ac:picMkLst>
            <pc:docMk/>
            <pc:sldMk cId="2166098122" sldId="445"/>
            <ac:picMk id="6" creationId="{3B060E27-28D9-883C-E899-09F0E48282C8}"/>
          </ac:picMkLst>
        </pc:picChg>
      </pc:sldChg>
      <pc:sldChg chg="addSp delSp modSp mod modTransition modAnim">
        <pc:chgData name="Leonie Smith" userId="fed1330f33f5650e" providerId="LiveId" clId="{6E2AC3EF-9AF0-4796-A9D8-2322CC289B3B}" dt="2023-12-15T06:07:08.441" v="111"/>
        <pc:sldMkLst>
          <pc:docMk/>
          <pc:sldMk cId="2422728137" sldId="447"/>
        </pc:sldMkLst>
        <pc:picChg chg="add del mod">
          <ac:chgData name="Leonie Smith" userId="fed1330f33f5650e" providerId="LiveId" clId="{6E2AC3EF-9AF0-4796-A9D8-2322CC289B3B}" dt="2023-12-15T06:06:32.341" v="104"/>
          <ac:picMkLst>
            <pc:docMk/>
            <pc:sldMk cId="2422728137" sldId="447"/>
            <ac:picMk id="6" creationId="{4EA6CBE7-427E-0D60-71C4-C8416C6E3356}"/>
          </ac:picMkLst>
        </pc:picChg>
        <pc:picChg chg="add del mod ord">
          <ac:chgData name="Leonie Smith" userId="fed1330f33f5650e" providerId="LiveId" clId="{6E2AC3EF-9AF0-4796-A9D8-2322CC289B3B}" dt="2023-12-15T06:06:39.640" v="105"/>
          <ac:picMkLst>
            <pc:docMk/>
            <pc:sldMk cId="2422728137" sldId="447"/>
            <ac:picMk id="9" creationId="{274B99A3-54CC-A24F-2E9F-6453155C8ACB}"/>
          </ac:picMkLst>
        </pc:picChg>
        <pc:picChg chg="add del mod">
          <ac:chgData name="Leonie Smith" userId="fed1330f33f5650e" providerId="LiveId" clId="{6E2AC3EF-9AF0-4796-A9D8-2322CC289B3B}" dt="2023-12-15T05:52:47.797" v="62"/>
          <ac:picMkLst>
            <pc:docMk/>
            <pc:sldMk cId="2422728137" sldId="447"/>
            <ac:picMk id="9" creationId="{9517E31E-188F-B7CE-2CD7-2971CC10870D}"/>
          </ac:picMkLst>
        </pc:picChg>
        <pc:picChg chg="add del mod">
          <ac:chgData name="Leonie Smith" userId="fed1330f33f5650e" providerId="LiveId" clId="{6E2AC3EF-9AF0-4796-A9D8-2322CC289B3B}" dt="2023-12-15T06:06:40.962" v="107"/>
          <ac:picMkLst>
            <pc:docMk/>
            <pc:sldMk cId="2422728137" sldId="447"/>
            <ac:picMk id="10" creationId="{1A05B7A9-DB55-FD0E-C0EF-A3954952454B}"/>
          </ac:picMkLst>
        </pc:picChg>
        <pc:picChg chg="add del mod ord">
          <ac:chgData name="Leonie Smith" userId="fed1330f33f5650e" providerId="LiveId" clId="{6E2AC3EF-9AF0-4796-A9D8-2322CC289B3B}" dt="2023-12-15T05:53:08.835" v="63"/>
          <ac:picMkLst>
            <pc:docMk/>
            <pc:sldMk cId="2422728137" sldId="447"/>
            <ac:picMk id="12" creationId="{8EA4A9AF-D227-AB09-8177-3FDEF7587B2E}"/>
          </ac:picMkLst>
        </pc:picChg>
        <pc:picChg chg="add del mod">
          <ac:chgData name="Leonie Smith" userId="fed1330f33f5650e" providerId="LiveId" clId="{6E2AC3EF-9AF0-4796-A9D8-2322CC289B3B}" dt="2023-12-15T05:53:30.858" v="65"/>
          <ac:picMkLst>
            <pc:docMk/>
            <pc:sldMk cId="2422728137" sldId="447"/>
            <ac:picMk id="13" creationId="{B49FB46F-88E7-EC83-8A98-C9DE48F556F7}"/>
          </ac:picMkLst>
        </pc:picChg>
        <pc:picChg chg="add del mod ord">
          <ac:chgData name="Leonie Smith" userId="fed1330f33f5650e" providerId="LiveId" clId="{6E2AC3EF-9AF0-4796-A9D8-2322CC289B3B}" dt="2023-12-15T06:06:48.542" v="108"/>
          <ac:picMkLst>
            <pc:docMk/>
            <pc:sldMk cId="2422728137" sldId="447"/>
            <ac:picMk id="13" creationId="{D6777A28-F62B-75A4-1DBC-2F0D6B748451}"/>
          </ac:picMkLst>
        </pc:picChg>
        <pc:picChg chg="add del mod">
          <ac:chgData name="Leonie Smith" userId="fed1330f33f5650e" providerId="LiveId" clId="{6E2AC3EF-9AF0-4796-A9D8-2322CC289B3B}" dt="2023-12-15T06:06:49.772" v="110"/>
          <ac:picMkLst>
            <pc:docMk/>
            <pc:sldMk cId="2422728137" sldId="447"/>
            <ac:picMk id="14" creationId="{7E856137-941B-5FC8-BFA1-E641E88F558A}"/>
          </ac:picMkLst>
        </pc:picChg>
        <pc:picChg chg="add del mod ord">
          <ac:chgData name="Leonie Smith" userId="fed1330f33f5650e" providerId="LiveId" clId="{6E2AC3EF-9AF0-4796-A9D8-2322CC289B3B}" dt="2023-12-15T06:07:08.441" v="111"/>
          <ac:picMkLst>
            <pc:docMk/>
            <pc:sldMk cId="2422728137" sldId="447"/>
            <ac:picMk id="17" creationId="{68821922-6CD5-EAE0-D8D0-3D5475A48335}"/>
          </ac:picMkLst>
        </pc:picChg>
        <pc:picChg chg="add del mod ord">
          <ac:chgData name="Leonie Smith" userId="fed1330f33f5650e" providerId="LiveId" clId="{6E2AC3EF-9AF0-4796-A9D8-2322CC289B3B}" dt="2023-12-15T05:53:52.171" v="66"/>
          <ac:picMkLst>
            <pc:docMk/>
            <pc:sldMk cId="2422728137" sldId="447"/>
            <ac:picMk id="18" creationId="{7C4769FC-92D2-A846-1142-E4B22288AAC4}"/>
          </ac:picMkLst>
        </pc:picChg>
        <pc:picChg chg="add mod">
          <ac:chgData name="Leonie Smith" userId="fed1330f33f5650e" providerId="LiveId" clId="{6E2AC3EF-9AF0-4796-A9D8-2322CC289B3B}" dt="2023-12-15T06:07:08.441" v="111"/>
          <ac:picMkLst>
            <pc:docMk/>
            <pc:sldMk cId="2422728137" sldId="447"/>
            <ac:picMk id="18" creationId="{D78020D9-01FE-B6FB-DD19-AF0D06FD5995}"/>
          </ac:picMkLst>
        </pc:picChg>
        <pc:picChg chg="add del mod">
          <ac:chgData name="Leonie Smith" userId="fed1330f33f5650e" providerId="LiveId" clId="{6E2AC3EF-9AF0-4796-A9D8-2322CC289B3B}" dt="2023-12-15T05:54:34.840" v="68"/>
          <ac:picMkLst>
            <pc:docMk/>
            <pc:sldMk cId="2422728137" sldId="447"/>
            <ac:picMk id="19" creationId="{04FF7AFB-4E70-6558-7D17-4B53256871FB}"/>
          </ac:picMkLst>
        </pc:picChg>
        <pc:picChg chg="add del mod ord">
          <ac:chgData name="Leonie Smith" userId="fed1330f33f5650e" providerId="LiveId" clId="{6E2AC3EF-9AF0-4796-A9D8-2322CC289B3B}" dt="2023-12-15T05:54:56.142" v="69"/>
          <ac:picMkLst>
            <pc:docMk/>
            <pc:sldMk cId="2422728137" sldId="447"/>
            <ac:picMk id="24" creationId="{6FD76BDE-D390-B94D-76A8-82AE52F89EE3}"/>
          </ac:picMkLst>
        </pc:picChg>
        <pc:picChg chg="add del mod">
          <ac:chgData name="Leonie Smith" userId="fed1330f33f5650e" providerId="LiveId" clId="{6E2AC3EF-9AF0-4796-A9D8-2322CC289B3B}" dt="2023-12-15T05:55:18.514" v="71"/>
          <ac:picMkLst>
            <pc:docMk/>
            <pc:sldMk cId="2422728137" sldId="447"/>
            <ac:picMk id="25" creationId="{F5F62036-855D-4E66-6DAB-4F7F0A9E6CF4}"/>
          </ac:picMkLst>
        </pc:picChg>
        <pc:picChg chg="add del mod ord">
          <ac:chgData name="Leonie Smith" userId="fed1330f33f5650e" providerId="LiveId" clId="{6E2AC3EF-9AF0-4796-A9D8-2322CC289B3B}" dt="2023-12-15T06:06:06.149" v="101" actId="478"/>
          <ac:picMkLst>
            <pc:docMk/>
            <pc:sldMk cId="2422728137" sldId="447"/>
            <ac:picMk id="30" creationId="{0C1F6CC6-4C1B-4107-FA94-287B073B12C8}"/>
          </ac:picMkLst>
        </pc:picChg>
        <pc:picChg chg="add mod">
          <ac:chgData name="Leonie Smith" userId="fed1330f33f5650e" providerId="LiveId" clId="{6E2AC3EF-9AF0-4796-A9D8-2322CC289B3B}" dt="2023-12-15T05:55:39.005" v="72"/>
          <ac:picMkLst>
            <pc:docMk/>
            <pc:sldMk cId="2422728137" sldId="447"/>
            <ac:picMk id="31" creationId="{652B29F1-E11D-8250-0F86-7EC563CDCFF8}"/>
          </ac:picMkLst>
        </pc:picChg>
      </pc:sldChg>
      <pc:sldChg chg="addSp delSp modSp mod modTransition modAnim">
        <pc:chgData name="Leonie Smith" userId="fed1330f33f5650e" providerId="LiveId" clId="{6E2AC3EF-9AF0-4796-A9D8-2322CC289B3B}" dt="2023-12-15T05:57:10.354" v="76"/>
        <pc:sldMkLst>
          <pc:docMk/>
          <pc:sldMk cId="4160448636" sldId="449"/>
        </pc:sldMkLst>
        <pc:picChg chg="add del mod">
          <ac:chgData name="Leonie Smith" userId="fed1330f33f5650e" providerId="LiveId" clId="{6E2AC3EF-9AF0-4796-A9D8-2322CC289B3B}" dt="2023-12-15T05:56:57.508" v="75"/>
          <ac:picMkLst>
            <pc:docMk/>
            <pc:sldMk cId="4160448636" sldId="449"/>
            <ac:picMk id="7" creationId="{2ADD5B5F-9F4D-58C7-2EA2-B0FA4BB364F1}"/>
          </ac:picMkLst>
        </pc:picChg>
        <pc:picChg chg="add del mod ord">
          <ac:chgData name="Leonie Smith" userId="fed1330f33f5650e" providerId="LiveId" clId="{6E2AC3EF-9AF0-4796-A9D8-2322CC289B3B}" dt="2023-12-15T05:57:10.354" v="76"/>
          <ac:picMkLst>
            <pc:docMk/>
            <pc:sldMk cId="4160448636" sldId="449"/>
            <ac:picMk id="11" creationId="{64F63C25-AFD6-E979-91E6-CFC87585D39B}"/>
          </ac:picMkLst>
        </pc:picChg>
        <pc:picChg chg="add mod">
          <ac:chgData name="Leonie Smith" userId="fed1330f33f5650e" providerId="LiveId" clId="{6E2AC3EF-9AF0-4796-A9D8-2322CC289B3B}" dt="2023-12-15T05:57:10.354" v="76"/>
          <ac:picMkLst>
            <pc:docMk/>
            <pc:sldMk cId="4160448636" sldId="449"/>
            <ac:picMk id="12" creationId="{BE5D371D-CC06-05A3-32C7-AF9118CDFAC6}"/>
          </ac:picMkLst>
        </pc:picChg>
      </pc:sldChg>
      <pc:sldChg chg="addSp modSp">
        <pc:chgData name="Leonie Smith" userId="fed1330f33f5650e" providerId="LiveId" clId="{6E2AC3EF-9AF0-4796-A9D8-2322CC289B3B}" dt="2023-12-15T05:57:58.654" v="77"/>
        <pc:sldMkLst>
          <pc:docMk/>
          <pc:sldMk cId="283334129" sldId="453"/>
        </pc:sldMkLst>
        <pc:picChg chg="add mod">
          <ac:chgData name="Leonie Smith" userId="fed1330f33f5650e" providerId="LiveId" clId="{6E2AC3EF-9AF0-4796-A9D8-2322CC289B3B}" dt="2023-12-15T05:57:58.654" v="77"/>
          <ac:picMkLst>
            <pc:docMk/>
            <pc:sldMk cId="283334129" sldId="453"/>
            <ac:picMk id="6" creationId="{6237E2AD-5F0F-786F-D096-C7F9D49E25BC}"/>
          </ac:picMkLst>
        </pc:picChg>
      </pc:sldChg>
      <pc:sldChg chg="addSp modSp">
        <pc:chgData name="Leonie Smith" userId="fed1330f33f5650e" providerId="LiveId" clId="{6E2AC3EF-9AF0-4796-A9D8-2322CC289B3B}" dt="2023-12-15T06:02:13.308" v="91"/>
        <pc:sldMkLst>
          <pc:docMk/>
          <pc:sldMk cId="1799939013" sldId="455"/>
        </pc:sldMkLst>
        <pc:picChg chg="add mod">
          <ac:chgData name="Leonie Smith" userId="fed1330f33f5650e" providerId="LiveId" clId="{6E2AC3EF-9AF0-4796-A9D8-2322CC289B3B}" dt="2023-12-15T06:02:13.308" v="91"/>
          <ac:picMkLst>
            <pc:docMk/>
            <pc:sldMk cId="1799939013" sldId="455"/>
            <ac:picMk id="6" creationId="{AE0889DF-EE03-5A83-E67E-0CD980A773C1}"/>
          </ac:picMkLst>
        </pc:picChg>
      </pc:sldChg>
      <pc:sldChg chg="addSp delSp modSp mod modTransition modAnim">
        <pc:chgData name="Leonie Smith" userId="fed1330f33f5650e" providerId="LiveId" clId="{6E2AC3EF-9AF0-4796-A9D8-2322CC289B3B}" dt="2023-12-15T06:10:47.374" v="120"/>
        <pc:sldMkLst>
          <pc:docMk/>
          <pc:sldMk cId="4049696417" sldId="456"/>
        </pc:sldMkLst>
        <pc:picChg chg="add del mod">
          <ac:chgData name="Leonie Smith" userId="fed1330f33f5650e" providerId="LiveId" clId="{6E2AC3EF-9AF0-4796-A9D8-2322CC289B3B}" dt="2023-12-15T05:58:40.170" v="80"/>
          <ac:picMkLst>
            <pc:docMk/>
            <pc:sldMk cId="4049696417" sldId="456"/>
            <ac:picMk id="6" creationId="{6B755E75-0B4F-AEDE-7A60-1454C72C2F4D}"/>
          </ac:picMkLst>
        </pc:picChg>
        <pc:picChg chg="add del mod ord">
          <ac:chgData name="Leonie Smith" userId="fed1330f33f5650e" providerId="LiveId" clId="{6E2AC3EF-9AF0-4796-A9D8-2322CC289B3B}" dt="2023-12-15T05:58:52.281" v="81"/>
          <ac:picMkLst>
            <pc:docMk/>
            <pc:sldMk cId="4049696417" sldId="456"/>
            <ac:picMk id="9" creationId="{0894431B-2548-992A-81CF-C5B8249145E4}"/>
          </ac:picMkLst>
        </pc:picChg>
        <pc:picChg chg="add del mod">
          <ac:chgData name="Leonie Smith" userId="fed1330f33f5650e" providerId="LiveId" clId="{6E2AC3EF-9AF0-4796-A9D8-2322CC289B3B}" dt="2023-12-15T05:59:06.384" v="83"/>
          <ac:picMkLst>
            <pc:docMk/>
            <pc:sldMk cId="4049696417" sldId="456"/>
            <ac:picMk id="10" creationId="{3D5ACAF5-3C33-7715-6988-A9E74CE17D25}"/>
          </ac:picMkLst>
        </pc:picChg>
        <pc:picChg chg="add del mod ord">
          <ac:chgData name="Leonie Smith" userId="fed1330f33f5650e" providerId="LiveId" clId="{6E2AC3EF-9AF0-4796-A9D8-2322CC289B3B}" dt="2023-12-15T05:59:17.830" v="84"/>
          <ac:picMkLst>
            <pc:docMk/>
            <pc:sldMk cId="4049696417" sldId="456"/>
            <ac:picMk id="15" creationId="{60A7584C-1D7F-CB8E-71A9-2D356DB23718}"/>
          </ac:picMkLst>
        </pc:picChg>
        <pc:picChg chg="add del mod">
          <ac:chgData name="Leonie Smith" userId="fed1330f33f5650e" providerId="LiveId" clId="{6E2AC3EF-9AF0-4796-A9D8-2322CC289B3B}" dt="2023-12-15T05:59:32.377" v="86"/>
          <ac:picMkLst>
            <pc:docMk/>
            <pc:sldMk cId="4049696417" sldId="456"/>
            <ac:picMk id="16" creationId="{B999ED0E-DAA8-85A4-F6AF-F8D972B3DF68}"/>
          </ac:picMkLst>
        </pc:picChg>
        <pc:picChg chg="add del mod ord">
          <ac:chgData name="Leonie Smith" userId="fed1330f33f5650e" providerId="LiveId" clId="{6E2AC3EF-9AF0-4796-A9D8-2322CC289B3B}" dt="2023-12-15T05:59:43.652" v="87"/>
          <ac:picMkLst>
            <pc:docMk/>
            <pc:sldMk cId="4049696417" sldId="456"/>
            <ac:picMk id="21" creationId="{5AD0D277-7401-2EA8-3834-67C370588A4D}"/>
          </ac:picMkLst>
        </pc:picChg>
        <pc:picChg chg="add del mod">
          <ac:chgData name="Leonie Smith" userId="fed1330f33f5650e" providerId="LiveId" clId="{6E2AC3EF-9AF0-4796-A9D8-2322CC289B3B}" dt="2023-12-15T05:59:57.321" v="89"/>
          <ac:picMkLst>
            <pc:docMk/>
            <pc:sldMk cId="4049696417" sldId="456"/>
            <ac:picMk id="22" creationId="{F969524D-AF15-171E-A067-78E26D3D69B1}"/>
          </ac:picMkLst>
        </pc:picChg>
        <pc:picChg chg="add del mod ord">
          <ac:chgData name="Leonie Smith" userId="fed1330f33f5650e" providerId="LiveId" clId="{6E2AC3EF-9AF0-4796-A9D8-2322CC289B3B}" dt="2023-12-15T06:00:10.208" v="90"/>
          <ac:picMkLst>
            <pc:docMk/>
            <pc:sldMk cId="4049696417" sldId="456"/>
            <ac:picMk id="27" creationId="{53248AF3-7478-8BC4-1785-E5DC0570BFF7}"/>
          </ac:picMkLst>
        </pc:picChg>
        <pc:picChg chg="add del mod">
          <ac:chgData name="Leonie Smith" userId="fed1330f33f5650e" providerId="LiveId" clId="{6E2AC3EF-9AF0-4796-A9D8-2322CC289B3B}" dt="2023-12-15T06:10:38.709" v="119"/>
          <ac:picMkLst>
            <pc:docMk/>
            <pc:sldMk cId="4049696417" sldId="456"/>
            <ac:picMk id="28" creationId="{4B8FF0A1-7464-D39A-D7BD-2BEA8111B46B}"/>
          </ac:picMkLst>
        </pc:picChg>
        <pc:picChg chg="add del mod ord">
          <ac:chgData name="Leonie Smith" userId="fed1330f33f5650e" providerId="LiveId" clId="{6E2AC3EF-9AF0-4796-A9D8-2322CC289B3B}" dt="2023-12-15T06:10:47.374" v="120"/>
          <ac:picMkLst>
            <pc:docMk/>
            <pc:sldMk cId="4049696417" sldId="456"/>
            <ac:picMk id="33" creationId="{52D8E5B3-E797-2D53-5E3C-E05AC6E1CA9E}"/>
          </ac:picMkLst>
        </pc:picChg>
        <pc:picChg chg="add mod">
          <ac:chgData name="Leonie Smith" userId="fed1330f33f5650e" providerId="LiveId" clId="{6E2AC3EF-9AF0-4796-A9D8-2322CC289B3B}" dt="2023-12-15T06:10:47.374" v="120"/>
          <ac:picMkLst>
            <pc:docMk/>
            <pc:sldMk cId="4049696417" sldId="456"/>
            <ac:picMk id="34" creationId="{3E6196AD-DEA3-DED0-0A62-820C5FF5797D}"/>
          </ac:picMkLst>
        </pc:picChg>
      </pc:sldChg>
      <pc:sldChg chg="addSp modSp">
        <pc:chgData name="Leonie Smith" userId="fed1330f33f5650e" providerId="LiveId" clId="{6E2AC3EF-9AF0-4796-A9D8-2322CC289B3B}" dt="2023-12-15T06:02:50.665" v="92"/>
        <pc:sldMkLst>
          <pc:docMk/>
          <pc:sldMk cId="783514268" sldId="459"/>
        </pc:sldMkLst>
        <pc:picChg chg="add mod">
          <ac:chgData name="Leonie Smith" userId="fed1330f33f5650e" providerId="LiveId" clId="{6E2AC3EF-9AF0-4796-A9D8-2322CC289B3B}" dt="2023-12-15T06:02:50.665" v="92"/>
          <ac:picMkLst>
            <pc:docMk/>
            <pc:sldMk cId="783514268" sldId="459"/>
            <ac:picMk id="6" creationId="{2D27BDF8-81F7-11EB-ADC1-0CDE55F18FDA}"/>
          </ac:picMkLst>
        </pc:picChg>
      </pc:sldChg>
      <pc:sldChg chg="addSp delSp modSp mod modTransition modAnim">
        <pc:chgData name="Leonie Smith" userId="fed1330f33f5650e" providerId="LiveId" clId="{6E2AC3EF-9AF0-4796-A9D8-2322CC289B3B}" dt="2023-12-15T06:12:04.986" v="126"/>
        <pc:sldMkLst>
          <pc:docMk/>
          <pc:sldMk cId="3596600315" sldId="468"/>
        </pc:sldMkLst>
        <pc:picChg chg="add del mod">
          <ac:chgData name="Leonie Smith" userId="fed1330f33f5650e" providerId="LiveId" clId="{6E2AC3EF-9AF0-4796-A9D8-2322CC289B3B}" dt="2023-12-15T05:11:45.902" v="2"/>
          <ac:picMkLst>
            <pc:docMk/>
            <pc:sldMk cId="3596600315" sldId="468"/>
            <ac:picMk id="6" creationId="{AACD18D2-56B0-9E50-97C4-AF95846C25DF}"/>
          </ac:picMkLst>
        </pc:picChg>
        <pc:picChg chg="add del mod ord">
          <ac:chgData name="Leonie Smith" userId="fed1330f33f5650e" providerId="LiveId" clId="{6E2AC3EF-9AF0-4796-A9D8-2322CC289B3B}" dt="2023-12-15T05:11:51.988" v="3"/>
          <ac:picMkLst>
            <pc:docMk/>
            <pc:sldMk cId="3596600315" sldId="468"/>
            <ac:picMk id="11" creationId="{D962FFCD-1729-730A-55CE-A35243F7C316}"/>
          </ac:picMkLst>
        </pc:picChg>
        <pc:picChg chg="add del mod">
          <ac:chgData name="Leonie Smith" userId="fed1330f33f5650e" providerId="LiveId" clId="{6E2AC3EF-9AF0-4796-A9D8-2322CC289B3B}" dt="2023-12-15T05:12:08.202" v="5"/>
          <ac:picMkLst>
            <pc:docMk/>
            <pc:sldMk cId="3596600315" sldId="468"/>
            <ac:picMk id="12" creationId="{E71FB37A-6A9C-0602-11AA-DAE5EB1D4A4B}"/>
          </ac:picMkLst>
        </pc:picChg>
        <pc:picChg chg="add del mod ord">
          <ac:chgData name="Leonie Smith" userId="fed1330f33f5650e" providerId="LiveId" clId="{6E2AC3EF-9AF0-4796-A9D8-2322CC289B3B}" dt="2023-12-15T05:12:14.399" v="6"/>
          <ac:picMkLst>
            <pc:docMk/>
            <pc:sldMk cId="3596600315" sldId="468"/>
            <ac:picMk id="29" creationId="{588DDD99-E92E-A4E2-4D31-DA84080078CE}"/>
          </ac:picMkLst>
        </pc:picChg>
        <pc:picChg chg="add del mod">
          <ac:chgData name="Leonie Smith" userId="fed1330f33f5650e" providerId="LiveId" clId="{6E2AC3EF-9AF0-4796-A9D8-2322CC289B3B}" dt="2023-12-15T05:12:21.570" v="8"/>
          <ac:picMkLst>
            <pc:docMk/>
            <pc:sldMk cId="3596600315" sldId="468"/>
            <ac:picMk id="30" creationId="{675E23A9-4A7D-78FD-BBF5-6B430352E891}"/>
          </ac:picMkLst>
        </pc:picChg>
        <pc:picChg chg="add del mod ord">
          <ac:chgData name="Leonie Smith" userId="fed1330f33f5650e" providerId="LiveId" clId="{6E2AC3EF-9AF0-4796-A9D8-2322CC289B3B}" dt="2023-12-15T05:12:27.570" v="9"/>
          <ac:picMkLst>
            <pc:docMk/>
            <pc:sldMk cId="3596600315" sldId="468"/>
            <ac:picMk id="35" creationId="{C82F29D8-FD98-2E92-4F43-2C448A4536B6}"/>
          </ac:picMkLst>
        </pc:picChg>
        <pc:picChg chg="add del mod">
          <ac:chgData name="Leonie Smith" userId="fed1330f33f5650e" providerId="LiveId" clId="{6E2AC3EF-9AF0-4796-A9D8-2322CC289B3B}" dt="2023-12-15T06:11:37.025" v="122"/>
          <ac:picMkLst>
            <pc:docMk/>
            <pc:sldMk cId="3596600315" sldId="468"/>
            <ac:picMk id="36" creationId="{AA4A8CF8-D8F6-63BD-51DE-10609C0BFEF0}"/>
          </ac:picMkLst>
        </pc:picChg>
        <pc:picChg chg="add del mod ord">
          <ac:chgData name="Leonie Smith" userId="fed1330f33f5650e" providerId="LiveId" clId="{6E2AC3EF-9AF0-4796-A9D8-2322CC289B3B}" dt="2023-12-15T06:11:43.030" v="123"/>
          <ac:picMkLst>
            <pc:docMk/>
            <pc:sldMk cId="3596600315" sldId="468"/>
            <ac:picMk id="41" creationId="{43ECD7B9-4612-0B7B-FEF6-56353F3EBA25}"/>
          </ac:picMkLst>
        </pc:picChg>
        <pc:picChg chg="add del mod">
          <ac:chgData name="Leonie Smith" userId="fed1330f33f5650e" providerId="LiveId" clId="{6E2AC3EF-9AF0-4796-A9D8-2322CC289B3B}" dt="2023-12-15T06:11:58.884" v="125"/>
          <ac:picMkLst>
            <pc:docMk/>
            <pc:sldMk cId="3596600315" sldId="468"/>
            <ac:picMk id="42" creationId="{3D89E12F-B51C-FF1B-6EE1-9EC3C69FC440}"/>
          </ac:picMkLst>
        </pc:picChg>
        <pc:picChg chg="add del mod ord">
          <ac:chgData name="Leonie Smith" userId="fed1330f33f5650e" providerId="LiveId" clId="{6E2AC3EF-9AF0-4796-A9D8-2322CC289B3B}" dt="2023-12-15T06:12:04.986" v="126"/>
          <ac:picMkLst>
            <pc:docMk/>
            <pc:sldMk cId="3596600315" sldId="468"/>
            <ac:picMk id="47" creationId="{C5D75203-D249-3EAD-DFFB-19C888B88E7C}"/>
          </ac:picMkLst>
        </pc:picChg>
        <pc:picChg chg="add mod">
          <ac:chgData name="Leonie Smith" userId="fed1330f33f5650e" providerId="LiveId" clId="{6E2AC3EF-9AF0-4796-A9D8-2322CC289B3B}" dt="2023-12-15T06:12:04.986" v="126"/>
          <ac:picMkLst>
            <pc:docMk/>
            <pc:sldMk cId="3596600315" sldId="468"/>
            <ac:picMk id="48" creationId="{3AE10E23-3A60-5028-B40B-34C5463BB1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32 </a:t>
            </a:r>
            <a:r>
              <a:rPr lang="en-IN" sz="1200" b="1" i="0" u="none" strike="noStrike" baseline="0" dirty="0">
                <a:latin typeface="TimesNewRomanPS-BoldMT"/>
              </a:rPr>
              <a:t>Jesus Baptized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Baptizes Jesus - Matthew 3:1 – 17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Temptation of Jesus (1) – Matthew 4:1–4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Temptation (2) – Matt 4:5-7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Temptation (3) – Matt 4:8-11 (Right Top)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2023/12/20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32-2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3AE10E23-3A60-5028-B40B-34C5463BB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"/>
    </mc:Choice>
    <mc:Fallback xmlns="">
      <p:transition spd="slow" advTm="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85CF8-45B4-1713-7A63-A73B9BE4B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84A847-CDF5-A56F-B219-8F9A254C20D2}"/>
              </a:ext>
            </a:extLst>
          </p:cNvPr>
          <p:cNvSpPr txBox="1"/>
          <p:nvPr/>
        </p:nvSpPr>
        <p:spPr>
          <a:xfrm>
            <a:off x="268129" y="233721"/>
            <a:ext cx="339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2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the devil took him into the holy city. He set him on the pinnacle of the temple, </a:t>
            </a:r>
            <a:endParaRPr lang="en-ZA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C1BD31-387E-3AA4-1461-1C3CCAB3E6A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शैतान ने येशु को पवित्र नगर में ले जाकर मंदिर के शीर्ष पर खड़ा कर दिया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060E27-28D9-883C-E899-09F0E4828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0"/>
    </mc:Choice>
    <mc:Fallback xmlns="">
      <p:transition spd="slow" advTm="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E732A-FFFC-53EA-51C3-124CEBFCA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3BA837-D924-C03B-591D-14A7D2D34CFE}"/>
              </a:ext>
            </a:extLst>
          </p:cNvPr>
          <p:cNvSpPr txBox="1"/>
          <p:nvPr/>
        </p:nvSpPr>
        <p:spPr>
          <a:xfrm>
            <a:off x="10081600" y="233721"/>
            <a:ext cx="339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5,6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said to him, “If you are the Son of God, throw yourself down, for it is written,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‘He will command his angels concerning you,’ and,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‘On their hands they will bear you up,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so that you don’t dash your foot against a stone.’”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BDBB61-C23E-FEB2-8491-0BEB22745A7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उनसे कहा, “यदि तुम परमेश्वर-पुत्र हो तो यहां से नीचे कूद जाओ, क्योंकि लिखा है,</a:t>
            </a:r>
          </a:p>
          <a:p>
            <a:pPr algn="l"/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“वह अपने स्वर्गदूतों को तुम्हारे संबंध में</a:t>
            </a:r>
          </a:p>
          <a:p>
            <a:pPr algn="l"/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आज्ञा देंगे तथा वे तुम्हें हाथों-हाथ उठा लेंगे</a:t>
            </a:r>
          </a:p>
          <a:p>
            <a:pPr algn="l"/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कि तुम्हारे पैर को पत्थर से चोट न लगे.”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78020D9-01FE-B6FB-DD19-AF0D06FD5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2"/>
    </mc:Choice>
    <mc:Fallback xmlns="">
      <p:transition spd="slow" advTm="15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1FD71-9E49-0CBD-8217-B81A53751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65170-E7FA-F6C4-02C0-532BDEA9B4FA}"/>
              </a:ext>
            </a:extLst>
          </p:cNvPr>
          <p:cNvSpPr txBox="1"/>
          <p:nvPr/>
        </p:nvSpPr>
        <p:spPr>
          <a:xfrm>
            <a:off x="268129" y="233721"/>
            <a:ext cx="339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said to him,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“Again, it is written, ‘You shall not test the Lord, your God.’”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91F00-95F3-E97F-43B8-FE554639412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उसके उत्तर में येशु ने उससे कहा, “यह भी तो लिखा है तुम प्रभु अपने परमेश्वर को न परखो.”</a:t>
            </a:r>
            <a:endParaRPr lang="en-IN" sz="32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E5D371D-CC06-05A3-32C7-AF9118CDF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3"/>
    </mc:Choice>
    <mc:Fallback xmlns="">
      <p:transition spd="slow" advTm="9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B9E88-76A9-1EFE-462C-FA5456E9B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1" b="10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83B6C-1C17-A7A3-EAEC-1670B52DC73C}"/>
              </a:ext>
            </a:extLst>
          </p:cNvPr>
          <p:cNvSpPr txBox="1"/>
          <p:nvPr/>
        </p:nvSpPr>
        <p:spPr>
          <a:xfrm>
            <a:off x="268129" y="233721"/>
            <a:ext cx="339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Again, the devil took him to an exceedingly high mountain, and showed him all the kingdoms of the world and their glory.</a:t>
            </a:r>
            <a:endParaRPr lang="en-Z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29F0FF-CE70-71F9-9F6F-0BB1BE980B6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शैतान येशु को अत्यंत ऊंचे पर्वत पर ले गया और विश्व के सारे राज्य और उनका सारा ऐश्वर्य दिखाते हुए उनसे कहा,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37E2AD-5F0F-786F-D096-C7F9D49E2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9"/>
    </mc:Choice>
    <mc:Fallback xmlns="">
      <p:transition spd="slow" advTm="9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50D99-0E63-C902-96B6-DA17F6454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37E70-189C-C2C3-D67A-B085FD26A595}"/>
              </a:ext>
            </a:extLst>
          </p:cNvPr>
          <p:cNvSpPr txBox="1"/>
          <p:nvPr/>
        </p:nvSpPr>
        <p:spPr>
          <a:xfrm>
            <a:off x="10359187" y="233721"/>
            <a:ext cx="339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said to him, “I will give you all of these things, if you will fall down and worship me.”</a:t>
            </a:r>
            <a:endParaRPr lang="en-ZA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13DAA-3DA5-65CC-4C14-5D452C151BC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“मैं ये सब तुम्हें दे दूंगा यदि तुम मेरी दंडवत-वंदना करो.”</a:t>
            </a:r>
            <a:endParaRPr lang="en-IN" sz="3200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3E6196AD-DEA3-DED0-0A62-820C5FF57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9"/>
    </mc:Choice>
    <mc:Fallback xmlns="">
      <p:transition spd="slow" advTm="5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17E7F-4B97-D6F4-F119-B6F0FC57A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9608BF-06EA-9C4B-5DB2-7ACC6C8508B9}"/>
              </a:ext>
            </a:extLst>
          </p:cNvPr>
          <p:cNvSpPr txBox="1"/>
          <p:nvPr/>
        </p:nvSpPr>
        <p:spPr>
          <a:xfrm>
            <a:off x="5666705" y="280215"/>
            <a:ext cx="6794228" cy="3290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प्रभु यीशु का परीक्षा -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मत्ती 4:1-11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09B54-7A05-4D3D-FF8E-07E3BD93B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668" y="0"/>
            <a:ext cx="130856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259210-FC69-175A-34CE-E11A2A800DE1}"/>
              </a:ext>
            </a:extLst>
          </p:cNvPr>
          <p:cNvSpPr txBox="1"/>
          <p:nvPr/>
        </p:nvSpPr>
        <p:spPr>
          <a:xfrm>
            <a:off x="10277543" y="6063026"/>
            <a:ext cx="339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4: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Jesus said to him,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“Get behind me,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Satan! For it is written, ‘You shall worship the Lord your God, and you shall serve him only.’”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BB824-7148-CD64-6D8F-478E6DD7482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 पर येशु ने उसे उत्तर दिया, “हट, शैतान! दूर हो! क्योंकि लिखा है, तुम सिर्फ प्रभु अपने परमेश्वर की ही आराधना और सेवा किया करो.”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E0889DF-EE03-5A83-E67E-0CD980A77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2"/>
    </mc:Choice>
    <mc:Fallback xmlns="">
      <p:transition spd="slow" advTm="1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70C95-8E15-F41A-E29A-AECBAFC12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E619-536E-48C6-430D-EFE3F7F74689}"/>
              </a:ext>
            </a:extLst>
          </p:cNvPr>
          <p:cNvSpPr txBox="1"/>
          <p:nvPr/>
        </p:nvSpPr>
        <p:spPr>
          <a:xfrm>
            <a:off x="10081598" y="233721"/>
            <a:ext cx="339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the devil left him, and behold, angels came and served him.</a:t>
            </a:r>
            <a:endParaRPr lang="en-US" sz="4800" dirty="0">
              <a:solidFill>
                <a:srgbClr val="121212"/>
              </a:solidFill>
              <a:latin typeface="Arial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63B5BE-1557-2E9B-44B2-E3736C56913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शैतान उन्हें छोड़कर चला गया और स्वर्गदूत आए और उनकी सेवा करने लगे.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27BDF8-81F7-11EB-ADC1-0CDE55F18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5"/>
    </mc:Choice>
    <mc:Fallback xmlns="">
      <p:transition spd="slow" advTm="6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A545F-7B8E-0F02-6311-73BB6B6FD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97B7D9-B913-8E82-2F7F-2707D88D1ADF}"/>
              </a:ext>
            </a:extLst>
          </p:cNvPr>
          <p:cNvSpPr txBox="1"/>
          <p:nvPr/>
        </p:nvSpPr>
        <p:spPr>
          <a:xfrm>
            <a:off x="10081598" y="233721"/>
            <a:ext cx="339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The Temptation of Jesus  – </a:t>
            </a:r>
          </a:p>
          <a:p>
            <a:r>
              <a:rPr lang="en-US" sz="5400" b="0" i="0" u="none" strike="noStrike" baseline="0" dirty="0">
                <a:latin typeface="TimesNewRomanPSMT"/>
              </a:rPr>
              <a:t>Matthew 4:1–11 </a:t>
            </a:r>
            <a:endParaRPr lang="en-ZA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3BF55-B021-B40D-C55D-E356CF88912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dirty="0"/>
              <a:t>प्रभु यीशु का परीक्षा -</a:t>
            </a:r>
          </a:p>
          <a:p>
            <a:r>
              <a:rPr lang="hi-IN" sz="6000" dirty="0"/>
              <a:t>मत्ती 4:1-11</a:t>
            </a:r>
            <a:endParaRPr lang="en-IN" sz="6000" dirty="0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85C2CD6E-2645-89E6-4A49-565A90623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"/>
    </mc:Choice>
    <mc:Fallback xmlns="">
      <p:transition spd="slow" advTm="2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212A1-8675-9287-F71D-E2267C62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3164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34B1C-4D8D-9B4E-359B-DF84B64871F7}"/>
              </a:ext>
            </a:extLst>
          </p:cNvPr>
          <p:cNvSpPr txBox="1"/>
          <p:nvPr/>
        </p:nvSpPr>
        <p:spPr>
          <a:xfrm>
            <a:off x="5666705" y="280215"/>
            <a:ext cx="6794228" cy="3290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प्रभु यीशु का परीक्षा -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मत्ती 4:1-11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Jesus was led up by the Spirit into the wilderness to be tempted by the devil. 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he had fasted forty days and forty nights, he was hungry afterward.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22B8C-36EC-950A-B646-6FEE26BF0F0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इसके बाद पवित्र आत्मा के निर्देश में येशु को बंजर भूमि ले जाया गया कि वह शैतान द्वारा परखे जाएं. </a:t>
            </a:r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उन्होंने चालीस दिन और चालीस रात उपवास किया. उसके बाद जब उन्हें भूख लगी,</a:t>
            </a:r>
            <a:endParaRPr lang="en-IN" sz="3200" dirty="0"/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E1D447EE-83B0-6BA6-4583-555143B19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4"/>
    </mc:Choice>
    <mc:Fallback xmlns="">
      <p:transition spd="slow" advTm="1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F7156-C482-8257-6CE2-0100352F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726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08C4AF-93C2-F4DD-F01A-ACD93553AE13}"/>
              </a:ext>
            </a:extLst>
          </p:cNvPr>
          <p:cNvSpPr txBox="1"/>
          <p:nvPr/>
        </p:nvSpPr>
        <p:spPr>
          <a:xfrm>
            <a:off x="9444789" y="233721"/>
            <a:ext cx="339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4:1,2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tempter came and said to him, “If you are the Son of God, command that these stones become bread.”</a:t>
            </a:r>
            <a:endParaRPr lang="en-US" sz="5400" b="0" i="0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3D082C-21DD-483E-603D-49913A9A4D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परखने वाले ने उनके पास आकर कहा, “यदि तुम परमेश्वर-पुत्र हो तो इन पत्थरों को आज्ञा दो कि ये रोटी बन जाएं.”</a:t>
            </a:r>
            <a:endParaRPr lang="en-IN" sz="32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E8E5D309-157C-969C-78BC-4290B0916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2"/>
    </mc:Choice>
    <mc:Fallback xmlns="">
      <p:transition spd="slow" advTm="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E1802-E364-B773-5F44-E758E83AE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A8087C-ADDF-2B64-4048-1164960610AB}"/>
              </a:ext>
            </a:extLst>
          </p:cNvPr>
          <p:cNvSpPr txBox="1"/>
          <p:nvPr/>
        </p:nvSpPr>
        <p:spPr>
          <a:xfrm>
            <a:off x="10310205" y="233721"/>
            <a:ext cx="339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4: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1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he answered,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“It is written, ‘Man shall not live by bread alone, but by every word that proceeds out of God’s mouth.’”</a:t>
            </a:r>
            <a:endParaRPr lang="en-US" sz="4400" b="0" i="0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78DE1-CE15-5A6E-BF77-5C40F5F713A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येशु ने उसे उत्तर दिया, “मनुष्य का जीवन सिर्फ भोजन पर नहीं, बल्कि परमेश्वर के मुख से निकले हुए हर एक शब्द पर भी निर्भर है.”</a:t>
            </a:r>
            <a:endParaRPr lang="en-IN" sz="32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35C911B-8F7D-ADCD-719D-DDC550BCC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8"/>
    </mc:Choice>
    <mc:Fallback xmlns="">
      <p:transition spd="slow" advTm="1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708</Words>
  <Application>Microsoft Office PowerPoint</Application>
  <PresentationFormat>Widescreen</PresentationFormat>
  <Paragraphs>53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ArialMT</vt:lpstr>
      <vt:lpstr>Calibri</vt:lpstr>
      <vt:lpstr>Calibri Light</vt:lpstr>
      <vt:lpstr>Inter</vt:lpstr>
      <vt:lpstr>Mangal</vt:lpstr>
      <vt:lpstr>TimesNewRomanPS-BoldMT</vt:lpstr>
      <vt:lpstr>TimesNewRomanPSMT</vt:lpstr>
      <vt:lpstr>Office Theme</vt:lpstr>
      <vt:lpstr>32-2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37</cp:revision>
  <dcterms:created xsi:type="dcterms:W3CDTF">2021-07-20T09:23:46Z</dcterms:created>
  <dcterms:modified xsi:type="dcterms:W3CDTF">2023-12-20T16:31:21Z</dcterms:modified>
</cp:coreProperties>
</file>