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84" r:id="rId5"/>
    <p:sldId id="441" r:id="rId6"/>
    <p:sldId id="450" r:id="rId7"/>
    <p:sldId id="481" r:id="rId8"/>
    <p:sldId id="485" r:id="rId9"/>
    <p:sldId id="451" r:id="rId10"/>
    <p:sldId id="452" r:id="rId11"/>
    <p:sldId id="453" r:id="rId12"/>
    <p:sldId id="454" r:id="rId13"/>
    <p:sldId id="455" r:id="rId14"/>
    <p:sldId id="456" r:id="rId15"/>
    <p:sldId id="457" r:id="rId16"/>
    <p:sldId id="483" r:id="rId17"/>
    <p:sldId id="482" r:id="rId18"/>
    <p:sldId id="458" r:id="rId19"/>
    <p:sldId id="467" r:id="rId20"/>
    <p:sldId id="469" r:id="rId21"/>
    <p:sldId id="470" r:id="rId22"/>
    <p:sldId id="471" r:id="rId23"/>
    <p:sldId id="472" r:id="rId24"/>
    <p:sldId id="4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EDF16-5EC3-4D44-AAAF-DD3C64401A1D}" v="72" dt="2023-12-15T06:37:40.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10" autoAdjust="0"/>
    <p:restoredTop sz="94951" autoAdjust="0"/>
  </p:normalViewPr>
  <p:slideViewPr>
    <p:cSldViewPr snapToGrid="0">
      <p:cViewPr varScale="1">
        <p:scale>
          <a:sx n="53" d="100"/>
          <a:sy n="53" d="100"/>
        </p:scale>
        <p:origin x="78" y="11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DA306FB-A6BF-429D-B5A8-149F89CDC4F5}"/>
    <pc:docChg chg="modSld">
      <pc:chgData name="Alfred Smith" userId="3c60a3631c0db8ad" providerId="LiveId" clId="{3DA306FB-A6BF-429D-B5A8-149F89CDC4F5}" dt="2023-01-25T14:42:44.256" v="0"/>
      <pc:docMkLst>
        <pc:docMk/>
      </pc:docMkLst>
      <pc:sldChg chg="modSp mod">
        <pc:chgData name="Alfred Smith" userId="3c60a3631c0db8ad" providerId="LiveId" clId="{3DA306FB-A6BF-429D-B5A8-149F89CDC4F5}" dt="2023-01-25T14:42:44.256" v="0"/>
        <pc:sldMkLst>
          <pc:docMk/>
          <pc:sldMk cId="3596600315" sldId="468"/>
        </pc:sldMkLst>
        <pc:spChg chg="mod">
          <ac:chgData name="Alfred Smith" userId="3c60a3631c0db8ad" providerId="LiveId" clId="{3DA306FB-A6BF-429D-B5A8-149F89CDC4F5}" dt="2023-01-25T14:42:44.256" v="0"/>
          <ac:spMkLst>
            <pc:docMk/>
            <pc:sldMk cId="3596600315" sldId="468"/>
            <ac:spMk id="3" creationId="{0162BEE1-134B-8B70-2BB8-9226F1DF1614}"/>
          </ac:spMkLst>
        </pc:spChg>
      </pc:sldChg>
    </pc:docChg>
  </pc:docChgLst>
  <pc:docChgLst>
    <pc:chgData name="Leonie Smith" userId="fed1330f33f5650e" providerId="LiveId" clId="{7E494417-325B-41C0-A5A2-1BD313E368C5}"/>
    <pc:docChg chg="custSel modSld">
      <pc:chgData name="Leonie Smith" userId="fed1330f33f5650e" providerId="LiveId" clId="{7E494417-325B-41C0-A5A2-1BD313E368C5}" dt="2023-01-13T08:21:16.050" v="55"/>
      <pc:docMkLst>
        <pc:docMk/>
      </pc:docMkLst>
      <pc:sldChg chg="addSp delSp modSp mod modTransition">
        <pc:chgData name="Leonie Smith" userId="fed1330f33f5650e" providerId="LiveId" clId="{7E494417-325B-41C0-A5A2-1BD313E368C5}" dt="2023-01-09T11:57:05.053" v="10"/>
        <pc:sldMkLst>
          <pc:docMk/>
          <pc:sldMk cId="3261377596" sldId="438"/>
        </pc:sldMkLst>
        <pc:spChg chg="del">
          <ac:chgData name="Leonie Smith" userId="fed1330f33f5650e" providerId="LiveId" clId="{7E494417-325B-41C0-A5A2-1BD313E368C5}" dt="2023-01-09T11:55:17.701" v="0" actId="21"/>
          <ac:spMkLst>
            <pc:docMk/>
            <pc:sldMk cId="3261377596" sldId="438"/>
            <ac:spMk id="2" creationId="{132CFEAE-35B5-784B-D3D8-74AB3A9FED38}"/>
          </ac:spMkLst>
        </pc:spChg>
        <pc:spChg chg="add mod">
          <ac:chgData name="Leonie Smith" userId="fed1330f33f5650e" providerId="LiveId" clId="{7E494417-325B-41C0-A5A2-1BD313E368C5}" dt="2023-01-09T11:56:36.120" v="9"/>
          <ac:spMkLst>
            <pc:docMk/>
            <pc:sldMk cId="3261377596" sldId="438"/>
            <ac:spMk id="3" creationId="{B27C300C-444E-EEF7-7E20-ECFF1943CADB}"/>
          </ac:spMkLst>
        </pc:spChg>
      </pc:sldChg>
      <pc:sldChg chg="addSp delSp modSp mod modTransition modAnim">
        <pc:chgData name="Leonie Smith" userId="fed1330f33f5650e" providerId="LiveId" clId="{7E494417-325B-41C0-A5A2-1BD313E368C5}" dt="2023-01-09T11:59:33.946" v="34"/>
        <pc:sldMkLst>
          <pc:docMk/>
          <pc:sldMk cId="3759221820" sldId="439"/>
        </pc:sldMkLst>
        <pc:spChg chg="add mod">
          <ac:chgData name="Leonie Smith" userId="fed1330f33f5650e" providerId="LiveId" clId="{7E494417-325B-41C0-A5A2-1BD313E368C5}" dt="2023-01-09T11:59:33.946" v="34"/>
          <ac:spMkLst>
            <pc:docMk/>
            <pc:sldMk cId="3759221820" sldId="439"/>
            <ac:spMk id="3" creationId="{946DCC42-BCA2-FC0E-16D3-B17FCA124B2A}"/>
          </ac:spMkLst>
        </pc:spChg>
        <pc:spChg chg="del">
          <ac:chgData name="Leonie Smith" userId="fed1330f33f5650e" providerId="LiveId" clId="{7E494417-325B-41C0-A5A2-1BD313E368C5}" dt="2023-01-09T11:57:19.759" v="11" actId="21"/>
          <ac:spMkLst>
            <pc:docMk/>
            <pc:sldMk cId="3759221820" sldId="439"/>
            <ac:spMk id="6" creationId="{416C064E-628E-47C0-A712-DB178FE9901E}"/>
          </ac:spMkLst>
        </pc:spChg>
        <pc:picChg chg="del">
          <ac:chgData name="Leonie Smith" userId="fed1330f33f5650e" providerId="LiveId" clId="{7E494417-325B-41C0-A5A2-1BD313E368C5}" dt="2023-01-09T11:57:05.053" v="10"/>
          <ac:picMkLst>
            <pc:docMk/>
            <pc:sldMk cId="3759221820" sldId="439"/>
            <ac:picMk id="2" creationId="{1DED28C1-49CE-8837-BFA3-150FB6522FB5}"/>
          </ac:picMkLst>
        </pc:picChg>
      </pc:sldChg>
      <pc:sldChg chg="addSp delSp modSp mod modTransition modAnim">
        <pc:chgData name="Leonie Smith" userId="fed1330f33f5650e" providerId="LiveId" clId="{7E494417-325B-41C0-A5A2-1BD313E368C5}" dt="2023-01-09T11:59:36.294" v="35"/>
        <pc:sldMkLst>
          <pc:docMk/>
          <pc:sldMk cId="3676245138" sldId="441"/>
        </pc:sldMkLst>
        <pc:spChg chg="add mod">
          <ac:chgData name="Leonie Smith" userId="fed1330f33f5650e" providerId="LiveId" clId="{7E494417-325B-41C0-A5A2-1BD313E368C5}" dt="2023-01-09T11:59:36.294" v="35"/>
          <ac:spMkLst>
            <pc:docMk/>
            <pc:sldMk cId="3676245138" sldId="441"/>
            <ac:spMk id="2" creationId="{DA548147-CE08-3750-A249-0332D628416E}"/>
          </ac:spMkLst>
        </pc:spChg>
        <pc:spChg chg="del">
          <ac:chgData name="Leonie Smith" userId="fed1330f33f5650e" providerId="LiveId" clId="{7E494417-325B-41C0-A5A2-1BD313E368C5}" dt="2023-01-09T11:57:27.097" v="12" actId="21"/>
          <ac:spMkLst>
            <pc:docMk/>
            <pc:sldMk cId="3676245138" sldId="441"/>
            <ac:spMk id="6" creationId="{416C064E-628E-47C0-A712-DB178FE9901E}"/>
          </ac:spMkLst>
        </pc:spChg>
        <pc:picChg chg="del">
          <ac:chgData name="Leonie Smith" userId="fed1330f33f5650e" providerId="LiveId" clId="{7E494417-325B-41C0-A5A2-1BD313E368C5}" dt="2023-01-09T11:57:05.053" v="10"/>
          <ac:picMkLst>
            <pc:docMk/>
            <pc:sldMk cId="3676245138" sldId="441"/>
            <ac:picMk id="8" creationId="{5C76E4F8-8477-A53B-03C9-07981AF50144}"/>
          </ac:picMkLst>
        </pc:picChg>
      </pc:sldChg>
      <pc:sldChg chg="modSp mod modTransition">
        <pc:chgData name="Leonie Smith" userId="fed1330f33f5650e" providerId="LiveId" clId="{7E494417-325B-41C0-A5A2-1BD313E368C5}" dt="2023-01-09T12:00:19.314" v="45"/>
        <pc:sldMkLst>
          <pc:docMk/>
          <pc:sldMk cId="538051216" sldId="450"/>
        </pc:sldMkLst>
        <pc:spChg chg="mod">
          <ac:chgData name="Leonie Smith" userId="fed1330f33f5650e" providerId="LiveId" clId="{7E494417-325B-41C0-A5A2-1BD313E368C5}" dt="2023-01-09T12:00:19.314" v="45"/>
          <ac:spMkLst>
            <pc:docMk/>
            <pc:sldMk cId="538051216" sldId="450"/>
            <ac:spMk id="2" creationId="{722EF22C-2C24-6162-6CD7-15D3FCABABB0}"/>
          </ac:spMkLst>
        </pc:spChg>
      </pc:sldChg>
      <pc:sldChg chg="addSp delSp modSp mod modTransition modAnim">
        <pc:chgData name="Leonie Smith" userId="fed1330f33f5650e" providerId="LiveId" clId="{7E494417-325B-41C0-A5A2-1BD313E368C5}" dt="2023-01-09T11:59:40.559" v="37"/>
        <pc:sldMkLst>
          <pc:docMk/>
          <pc:sldMk cId="3386340796" sldId="451"/>
        </pc:sldMkLst>
        <pc:spChg chg="add mod">
          <ac:chgData name="Leonie Smith" userId="fed1330f33f5650e" providerId="LiveId" clId="{7E494417-325B-41C0-A5A2-1BD313E368C5}" dt="2023-01-09T11:59:40.559" v="37"/>
          <ac:spMkLst>
            <pc:docMk/>
            <pc:sldMk cId="3386340796" sldId="451"/>
            <ac:spMk id="2" creationId="{E2DFF69B-74FF-98D7-7071-0009392EAD2D}"/>
          </ac:spMkLst>
        </pc:spChg>
        <pc:spChg chg="del">
          <ac:chgData name="Leonie Smith" userId="fed1330f33f5650e" providerId="LiveId" clId="{7E494417-325B-41C0-A5A2-1BD313E368C5}" dt="2023-01-09T11:57:46.958" v="14" actId="21"/>
          <ac:spMkLst>
            <pc:docMk/>
            <pc:sldMk cId="3386340796" sldId="451"/>
            <ac:spMk id="6" creationId="{416C064E-628E-47C0-A712-DB178FE9901E}"/>
          </ac:spMkLst>
        </pc:spChg>
        <pc:picChg chg="del">
          <ac:chgData name="Leonie Smith" userId="fed1330f33f5650e" providerId="LiveId" clId="{7E494417-325B-41C0-A5A2-1BD313E368C5}" dt="2023-01-09T11:57:05.053" v="10"/>
          <ac:picMkLst>
            <pc:docMk/>
            <pc:sldMk cId="3386340796" sldId="451"/>
            <ac:picMk id="11" creationId="{3715D8E8-A24C-9D85-313A-CDD07E7280DC}"/>
          </ac:picMkLst>
        </pc:picChg>
      </pc:sldChg>
      <pc:sldChg chg="delSp modSp mod modTransition">
        <pc:chgData name="Leonie Smith" userId="fed1330f33f5650e" providerId="LiveId" clId="{7E494417-325B-41C0-A5A2-1BD313E368C5}" dt="2023-01-09T12:00:31.105" v="47"/>
        <pc:sldMkLst>
          <pc:docMk/>
          <pc:sldMk cId="4002949039" sldId="452"/>
        </pc:sldMkLst>
        <pc:spChg chg="mod">
          <ac:chgData name="Leonie Smith" userId="fed1330f33f5650e" providerId="LiveId" clId="{7E494417-325B-41C0-A5A2-1BD313E368C5}" dt="2023-01-09T12:00:31.105" v="47"/>
          <ac:spMkLst>
            <pc:docMk/>
            <pc:sldMk cId="4002949039" sldId="452"/>
            <ac:spMk id="2" creationId="{003BE1FB-3697-DA8A-0A85-B4AD5C1164AF}"/>
          </ac:spMkLst>
        </pc:spChg>
        <pc:spChg chg="del">
          <ac:chgData name="Leonie Smith" userId="fed1330f33f5650e" providerId="LiveId" clId="{7E494417-325B-41C0-A5A2-1BD313E368C5}" dt="2023-01-09T11:58:04.956" v="16" actId="21"/>
          <ac:spMkLst>
            <pc:docMk/>
            <pc:sldMk cId="4002949039" sldId="452"/>
            <ac:spMk id="4" creationId="{9A13E2D8-2F59-44C1-B1D2-79C300C26DD4}"/>
          </ac:spMkLst>
        </pc:spChg>
        <pc:spChg chg="del">
          <ac:chgData name="Leonie Smith" userId="fed1330f33f5650e" providerId="LiveId" clId="{7E494417-325B-41C0-A5A2-1BD313E368C5}" dt="2023-01-09T11:58:07.442" v="17" actId="21"/>
          <ac:spMkLst>
            <pc:docMk/>
            <pc:sldMk cId="4002949039" sldId="452"/>
            <ac:spMk id="6" creationId="{416C064E-628E-47C0-A712-DB178FE9901E}"/>
          </ac:spMkLst>
        </pc:spChg>
      </pc:sldChg>
      <pc:sldChg chg="addSp delSp modSp mod modTransition modAnim">
        <pc:chgData name="Leonie Smith" userId="fed1330f33f5650e" providerId="LiveId" clId="{7E494417-325B-41C0-A5A2-1BD313E368C5}" dt="2023-01-09T11:59:42.437" v="38"/>
        <pc:sldMkLst>
          <pc:docMk/>
          <pc:sldMk cId="283334129" sldId="453"/>
        </pc:sldMkLst>
        <pc:spChg chg="add mod">
          <ac:chgData name="Leonie Smith" userId="fed1330f33f5650e" providerId="LiveId" clId="{7E494417-325B-41C0-A5A2-1BD313E368C5}" dt="2023-01-09T11:59:42.437" v="38"/>
          <ac:spMkLst>
            <pc:docMk/>
            <pc:sldMk cId="283334129" sldId="453"/>
            <ac:spMk id="3" creationId="{577B8F11-D3CB-3254-40E3-FF8200F7F638}"/>
          </ac:spMkLst>
        </pc:spChg>
        <pc:spChg chg="del">
          <ac:chgData name="Leonie Smith" userId="fed1330f33f5650e" providerId="LiveId" clId="{7E494417-325B-41C0-A5A2-1BD313E368C5}" dt="2023-01-09T11:57:51.146" v="15" actId="21"/>
          <ac:spMkLst>
            <pc:docMk/>
            <pc:sldMk cId="283334129" sldId="453"/>
            <ac:spMk id="6" creationId="{416C064E-628E-47C0-A712-DB178FE9901E}"/>
          </ac:spMkLst>
        </pc:spChg>
        <pc:picChg chg="del">
          <ac:chgData name="Leonie Smith" userId="fed1330f33f5650e" providerId="LiveId" clId="{7E494417-325B-41C0-A5A2-1BD313E368C5}" dt="2023-01-09T11:57:05.053" v="10"/>
          <ac:picMkLst>
            <pc:docMk/>
            <pc:sldMk cId="283334129" sldId="453"/>
            <ac:picMk id="2" creationId="{3115571D-8510-5871-F51A-5166C61615DA}"/>
          </ac:picMkLst>
        </pc:picChg>
      </pc:sldChg>
      <pc:sldChg chg="delSp modSp mod modTransition">
        <pc:chgData name="Leonie Smith" userId="fed1330f33f5650e" providerId="LiveId" clId="{7E494417-325B-41C0-A5A2-1BD313E368C5}" dt="2023-01-09T12:00:36.880" v="48"/>
        <pc:sldMkLst>
          <pc:docMk/>
          <pc:sldMk cId="2511564658" sldId="454"/>
        </pc:sldMkLst>
        <pc:spChg chg="mod">
          <ac:chgData name="Leonie Smith" userId="fed1330f33f5650e" providerId="LiveId" clId="{7E494417-325B-41C0-A5A2-1BD313E368C5}" dt="2023-01-09T12:00:36.880" v="48"/>
          <ac:spMkLst>
            <pc:docMk/>
            <pc:sldMk cId="2511564658" sldId="454"/>
            <ac:spMk id="2" creationId="{C6D15A44-17E6-7BC7-8415-12CE03EFE659}"/>
          </ac:spMkLst>
        </pc:spChg>
        <pc:spChg chg="del">
          <ac:chgData name="Leonie Smith" userId="fed1330f33f5650e" providerId="LiveId" clId="{7E494417-325B-41C0-A5A2-1BD313E368C5}" dt="2023-01-09T11:58:14.609" v="18" actId="21"/>
          <ac:spMkLst>
            <pc:docMk/>
            <pc:sldMk cId="2511564658" sldId="454"/>
            <ac:spMk id="4" creationId="{9A13E2D8-2F59-44C1-B1D2-79C300C26DD4}"/>
          </ac:spMkLst>
        </pc:spChg>
        <pc:spChg chg="del">
          <ac:chgData name="Leonie Smith" userId="fed1330f33f5650e" providerId="LiveId" clId="{7E494417-325B-41C0-A5A2-1BD313E368C5}" dt="2023-01-09T11:58:16.217" v="19" actId="21"/>
          <ac:spMkLst>
            <pc:docMk/>
            <pc:sldMk cId="2511564658" sldId="454"/>
            <ac:spMk id="6" creationId="{416C064E-628E-47C0-A712-DB178FE9901E}"/>
          </ac:spMkLst>
        </pc:spChg>
      </pc:sldChg>
      <pc:sldChg chg="addSp delSp modSp mod modTransition modAnim">
        <pc:chgData name="Leonie Smith" userId="fed1330f33f5650e" providerId="LiveId" clId="{7E494417-325B-41C0-A5A2-1BD313E368C5}" dt="2023-01-09T11:59:44.388" v="39"/>
        <pc:sldMkLst>
          <pc:docMk/>
          <pc:sldMk cId="1799939013" sldId="455"/>
        </pc:sldMkLst>
        <pc:spChg chg="add mod">
          <ac:chgData name="Leonie Smith" userId="fed1330f33f5650e" providerId="LiveId" clId="{7E494417-325B-41C0-A5A2-1BD313E368C5}" dt="2023-01-09T11:59:44.388" v="39"/>
          <ac:spMkLst>
            <pc:docMk/>
            <pc:sldMk cId="1799939013" sldId="455"/>
            <ac:spMk id="3" creationId="{70014776-46B8-4CEE-2161-FAB48399C8D5}"/>
          </ac:spMkLst>
        </pc:spChg>
        <pc:spChg chg="del">
          <ac:chgData name="Leonie Smith" userId="fed1330f33f5650e" providerId="LiveId" clId="{7E494417-325B-41C0-A5A2-1BD313E368C5}" dt="2023-01-09T11:58:19.856" v="20" actId="21"/>
          <ac:spMkLst>
            <pc:docMk/>
            <pc:sldMk cId="1799939013" sldId="455"/>
            <ac:spMk id="6" creationId="{416C064E-628E-47C0-A712-DB178FE9901E}"/>
          </ac:spMkLst>
        </pc:spChg>
        <pc:picChg chg="del">
          <ac:chgData name="Leonie Smith" userId="fed1330f33f5650e" providerId="LiveId" clId="{7E494417-325B-41C0-A5A2-1BD313E368C5}" dt="2023-01-09T11:57:05.053" v="10"/>
          <ac:picMkLst>
            <pc:docMk/>
            <pc:sldMk cId="1799939013" sldId="455"/>
            <ac:picMk id="2" creationId="{59E10C39-59B8-C9B1-61A0-FDF4EFA05E93}"/>
          </ac:picMkLst>
        </pc:picChg>
      </pc:sldChg>
      <pc:sldChg chg="delSp modSp mod modTransition">
        <pc:chgData name="Leonie Smith" userId="fed1330f33f5650e" providerId="LiveId" clId="{7E494417-325B-41C0-A5A2-1BD313E368C5}" dt="2023-01-09T12:00:43.258" v="49"/>
        <pc:sldMkLst>
          <pc:docMk/>
          <pc:sldMk cId="4049696417" sldId="456"/>
        </pc:sldMkLst>
        <pc:spChg chg="mod">
          <ac:chgData name="Leonie Smith" userId="fed1330f33f5650e" providerId="LiveId" clId="{7E494417-325B-41C0-A5A2-1BD313E368C5}" dt="2023-01-09T12:00:43.258" v="49"/>
          <ac:spMkLst>
            <pc:docMk/>
            <pc:sldMk cId="4049696417" sldId="456"/>
            <ac:spMk id="2" creationId="{C7EC8A2F-1E32-57F8-BEA2-4F6B880C8196}"/>
          </ac:spMkLst>
        </pc:spChg>
        <pc:spChg chg="del">
          <ac:chgData name="Leonie Smith" userId="fed1330f33f5650e" providerId="LiveId" clId="{7E494417-325B-41C0-A5A2-1BD313E368C5}" dt="2023-01-09T11:58:22.885" v="21" actId="21"/>
          <ac:spMkLst>
            <pc:docMk/>
            <pc:sldMk cId="4049696417" sldId="456"/>
            <ac:spMk id="4" creationId="{9A13E2D8-2F59-44C1-B1D2-79C300C26DD4}"/>
          </ac:spMkLst>
        </pc:spChg>
        <pc:spChg chg="del">
          <ac:chgData name="Leonie Smith" userId="fed1330f33f5650e" providerId="LiveId" clId="{7E494417-325B-41C0-A5A2-1BD313E368C5}" dt="2023-01-09T11:58:24.368" v="22" actId="21"/>
          <ac:spMkLst>
            <pc:docMk/>
            <pc:sldMk cId="4049696417" sldId="456"/>
            <ac:spMk id="6" creationId="{416C064E-628E-47C0-A712-DB178FE9901E}"/>
          </ac:spMkLst>
        </pc:spChg>
      </pc:sldChg>
      <pc:sldChg chg="addSp delSp modSp mod modTransition modAnim">
        <pc:chgData name="Leonie Smith" userId="fed1330f33f5650e" providerId="LiveId" clId="{7E494417-325B-41C0-A5A2-1BD313E368C5}" dt="2023-01-09T11:59:46.514" v="40"/>
        <pc:sldMkLst>
          <pc:docMk/>
          <pc:sldMk cId="2618424304" sldId="457"/>
        </pc:sldMkLst>
        <pc:spChg chg="add mod">
          <ac:chgData name="Leonie Smith" userId="fed1330f33f5650e" providerId="LiveId" clId="{7E494417-325B-41C0-A5A2-1BD313E368C5}" dt="2023-01-09T11:59:46.514" v="40"/>
          <ac:spMkLst>
            <pc:docMk/>
            <pc:sldMk cId="2618424304" sldId="457"/>
            <ac:spMk id="2" creationId="{C5874B11-66BE-63D7-C3F9-16B807A854ED}"/>
          </ac:spMkLst>
        </pc:spChg>
        <pc:spChg chg="del">
          <ac:chgData name="Leonie Smith" userId="fed1330f33f5650e" providerId="LiveId" clId="{7E494417-325B-41C0-A5A2-1BD313E368C5}" dt="2023-01-09T11:58:28.558" v="23" actId="21"/>
          <ac:spMkLst>
            <pc:docMk/>
            <pc:sldMk cId="2618424304" sldId="457"/>
            <ac:spMk id="6" creationId="{416C064E-628E-47C0-A712-DB178FE9901E}"/>
          </ac:spMkLst>
        </pc:spChg>
        <pc:picChg chg="del">
          <ac:chgData name="Leonie Smith" userId="fed1330f33f5650e" providerId="LiveId" clId="{7E494417-325B-41C0-A5A2-1BD313E368C5}" dt="2023-01-09T11:57:05.053" v="10"/>
          <ac:picMkLst>
            <pc:docMk/>
            <pc:sldMk cId="2618424304" sldId="457"/>
            <ac:picMk id="5" creationId="{A0CDA8CE-A32E-85D3-12BD-0F37FB7BCB15}"/>
          </ac:picMkLst>
        </pc:picChg>
      </pc:sldChg>
      <pc:sldChg chg="delSp modSp mod modTransition">
        <pc:chgData name="Leonie Smith" userId="fed1330f33f5650e" providerId="LiveId" clId="{7E494417-325B-41C0-A5A2-1BD313E368C5}" dt="2023-01-09T12:00:55.182" v="51"/>
        <pc:sldMkLst>
          <pc:docMk/>
          <pc:sldMk cId="2789980734" sldId="458"/>
        </pc:sldMkLst>
        <pc:spChg chg="mod">
          <ac:chgData name="Leonie Smith" userId="fed1330f33f5650e" providerId="LiveId" clId="{7E494417-325B-41C0-A5A2-1BD313E368C5}" dt="2023-01-09T12:00:55.182" v="51"/>
          <ac:spMkLst>
            <pc:docMk/>
            <pc:sldMk cId="2789980734" sldId="458"/>
            <ac:spMk id="2" creationId="{9C4B49B4-5EF7-AA8A-D6DF-8ADE3E23F551}"/>
          </ac:spMkLst>
        </pc:spChg>
        <pc:spChg chg="del">
          <ac:chgData name="Leonie Smith" userId="fed1330f33f5650e" providerId="LiveId" clId="{7E494417-325B-41C0-A5A2-1BD313E368C5}" dt="2023-01-09T11:58:40.279" v="27" actId="21"/>
          <ac:spMkLst>
            <pc:docMk/>
            <pc:sldMk cId="2789980734" sldId="458"/>
            <ac:spMk id="4" creationId="{9A13E2D8-2F59-44C1-B1D2-79C300C26DD4}"/>
          </ac:spMkLst>
        </pc:spChg>
        <pc:spChg chg="del">
          <ac:chgData name="Leonie Smith" userId="fed1330f33f5650e" providerId="LiveId" clId="{7E494417-325B-41C0-A5A2-1BD313E368C5}" dt="2023-01-09T11:58:41.548" v="28" actId="21"/>
          <ac:spMkLst>
            <pc:docMk/>
            <pc:sldMk cId="2789980734" sldId="458"/>
            <ac:spMk id="6" creationId="{416C064E-628E-47C0-A712-DB178FE9901E}"/>
          </ac:spMkLst>
        </pc:spChg>
      </pc:sldChg>
      <pc:sldChg chg="addSp delSp modSp mod modTransition modAnim">
        <pc:chgData name="Leonie Smith" userId="fed1330f33f5650e" providerId="LiveId" clId="{7E494417-325B-41C0-A5A2-1BD313E368C5}" dt="2023-01-09T11:59:50.812" v="42"/>
        <pc:sldMkLst>
          <pc:docMk/>
          <pc:sldMk cId="2711152741" sldId="467"/>
        </pc:sldMkLst>
        <pc:spChg chg="add mod">
          <ac:chgData name="Leonie Smith" userId="fed1330f33f5650e" providerId="LiveId" clId="{7E494417-325B-41C0-A5A2-1BD313E368C5}" dt="2023-01-09T11:59:50.812" v="42"/>
          <ac:spMkLst>
            <pc:docMk/>
            <pc:sldMk cId="2711152741" sldId="467"/>
            <ac:spMk id="2" creationId="{5EB8F855-A28A-1673-7C65-FFB3386A6D00}"/>
          </ac:spMkLst>
        </pc:spChg>
        <pc:spChg chg="del">
          <ac:chgData name="Leonie Smith" userId="fed1330f33f5650e" providerId="LiveId" clId="{7E494417-325B-41C0-A5A2-1BD313E368C5}" dt="2023-01-09T11:58:44.532" v="29" actId="21"/>
          <ac:spMkLst>
            <pc:docMk/>
            <pc:sldMk cId="2711152741" sldId="467"/>
            <ac:spMk id="6" creationId="{416C064E-628E-47C0-A712-DB178FE9901E}"/>
          </ac:spMkLst>
        </pc:spChg>
        <pc:picChg chg="del">
          <ac:chgData name="Leonie Smith" userId="fed1330f33f5650e" providerId="LiveId" clId="{7E494417-325B-41C0-A5A2-1BD313E368C5}" dt="2023-01-09T11:57:05.053" v="10"/>
          <ac:picMkLst>
            <pc:docMk/>
            <pc:sldMk cId="2711152741" sldId="467"/>
            <ac:picMk id="3" creationId="{70BD6031-12EF-8B82-2ACC-5633912C95C8}"/>
          </ac:picMkLst>
        </pc:picChg>
      </pc:sldChg>
      <pc:sldChg chg="delSp modSp mod modTransition modAnim">
        <pc:chgData name="Leonie Smith" userId="fed1330f33f5650e" providerId="LiveId" clId="{7E494417-325B-41C0-A5A2-1BD313E368C5}" dt="2023-01-13T08:21:16.050" v="55"/>
        <pc:sldMkLst>
          <pc:docMk/>
          <pc:sldMk cId="3596600315" sldId="468"/>
        </pc:sldMkLst>
        <pc:spChg chg="mod">
          <ac:chgData name="Leonie Smith" userId="fed1330f33f5650e" providerId="LiveId" clId="{7E494417-325B-41C0-A5A2-1BD313E368C5}" dt="2023-01-13T08:21:16.050" v="55"/>
          <ac:spMkLst>
            <pc:docMk/>
            <pc:sldMk cId="3596600315" sldId="468"/>
            <ac:spMk id="3" creationId="{0162BEE1-134B-8B70-2BB8-9226F1DF1614}"/>
          </ac:spMkLst>
        </pc:spChg>
        <pc:picChg chg="del">
          <ac:chgData name="Leonie Smith" userId="fed1330f33f5650e" providerId="LiveId" clId="{7E494417-325B-41C0-A5A2-1BD313E368C5}" dt="2023-01-09T11:57:05.053" v="10"/>
          <ac:picMkLst>
            <pc:docMk/>
            <pc:sldMk cId="3596600315" sldId="468"/>
            <ac:picMk id="4" creationId="{490F8FC3-1F14-F900-C210-CEE20994774A}"/>
          </ac:picMkLst>
        </pc:picChg>
      </pc:sldChg>
      <pc:sldChg chg="delSp modSp mod modTransition">
        <pc:chgData name="Leonie Smith" userId="fed1330f33f5650e" providerId="LiveId" clId="{7E494417-325B-41C0-A5A2-1BD313E368C5}" dt="2023-01-09T12:01:02.190" v="52"/>
        <pc:sldMkLst>
          <pc:docMk/>
          <pc:sldMk cId="1195353035" sldId="469"/>
        </pc:sldMkLst>
        <pc:spChg chg="mod">
          <ac:chgData name="Leonie Smith" userId="fed1330f33f5650e" providerId="LiveId" clId="{7E494417-325B-41C0-A5A2-1BD313E368C5}" dt="2023-01-09T12:01:02.190" v="52"/>
          <ac:spMkLst>
            <pc:docMk/>
            <pc:sldMk cId="1195353035" sldId="469"/>
            <ac:spMk id="2" creationId="{9B508620-2151-D11B-F4F6-11E3BF9C229E}"/>
          </ac:spMkLst>
        </pc:spChg>
        <pc:spChg chg="del">
          <ac:chgData name="Leonie Smith" userId="fed1330f33f5650e" providerId="LiveId" clId="{7E494417-325B-41C0-A5A2-1BD313E368C5}" dt="2023-01-09T11:58:47.863" v="30" actId="21"/>
          <ac:spMkLst>
            <pc:docMk/>
            <pc:sldMk cId="1195353035" sldId="469"/>
            <ac:spMk id="4" creationId="{9A13E2D8-2F59-44C1-B1D2-79C300C26DD4}"/>
          </ac:spMkLst>
        </pc:spChg>
        <pc:spChg chg="del">
          <ac:chgData name="Leonie Smith" userId="fed1330f33f5650e" providerId="LiveId" clId="{7E494417-325B-41C0-A5A2-1BD313E368C5}" dt="2023-01-09T11:58:48.941" v="31" actId="21"/>
          <ac:spMkLst>
            <pc:docMk/>
            <pc:sldMk cId="1195353035" sldId="469"/>
            <ac:spMk id="6" creationId="{416C064E-628E-47C0-A712-DB178FE9901E}"/>
          </ac:spMkLst>
        </pc:spChg>
      </pc:sldChg>
      <pc:sldChg chg="addSp delSp modSp mod modTransition modAnim">
        <pc:chgData name="Leonie Smith" userId="fed1330f33f5650e" providerId="LiveId" clId="{7E494417-325B-41C0-A5A2-1BD313E368C5}" dt="2023-01-09T11:59:52.853" v="43"/>
        <pc:sldMkLst>
          <pc:docMk/>
          <pc:sldMk cId="1937352511" sldId="470"/>
        </pc:sldMkLst>
        <pc:spChg chg="add mod">
          <ac:chgData name="Leonie Smith" userId="fed1330f33f5650e" providerId="LiveId" clId="{7E494417-325B-41C0-A5A2-1BD313E368C5}" dt="2023-01-09T11:59:52.853" v="43"/>
          <ac:spMkLst>
            <pc:docMk/>
            <pc:sldMk cId="1937352511" sldId="470"/>
            <ac:spMk id="2" creationId="{0133C1C7-5D5E-25A6-5DF2-0240C6ABFD0B}"/>
          </ac:spMkLst>
        </pc:spChg>
        <pc:spChg chg="del">
          <ac:chgData name="Leonie Smith" userId="fed1330f33f5650e" providerId="LiveId" clId="{7E494417-325B-41C0-A5A2-1BD313E368C5}" dt="2023-01-09T11:58:53.795" v="32" actId="21"/>
          <ac:spMkLst>
            <pc:docMk/>
            <pc:sldMk cId="1937352511" sldId="470"/>
            <ac:spMk id="6" creationId="{416C064E-628E-47C0-A712-DB178FE9901E}"/>
          </ac:spMkLst>
        </pc:spChg>
        <pc:picChg chg="del">
          <ac:chgData name="Leonie Smith" userId="fed1330f33f5650e" providerId="LiveId" clId="{7E494417-325B-41C0-A5A2-1BD313E368C5}" dt="2023-01-09T11:57:05.053" v="10"/>
          <ac:picMkLst>
            <pc:docMk/>
            <pc:sldMk cId="1937352511" sldId="470"/>
            <ac:picMk id="5" creationId="{3E641E33-9C87-906D-3C8E-2D70FA5B383C}"/>
          </ac:picMkLst>
        </pc:picChg>
      </pc:sldChg>
      <pc:sldChg chg="modSp mod modTransition">
        <pc:chgData name="Leonie Smith" userId="fed1330f33f5650e" providerId="LiveId" clId="{7E494417-325B-41C0-A5A2-1BD313E368C5}" dt="2023-01-09T12:01:09.662" v="53"/>
        <pc:sldMkLst>
          <pc:docMk/>
          <pc:sldMk cId="1066889295" sldId="471"/>
        </pc:sldMkLst>
        <pc:spChg chg="mod">
          <ac:chgData name="Leonie Smith" userId="fed1330f33f5650e" providerId="LiveId" clId="{7E494417-325B-41C0-A5A2-1BD313E368C5}" dt="2023-01-09T12:01:09.662" v="53"/>
          <ac:spMkLst>
            <pc:docMk/>
            <pc:sldMk cId="1066889295" sldId="471"/>
            <ac:spMk id="2" creationId="{974A07EB-6EB3-D3F8-6B91-9773CE5BF9B5}"/>
          </ac:spMkLst>
        </pc:spChg>
      </pc:sldChg>
      <pc:sldChg chg="addSp delSp modSp mod modTransition modAnim">
        <pc:chgData name="Leonie Smith" userId="fed1330f33f5650e" providerId="LiveId" clId="{7E494417-325B-41C0-A5A2-1BD313E368C5}" dt="2023-01-09T11:59:55.582" v="44"/>
        <pc:sldMkLst>
          <pc:docMk/>
          <pc:sldMk cId="3574590845" sldId="472"/>
        </pc:sldMkLst>
        <pc:spChg chg="add mod">
          <ac:chgData name="Leonie Smith" userId="fed1330f33f5650e" providerId="LiveId" clId="{7E494417-325B-41C0-A5A2-1BD313E368C5}" dt="2023-01-09T11:59:55.582" v="44"/>
          <ac:spMkLst>
            <pc:docMk/>
            <pc:sldMk cId="3574590845" sldId="472"/>
            <ac:spMk id="2" creationId="{6C764064-BBB9-6D74-BC20-23A864CA2C76}"/>
          </ac:spMkLst>
        </pc:spChg>
        <pc:spChg chg="del">
          <ac:chgData name="Leonie Smith" userId="fed1330f33f5650e" providerId="LiveId" clId="{7E494417-325B-41C0-A5A2-1BD313E368C5}" dt="2023-01-09T11:59:02.619" v="33" actId="21"/>
          <ac:spMkLst>
            <pc:docMk/>
            <pc:sldMk cId="3574590845" sldId="472"/>
            <ac:spMk id="6" creationId="{416C064E-628E-47C0-A712-DB178FE9901E}"/>
          </ac:spMkLst>
        </pc:spChg>
        <pc:picChg chg="del">
          <ac:chgData name="Leonie Smith" userId="fed1330f33f5650e" providerId="LiveId" clId="{7E494417-325B-41C0-A5A2-1BD313E368C5}" dt="2023-01-09T11:57:05.053" v="10"/>
          <ac:picMkLst>
            <pc:docMk/>
            <pc:sldMk cId="3574590845" sldId="472"/>
            <ac:picMk id="8" creationId="{968899A7-FC73-4205-D6D6-4F9E44A3F555}"/>
          </ac:picMkLst>
        </pc:picChg>
      </pc:sldChg>
      <pc:sldChg chg="addSp delSp modSp mod modTransition modAnim">
        <pc:chgData name="Leonie Smith" userId="fed1330f33f5650e" providerId="LiveId" clId="{7E494417-325B-41C0-A5A2-1BD313E368C5}" dt="2023-01-09T11:59:38.605" v="36"/>
        <pc:sldMkLst>
          <pc:docMk/>
          <pc:sldMk cId="1531836829" sldId="481"/>
        </pc:sldMkLst>
        <pc:spChg chg="add mod">
          <ac:chgData name="Leonie Smith" userId="fed1330f33f5650e" providerId="LiveId" clId="{7E494417-325B-41C0-A5A2-1BD313E368C5}" dt="2023-01-09T11:59:38.605" v="36"/>
          <ac:spMkLst>
            <pc:docMk/>
            <pc:sldMk cId="1531836829" sldId="481"/>
            <ac:spMk id="2" creationId="{71329D5C-BB2F-BE14-7776-20626DE53428}"/>
          </ac:spMkLst>
        </pc:spChg>
        <pc:spChg chg="del">
          <ac:chgData name="Leonie Smith" userId="fed1330f33f5650e" providerId="LiveId" clId="{7E494417-325B-41C0-A5A2-1BD313E368C5}" dt="2023-01-09T11:57:39.353" v="13" actId="21"/>
          <ac:spMkLst>
            <pc:docMk/>
            <pc:sldMk cId="1531836829" sldId="481"/>
            <ac:spMk id="6" creationId="{416C064E-628E-47C0-A712-DB178FE9901E}"/>
          </ac:spMkLst>
        </pc:spChg>
        <pc:picChg chg="del">
          <ac:chgData name="Leonie Smith" userId="fed1330f33f5650e" providerId="LiveId" clId="{7E494417-325B-41C0-A5A2-1BD313E368C5}" dt="2023-01-09T11:57:05.053" v="10"/>
          <ac:picMkLst>
            <pc:docMk/>
            <pc:sldMk cId="1531836829" sldId="481"/>
            <ac:picMk id="3" creationId="{025239E1-D129-B233-A986-4B48B217263A}"/>
          </ac:picMkLst>
        </pc:picChg>
      </pc:sldChg>
      <pc:sldChg chg="addSp delSp modSp mod modTransition modAnim">
        <pc:chgData name="Leonie Smith" userId="fed1330f33f5650e" providerId="LiveId" clId="{7E494417-325B-41C0-A5A2-1BD313E368C5}" dt="2023-01-09T11:59:48.740" v="41"/>
        <pc:sldMkLst>
          <pc:docMk/>
          <pc:sldMk cId="1590582343" sldId="482"/>
        </pc:sldMkLst>
        <pc:spChg chg="add mod">
          <ac:chgData name="Leonie Smith" userId="fed1330f33f5650e" providerId="LiveId" clId="{7E494417-325B-41C0-A5A2-1BD313E368C5}" dt="2023-01-09T11:59:48.740" v="41"/>
          <ac:spMkLst>
            <pc:docMk/>
            <pc:sldMk cId="1590582343" sldId="482"/>
            <ac:spMk id="2" creationId="{A7AB449A-CEEF-78B4-217B-97136AFD95E9}"/>
          </ac:spMkLst>
        </pc:spChg>
        <pc:spChg chg="del">
          <ac:chgData name="Leonie Smith" userId="fed1330f33f5650e" providerId="LiveId" clId="{7E494417-325B-41C0-A5A2-1BD313E368C5}" dt="2023-01-09T11:58:37.441" v="26" actId="21"/>
          <ac:spMkLst>
            <pc:docMk/>
            <pc:sldMk cId="1590582343" sldId="482"/>
            <ac:spMk id="6" creationId="{416C064E-628E-47C0-A712-DB178FE9901E}"/>
          </ac:spMkLst>
        </pc:spChg>
        <pc:picChg chg="del">
          <ac:chgData name="Leonie Smith" userId="fed1330f33f5650e" providerId="LiveId" clId="{7E494417-325B-41C0-A5A2-1BD313E368C5}" dt="2023-01-09T11:57:05.053" v="10"/>
          <ac:picMkLst>
            <pc:docMk/>
            <pc:sldMk cId="1590582343" sldId="482"/>
            <ac:picMk id="3" creationId="{614BF782-5733-E7E3-2080-5232ED433C0C}"/>
          </ac:picMkLst>
        </pc:picChg>
      </pc:sldChg>
      <pc:sldChg chg="delSp modSp mod modTransition">
        <pc:chgData name="Leonie Smith" userId="fed1330f33f5650e" providerId="LiveId" clId="{7E494417-325B-41C0-A5A2-1BD313E368C5}" dt="2023-01-09T12:00:49.224" v="50"/>
        <pc:sldMkLst>
          <pc:docMk/>
          <pc:sldMk cId="493876638" sldId="483"/>
        </pc:sldMkLst>
        <pc:spChg chg="mod">
          <ac:chgData name="Leonie Smith" userId="fed1330f33f5650e" providerId="LiveId" clId="{7E494417-325B-41C0-A5A2-1BD313E368C5}" dt="2023-01-09T12:00:49.224" v="50"/>
          <ac:spMkLst>
            <pc:docMk/>
            <pc:sldMk cId="493876638" sldId="483"/>
            <ac:spMk id="2" creationId="{8409139C-9BE8-13CF-7104-76B0E9A428C2}"/>
          </ac:spMkLst>
        </pc:spChg>
        <pc:spChg chg="del">
          <ac:chgData name="Leonie Smith" userId="fed1330f33f5650e" providerId="LiveId" clId="{7E494417-325B-41C0-A5A2-1BD313E368C5}" dt="2023-01-09T11:58:32.294" v="24" actId="21"/>
          <ac:spMkLst>
            <pc:docMk/>
            <pc:sldMk cId="493876638" sldId="483"/>
            <ac:spMk id="4" creationId="{9A13E2D8-2F59-44C1-B1D2-79C300C26DD4}"/>
          </ac:spMkLst>
        </pc:spChg>
        <pc:spChg chg="del">
          <ac:chgData name="Leonie Smith" userId="fed1330f33f5650e" providerId="LiveId" clId="{7E494417-325B-41C0-A5A2-1BD313E368C5}" dt="2023-01-09T11:58:33.625" v="25" actId="21"/>
          <ac:spMkLst>
            <pc:docMk/>
            <pc:sldMk cId="493876638" sldId="483"/>
            <ac:spMk id="6" creationId="{416C064E-628E-47C0-A712-DB178FE9901E}"/>
          </ac:spMkLst>
        </pc:spChg>
      </pc:sldChg>
      <pc:sldChg chg="modSp mod modTransition">
        <pc:chgData name="Leonie Smith" userId="fed1330f33f5650e" providerId="LiveId" clId="{7E494417-325B-41C0-A5A2-1BD313E368C5}" dt="2023-01-09T11:57:05.053" v="10"/>
        <pc:sldMkLst>
          <pc:docMk/>
          <pc:sldMk cId="914063210" sldId="484"/>
        </pc:sldMkLst>
        <pc:spChg chg="mod">
          <ac:chgData name="Leonie Smith" userId="fed1330f33f5650e" providerId="LiveId" clId="{7E494417-325B-41C0-A5A2-1BD313E368C5}" dt="2023-01-09T11:56:08.738" v="8" actId="20577"/>
          <ac:spMkLst>
            <pc:docMk/>
            <pc:sldMk cId="914063210" sldId="484"/>
            <ac:spMk id="2" creationId="{A14FE47E-453B-58CF-68B7-7032033D4CFE}"/>
          </ac:spMkLst>
        </pc:spChg>
      </pc:sldChg>
      <pc:sldChg chg="modSp mod modTransition">
        <pc:chgData name="Leonie Smith" userId="fed1330f33f5650e" providerId="LiveId" clId="{7E494417-325B-41C0-A5A2-1BD313E368C5}" dt="2023-01-09T12:00:25.139" v="46"/>
        <pc:sldMkLst>
          <pc:docMk/>
          <pc:sldMk cId="4056636719" sldId="485"/>
        </pc:sldMkLst>
        <pc:spChg chg="mod">
          <ac:chgData name="Leonie Smith" userId="fed1330f33f5650e" providerId="LiveId" clId="{7E494417-325B-41C0-A5A2-1BD313E368C5}" dt="2023-01-09T12:00:25.139" v="46"/>
          <ac:spMkLst>
            <pc:docMk/>
            <pc:sldMk cId="4056636719" sldId="485"/>
            <ac:spMk id="2" creationId="{D598FA78-4CED-6B40-7A92-C75E902B9B6B}"/>
          </ac:spMkLst>
        </pc:spChg>
      </pc:sldChg>
      <pc:sldChg chg="modSp mod modTransition">
        <pc:chgData name="Leonie Smith" userId="fed1330f33f5650e" providerId="LiveId" clId="{7E494417-325B-41C0-A5A2-1BD313E368C5}" dt="2023-01-09T12:01:16.729" v="54"/>
        <pc:sldMkLst>
          <pc:docMk/>
          <pc:sldMk cId="1494868521" sldId="486"/>
        </pc:sldMkLst>
        <pc:spChg chg="mod">
          <ac:chgData name="Leonie Smith" userId="fed1330f33f5650e" providerId="LiveId" clId="{7E494417-325B-41C0-A5A2-1BD313E368C5}" dt="2023-01-09T12:01:16.729" v="54"/>
          <ac:spMkLst>
            <pc:docMk/>
            <pc:sldMk cId="1494868521" sldId="486"/>
            <ac:spMk id="2" creationId="{3C2B435E-84F1-D2AB-5CED-183F10A801F4}"/>
          </ac:spMkLst>
        </pc:spChg>
      </pc:sldChg>
    </pc:docChg>
  </pc:docChgLst>
  <pc:docChgLst>
    <pc:chgData name="Leonie Smith" userId="fed1330f33f5650e" providerId="LiveId" clId="{750EDF16-5EC3-4D44-AAAF-DD3C64401A1D}"/>
    <pc:docChg chg="modSld">
      <pc:chgData name="Leonie Smith" userId="fed1330f33f5650e" providerId="LiveId" clId="{750EDF16-5EC3-4D44-AAAF-DD3C64401A1D}" dt="2023-12-15T06:37:40.039" v="101"/>
      <pc:docMkLst>
        <pc:docMk/>
      </pc:docMkLst>
      <pc:sldChg chg="addSp modSp">
        <pc:chgData name="Leonie Smith" userId="fed1330f33f5650e" providerId="LiveId" clId="{750EDF16-5EC3-4D44-AAAF-DD3C64401A1D}" dt="2023-12-15T06:16:36.588" v="1"/>
        <pc:sldMkLst>
          <pc:docMk/>
          <pc:sldMk cId="3759221820" sldId="439"/>
        </pc:sldMkLst>
        <pc:picChg chg="add mod">
          <ac:chgData name="Leonie Smith" userId="fed1330f33f5650e" providerId="LiveId" clId="{750EDF16-5EC3-4D44-AAAF-DD3C64401A1D}" dt="2023-12-15T06:16:36.588" v="1"/>
          <ac:picMkLst>
            <pc:docMk/>
            <pc:sldMk cId="3759221820" sldId="439"/>
            <ac:picMk id="6" creationId="{41F7C3E9-5773-5FCA-24B5-D5E56F071F23}"/>
          </ac:picMkLst>
        </pc:picChg>
      </pc:sldChg>
      <pc:sldChg chg="addSp delSp modSp mod modTransition modAnim">
        <pc:chgData name="Leonie Smith" userId="fed1330f33f5650e" providerId="LiveId" clId="{750EDF16-5EC3-4D44-AAAF-DD3C64401A1D}" dt="2023-12-15T06:37:40.039" v="101"/>
        <pc:sldMkLst>
          <pc:docMk/>
          <pc:sldMk cId="3676245138" sldId="441"/>
        </pc:sldMkLst>
        <pc:picChg chg="add del mod">
          <ac:chgData name="Leonie Smith" userId="fed1330f33f5650e" providerId="LiveId" clId="{750EDF16-5EC3-4D44-AAAF-DD3C64401A1D}" dt="2023-12-15T06:17:35.654" v="4"/>
          <ac:picMkLst>
            <pc:docMk/>
            <pc:sldMk cId="3676245138" sldId="441"/>
            <ac:picMk id="6" creationId="{C31D251E-B80E-F380-CF35-073CEB2A1352}"/>
          </ac:picMkLst>
        </pc:picChg>
        <pc:picChg chg="add del mod ord">
          <ac:chgData name="Leonie Smith" userId="fed1330f33f5650e" providerId="LiveId" clId="{750EDF16-5EC3-4D44-AAAF-DD3C64401A1D}" dt="2023-12-15T06:17:46.275" v="5"/>
          <ac:picMkLst>
            <pc:docMk/>
            <pc:sldMk cId="3676245138" sldId="441"/>
            <ac:picMk id="9" creationId="{E802248D-1E6F-5EE3-A725-C504DAC79F2F}"/>
          </ac:picMkLst>
        </pc:picChg>
        <pc:picChg chg="add del mod">
          <ac:chgData name="Leonie Smith" userId="fed1330f33f5650e" providerId="LiveId" clId="{750EDF16-5EC3-4D44-AAAF-DD3C64401A1D}" dt="2023-12-15T06:17:47.414" v="7"/>
          <ac:picMkLst>
            <pc:docMk/>
            <pc:sldMk cId="3676245138" sldId="441"/>
            <ac:picMk id="10" creationId="{48D2EA4E-F945-E880-4DA2-C583F304CA4D}"/>
          </ac:picMkLst>
        </pc:picChg>
        <pc:picChg chg="add del mod ord">
          <ac:chgData name="Leonie Smith" userId="fed1330f33f5650e" providerId="LiveId" clId="{750EDF16-5EC3-4D44-AAAF-DD3C64401A1D}" dt="2023-12-15T06:18:08.445" v="8"/>
          <ac:picMkLst>
            <pc:docMk/>
            <pc:sldMk cId="3676245138" sldId="441"/>
            <ac:picMk id="13" creationId="{698A39F6-A45E-F37A-DF2B-A245361A8450}"/>
          </ac:picMkLst>
        </pc:picChg>
        <pc:picChg chg="add del mod">
          <ac:chgData name="Leonie Smith" userId="fed1330f33f5650e" providerId="LiveId" clId="{750EDF16-5EC3-4D44-AAAF-DD3C64401A1D}" dt="2023-12-15T06:36:07.927" v="91"/>
          <ac:picMkLst>
            <pc:docMk/>
            <pc:sldMk cId="3676245138" sldId="441"/>
            <ac:picMk id="14" creationId="{2D6D9AC7-123C-3AFB-A161-33637D6A901C}"/>
          </ac:picMkLst>
        </pc:picChg>
        <pc:picChg chg="add del mod ord">
          <ac:chgData name="Leonie Smith" userId="fed1330f33f5650e" providerId="LiveId" clId="{750EDF16-5EC3-4D44-AAAF-DD3C64401A1D}" dt="2023-12-15T06:36:29.520" v="92"/>
          <ac:picMkLst>
            <pc:docMk/>
            <pc:sldMk cId="3676245138" sldId="441"/>
            <ac:picMk id="19" creationId="{01B60012-AB9D-6C6A-CEE8-D95C79407CB0}"/>
          </ac:picMkLst>
        </pc:picChg>
        <pc:picChg chg="add del mod">
          <ac:chgData name="Leonie Smith" userId="fed1330f33f5650e" providerId="LiveId" clId="{750EDF16-5EC3-4D44-AAAF-DD3C64401A1D}" dt="2023-12-15T06:36:41.953" v="94"/>
          <ac:picMkLst>
            <pc:docMk/>
            <pc:sldMk cId="3676245138" sldId="441"/>
            <ac:picMk id="20" creationId="{A603F69A-1D8A-7109-A961-5FAFA12BF065}"/>
          </ac:picMkLst>
        </pc:picChg>
        <pc:picChg chg="add del mod ord">
          <ac:chgData name="Leonie Smith" userId="fed1330f33f5650e" providerId="LiveId" clId="{750EDF16-5EC3-4D44-AAAF-DD3C64401A1D}" dt="2023-12-15T06:37:03.006" v="95"/>
          <ac:picMkLst>
            <pc:docMk/>
            <pc:sldMk cId="3676245138" sldId="441"/>
            <ac:picMk id="24" creationId="{27FC3F2C-C19F-A704-0961-BF35E7B835C3}"/>
          </ac:picMkLst>
        </pc:picChg>
        <pc:picChg chg="add del mod">
          <ac:chgData name="Leonie Smith" userId="fed1330f33f5650e" providerId="LiveId" clId="{750EDF16-5EC3-4D44-AAAF-DD3C64401A1D}" dt="2023-12-15T06:37:12.910" v="97"/>
          <ac:picMkLst>
            <pc:docMk/>
            <pc:sldMk cId="3676245138" sldId="441"/>
            <ac:picMk id="25" creationId="{21DFC176-BF15-5862-7C53-E82750CDD4A4}"/>
          </ac:picMkLst>
        </pc:picChg>
        <pc:picChg chg="add del mod ord">
          <ac:chgData name="Leonie Smith" userId="fed1330f33f5650e" providerId="LiveId" clId="{750EDF16-5EC3-4D44-AAAF-DD3C64401A1D}" dt="2023-12-15T06:37:18.610" v="98"/>
          <ac:picMkLst>
            <pc:docMk/>
            <pc:sldMk cId="3676245138" sldId="441"/>
            <ac:picMk id="29" creationId="{DEE2B29C-6311-9AE0-4DFD-968D76B28626}"/>
          </ac:picMkLst>
        </pc:picChg>
        <pc:picChg chg="add del mod">
          <ac:chgData name="Leonie Smith" userId="fed1330f33f5650e" providerId="LiveId" clId="{750EDF16-5EC3-4D44-AAAF-DD3C64401A1D}" dt="2023-12-15T06:37:19.875" v="100"/>
          <ac:picMkLst>
            <pc:docMk/>
            <pc:sldMk cId="3676245138" sldId="441"/>
            <ac:picMk id="30" creationId="{08DD7E25-56E5-B85F-65BD-34B31A7C717D}"/>
          </ac:picMkLst>
        </pc:picChg>
        <pc:picChg chg="add del mod ord">
          <ac:chgData name="Leonie Smith" userId="fed1330f33f5650e" providerId="LiveId" clId="{750EDF16-5EC3-4D44-AAAF-DD3C64401A1D}" dt="2023-12-15T06:37:40.039" v="101"/>
          <ac:picMkLst>
            <pc:docMk/>
            <pc:sldMk cId="3676245138" sldId="441"/>
            <ac:picMk id="33" creationId="{6A7765CE-5F0C-76D3-C196-8C8B0C9971D6}"/>
          </ac:picMkLst>
        </pc:picChg>
        <pc:picChg chg="add mod">
          <ac:chgData name="Leonie Smith" userId="fed1330f33f5650e" providerId="LiveId" clId="{750EDF16-5EC3-4D44-AAAF-DD3C64401A1D}" dt="2023-12-15T06:37:40.039" v="101"/>
          <ac:picMkLst>
            <pc:docMk/>
            <pc:sldMk cId="3676245138" sldId="441"/>
            <ac:picMk id="34" creationId="{82FB0858-9F4C-8FF5-20C3-B2098ECD3389}"/>
          </ac:picMkLst>
        </pc:picChg>
      </pc:sldChg>
      <pc:sldChg chg="addSp delSp modSp mod modTransition modAnim">
        <pc:chgData name="Leonie Smith" userId="fed1330f33f5650e" providerId="LiveId" clId="{750EDF16-5EC3-4D44-AAAF-DD3C64401A1D}" dt="2023-12-15T06:25:29.566" v="43"/>
        <pc:sldMkLst>
          <pc:docMk/>
          <pc:sldMk cId="3386340796" sldId="451"/>
        </pc:sldMkLst>
        <pc:picChg chg="add del mod">
          <ac:chgData name="Leonie Smith" userId="fed1330f33f5650e" providerId="LiveId" clId="{750EDF16-5EC3-4D44-AAAF-DD3C64401A1D}" dt="2023-12-15T06:21:21.793" v="12"/>
          <ac:picMkLst>
            <pc:docMk/>
            <pc:sldMk cId="3386340796" sldId="451"/>
            <ac:picMk id="6" creationId="{904359B8-A4DA-8F8C-76B1-97464051BB79}"/>
          </ac:picMkLst>
        </pc:picChg>
        <pc:picChg chg="add del mod ord">
          <ac:chgData name="Leonie Smith" userId="fed1330f33f5650e" providerId="LiveId" clId="{750EDF16-5EC3-4D44-AAAF-DD3C64401A1D}" dt="2023-12-15T06:21:28.537" v="13"/>
          <ac:picMkLst>
            <pc:docMk/>
            <pc:sldMk cId="3386340796" sldId="451"/>
            <ac:picMk id="9" creationId="{00AB7619-8CDA-31AC-E54F-BC20D83BF408}"/>
          </ac:picMkLst>
        </pc:picChg>
        <pc:picChg chg="add del mod">
          <ac:chgData name="Leonie Smith" userId="fed1330f33f5650e" providerId="LiveId" clId="{750EDF16-5EC3-4D44-AAAF-DD3C64401A1D}" dt="2023-12-15T06:21:29.530" v="15"/>
          <ac:picMkLst>
            <pc:docMk/>
            <pc:sldMk cId="3386340796" sldId="451"/>
            <ac:picMk id="10" creationId="{F37249AD-692A-3FD7-EF39-A0382FC1686F}"/>
          </ac:picMkLst>
        </pc:picChg>
        <pc:picChg chg="add del mod ord">
          <ac:chgData name="Leonie Smith" userId="fed1330f33f5650e" providerId="LiveId" clId="{750EDF16-5EC3-4D44-AAAF-DD3C64401A1D}" dt="2023-12-15T06:21:44.754" v="16"/>
          <ac:picMkLst>
            <pc:docMk/>
            <pc:sldMk cId="3386340796" sldId="451"/>
            <ac:picMk id="13" creationId="{39187A03-67FB-820B-C1D5-C6D308E2996B}"/>
          </ac:picMkLst>
        </pc:picChg>
        <pc:picChg chg="add del mod">
          <ac:chgData name="Leonie Smith" userId="fed1330f33f5650e" providerId="LiveId" clId="{750EDF16-5EC3-4D44-AAAF-DD3C64401A1D}" dt="2023-12-15T06:21:47.644" v="18"/>
          <ac:picMkLst>
            <pc:docMk/>
            <pc:sldMk cId="3386340796" sldId="451"/>
            <ac:picMk id="14" creationId="{AA12E675-A261-95A4-4F52-E3B3B8FB05AD}"/>
          </ac:picMkLst>
        </pc:picChg>
        <pc:picChg chg="add del mod ord">
          <ac:chgData name="Leonie Smith" userId="fed1330f33f5650e" providerId="LiveId" clId="{750EDF16-5EC3-4D44-AAAF-DD3C64401A1D}" dt="2023-12-15T06:22:04.277" v="19"/>
          <ac:picMkLst>
            <pc:docMk/>
            <pc:sldMk cId="3386340796" sldId="451"/>
            <ac:picMk id="17" creationId="{43D2034D-3C23-BA80-E1DC-75C2C9FFA66C}"/>
          </ac:picMkLst>
        </pc:picChg>
        <pc:picChg chg="add del mod">
          <ac:chgData name="Leonie Smith" userId="fed1330f33f5650e" providerId="LiveId" clId="{750EDF16-5EC3-4D44-AAAF-DD3C64401A1D}" dt="2023-12-15T06:22:17.311" v="21"/>
          <ac:picMkLst>
            <pc:docMk/>
            <pc:sldMk cId="3386340796" sldId="451"/>
            <ac:picMk id="18" creationId="{97CB7BA7-1894-2070-3999-4D661CF0AB7F}"/>
          </ac:picMkLst>
        </pc:picChg>
        <pc:picChg chg="add del mod ord">
          <ac:chgData name="Leonie Smith" userId="fed1330f33f5650e" providerId="LiveId" clId="{750EDF16-5EC3-4D44-AAAF-DD3C64401A1D}" dt="2023-12-15T06:22:33.847" v="22"/>
          <ac:picMkLst>
            <pc:docMk/>
            <pc:sldMk cId="3386340796" sldId="451"/>
            <ac:picMk id="22" creationId="{BF802A5A-C07B-7BA9-588A-13D197B9D577}"/>
          </ac:picMkLst>
        </pc:picChg>
        <pc:picChg chg="add del mod">
          <ac:chgData name="Leonie Smith" userId="fed1330f33f5650e" providerId="LiveId" clId="{750EDF16-5EC3-4D44-AAAF-DD3C64401A1D}" dt="2023-12-15T06:22:42.003" v="24"/>
          <ac:picMkLst>
            <pc:docMk/>
            <pc:sldMk cId="3386340796" sldId="451"/>
            <ac:picMk id="23" creationId="{D9C28BA3-AFF9-D04B-C166-7187E0B8FCF1}"/>
          </ac:picMkLst>
        </pc:picChg>
        <pc:picChg chg="add del mod ord">
          <ac:chgData name="Leonie Smith" userId="fed1330f33f5650e" providerId="LiveId" clId="{750EDF16-5EC3-4D44-AAAF-DD3C64401A1D}" dt="2023-12-15T06:22:58.562" v="25"/>
          <ac:picMkLst>
            <pc:docMk/>
            <pc:sldMk cId="3386340796" sldId="451"/>
            <ac:picMk id="27" creationId="{A4AEC7F5-9165-8D43-247D-B743C7D528BD}"/>
          </ac:picMkLst>
        </pc:picChg>
        <pc:picChg chg="add del mod">
          <ac:chgData name="Leonie Smith" userId="fed1330f33f5650e" providerId="LiveId" clId="{750EDF16-5EC3-4D44-AAAF-DD3C64401A1D}" dt="2023-12-15T06:23:23.824" v="27"/>
          <ac:picMkLst>
            <pc:docMk/>
            <pc:sldMk cId="3386340796" sldId="451"/>
            <ac:picMk id="28" creationId="{29781C81-D61A-7F6F-E7B9-47240686FF7E}"/>
          </ac:picMkLst>
        </pc:picChg>
        <pc:picChg chg="add del mod ord">
          <ac:chgData name="Leonie Smith" userId="fed1330f33f5650e" providerId="LiveId" clId="{750EDF16-5EC3-4D44-AAAF-DD3C64401A1D}" dt="2023-12-15T06:23:29.164" v="28"/>
          <ac:picMkLst>
            <pc:docMk/>
            <pc:sldMk cId="3386340796" sldId="451"/>
            <ac:picMk id="33" creationId="{BBD9BCB4-5D95-4DEF-A7CF-984AAA72EB86}"/>
          </ac:picMkLst>
        </pc:picChg>
        <pc:picChg chg="add del mod">
          <ac:chgData name="Leonie Smith" userId="fed1330f33f5650e" providerId="LiveId" clId="{750EDF16-5EC3-4D44-AAAF-DD3C64401A1D}" dt="2023-12-15T06:23:30.680" v="30"/>
          <ac:picMkLst>
            <pc:docMk/>
            <pc:sldMk cId="3386340796" sldId="451"/>
            <ac:picMk id="34" creationId="{8C723EBC-54E4-2547-4110-FF164E8A285B}"/>
          </ac:picMkLst>
        </pc:picChg>
        <pc:picChg chg="add del mod ord">
          <ac:chgData name="Leonie Smith" userId="fed1330f33f5650e" providerId="LiveId" clId="{750EDF16-5EC3-4D44-AAAF-DD3C64401A1D}" dt="2023-12-15T06:23:38.437" v="31"/>
          <ac:picMkLst>
            <pc:docMk/>
            <pc:sldMk cId="3386340796" sldId="451"/>
            <ac:picMk id="37" creationId="{6B841F9D-B78A-6B47-A972-D8D69C365693}"/>
          </ac:picMkLst>
        </pc:picChg>
        <pc:picChg chg="add del mod">
          <ac:chgData name="Leonie Smith" userId="fed1330f33f5650e" providerId="LiveId" clId="{750EDF16-5EC3-4D44-AAAF-DD3C64401A1D}" dt="2023-12-15T06:23:39.586" v="33"/>
          <ac:picMkLst>
            <pc:docMk/>
            <pc:sldMk cId="3386340796" sldId="451"/>
            <ac:picMk id="38" creationId="{376B11DD-0293-D5D8-8E72-D06FFC2C824F}"/>
          </ac:picMkLst>
        </pc:picChg>
        <pc:picChg chg="add del mod ord">
          <ac:chgData name="Leonie Smith" userId="fed1330f33f5650e" providerId="LiveId" clId="{750EDF16-5EC3-4D44-AAAF-DD3C64401A1D}" dt="2023-12-15T06:23:55.986" v="34"/>
          <ac:picMkLst>
            <pc:docMk/>
            <pc:sldMk cId="3386340796" sldId="451"/>
            <ac:picMk id="41" creationId="{CF692AB9-BF6B-9059-92F2-E48EF3145B08}"/>
          </ac:picMkLst>
        </pc:picChg>
        <pc:picChg chg="add del mod">
          <ac:chgData name="Leonie Smith" userId="fed1330f33f5650e" providerId="LiveId" clId="{750EDF16-5EC3-4D44-AAAF-DD3C64401A1D}" dt="2023-12-15T06:24:04.336" v="36"/>
          <ac:picMkLst>
            <pc:docMk/>
            <pc:sldMk cId="3386340796" sldId="451"/>
            <ac:picMk id="42" creationId="{8B95ABF4-6D20-9128-7E35-CD2864867772}"/>
          </ac:picMkLst>
        </pc:picChg>
        <pc:picChg chg="add del mod ord">
          <ac:chgData name="Leonie Smith" userId="fed1330f33f5650e" providerId="LiveId" clId="{750EDF16-5EC3-4D44-AAAF-DD3C64401A1D}" dt="2023-12-15T06:24:13.578" v="37"/>
          <ac:picMkLst>
            <pc:docMk/>
            <pc:sldMk cId="3386340796" sldId="451"/>
            <ac:picMk id="46" creationId="{678AADC7-F941-0F31-85E9-D280AAAD53C0}"/>
          </ac:picMkLst>
        </pc:picChg>
        <pc:picChg chg="add del mod">
          <ac:chgData name="Leonie Smith" userId="fed1330f33f5650e" providerId="LiveId" clId="{750EDF16-5EC3-4D44-AAAF-DD3C64401A1D}" dt="2023-12-15T06:24:15.155" v="39"/>
          <ac:picMkLst>
            <pc:docMk/>
            <pc:sldMk cId="3386340796" sldId="451"/>
            <ac:picMk id="47" creationId="{5099EC73-5D21-FC4E-6398-7A4FDAA17B5A}"/>
          </ac:picMkLst>
        </pc:picChg>
        <pc:picChg chg="add del mod ord">
          <ac:chgData name="Leonie Smith" userId="fed1330f33f5650e" providerId="LiveId" clId="{750EDF16-5EC3-4D44-AAAF-DD3C64401A1D}" dt="2023-12-15T06:24:32.073" v="40"/>
          <ac:picMkLst>
            <pc:docMk/>
            <pc:sldMk cId="3386340796" sldId="451"/>
            <ac:picMk id="50" creationId="{EF8F5CEA-1009-475D-DE23-9F5B07E550CB}"/>
          </ac:picMkLst>
        </pc:picChg>
        <pc:picChg chg="add del mod">
          <ac:chgData name="Leonie Smith" userId="fed1330f33f5650e" providerId="LiveId" clId="{750EDF16-5EC3-4D44-AAAF-DD3C64401A1D}" dt="2023-12-15T06:25:13.243" v="42"/>
          <ac:picMkLst>
            <pc:docMk/>
            <pc:sldMk cId="3386340796" sldId="451"/>
            <ac:picMk id="51" creationId="{A343A43B-052D-4F07-5E8E-23EF4130E825}"/>
          </ac:picMkLst>
        </pc:picChg>
        <pc:picChg chg="add del mod ord">
          <ac:chgData name="Leonie Smith" userId="fed1330f33f5650e" providerId="LiveId" clId="{750EDF16-5EC3-4D44-AAAF-DD3C64401A1D}" dt="2023-12-15T06:25:29.566" v="43"/>
          <ac:picMkLst>
            <pc:docMk/>
            <pc:sldMk cId="3386340796" sldId="451"/>
            <ac:picMk id="56" creationId="{97351186-4F78-025B-957E-9C9E40C7D390}"/>
          </ac:picMkLst>
        </pc:picChg>
        <pc:picChg chg="add mod">
          <ac:chgData name="Leonie Smith" userId="fed1330f33f5650e" providerId="LiveId" clId="{750EDF16-5EC3-4D44-AAAF-DD3C64401A1D}" dt="2023-12-15T06:25:29.566" v="43"/>
          <ac:picMkLst>
            <pc:docMk/>
            <pc:sldMk cId="3386340796" sldId="451"/>
            <ac:picMk id="57" creationId="{1A55F2B7-7360-F7D3-DF54-94B48C394FB5}"/>
          </ac:picMkLst>
        </pc:picChg>
      </pc:sldChg>
      <pc:sldChg chg="addSp delSp modSp mod modTransition modAnim">
        <pc:chgData name="Leonie Smith" userId="fed1330f33f5650e" providerId="LiveId" clId="{750EDF16-5EC3-4D44-AAAF-DD3C64401A1D}" dt="2023-12-15T06:27:28.146" v="59"/>
        <pc:sldMkLst>
          <pc:docMk/>
          <pc:sldMk cId="283334129" sldId="453"/>
        </pc:sldMkLst>
        <pc:picChg chg="add del mod">
          <ac:chgData name="Leonie Smith" userId="fed1330f33f5650e" providerId="LiveId" clId="{750EDF16-5EC3-4D44-AAAF-DD3C64401A1D}" dt="2023-12-15T06:26:31.063" v="46"/>
          <ac:picMkLst>
            <pc:docMk/>
            <pc:sldMk cId="283334129" sldId="453"/>
            <ac:picMk id="7" creationId="{176120A3-C88C-FE8B-E7EB-D29125AA26B0}"/>
          </ac:picMkLst>
        </pc:picChg>
        <pc:picChg chg="add del mod ord">
          <ac:chgData name="Leonie Smith" userId="fed1330f33f5650e" providerId="LiveId" clId="{750EDF16-5EC3-4D44-AAAF-DD3C64401A1D}" dt="2023-12-15T06:26:44.686" v="47"/>
          <ac:picMkLst>
            <pc:docMk/>
            <pc:sldMk cId="283334129" sldId="453"/>
            <ac:picMk id="10" creationId="{ECB6B354-4404-BEF8-2798-B00F940CCB60}"/>
          </ac:picMkLst>
        </pc:picChg>
        <pc:picChg chg="add del mod">
          <ac:chgData name="Leonie Smith" userId="fed1330f33f5650e" providerId="LiveId" clId="{750EDF16-5EC3-4D44-AAAF-DD3C64401A1D}" dt="2023-12-15T06:26:46.032" v="49"/>
          <ac:picMkLst>
            <pc:docMk/>
            <pc:sldMk cId="283334129" sldId="453"/>
            <ac:picMk id="11" creationId="{0C267213-BA51-B050-0A70-BBCE03B0CE49}"/>
          </ac:picMkLst>
        </pc:picChg>
        <pc:picChg chg="add del mod ord">
          <ac:chgData name="Leonie Smith" userId="fed1330f33f5650e" providerId="LiveId" clId="{750EDF16-5EC3-4D44-AAAF-DD3C64401A1D}" dt="2023-12-15T06:26:51.050" v="50"/>
          <ac:picMkLst>
            <pc:docMk/>
            <pc:sldMk cId="283334129" sldId="453"/>
            <ac:picMk id="14" creationId="{25DB029F-534A-6563-72CE-A3745F441CF0}"/>
          </ac:picMkLst>
        </pc:picChg>
        <pc:picChg chg="add del mod">
          <ac:chgData name="Leonie Smith" userId="fed1330f33f5650e" providerId="LiveId" clId="{750EDF16-5EC3-4D44-AAAF-DD3C64401A1D}" dt="2023-12-15T06:26:52.232" v="52"/>
          <ac:picMkLst>
            <pc:docMk/>
            <pc:sldMk cId="283334129" sldId="453"/>
            <ac:picMk id="15" creationId="{A2911A8F-C79F-6713-D863-CF14AAA85640}"/>
          </ac:picMkLst>
        </pc:picChg>
        <pc:picChg chg="add del mod ord">
          <ac:chgData name="Leonie Smith" userId="fed1330f33f5650e" providerId="LiveId" clId="{750EDF16-5EC3-4D44-AAAF-DD3C64401A1D}" dt="2023-12-15T06:27:03.007" v="53"/>
          <ac:picMkLst>
            <pc:docMk/>
            <pc:sldMk cId="283334129" sldId="453"/>
            <ac:picMk id="18" creationId="{57FBE1CA-CFDC-1201-89F3-E0F95AB87B7D}"/>
          </ac:picMkLst>
        </pc:picChg>
        <pc:picChg chg="add del mod">
          <ac:chgData name="Leonie Smith" userId="fed1330f33f5650e" providerId="LiveId" clId="{750EDF16-5EC3-4D44-AAAF-DD3C64401A1D}" dt="2023-12-15T06:27:04.351" v="55"/>
          <ac:picMkLst>
            <pc:docMk/>
            <pc:sldMk cId="283334129" sldId="453"/>
            <ac:picMk id="19" creationId="{2DE41C57-1FFD-75E0-0D97-551F4CBFA7D0}"/>
          </ac:picMkLst>
        </pc:picChg>
        <pc:picChg chg="add del mod ord">
          <ac:chgData name="Leonie Smith" userId="fed1330f33f5650e" providerId="LiveId" clId="{750EDF16-5EC3-4D44-AAAF-DD3C64401A1D}" dt="2023-12-15T06:27:12.786" v="56"/>
          <ac:picMkLst>
            <pc:docMk/>
            <pc:sldMk cId="283334129" sldId="453"/>
            <ac:picMk id="22" creationId="{789E3517-E0CD-2780-2AEA-7A0B708DC101}"/>
          </ac:picMkLst>
        </pc:picChg>
        <pc:picChg chg="add del mod">
          <ac:chgData name="Leonie Smith" userId="fed1330f33f5650e" providerId="LiveId" clId="{750EDF16-5EC3-4D44-AAAF-DD3C64401A1D}" dt="2023-12-15T06:27:14.373" v="58"/>
          <ac:picMkLst>
            <pc:docMk/>
            <pc:sldMk cId="283334129" sldId="453"/>
            <ac:picMk id="23" creationId="{B41F7039-799A-2E02-CD99-942D4B85FAC7}"/>
          </ac:picMkLst>
        </pc:picChg>
        <pc:picChg chg="add del mod ord">
          <ac:chgData name="Leonie Smith" userId="fed1330f33f5650e" providerId="LiveId" clId="{750EDF16-5EC3-4D44-AAAF-DD3C64401A1D}" dt="2023-12-15T06:27:28.146" v="59"/>
          <ac:picMkLst>
            <pc:docMk/>
            <pc:sldMk cId="283334129" sldId="453"/>
            <ac:picMk id="26" creationId="{80FDF363-F439-C4BC-C8B1-BCCE32D84F2E}"/>
          </ac:picMkLst>
        </pc:picChg>
        <pc:picChg chg="add mod">
          <ac:chgData name="Leonie Smith" userId="fed1330f33f5650e" providerId="LiveId" clId="{750EDF16-5EC3-4D44-AAAF-DD3C64401A1D}" dt="2023-12-15T06:27:28.146" v="59"/>
          <ac:picMkLst>
            <pc:docMk/>
            <pc:sldMk cId="283334129" sldId="453"/>
            <ac:picMk id="27" creationId="{975E393D-C863-C1C0-0D0A-C521C6503744}"/>
          </ac:picMkLst>
        </pc:picChg>
      </pc:sldChg>
      <pc:sldChg chg="addSp modSp">
        <pc:chgData name="Leonie Smith" userId="fed1330f33f5650e" providerId="LiveId" clId="{750EDF16-5EC3-4D44-AAAF-DD3C64401A1D}" dt="2023-12-15T06:28:18.695" v="60"/>
        <pc:sldMkLst>
          <pc:docMk/>
          <pc:sldMk cId="1799939013" sldId="455"/>
        </pc:sldMkLst>
        <pc:picChg chg="add mod">
          <ac:chgData name="Leonie Smith" userId="fed1330f33f5650e" providerId="LiveId" clId="{750EDF16-5EC3-4D44-AAAF-DD3C64401A1D}" dt="2023-12-15T06:28:18.695" v="60"/>
          <ac:picMkLst>
            <pc:docMk/>
            <pc:sldMk cId="1799939013" sldId="455"/>
            <ac:picMk id="6" creationId="{810B3C5D-9180-B830-6EAA-891FD18658B7}"/>
          </ac:picMkLst>
        </pc:picChg>
      </pc:sldChg>
      <pc:sldChg chg="addSp modSp">
        <pc:chgData name="Leonie Smith" userId="fed1330f33f5650e" providerId="LiveId" clId="{750EDF16-5EC3-4D44-AAAF-DD3C64401A1D}" dt="2023-12-15T06:29:07.209" v="61"/>
        <pc:sldMkLst>
          <pc:docMk/>
          <pc:sldMk cId="2618424304" sldId="457"/>
        </pc:sldMkLst>
        <pc:picChg chg="add mod">
          <ac:chgData name="Leonie Smith" userId="fed1330f33f5650e" providerId="LiveId" clId="{750EDF16-5EC3-4D44-AAAF-DD3C64401A1D}" dt="2023-12-15T06:29:07.209" v="61"/>
          <ac:picMkLst>
            <pc:docMk/>
            <pc:sldMk cId="2618424304" sldId="457"/>
            <ac:picMk id="6" creationId="{D7AD9703-995C-1736-CE11-6613BD55FC55}"/>
          </ac:picMkLst>
        </pc:picChg>
      </pc:sldChg>
      <pc:sldChg chg="addSp modSp">
        <pc:chgData name="Leonie Smith" userId="fed1330f33f5650e" providerId="LiveId" clId="{750EDF16-5EC3-4D44-AAAF-DD3C64401A1D}" dt="2023-12-15T06:30:55.011" v="63"/>
        <pc:sldMkLst>
          <pc:docMk/>
          <pc:sldMk cId="2711152741" sldId="467"/>
        </pc:sldMkLst>
        <pc:picChg chg="add mod">
          <ac:chgData name="Leonie Smith" userId="fed1330f33f5650e" providerId="LiveId" clId="{750EDF16-5EC3-4D44-AAAF-DD3C64401A1D}" dt="2023-12-15T06:30:55.011" v="63"/>
          <ac:picMkLst>
            <pc:docMk/>
            <pc:sldMk cId="2711152741" sldId="467"/>
            <ac:picMk id="6" creationId="{A8F9788A-90D6-DF6A-8E2F-CA80E8E42983}"/>
          </ac:picMkLst>
        </pc:picChg>
      </pc:sldChg>
      <pc:sldChg chg="addSp delSp modSp mod modTransition modAnim">
        <pc:chgData name="Leonie Smith" userId="fed1330f33f5650e" providerId="LiveId" clId="{750EDF16-5EC3-4D44-AAAF-DD3C64401A1D}" dt="2023-12-15T06:35:24.591" v="89"/>
        <pc:sldMkLst>
          <pc:docMk/>
          <pc:sldMk cId="3596600315" sldId="468"/>
        </pc:sldMkLst>
        <pc:picChg chg="add del mod">
          <ac:chgData name="Leonie Smith" userId="fed1330f33f5650e" providerId="LiveId" clId="{750EDF16-5EC3-4D44-AAAF-DD3C64401A1D}" dt="2023-12-15T06:34:43.655" v="79"/>
          <ac:picMkLst>
            <pc:docMk/>
            <pc:sldMk cId="3596600315" sldId="468"/>
            <ac:picMk id="6" creationId="{15B3FA97-66FD-73F2-C2DF-95BE54680C53}"/>
          </ac:picMkLst>
        </pc:picChg>
        <pc:picChg chg="add del mod ord">
          <ac:chgData name="Leonie Smith" userId="fed1330f33f5650e" providerId="LiveId" clId="{750EDF16-5EC3-4D44-AAAF-DD3C64401A1D}" dt="2023-12-15T06:34:49.832" v="80"/>
          <ac:picMkLst>
            <pc:docMk/>
            <pc:sldMk cId="3596600315" sldId="468"/>
            <ac:picMk id="11" creationId="{881F873A-EB49-AB0B-9613-4125E9834FC4}"/>
          </ac:picMkLst>
        </pc:picChg>
        <pc:picChg chg="add del mod">
          <ac:chgData name="Leonie Smith" userId="fed1330f33f5650e" providerId="LiveId" clId="{750EDF16-5EC3-4D44-AAAF-DD3C64401A1D}" dt="2023-12-15T06:34:57.045" v="82"/>
          <ac:picMkLst>
            <pc:docMk/>
            <pc:sldMk cId="3596600315" sldId="468"/>
            <ac:picMk id="12" creationId="{8BE7C4AF-7EFB-3ECA-5009-68D18ADB796D}"/>
          </ac:picMkLst>
        </pc:picChg>
        <pc:picChg chg="add del mod ord">
          <ac:chgData name="Leonie Smith" userId="fed1330f33f5650e" providerId="LiveId" clId="{750EDF16-5EC3-4D44-AAAF-DD3C64401A1D}" dt="2023-12-15T06:35:03.112" v="83"/>
          <ac:picMkLst>
            <pc:docMk/>
            <pc:sldMk cId="3596600315" sldId="468"/>
            <ac:picMk id="17" creationId="{768CAD90-3476-E6CF-97B8-56E1DC9EBB0C}"/>
          </ac:picMkLst>
        </pc:picChg>
        <pc:picChg chg="add del mod">
          <ac:chgData name="Leonie Smith" userId="fed1330f33f5650e" providerId="LiveId" clId="{750EDF16-5EC3-4D44-AAAF-DD3C64401A1D}" dt="2023-12-15T06:35:10.755" v="85"/>
          <ac:picMkLst>
            <pc:docMk/>
            <pc:sldMk cId="3596600315" sldId="468"/>
            <ac:picMk id="18" creationId="{FC9EC8DE-21D9-30AA-D828-BF7CBD5870CB}"/>
          </ac:picMkLst>
        </pc:picChg>
        <pc:picChg chg="add del mod ord">
          <ac:chgData name="Leonie Smith" userId="fed1330f33f5650e" providerId="LiveId" clId="{750EDF16-5EC3-4D44-AAAF-DD3C64401A1D}" dt="2023-12-15T06:35:14.755" v="86"/>
          <ac:picMkLst>
            <pc:docMk/>
            <pc:sldMk cId="3596600315" sldId="468"/>
            <ac:picMk id="23" creationId="{1305AD77-009B-C078-5610-A0A4B91FB356}"/>
          </ac:picMkLst>
        </pc:picChg>
        <pc:picChg chg="add del mod">
          <ac:chgData name="Leonie Smith" userId="fed1330f33f5650e" providerId="LiveId" clId="{750EDF16-5EC3-4D44-AAAF-DD3C64401A1D}" dt="2023-12-15T06:35:18.740" v="88"/>
          <ac:picMkLst>
            <pc:docMk/>
            <pc:sldMk cId="3596600315" sldId="468"/>
            <ac:picMk id="24" creationId="{4A1FD1E8-7C4C-175F-1342-522ECAC9FC2A}"/>
          </ac:picMkLst>
        </pc:picChg>
        <pc:picChg chg="add del mod ord">
          <ac:chgData name="Leonie Smith" userId="fed1330f33f5650e" providerId="LiveId" clId="{750EDF16-5EC3-4D44-AAAF-DD3C64401A1D}" dt="2023-12-15T06:35:24.591" v="89"/>
          <ac:picMkLst>
            <pc:docMk/>
            <pc:sldMk cId="3596600315" sldId="468"/>
            <ac:picMk id="27" creationId="{4C2A1401-58C8-5AE8-8772-DDCE30EE47D0}"/>
          </ac:picMkLst>
        </pc:picChg>
        <pc:picChg chg="add mod">
          <ac:chgData name="Leonie Smith" userId="fed1330f33f5650e" providerId="LiveId" clId="{750EDF16-5EC3-4D44-AAAF-DD3C64401A1D}" dt="2023-12-15T06:35:24.591" v="89"/>
          <ac:picMkLst>
            <pc:docMk/>
            <pc:sldMk cId="3596600315" sldId="468"/>
            <ac:picMk id="28" creationId="{0DF914C1-5AC5-E8A8-59A3-7701FE670E7D}"/>
          </ac:picMkLst>
        </pc:picChg>
      </pc:sldChg>
      <pc:sldChg chg="addSp delSp modSp mod modTransition modAnim">
        <pc:chgData name="Leonie Smith" userId="fed1330f33f5650e" providerId="LiveId" clId="{750EDF16-5EC3-4D44-AAAF-DD3C64401A1D}" dt="2023-12-15T06:32:49.222" v="70"/>
        <pc:sldMkLst>
          <pc:docMk/>
          <pc:sldMk cId="1937352511" sldId="470"/>
        </pc:sldMkLst>
        <pc:picChg chg="add del mod">
          <ac:chgData name="Leonie Smith" userId="fed1330f33f5650e" providerId="LiveId" clId="{750EDF16-5EC3-4D44-AAAF-DD3C64401A1D}" dt="2023-12-15T06:31:56.417" v="66"/>
          <ac:picMkLst>
            <pc:docMk/>
            <pc:sldMk cId="1937352511" sldId="470"/>
            <ac:picMk id="6" creationId="{F0C9ACCD-43ED-BBF6-2EE8-8FC1C92D8088}"/>
          </ac:picMkLst>
        </pc:picChg>
        <pc:picChg chg="add del mod ord">
          <ac:chgData name="Leonie Smith" userId="fed1330f33f5650e" providerId="LiveId" clId="{750EDF16-5EC3-4D44-AAAF-DD3C64401A1D}" dt="2023-12-15T06:32:08.204" v="67"/>
          <ac:picMkLst>
            <pc:docMk/>
            <pc:sldMk cId="1937352511" sldId="470"/>
            <ac:picMk id="9" creationId="{70CB8D67-D47C-CC80-82E1-988602970538}"/>
          </ac:picMkLst>
        </pc:picChg>
        <pc:picChg chg="add del mod">
          <ac:chgData name="Leonie Smith" userId="fed1330f33f5650e" providerId="LiveId" clId="{750EDF16-5EC3-4D44-AAAF-DD3C64401A1D}" dt="2023-12-15T06:32:31.713" v="69"/>
          <ac:picMkLst>
            <pc:docMk/>
            <pc:sldMk cId="1937352511" sldId="470"/>
            <ac:picMk id="10" creationId="{5F625743-6129-23B5-C433-51416FF8C1AD}"/>
          </ac:picMkLst>
        </pc:picChg>
        <pc:picChg chg="add del mod ord">
          <ac:chgData name="Leonie Smith" userId="fed1330f33f5650e" providerId="LiveId" clId="{750EDF16-5EC3-4D44-AAAF-DD3C64401A1D}" dt="2023-12-15T06:32:49.222" v="70"/>
          <ac:picMkLst>
            <pc:docMk/>
            <pc:sldMk cId="1937352511" sldId="470"/>
            <ac:picMk id="13" creationId="{4DCE4878-A0B1-B581-3371-B730D1EBA39A}"/>
          </ac:picMkLst>
        </pc:picChg>
        <pc:picChg chg="add mod">
          <ac:chgData name="Leonie Smith" userId="fed1330f33f5650e" providerId="LiveId" clId="{750EDF16-5EC3-4D44-AAAF-DD3C64401A1D}" dt="2023-12-15T06:32:49.222" v="70"/>
          <ac:picMkLst>
            <pc:docMk/>
            <pc:sldMk cId="1937352511" sldId="470"/>
            <ac:picMk id="14" creationId="{7DCAC42F-58D2-B205-B076-0631DA746A83}"/>
          </ac:picMkLst>
        </pc:picChg>
      </pc:sldChg>
      <pc:sldChg chg="addSp delSp modSp mod modTransition modAnim">
        <pc:chgData name="Leonie Smith" userId="fed1330f33f5650e" providerId="LiveId" clId="{750EDF16-5EC3-4D44-AAAF-DD3C64401A1D}" dt="2023-12-15T06:34:14.619" v="77"/>
        <pc:sldMkLst>
          <pc:docMk/>
          <pc:sldMk cId="3574590845" sldId="472"/>
        </pc:sldMkLst>
        <pc:picChg chg="add del mod">
          <ac:chgData name="Leonie Smith" userId="fed1330f33f5650e" providerId="LiveId" clId="{750EDF16-5EC3-4D44-AAAF-DD3C64401A1D}" dt="2023-12-15T06:33:22.109" v="73"/>
          <ac:picMkLst>
            <pc:docMk/>
            <pc:sldMk cId="3574590845" sldId="472"/>
            <ac:picMk id="6" creationId="{9B69375D-46EC-B0A7-A182-23F18F698DA8}"/>
          </ac:picMkLst>
        </pc:picChg>
        <pc:picChg chg="add del mod ord">
          <ac:chgData name="Leonie Smith" userId="fed1330f33f5650e" providerId="LiveId" clId="{750EDF16-5EC3-4D44-AAAF-DD3C64401A1D}" dt="2023-12-15T06:33:38.869" v="74"/>
          <ac:picMkLst>
            <pc:docMk/>
            <pc:sldMk cId="3574590845" sldId="472"/>
            <ac:picMk id="9" creationId="{A8B619F1-83EE-B083-A771-463AC878AC7F}"/>
          </ac:picMkLst>
        </pc:picChg>
        <pc:picChg chg="add del mod">
          <ac:chgData name="Leonie Smith" userId="fed1330f33f5650e" providerId="LiveId" clId="{750EDF16-5EC3-4D44-AAAF-DD3C64401A1D}" dt="2023-12-15T06:33:56.922" v="76"/>
          <ac:picMkLst>
            <pc:docMk/>
            <pc:sldMk cId="3574590845" sldId="472"/>
            <ac:picMk id="10" creationId="{07F5B8E3-24B4-85EE-383F-3D0831F33CC7}"/>
          </ac:picMkLst>
        </pc:picChg>
        <pc:picChg chg="add del mod ord">
          <ac:chgData name="Leonie Smith" userId="fed1330f33f5650e" providerId="LiveId" clId="{750EDF16-5EC3-4D44-AAAF-DD3C64401A1D}" dt="2023-12-15T06:34:14.619" v="77"/>
          <ac:picMkLst>
            <pc:docMk/>
            <pc:sldMk cId="3574590845" sldId="472"/>
            <ac:picMk id="15" creationId="{B7686BE1-EEAF-94B3-D459-CBEFC6894EBD}"/>
          </ac:picMkLst>
        </pc:picChg>
        <pc:picChg chg="add mod">
          <ac:chgData name="Leonie Smith" userId="fed1330f33f5650e" providerId="LiveId" clId="{750EDF16-5EC3-4D44-AAAF-DD3C64401A1D}" dt="2023-12-15T06:34:14.619" v="77"/>
          <ac:picMkLst>
            <pc:docMk/>
            <pc:sldMk cId="3574590845" sldId="472"/>
            <ac:picMk id="16" creationId="{70A09F39-FD5A-2085-13B8-EF6D8BEF9D3C}"/>
          </ac:picMkLst>
        </pc:picChg>
      </pc:sldChg>
      <pc:sldChg chg="addSp modSp">
        <pc:chgData name="Leonie Smith" userId="fed1330f33f5650e" providerId="LiveId" clId="{750EDF16-5EC3-4D44-AAAF-DD3C64401A1D}" dt="2023-12-15T06:20:32.336" v="9"/>
        <pc:sldMkLst>
          <pc:docMk/>
          <pc:sldMk cId="1531836829" sldId="481"/>
        </pc:sldMkLst>
        <pc:picChg chg="add mod">
          <ac:chgData name="Leonie Smith" userId="fed1330f33f5650e" providerId="LiveId" clId="{750EDF16-5EC3-4D44-AAAF-DD3C64401A1D}" dt="2023-12-15T06:20:32.336" v="9"/>
          <ac:picMkLst>
            <pc:docMk/>
            <pc:sldMk cId="1531836829" sldId="481"/>
            <ac:picMk id="6" creationId="{3362117B-27EC-CF97-EF44-4D1B95E7AD33}"/>
          </ac:picMkLst>
        </pc:picChg>
      </pc:sldChg>
      <pc:sldChg chg="addSp modSp">
        <pc:chgData name="Leonie Smith" userId="fed1330f33f5650e" providerId="LiveId" clId="{750EDF16-5EC3-4D44-AAAF-DD3C64401A1D}" dt="2023-12-15T06:29:40.234" v="62"/>
        <pc:sldMkLst>
          <pc:docMk/>
          <pc:sldMk cId="1590582343" sldId="482"/>
        </pc:sldMkLst>
        <pc:picChg chg="add mod">
          <ac:chgData name="Leonie Smith" userId="fed1330f33f5650e" providerId="LiveId" clId="{750EDF16-5EC3-4D44-AAAF-DD3C64401A1D}" dt="2023-12-15T06:29:40.234" v="62"/>
          <ac:picMkLst>
            <pc:docMk/>
            <pc:sldMk cId="1590582343" sldId="482"/>
            <ac:picMk id="6" creationId="{2320AD19-00F6-707B-D959-EE04659147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33 </a:t>
            </a:r>
            <a:r>
              <a:rPr lang="en-IN" sz="1800" b="1" i="0" u="none" strike="noStrike" baseline="0" dirty="0">
                <a:latin typeface="TimesNewRomanPS-BoldMT"/>
              </a:rPr>
              <a:t>Jesus’ early ministry</a:t>
            </a:r>
          </a:p>
          <a:p>
            <a:pPr algn="l"/>
            <a:r>
              <a:rPr lang="en-US" sz="1800" b="0" i="0" u="none" strike="noStrike" baseline="0" dirty="0">
                <a:latin typeface="TimesNewRomanPSMT"/>
              </a:rPr>
              <a:t>1. John the Baptist tells about Jesus - John 1:19-42; John’s last witness - John 3:22-36;</a:t>
            </a:r>
          </a:p>
          <a:p>
            <a:pPr algn="l"/>
            <a:r>
              <a:rPr lang="en-US" sz="1800" b="0" i="0" u="none" strike="noStrike" baseline="0" dirty="0">
                <a:latin typeface="TimesNewRomanPSMT"/>
              </a:rPr>
              <a:t>and John in Prison - Luke 3:19-20 (Left Top)</a:t>
            </a:r>
          </a:p>
          <a:p>
            <a:pPr algn="l"/>
            <a:r>
              <a:rPr lang="en-US" sz="1800" b="0" i="0" u="none" strike="noStrike" baseline="0" dirty="0">
                <a:latin typeface="TimesNewRomanPSMT"/>
              </a:rPr>
              <a:t>2. Philip and Nathanael - John 1:43-51 (Center Top)</a:t>
            </a:r>
          </a:p>
          <a:p>
            <a:pPr algn="l"/>
            <a:r>
              <a:rPr lang="en-US" sz="1800" b="0" i="0" u="none" strike="noStrike" baseline="0" dirty="0">
                <a:latin typeface="TimesNewRomanPSMT"/>
              </a:rPr>
              <a:t>3. Wedding at Cana - John 2:1-12 (Right Top)</a:t>
            </a:r>
          </a:p>
          <a:p>
            <a:pPr algn="l"/>
            <a:r>
              <a:rPr lang="en-US" sz="1800" b="0" i="0" u="none" strike="noStrike" baseline="0" dirty="0">
                <a:latin typeface="TimesNewRomanPSMT"/>
              </a:rPr>
              <a:t>4. Nicodemus - John 3:1-21 (Right Bottom)</a:t>
            </a:r>
          </a:p>
          <a:p>
            <a:pPr algn="l"/>
            <a:r>
              <a:rPr lang="en-US" sz="1800" b="0" i="0" u="none" strike="noStrike" baseline="0" dirty="0">
                <a:latin typeface="TimesNewRomanPSMT"/>
              </a:rPr>
              <a:t>5. Woman at the Well - John 4:1-42 (Center Bottom)</a:t>
            </a:r>
          </a:p>
          <a:p>
            <a:pPr algn="l"/>
            <a:r>
              <a:rPr lang="en-US" sz="1800" b="0" i="0" u="none" strike="noStrike" baseline="0" dirty="0">
                <a:latin typeface="TimesNewRomanPSMT"/>
              </a:rPr>
              <a:t>6. Nobleman’s Son - John 4:46-54 (Left Bottom)</a:t>
            </a:r>
          </a:p>
          <a:p>
            <a:pPr algn="l"/>
            <a:r>
              <a:rPr lang="en-US" sz="1800" b="0" i="0" u="none" strike="noStrike" baseline="0" dirty="0">
                <a:latin typeface="TimesNewRomanPSMT"/>
              </a:rPr>
              <a:t>7. Sick man at Pool - John 5:1-47 (Left Center)</a:t>
            </a:r>
          </a:p>
          <a:p>
            <a:pPr algn="l"/>
            <a:r>
              <a:rPr lang="en-US" sz="1800" b="0" i="0" u="none" strike="noStrike" baseline="0" dirty="0">
                <a:latin typeface="TimesNewRomanPSMT"/>
              </a:rPr>
              <a:t>8. Jesus in Nazareth - Luke 4:16-30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33-1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8" name="Audio 27">
            <a:hlinkClick r:id="" action="ppaction://media"/>
            <a:extLst>
              <a:ext uri="{FF2B5EF4-FFF2-40B4-BE49-F238E27FC236}">
                <a16:creationId xmlns:a16="http://schemas.microsoft.com/office/drawing/2014/main" id="{0DF914C1-5AC5-E8A8-59A3-7701FE670E7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534"/>
    </mc:Choice>
    <mc:Fallback xmlns="">
      <p:transition spd="slow" advTm="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flag&#10;&#10;Description automatically generated with low confidence">
            <a:extLst>
              <a:ext uri="{FF2B5EF4-FFF2-40B4-BE49-F238E27FC236}">
                <a16:creationId xmlns:a16="http://schemas.microsoft.com/office/drawing/2014/main" id="{DE6CD093-FE08-4C68-34A1-24DE53A25153}"/>
              </a:ext>
            </a:extLst>
          </p:cNvPr>
          <p:cNvPicPr>
            <a:picLocks noChangeAspect="1"/>
          </p:cNvPicPr>
          <p:nvPr/>
        </p:nvPicPr>
        <p:blipFill rotWithShape="1">
          <a:blip r:embed="rId2"/>
          <a:srcRect b="1334"/>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AD5BCDF9-C04F-E37A-5F6C-DAA2631F958B}"/>
              </a:ext>
            </a:extLst>
          </p:cNvPr>
          <p:cNvSpPr txBox="1"/>
          <p:nvPr/>
        </p:nvSpPr>
        <p:spPr>
          <a:xfrm>
            <a:off x="346486" y="330704"/>
            <a:ext cx="424245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30</a:t>
            </a:r>
            <a:r>
              <a:rPr lang="en-US" sz="4000" b="0" i="0">
                <a:solidFill>
                  <a:srgbClr val="121212"/>
                </a:solidFill>
                <a:effectLst/>
                <a:latin typeface="Inter" panose="020B0502030000000004" pitchFamily="34" charset="0"/>
              </a:rPr>
              <a:t>This is He of whom I said, ‘A man who comes after me has surpassed me because He was before me.’</a:t>
            </a:r>
            <a:endParaRPr lang="en-ZA" sz="1600" dirty="0"/>
          </a:p>
        </p:txBody>
      </p:sp>
      <p:sp>
        <p:nvSpPr>
          <p:cNvPr id="2" name="TextBox 1">
            <a:extLst>
              <a:ext uri="{FF2B5EF4-FFF2-40B4-BE49-F238E27FC236}">
                <a16:creationId xmlns:a16="http://schemas.microsoft.com/office/drawing/2014/main" id="{2FA87B43-1C85-8869-14C4-6964FBC9B917}"/>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30</a:t>
            </a:r>
            <a:r>
              <a:rPr lang="hi-IN" sz="3200" b="0" i="0">
                <a:solidFill>
                  <a:srgbClr val="121212"/>
                </a:solidFill>
                <a:effectLst/>
                <a:latin typeface="Inter" panose="020B0502030000000004" pitchFamily="34" charset="0"/>
              </a:rPr>
              <a:t>यह वही हैं, जिनके विषय में मैंने कहा था, ‘मेरे बाद वह आ रहे हैं, जो मुझसे श्रेष्ठ हैं क्योंकि वह मुझसे पहले से मौजूद हैं.’ </a:t>
            </a:r>
            <a:endParaRPr lang="en-IN" sz="3200" dirty="0"/>
          </a:p>
        </p:txBody>
      </p:sp>
      <p:pic>
        <p:nvPicPr>
          <p:cNvPr id="27" name="Audio 26">
            <a:hlinkClick r:id="" action="ppaction://media"/>
            <a:extLst>
              <a:ext uri="{FF2B5EF4-FFF2-40B4-BE49-F238E27FC236}">
                <a16:creationId xmlns:a16="http://schemas.microsoft.com/office/drawing/2014/main" id="{975E393D-C863-C1C0-0D0A-C521C65037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384"/>
    </mc:Choice>
    <mc:Fallback xmlns="">
      <p:transition spd="slow" advTm="10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57FA06-229F-FE39-6F2D-5BE7A0141321}"/>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E22BBD0-D1B7-2304-25DF-68384D36D851}"/>
              </a:ext>
            </a:extLst>
          </p:cNvPr>
          <p:cNvSpPr txBox="1"/>
          <p:nvPr/>
        </p:nvSpPr>
        <p:spPr>
          <a:xfrm>
            <a:off x="346486" y="330704"/>
            <a:ext cx="424245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30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32</a:t>
            </a:r>
            <a:r>
              <a:rPr lang="en-US" sz="4000" b="0" i="0">
                <a:solidFill>
                  <a:srgbClr val="121212"/>
                </a:solidFill>
                <a:effectLst/>
                <a:latin typeface="Inter" panose="020B0502030000000004" pitchFamily="34" charset="0"/>
              </a:rPr>
              <a:t>Then John testified, “I saw the Spirit descending from heaven like a dove and resting on Him.</a:t>
            </a:r>
            <a:endParaRPr lang="en-ZA" sz="1600" dirty="0"/>
          </a:p>
        </p:txBody>
      </p:sp>
      <p:sp>
        <p:nvSpPr>
          <p:cNvPr id="2" name="TextBox 1">
            <a:extLst>
              <a:ext uri="{FF2B5EF4-FFF2-40B4-BE49-F238E27FC236}">
                <a16:creationId xmlns:a16="http://schemas.microsoft.com/office/drawing/2014/main" id="{2992C88B-EBCD-01F8-D387-B5F7216FDF55}"/>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32</a:t>
            </a:r>
            <a:r>
              <a:rPr lang="hi-IN" sz="3200" b="0" i="0">
                <a:solidFill>
                  <a:srgbClr val="121212"/>
                </a:solidFill>
                <a:effectLst/>
                <a:latin typeface="Inter" panose="020B0502030000000004" pitchFamily="34" charset="0"/>
              </a:rPr>
              <a:t>इसके अतिरिक्त योहन ने यह गवाही भी दी, “मैंने स्वर्ग से आत्मा को कबूतर के समान उतरते और मसीह येशु पर ठहरते हुए देखा.</a:t>
            </a:r>
            <a:endParaRPr lang="en-IN" sz="3200" dirty="0"/>
          </a:p>
        </p:txBody>
      </p:sp>
      <p:pic>
        <p:nvPicPr>
          <p:cNvPr id="6" name="Audio 5">
            <a:hlinkClick r:id="" action="ppaction://media"/>
            <a:extLst>
              <a:ext uri="{FF2B5EF4-FFF2-40B4-BE49-F238E27FC236}">
                <a16:creationId xmlns:a16="http://schemas.microsoft.com/office/drawing/2014/main" id="{810B3C5D-9180-B830-6EAA-891FD18658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9978"/>
    </mc:Choice>
    <mc:Fallback xmlns="">
      <p:transition spd="slow" advTm="9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D599D4-C1D7-6C81-B416-73915977B110}"/>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1861470-11C6-DFD3-05B5-565B3FEDAE1D}"/>
              </a:ext>
            </a:extLst>
          </p:cNvPr>
          <p:cNvSpPr txBox="1"/>
          <p:nvPr/>
        </p:nvSpPr>
        <p:spPr>
          <a:xfrm>
            <a:off x="346486" y="330704"/>
            <a:ext cx="424245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33</a:t>
            </a:r>
            <a:r>
              <a:rPr lang="en-US" sz="4000" b="0" i="0">
                <a:solidFill>
                  <a:srgbClr val="121212"/>
                </a:solidFill>
                <a:effectLst/>
                <a:latin typeface="Inter" panose="020B0502030000000004" pitchFamily="34" charset="0"/>
              </a:rPr>
              <a:t>I myself did not know Him, but the One who sent me to baptize with water told me, ‘The man on whom you see the Spirit descend and rest is He who will baptize with the Holy Spirit.’</a:t>
            </a:r>
            <a:endParaRPr lang="en-ZA" sz="4000" dirty="0"/>
          </a:p>
        </p:txBody>
      </p:sp>
      <p:sp>
        <p:nvSpPr>
          <p:cNvPr id="3" name="TextBox 2">
            <a:extLst>
              <a:ext uri="{FF2B5EF4-FFF2-40B4-BE49-F238E27FC236}">
                <a16:creationId xmlns:a16="http://schemas.microsoft.com/office/drawing/2014/main" id="{570AEFC5-6FCB-6329-F6A1-64051876D2B9}"/>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33</a:t>
            </a:r>
            <a:r>
              <a:rPr lang="hi-IN" sz="3200" b="0" i="0">
                <a:solidFill>
                  <a:srgbClr val="121212"/>
                </a:solidFill>
                <a:effectLst/>
                <a:latin typeface="Inter" panose="020B0502030000000004" pitchFamily="34" charset="0"/>
              </a:rPr>
              <a:t>मैं उन्हें नहीं जानता था किंतु परमेश्वर, जिन्होंने मुझे जल में बपतिस्मा देने के लिए भेजा, उन्हीं ने मुझे बताया, ‘जिस पर तुम आत्मा को उतरते और ठहरते हुए देखोगे, वही पवित्र आत्मा में बपतिस्मा देंगे.’</a:t>
            </a:r>
            <a:endParaRPr lang="en-IN" sz="3200" dirty="0"/>
          </a:p>
        </p:txBody>
      </p:sp>
      <p:pic>
        <p:nvPicPr>
          <p:cNvPr id="6" name="Audio 5">
            <a:hlinkClick r:id="" action="ppaction://media"/>
            <a:extLst>
              <a:ext uri="{FF2B5EF4-FFF2-40B4-BE49-F238E27FC236}">
                <a16:creationId xmlns:a16="http://schemas.microsoft.com/office/drawing/2014/main" id="{D7AD9703-995C-1736-CE11-6613BD55FC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5307"/>
    </mc:Choice>
    <mc:Fallback xmlns="">
      <p:transition spd="slow" advTm="1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1840F6-63C2-4410-3398-A7776ABE4780}"/>
              </a:ext>
            </a:extLst>
          </p:cNvPr>
          <p:cNvPicPr>
            <a:picLocks noChangeAspect="1"/>
          </p:cNvPicPr>
          <p:nvPr/>
        </p:nvPicPr>
        <p:blipFill rotWithShape="1">
          <a:blip r:embed="rId2"/>
          <a:srcRect l="7672" r="119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6358C05-E5EC-92EF-DE1A-6250B4AC7466}"/>
              </a:ext>
            </a:extLst>
          </p:cNvPr>
          <p:cNvSpPr txBox="1"/>
          <p:nvPr/>
        </p:nvSpPr>
        <p:spPr>
          <a:xfrm>
            <a:off x="346486" y="330704"/>
            <a:ext cx="424245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3876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34</a:t>
            </a:r>
            <a:r>
              <a:rPr lang="en-US" sz="4400" b="0" i="0">
                <a:solidFill>
                  <a:srgbClr val="121212"/>
                </a:solidFill>
                <a:effectLst/>
                <a:latin typeface="Inter" panose="020B0502030000000004" pitchFamily="34" charset="0"/>
              </a:rPr>
              <a:t>I have seen and testified that this is the Son of God.”</a:t>
            </a:r>
            <a:endParaRPr lang="en-ZA" sz="4400" dirty="0"/>
          </a:p>
        </p:txBody>
      </p:sp>
      <p:sp>
        <p:nvSpPr>
          <p:cNvPr id="3" name="TextBox 2">
            <a:extLst>
              <a:ext uri="{FF2B5EF4-FFF2-40B4-BE49-F238E27FC236}">
                <a16:creationId xmlns:a16="http://schemas.microsoft.com/office/drawing/2014/main" id="{775C77A8-0306-6F3D-E70F-6C3C2B6E9B25}"/>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34</a:t>
            </a:r>
            <a:r>
              <a:rPr lang="hi-IN" sz="3200" b="0" i="0">
                <a:solidFill>
                  <a:srgbClr val="121212"/>
                </a:solidFill>
                <a:effectLst/>
                <a:latin typeface="Inter" panose="020B0502030000000004" pitchFamily="34" charset="0"/>
              </a:rPr>
              <a:t>स्वयं मैंने यह देखा और मैं इसका गवाह हूं कि यही परमेश्वर का पुत्र हैं.”</a:t>
            </a:r>
            <a:endParaRPr lang="en-IN" sz="3200" dirty="0"/>
          </a:p>
        </p:txBody>
      </p:sp>
      <p:pic>
        <p:nvPicPr>
          <p:cNvPr id="6" name="Audio 5">
            <a:hlinkClick r:id="" action="ppaction://media"/>
            <a:extLst>
              <a:ext uri="{FF2B5EF4-FFF2-40B4-BE49-F238E27FC236}">
                <a16:creationId xmlns:a16="http://schemas.microsoft.com/office/drawing/2014/main" id="{2320AD19-00F6-707B-D959-EE04659147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0582343"/>
      </p:ext>
    </p:extLst>
  </p:cSld>
  <p:clrMapOvr>
    <a:masterClrMapping/>
  </p:clrMapOvr>
  <mc:AlternateContent xmlns:mc="http://schemas.openxmlformats.org/markup-compatibility/2006" xmlns:p14="http://schemas.microsoft.com/office/powerpoint/2010/main">
    <mc:Choice Requires="p14">
      <p:transition spd="slow" p14:dur="2000" advTm="6381"/>
    </mc:Choice>
    <mc:Fallback xmlns="">
      <p:transition spd="slow" advTm="6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D1D5E6-97EC-3E31-DA79-502CCBAA86A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B985492-FAF0-7C6E-6E59-FCC4D0FAF4C0}"/>
              </a:ext>
            </a:extLst>
          </p:cNvPr>
          <p:cNvSpPr txBox="1"/>
          <p:nvPr/>
        </p:nvSpPr>
        <p:spPr>
          <a:xfrm>
            <a:off x="346486" y="330704"/>
            <a:ext cx="424245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John 3:31</a:t>
            </a:r>
            <a:r>
              <a:rPr lang="en-US" sz="4000" b="0" i="0" dirty="0">
                <a:solidFill>
                  <a:srgbClr val="121212"/>
                </a:solidFill>
                <a:effectLst/>
                <a:latin typeface="Inter" panose="020B0502030000000004" pitchFamily="34" charset="0"/>
              </a:rPr>
              <a:t>The One who comes from above is above all. The one who is from the earth belongs to the earth and speaks as one from the earth. The One who comes from heaven is above all.</a:t>
            </a:r>
            <a:endParaRPr lang="en-ZA" sz="4000" dirty="0"/>
          </a:p>
        </p:txBody>
      </p:sp>
      <p:sp>
        <p:nvSpPr>
          <p:cNvPr id="3" name="TextBox 2">
            <a:extLst>
              <a:ext uri="{FF2B5EF4-FFF2-40B4-BE49-F238E27FC236}">
                <a16:creationId xmlns:a16="http://schemas.microsoft.com/office/drawing/2014/main" id="{23CB6D6C-4887-6225-51C4-CEBAD14A8667}"/>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31</a:t>
            </a:r>
            <a:r>
              <a:rPr lang="hi-IN" sz="3200" b="0" i="0">
                <a:solidFill>
                  <a:srgbClr val="121212"/>
                </a:solidFill>
                <a:effectLst/>
                <a:latin typeface="Inter" panose="020B0502030000000004" pitchFamily="34" charset="0"/>
              </a:rPr>
              <a:t>जिनका आगमन स्वर्ग से हुआ है वही सबसे बड़ा हैं, जो पृथ्वी से है, वह पृथ्वी का है और पृथ्वी ही से संबंधित विषयों की बातें करता है. वह, जो परमेश्वर से आए हैं, वह सबसे ऊपर हैं.</a:t>
            </a:r>
            <a:endParaRPr lang="en-IN" sz="3200" dirty="0"/>
          </a:p>
        </p:txBody>
      </p:sp>
      <p:pic>
        <p:nvPicPr>
          <p:cNvPr id="6" name="Audio 5">
            <a:hlinkClick r:id="" action="ppaction://media"/>
            <a:extLst>
              <a:ext uri="{FF2B5EF4-FFF2-40B4-BE49-F238E27FC236}">
                <a16:creationId xmlns:a16="http://schemas.microsoft.com/office/drawing/2014/main" id="{A8F9788A-90D6-DF6A-8E2F-CA80E8E429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5608"/>
    </mc:Choice>
    <mc:Fallback xmlns="">
      <p:transition spd="slow" advTm="1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3" name="TextBox 2">
            <a:extLst>
              <a:ext uri="{FF2B5EF4-FFF2-40B4-BE49-F238E27FC236}">
                <a16:creationId xmlns:a16="http://schemas.microsoft.com/office/drawing/2014/main" id="{B27C300C-444E-EEF7-7E20-ECFF1943CADB}"/>
              </a:ext>
            </a:extLst>
          </p:cNvPr>
          <p:cNvSpPr txBox="1"/>
          <p:nvPr/>
        </p:nvSpPr>
        <p:spPr>
          <a:xfrm>
            <a:off x="295681" y="266726"/>
            <a:ext cx="7293839" cy="2165578"/>
          </a:xfrm>
          <a:prstGeom prst="rect">
            <a:avLst/>
          </a:prstGeom>
          <a:noFill/>
        </p:spPr>
        <p:txBody>
          <a:bodyPr wrap="square" rtlCol="0">
            <a:noAutofit/>
          </a:bodyPr>
          <a:lstStyle/>
          <a:p>
            <a:pPr algn="l"/>
            <a:r>
              <a:rPr lang="hi-IN" sz="4000" b="0" i="0" u="none" strike="noStrike" baseline="0" dirty="0">
                <a:solidFill>
                  <a:schemeClr val="bg1"/>
                </a:solidFill>
                <a:latin typeface="TimesNewRomanPSMT"/>
              </a:rPr>
              <a:t>यूहन्ना  बपतिस्मा देने वाला यीशु के बारे में बताता है - यूहन्ना 1:19-42; यूहन्ना 3:22-36</a:t>
            </a:r>
          </a:p>
        </p:txBody>
      </p:sp>
      <p:sp>
        <p:nvSpPr>
          <p:cNvPr id="2" name="TextBox 1">
            <a:extLst>
              <a:ext uri="{FF2B5EF4-FFF2-40B4-BE49-F238E27FC236}">
                <a16:creationId xmlns:a16="http://schemas.microsoft.com/office/drawing/2014/main" id="{AE6F6A4E-CD51-452C-EBC6-0D306BD96FA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246D16-4479-FECC-31F8-07FAACB8D2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71BA725-4CC9-AB4F-50AA-B63F10404CE2}"/>
              </a:ext>
            </a:extLst>
          </p:cNvPr>
          <p:cNvSpPr txBox="1"/>
          <p:nvPr/>
        </p:nvSpPr>
        <p:spPr>
          <a:xfrm>
            <a:off x="346486" y="5850970"/>
            <a:ext cx="424245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5353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34</a:t>
            </a:r>
            <a:r>
              <a:rPr lang="en-US" sz="4000" b="0" i="0">
                <a:solidFill>
                  <a:srgbClr val="121212"/>
                </a:solidFill>
                <a:effectLst/>
                <a:latin typeface="Inter" panose="020B0502030000000004" pitchFamily="34" charset="0"/>
              </a:rPr>
              <a:t>For the One whom God has sent speaks the words of God, for God gives the Spirit without limit.</a:t>
            </a:r>
          </a:p>
          <a:p>
            <a:pPr algn="l"/>
            <a:r>
              <a:rPr lang="en-US" sz="4000" b="0" i="0">
                <a:solidFill>
                  <a:srgbClr val="777A7B"/>
                </a:solidFill>
                <a:effectLst/>
                <a:latin typeface="Inter" panose="020B0502030000000004" pitchFamily="34" charset="0"/>
              </a:rPr>
              <a:t>35</a:t>
            </a:r>
            <a:r>
              <a:rPr lang="en-US" sz="4000" b="0" i="0">
                <a:solidFill>
                  <a:srgbClr val="121212"/>
                </a:solidFill>
                <a:effectLst/>
                <a:latin typeface="Inter" panose="020B0502030000000004" pitchFamily="34" charset="0"/>
              </a:rPr>
              <a:t>The Father loves the Son and has placed all things in His hands.</a:t>
            </a:r>
          </a:p>
        </p:txBody>
      </p:sp>
      <p:sp>
        <p:nvSpPr>
          <p:cNvPr id="3" name="TextBox 2">
            <a:extLst>
              <a:ext uri="{FF2B5EF4-FFF2-40B4-BE49-F238E27FC236}">
                <a16:creationId xmlns:a16="http://schemas.microsoft.com/office/drawing/2014/main" id="{45858A97-15BD-1BB6-2759-83840525AEE6}"/>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34</a:t>
            </a:r>
            <a:r>
              <a:rPr lang="hi-IN" sz="3200" b="0" i="0">
                <a:solidFill>
                  <a:srgbClr val="121212"/>
                </a:solidFill>
                <a:effectLst/>
                <a:latin typeface="Inter" panose="020B0502030000000004" pitchFamily="34" charset="0"/>
              </a:rPr>
              <a:t>वह, जिन्हें परमेश्वर ने भेजा है परमेश्वर के वचनों का प्रचार करते हैं, क्योंकि परमेश्वर उन्हें बिना किसी माप के आत्मा देते हैं. </a:t>
            </a:r>
            <a:r>
              <a:rPr lang="hi-IN" sz="3200" b="0" i="0">
                <a:solidFill>
                  <a:srgbClr val="777A7B"/>
                </a:solidFill>
                <a:effectLst/>
                <a:latin typeface="Inter" panose="020B0502030000000004" pitchFamily="34" charset="0"/>
              </a:rPr>
              <a:t>35</a:t>
            </a:r>
            <a:r>
              <a:rPr lang="hi-IN" sz="3200" b="0" i="0">
                <a:solidFill>
                  <a:srgbClr val="121212"/>
                </a:solidFill>
                <a:effectLst/>
                <a:latin typeface="Inter" panose="020B0502030000000004" pitchFamily="34" charset="0"/>
              </a:rPr>
              <a:t>पिता को पुत्र से प्रेम है और उन्होंने सब कुछ उसके हाथ में सौंप दिया है.</a:t>
            </a:r>
            <a:endParaRPr lang="en-IN" sz="3200" dirty="0"/>
          </a:p>
        </p:txBody>
      </p:sp>
      <p:pic>
        <p:nvPicPr>
          <p:cNvPr id="14" name="Audio 13">
            <a:hlinkClick r:id="" action="ppaction://media"/>
            <a:extLst>
              <a:ext uri="{FF2B5EF4-FFF2-40B4-BE49-F238E27FC236}">
                <a16:creationId xmlns:a16="http://schemas.microsoft.com/office/drawing/2014/main" id="{7DCAC42F-58D2-B205-B076-0631DA746A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7352511"/>
      </p:ext>
    </p:extLst>
  </p:cSld>
  <p:clrMapOvr>
    <a:masterClrMapping/>
  </p:clrMapOvr>
  <mc:AlternateContent xmlns:mc="http://schemas.openxmlformats.org/markup-compatibility/2006" xmlns:p14="http://schemas.microsoft.com/office/powerpoint/2010/main">
    <mc:Choice Requires="p14">
      <p:transition spd="slow" p14:dur="2000" advTm="14121"/>
    </mc:Choice>
    <mc:Fallback xmlns="">
      <p:transition spd="slow" advTm="14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31C3F8-D06B-C686-5D34-C76941003C7D}"/>
              </a:ext>
            </a:extLst>
          </p:cNvPr>
          <p:cNvPicPr>
            <a:picLocks noChangeAspect="1"/>
          </p:cNvPicPr>
          <p:nvPr/>
        </p:nvPicPr>
        <p:blipFill>
          <a:blip r:embed="rId2"/>
          <a:stretch>
            <a:fillRect/>
          </a:stretch>
        </p:blipFill>
        <p:spPr>
          <a:xfrm>
            <a:off x="-1271338" y="0"/>
            <a:ext cx="13463337" cy="6858000"/>
          </a:xfrm>
          <a:prstGeom prst="rect">
            <a:avLst/>
          </a:prstGeom>
        </p:spPr>
      </p:pic>
      <p:sp>
        <p:nvSpPr>
          <p:cNvPr id="5" name="TextBox 4">
            <a:extLst>
              <a:ext uri="{FF2B5EF4-FFF2-40B4-BE49-F238E27FC236}">
                <a16:creationId xmlns:a16="http://schemas.microsoft.com/office/drawing/2014/main" id="{EB5F18B8-ADEC-0E0F-909E-DEEAADD035C8}"/>
              </a:ext>
            </a:extLst>
          </p:cNvPr>
          <p:cNvSpPr txBox="1"/>
          <p:nvPr/>
        </p:nvSpPr>
        <p:spPr>
          <a:xfrm>
            <a:off x="346486" y="5414768"/>
            <a:ext cx="424245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34,35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688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36</a:t>
            </a:r>
            <a:r>
              <a:rPr lang="en-US" sz="4000" b="0" i="0">
                <a:solidFill>
                  <a:srgbClr val="121212"/>
                </a:solidFill>
                <a:effectLst/>
                <a:latin typeface="Inter" panose="020B0502030000000004" pitchFamily="34" charset="0"/>
              </a:rPr>
              <a:t>Whoever believes in the Son has eternal life. Whoever rejects the Son will not see life. Instead, the wrath of God remains on him.”</a:t>
            </a:r>
            <a:endParaRPr lang="en-ZA" dirty="0"/>
          </a:p>
        </p:txBody>
      </p:sp>
      <p:sp>
        <p:nvSpPr>
          <p:cNvPr id="3" name="TextBox 2">
            <a:extLst>
              <a:ext uri="{FF2B5EF4-FFF2-40B4-BE49-F238E27FC236}">
                <a16:creationId xmlns:a16="http://schemas.microsoft.com/office/drawing/2014/main" id="{4FEE6085-71A7-B433-03E6-081A8D5C4F1C}"/>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36</a:t>
            </a:r>
            <a:r>
              <a:rPr lang="hi-IN" sz="3200" b="0" i="0">
                <a:solidFill>
                  <a:srgbClr val="121212"/>
                </a:solidFill>
                <a:effectLst/>
                <a:latin typeface="Inter" panose="020B0502030000000004" pitchFamily="34" charset="0"/>
              </a:rPr>
              <a:t>वह, जो पुत्र में विश्वास करता है, अनंत काल के जीवन में प्रवेश कर चुका है किंतु जो पुत्र को नहीं मानता है, वह अनंत काल का जीवन प्राप्‍त नहीं करेगा परंतु परमेश्वर का क्रोध उस पर बना रहेगा.</a:t>
            </a:r>
            <a:endParaRPr lang="en-IN" sz="3200" dirty="0"/>
          </a:p>
        </p:txBody>
      </p:sp>
      <p:pic>
        <p:nvPicPr>
          <p:cNvPr id="16" name="Audio 15">
            <a:hlinkClick r:id="" action="ppaction://media"/>
            <a:extLst>
              <a:ext uri="{FF2B5EF4-FFF2-40B4-BE49-F238E27FC236}">
                <a16:creationId xmlns:a16="http://schemas.microsoft.com/office/drawing/2014/main" id="{70A09F39-FD5A-2085-13B8-EF6D8BEF9D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4590845"/>
      </p:ext>
    </p:extLst>
  </p:cSld>
  <p:clrMapOvr>
    <a:masterClrMapping/>
  </p:clrMapOvr>
  <mc:AlternateContent xmlns:mc="http://schemas.openxmlformats.org/markup-compatibility/2006" xmlns:p14="http://schemas.microsoft.com/office/powerpoint/2010/main">
    <mc:Choice Requires="p14">
      <p:transition spd="slow" p14:dur="2000" advTm="14305"/>
    </mc:Choice>
    <mc:Fallback xmlns="">
      <p:transition spd="slow" advTm="14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3" name="TextBox 2">
            <a:extLst>
              <a:ext uri="{FF2B5EF4-FFF2-40B4-BE49-F238E27FC236}">
                <a16:creationId xmlns:a16="http://schemas.microsoft.com/office/drawing/2014/main" id="{5EEC95D0-DA34-232B-CCB7-3137B9E79E5B}"/>
              </a:ext>
            </a:extLst>
          </p:cNvPr>
          <p:cNvSpPr txBox="1"/>
          <p:nvPr/>
        </p:nvSpPr>
        <p:spPr>
          <a:xfrm>
            <a:off x="346486" y="330704"/>
            <a:ext cx="424245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486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John the Baptist tells about Jesus - John 1:19-42; John 3:22-36</a:t>
            </a:r>
          </a:p>
        </p:txBody>
      </p:sp>
      <p:sp>
        <p:nvSpPr>
          <p:cNvPr id="3" name="TextBox 2">
            <a:extLst>
              <a:ext uri="{FF2B5EF4-FFF2-40B4-BE49-F238E27FC236}">
                <a16:creationId xmlns:a16="http://schemas.microsoft.com/office/drawing/2014/main" id="{946DCC42-BCA2-FC0E-16D3-B17FCA124B2A}"/>
              </a:ext>
            </a:extLst>
          </p:cNvPr>
          <p:cNvSpPr txBox="1"/>
          <p:nvPr/>
        </p:nvSpPr>
        <p:spPr>
          <a:xfrm>
            <a:off x="6096000" y="166254"/>
            <a:ext cx="6096000" cy="6558101"/>
          </a:xfrm>
          <a:prstGeom prst="rect">
            <a:avLst/>
          </a:prstGeom>
          <a:noFill/>
        </p:spPr>
        <p:txBody>
          <a:bodyPr wrap="square" rtlCol="0">
            <a:noAutofit/>
          </a:bodyPr>
          <a:lstStyle/>
          <a:p>
            <a:r>
              <a:rPr lang="hi-IN" sz="4000" dirty="0"/>
              <a:t>यूहन्ना  बपतिस्मा देने वाला यीशु के बारे में बताता है - यूहन्ना 1:19-42; यूहन्ना 3:22-36</a:t>
            </a:r>
          </a:p>
        </p:txBody>
      </p:sp>
      <p:pic>
        <p:nvPicPr>
          <p:cNvPr id="6" name="Audio 5">
            <a:hlinkClick r:id="" action="ppaction://media"/>
            <a:extLst>
              <a:ext uri="{FF2B5EF4-FFF2-40B4-BE49-F238E27FC236}">
                <a16:creationId xmlns:a16="http://schemas.microsoft.com/office/drawing/2014/main" id="{41F7C3E9-5773-5FCA-24B5-D5E56F071F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895"/>
    </mc:Choice>
    <mc:Fallback xmlns="">
      <p:transition spd="slow" advTm="4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7675CB97-3B76-0DF6-F856-311240702F89}"/>
              </a:ext>
            </a:extLst>
          </p:cNvPr>
          <p:cNvSpPr txBox="1"/>
          <p:nvPr/>
        </p:nvSpPr>
        <p:spPr>
          <a:xfrm>
            <a:off x="295681" y="266726"/>
            <a:ext cx="7293839" cy="2165578"/>
          </a:xfrm>
          <a:prstGeom prst="rect">
            <a:avLst/>
          </a:prstGeom>
          <a:noFill/>
        </p:spPr>
        <p:txBody>
          <a:bodyPr wrap="square" rtlCol="0">
            <a:noAutofit/>
          </a:bodyPr>
          <a:lstStyle/>
          <a:p>
            <a:pPr algn="l"/>
            <a:r>
              <a:rPr lang="hi-IN" sz="4000" b="0" i="0" u="none" strike="noStrike" baseline="0" dirty="0">
                <a:solidFill>
                  <a:schemeClr val="bg1"/>
                </a:solidFill>
                <a:latin typeface="TimesNewRomanPSMT"/>
              </a:rPr>
              <a:t>यूहन्ना  बपतिस्मा देने वाला यीशु के बारे में बताता है - यूहन्ना 1:19-42; यूहन्ना 3:22-36</a:t>
            </a:r>
          </a:p>
        </p:txBody>
      </p:sp>
    </p:spTree>
    <p:extLst>
      <p:ext uri="{BB962C8B-B14F-4D97-AF65-F5344CB8AC3E}">
        <p14:creationId xmlns:p14="http://schemas.microsoft.com/office/powerpoint/2010/main" val="91406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And this was John’s testimony when the Jews of Jerusalem sent priests and Levites to ask him, “Who are you?” </a:t>
            </a:r>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He did not refuse to confess, but openly declared, “I am not the Christ.”</a:t>
            </a:r>
            <a:endParaRPr lang="en-US" sz="4000" b="0" i="0" dirty="0">
              <a:solidFill>
                <a:srgbClr val="121212"/>
              </a:solidFill>
              <a:effectLst/>
              <a:latin typeface="Arial" panose="020B0604020202020204" pitchFamily="34" charset="0"/>
            </a:endParaRPr>
          </a:p>
        </p:txBody>
      </p:sp>
      <p:sp>
        <p:nvSpPr>
          <p:cNvPr id="2" name="TextBox 1">
            <a:extLst>
              <a:ext uri="{FF2B5EF4-FFF2-40B4-BE49-F238E27FC236}">
                <a16:creationId xmlns:a16="http://schemas.microsoft.com/office/drawing/2014/main" id="{DA548147-CE08-3750-A249-0332D628416E}"/>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19</a:t>
            </a:r>
            <a:r>
              <a:rPr lang="hi-IN" sz="3200" b="0" i="0">
                <a:solidFill>
                  <a:srgbClr val="121212"/>
                </a:solidFill>
                <a:effectLst/>
                <a:latin typeface="Inter" panose="020B0502030000000004" pitchFamily="34" charset="0"/>
              </a:rPr>
              <a:t>जब यहूदी अगुओं ने येरूशलेम से पुरोहितों और लेवियों को योहन से यह पूछने भेजा, “तुम कौन हो?” </a:t>
            </a:r>
            <a:r>
              <a:rPr lang="hi-IN" sz="3200" b="0" i="0">
                <a:solidFill>
                  <a:srgbClr val="777A7B"/>
                </a:solidFill>
                <a:effectLst/>
                <a:latin typeface="Inter" panose="020B0502030000000004" pitchFamily="34" charset="0"/>
              </a:rPr>
              <a:t>20</a:t>
            </a:r>
            <a:r>
              <a:rPr lang="hi-IN" sz="3200" b="0" i="0">
                <a:solidFill>
                  <a:srgbClr val="121212"/>
                </a:solidFill>
                <a:effectLst/>
                <a:latin typeface="Inter" panose="020B0502030000000004" pitchFamily="34" charset="0"/>
              </a:rPr>
              <a:t>तो योहन बिना झिझक स्वीकार किया. उसकी गवाही थी, “मैं मसीह नहीं हूं.”</a:t>
            </a:r>
            <a:endParaRPr lang="en-IN" sz="3200" dirty="0"/>
          </a:p>
        </p:txBody>
      </p:sp>
      <p:pic>
        <p:nvPicPr>
          <p:cNvPr id="34" name="Audio 33">
            <a:hlinkClick r:id="" action="ppaction://media"/>
            <a:extLst>
              <a:ext uri="{FF2B5EF4-FFF2-40B4-BE49-F238E27FC236}">
                <a16:creationId xmlns:a16="http://schemas.microsoft.com/office/drawing/2014/main" id="{82FB0858-9F4C-8FF5-20C3-B2098ECD33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6771"/>
    </mc:Choice>
    <mc:Fallback xmlns="">
      <p:transition spd="slow" advTm="1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BB80198-453D-C9FF-255D-10FA05F908BA}"/>
              </a:ext>
            </a:extLst>
          </p:cNvPr>
          <p:cNvPicPr>
            <a:picLocks noChangeAspect="1"/>
          </p:cNvPicPr>
          <p:nvPr/>
        </p:nvPicPr>
        <p:blipFill>
          <a:blip r:embed="rId2"/>
          <a:stretch>
            <a:fillRect/>
          </a:stretch>
        </p:blipFill>
        <p:spPr>
          <a:xfrm>
            <a:off x="3048" y="-823177"/>
            <a:ext cx="12188952" cy="7929372"/>
          </a:xfrm>
          <a:prstGeom prst="rect">
            <a:avLst/>
          </a:prstGeom>
        </p:spPr>
      </p:pic>
      <p:sp>
        <p:nvSpPr>
          <p:cNvPr id="2" name="TextBox 1">
            <a:extLst>
              <a:ext uri="{FF2B5EF4-FFF2-40B4-BE49-F238E27FC236}">
                <a16:creationId xmlns:a16="http://schemas.microsoft.com/office/drawing/2014/main" id="{722EF22C-2C24-6162-6CD7-15D3FCABABB0}"/>
              </a:ext>
            </a:extLst>
          </p:cNvPr>
          <p:cNvSpPr txBox="1"/>
          <p:nvPr/>
        </p:nvSpPr>
        <p:spPr>
          <a:xfrm>
            <a:off x="346486" y="330704"/>
            <a:ext cx="424245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John replied in the words of Isaiah the prophet:</a:t>
            </a:r>
          </a:p>
          <a:p>
            <a:pPr algn="l"/>
            <a:r>
              <a:rPr lang="en-US" sz="4000" b="0" i="0">
                <a:solidFill>
                  <a:srgbClr val="121212"/>
                </a:solidFill>
                <a:effectLst/>
                <a:latin typeface="Inter" panose="020B0502030000000004" pitchFamily="34" charset="0"/>
              </a:rPr>
              <a:t>“I am a voice of one calling in the wilderness,</a:t>
            </a:r>
          </a:p>
          <a:p>
            <a:pPr algn="l"/>
            <a:r>
              <a:rPr lang="en-US" sz="4000" b="0" i="0">
                <a:solidFill>
                  <a:srgbClr val="121212"/>
                </a:solidFill>
                <a:effectLst/>
                <a:latin typeface="Inter" panose="020B0502030000000004" pitchFamily="34" charset="0"/>
              </a:rPr>
              <a:t>‘Make straight the way for the Lord.’”</a:t>
            </a:r>
          </a:p>
        </p:txBody>
      </p:sp>
      <p:sp>
        <p:nvSpPr>
          <p:cNvPr id="3" name="TextBox 2">
            <a:extLst>
              <a:ext uri="{FF2B5EF4-FFF2-40B4-BE49-F238E27FC236}">
                <a16:creationId xmlns:a16="http://schemas.microsoft.com/office/drawing/2014/main" id="{BD7B291F-EB37-BD02-75A9-E50F94F7F7E9}"/>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23</a:t>
            </a:r>
            <a:r>
              <a:rPr lang="hi-IN" sz="3200" b="0" i="0">
                <a:solidFill>
                  <a:srgbClr val="121212"/>
                </a:solidFill>
                <a:effectLst/>
                <a:latin typeface="Inter" panose="020B0502030000000004" pitchFamily="34" charset="0"/>
              </a:rPr>
              <a:t>इस पर योहन ने भविष्यवक्ता यशायाह के लेख के अनुसार उत्तर दिया, “मैं उसकी आवाज हूं जो बंजर भूमि में पुकार-पुकारकर कह रही है, ‘प्रभु के लिए मार्ग सीधा करो.’ ”</a:t>
            </a:r>
            <a:endParaRPr lang="en-IN" sz="3200" dirty="0"/>
          </a:p>
        </p:txBody>
      </p:sp>
      <p:pic>
        <p:nvPicPr>
          <p:cNvPr id="6" name="Audio 5">
            <a:hlinkClick r:id="" action="ppaction://media"/>
            <a:extLst>
              <a:ext uri="{FF2B5EF4-FFF2-40B4-BE49-F238E27FC236}">
                <a16:creationId xmlns:a16="http://schemas.microsoft.com/office/drawing/2014/main" id="{3362117B-27EC-CF97-EF44-4D1B95E7AD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1836829"/>
      </p:ext>
    </p:extLst>
  </p:cSld>
  <p:clrMapOvr>
    <a:masterClrMapping/>
  </p:clrMapOvr>
  <mc:AlternateContent xmlns:mc="http://schemas.openxmlformats.org/markup-compatibility/2006" xmlns:p14="http://schemas.microsoft.com/office/powerpoint/2010/main">
    <mc:Choice Requires="p14">
      <p:transition spd="slow" p14:dur="2000" advTm="18834"/>
    </mc:Choice>
    <mc:Fallback xmlns="">
      <p:transition spd="slow" advTm="1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9FC079-822F-D682-516D-B29A3B81C93F}"/>
              </a:ext>
            </a:extLst>
          </p:cNvPr>
          <p:cNvPicPr>
            <a:picLocks noChangeAspect="1"/>
          </p:cNvPicPr>
          <p:nvPr/>
        </p:nvPicPr>
        <p:blipFill>
          <a:blip r:embed="rId2"/>
          <a:stretch>
            <a:fillRect/>
          </a:stretch>
        </p:blipFill>
        <p:spPr>
          <a:xfrm>
            <a:off x="-1150545" y="0"/>
            <a:ext cx="13342545" cy="6858000"/>
          </a:xfrm>
          <a:prstGeom prst="rect">
            <a:avLst/>
          </a:prstGeom>
        </p:spPr>
      </p:pic>
      <p:sp>
        <p:nvSpPr>
          <p:cNvPr id="5" name="TextBox 4">
            <a:extLst>
              <a:ext uri="{FF2B5EF4-FFF2-40B4-BE49-F238E27FC236}">
                <a16:creationId xmlns:a16="http://schemas.microsoft.com/office/drawing/2014/main" id="{C8C650CE-61AA-A02F-1C4F-FF115BC8796E}"/>
              </a:ext>
            </a:extLst>
          </p:cNvPr>
          <p:cNvSpPr txBox="1"/>
          <p:nvPr/>
        </p:nvSpPr>
        <p:spPr>
          <a:xfrm>
            <a:off x="346486" y="330704"/>
            <a:ext cx="424245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5663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The next day John saw Jesus coming toward him and said, “Look, the Lamb of God, who takes away the sin of the world!</a:t>
            </a:r>
            <a:endParaRPr lang="en-ZA" sz="1600" dirty="0"/>
          </a:p>
        </p:txBody>
      </p:sp>
      <p:sp>
        <p:nvSpPr>
          <p:cNvPr id="3" name="TextBox 2">
            <a:extLst>
              <a:ext uri="{FF2B5EF4-FFF2-40B4-BE49-F238E27FC236}">
                <a16:creationId xmlns:a16="http://schemas.microsoft.com/office/drawing/2014/main" id="{C7CAAD1D-AE9B-AE05-D4C5-B6D55777C151}"/>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29</a:t>
            </a:r>
            <a:r>
              <a:rPr lang="hi-IN" sz="3200" b="0" i="0">
                <a:solidFill>
                  <a:srgbClr val="121212"/>
                </a:solidFill>
                <a:effectLst/>
                <a:latin typeface="Inter" panose="020B0502030000000004" pitchFamily="34" charset="0"/>
              </a:rPr>
              <a:t>अगले दिन योहन ने मसीह येशु को अपनी ओर आते हुए देखकर भीड़ से कहा, “वह देखो! परमेश्वर का मेमना, जो संसार के पाप का उठानेवाला है!</a:t>
            </a:r>
            <a:endParaRPr lang="en-IN" sz="3200" dirty="0"/>
          </a:p>
        </p:txBody>
      </p:sp>
      <p:pic>
        <p:nvPicPr>
          <p:cNvPr id="57" name="Audio 56">
            <a:hlinkClick r:id="" action="ppaction://media"/>
            <a:extLst>
              <a:ext uri="{FF2B5EF4-FFF2-40B4-BE49-F238E27FC236}">
                <a16:creationId xmlns:a16="http://schemas.microsoft.com/office/drawing/2014/main" id="{1A55F2B7-7360-F7D3-DF54-94B48C394F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2937"/>
    </mc:Choice>
    <mc:Fallback xmlns="">
      <p:transition spd="slow" advTm="12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1035</Words>
  <Application>Microsoft Office PowerPoint</Application>
  <PresentationFormat>Widescreen</PresentationFormat>
  <Paragraphs>59</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60</cp:revision>
  <dcterms:created xsi:type="dcterms:W3CDTF">2021-07-20T09:23:46Z</dcterms:created>
  <dcterms:modified xsi:type="dcterms:W3CDTF">2024-08-05T02:41:22Z</dcterms:modified>
</cp:coreProperties>
</file>