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468" r:id="rId2"/>
    <p:sldId id="438" r:id="rId3"/>
    <p:sldId id="439" r:id="rId4"/>
    <p:sldId id="440" r:id="rId5"/>
    <p:sldId id="469" r:id="rId6"/>
    <p:sldId id="470" r:id="rId7"/>
    <p:sldId id="441" r:id="rId8"/>
    <p:sldId id="442" r:id="rId9"/>
    <p:sldId id="443" r:id="rId10"/>
    <p:sldId id="444" r:id="rId11"/>
    <p:sldId id="445" r:id="rId12"/>
    <p:sldId id="479" r:id="rId13"/>
    <p:sldId id="477" r:id="rId14"/>
    <p:sldId id="478" r:id="rId15"/>
    <p:sldId id="447" r:id="rId16"/>
    <p:sldId id="448" r:id="rId17"/>
    <p:sldId id="449" r:id="rId18"/>
    <p:sldId id="452" r:id="rId19"/>
    <p:sldId id="451" r:id="rId20"/>
    <p:sldId id="45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57EC33-96D6-477C-ACB7-E6564C9222E5}" v="60" dt="2023-12-15T06:59:00.6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63" autoAdjust="0"/>
    <p:restoredTop sz="85409" autoAdjust="0"/>
  </p:normalViewPr>
  <p:slideViewPr>
    <p:cSldViewPr snapToGrid="0">
      <p:cViewPr varScale="1">
        <p:scale>
          <a:sx n="54" d="100"/>
          <a:sy n="54" d="100"/>
        </p:scale>
        <p:origin x="114" y="12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9057EC33-96D6-477C-ACB7-E6564C9222E5}"/>
    <pc:docChg chg="modSld">
      <pc:chgData name="Leonie Smith" userId="fed1330f33f5650e" providerId="LiveId" clId="{9057EC33-96D6-477C-ACB7-E6564C9222E5}" dt="2023-12-15T06:59:00.648" v="84"/>
      <pc:docMkLst>
        <pc:docMk/>
      </pc:docMkLst>
      <pc:sldChg chg="addSp delSp modSp mod modTransition modAnim">
        <pc:chgData name="Leonie Smith" userId="fed1330f33f5650e" providerId="LiveId" clId="{9057EC33-96D6-477C-ACB7-E6564C9222E5}" dt="2023-12-15T06:59:00.648" v="84"/>
        <pc:sldMkLst>
          <pc:docMk/>
          <pc:sldMk cId="3759221820" sldId="439"/>
        </pc:sldMkLst>
        <pc:picChg chg="add del mod">
          <ac:chgData name="Leonie Smith" userId="fed1330f33f5650e" providerId="LiveId" clId="{9057EC33-96D6-477C-ACB7-E6564C9222E5}" dt="2023-12-15T06:58:55.098" v="83"/>
          <ac:picMkLst>
            <pc:docMk/>
            <pc:sldMk cId="3759221820" sldId="439"/>
            <ac:picMk id="7" creationId="{D7DE6F92-610B-7B3C-1DE1-C8DAD2CE310A}"/>
          </ac:picMkLst>
        </pc:picChg>
        <pc:picChg chg="add del mod ord">
          <ac:chgData name="Leonie Smith" userId="fed1330f33f5650e" providerId="LiveId" clId="{9057EC33-96D6-477C-ACB7-E6564C9222E5}" dt="2023-12-15T06:59:00.648" v="84"/>
          <ac:picMkLst>
            <pc:docMk/>
            <pc:sldMk cId="3759221820" sldId="439"/>
            <ac:picMk id="12" creationId="{1F3CC58D-8A15-7A98-FE25-4BEC7963E15E}"/>
          </ac:picMkLst>
        </pc:picChg>
        <pc:picChg chg="add mod">
          <ac:chgData name="Leonie Smith" userId="fed1330f33f5650e" providerId="LiveId" clId="{9057EC33-96D6-477C-ACB7-E6564C9222E5}" dt="2023-12-15T06:59:00.648" v="84"/>
          <ac:picMkLst>
            <pc:docMk/>
            <pc:sldMk cId="3759221820" sldId="439"/>
            <ac:picMk id="13" creationId="{49F975C9-CB52-94A2-201D-264146F298BE}"/>
          </ac:picMkLst>
        </pc:picChg>
      </pc:sldChg>
      <pc:sldChg chg="addSp delSp modSp mod modTransition modAnim">
        <pc:chgData name="Leonie Smith" userId="fed1330f33f5650e" providerId="LiveId" clId="{9057EC33-96D6-477C-ACB7-E6564C9222E5}" dt="2023-12-15T06:47:29.104" v="38"/>
        <pc:sldMkLst>
          <pc:docMk/>
          <pc:sldMk cId="3676245138" sldId="441"/>
        </pc:sldMkLst>
        <pc:picChg chg="add del mod">
          <ac:chgData name="Leonie Smith" userId="fed1330f33f5650e" providerId="LiveId" clId="{9057EC33-96D6-477C-ACB7-E6564C9222E5}" dt="2023-12-15T06:46:15.259" v="25"/>
          <ac:picMkLst>
            <pc:docMk/>
            <pc:sldMk cId="3676245138" sldId="441"/>
            <ac:picMk id="6" creationId="{4AEB1B0E-DDA1-09BC-51C9-1356200DFA90}"/>
          </ac:picMkLst>
        </pc:picChg>
        <pc:picChg chg="add del mod ord">
          <ac:chgData name="Leonie Smith" userId="fed1330f33f5650e" providerId="LiveId" clId="{9057EC33-96D6-477C-ACB7-E6564C9222E5}" dt="2023-12-15T06:46:22.887" v="26"/>
          <ac:picMkLst>
            <pc:docMk/>
            <pc:sldMk cId="3676245138" sldId="441"/>
            <ac:picMk id="9" creationId="{07205E81-3765-964C-3D83-D8EA36FDEBD1}"/>
          </ac:picMkLst>
        </pc:picChg>
        <pc:picChg chg="add del mod">
          <ac:chgData name="Leonie Smith" userId="fed1330f33f5650e" providerId="LiveId" clId="{9057EC33-96D6-477C-ACB7-E6564C9222E5}" dt="2023-12-15T06:46:25.189" v="28"/>
          <ac:picMkLst>
            <pc:docMk/>
            <pc:sldMk cId="3676245138" sldId="441"/>
            <ac:picMk id="10" creationId="{9AD9C3C3-2327-20C8-2BB2-4C8E5830DEE7}"/>
          </ac:picMkLst>
        </pc:picChg>
        <pc:picChg chg="add del mod ord">
          <ac:chgData name="Leonie Smith" userId="fed1330f33f5650e" providerId="LiveId" clId="{9057EC33-96D6-477C-ACB7-E6564C9222E5}" dt="2023-12-15T06:46:30.347" v="29"/>
          <ac:picMkLst>
            <pc:docMk/>
            <pc:sldMk cId="3676245138" sldId="441"/>
            <ac:picMk id="13" creationId="{3A022572-345D-8E3D-B4C9-EB50DE9A49EE}"/>
          </ac:picMkLst>
        </pc:picChg>
        <pc:picChg chg="add del mod">
          <ac:chgData name="Leonie Smith" userId="fed1330f33f5650e" providerId="LiveId" clId="{9057EC33-96D6-477C-ACB7-E6564C9222E5}" dt="2023-12-15T06:46:31.839" v="31"/>
          <ac:picMkLst>
            <pc:docMk/>
            <pc:sldMk cId="3676245138" sldId="441"/>
            <ac:picMk id="14" creationId="{EA4DD055-A7F7-EC0C-0562-6C378D9063E3}"/>
          </ac:picMkLst>
        </pc:picChg>
        <pc:picChg chg="add del mod ord">
          <ac:chgData name="Leonie Smith" userId="fed1330f33f5650e" providerId="LiveId" clId="{9057EC33-96D6-477C-ACB7-E6564C9222E5}" dt="2023-12-15T06:46:39.484" v="32"/>
          <ac:picMkLst>
            <pc:docMk/>
            <pc:sldMk cId="3676245138" sldId="441"/>
            <ac:picMk id="17" creationId="{5AC9FB54-76F4-4DF4-1BEB-D0D1773BB8CC}"/>
          </ac:picMkLst>
        </pc:picChg>
        <pc:picChg chg="add del mod">
          <ac:chgData name="Leonie Smith" userId="fed1330f33f5650e" providerId="LiveId" clId="{9057EC33-96D6-477C-ACB7-E6564C9222E5}" dt="2023-12-15T06:46:40.744" v="34"/>
          <ac:picMkLst>
            <pc:docMk/>
            <pc:sldMk cId="3676245138" sldId="441"/>
            <ac:picMk id="18" creationId="{B00AFC5B-B400-0566-8C8C-D351E415F163}"/>
          </ac:picMkLst>
        </pc:picChg>
        <pc:picChg chg="add del mod ord">
          <ac:chgData name="Leonie Smith" userId="fed1330f33f5650e" providerId="LiveId" clId="{9057EC33-96D6-477C-ACB7-E6564C9222E5}" dt="2023-12-15T06:46:56.027" v="35"/>
          <ac:picMkLst>
            <pc:docMk/>
            <pc:sldMk cId="3676245138" sldId="441"/>
            <ac:picMk id="21" creationId="{F2F00A14-B053-3E9A-D5FE-991E4C3C3CEA}"/>
          </ac:picMkLst>
        </pc:picChg>
        <pc:picChg chg="add del mod">
          <ac:chgData name="Leonie Smith" userId="fed1330f33f5650e" providerId="LiveId" clId="{9057EC33-96D6-477C-ACB7-E6564C9222E5}" dt="2023-12-15T06:47:13.775" v="37"/>
          <ac:picMkLst>
            <pc:docMk/>
            <pc:sldMk cId="3676245138" sldId="441"/>
            <ac:picMk id="22" creationId="{C8AAA02A-C25A-9A25-5B17-5F5D97F40D2A}"/>
          </ac:picMkLst>
        </pc:picChg>
        <pc:picChg chg="add del mod ord">
          <ac:chgData name="Leonie Smith" userId="fed1330f33f5650e" providerId="LiveId" clId="{9057EC33-96D6-477C-ACB7-E6564C9222E5}" dt="2023-12-15T06:47:29.104" v="38"/>
          <ac:picMkLst>
            <pc:docMk/>
            <pc:sldMk cId="3676245138" sldId="441"/>
            <ac:picMk id="27" creationId="{F88EDF3F-3586-D7C5-928C-E9A3F46D6F0B}"/>
          </ac:picMkLst>
        </pc:picChg>
        <pc:picChg chg="add mod">
          <ac:chgData name="Leonie Smith" userId="fed1330f33f5650e" providerId="LiveId" clId="{9057EC33-96D6-477C-ACB7-E6564C9222E5}" dt="2023-12-15T06:47:29.104" v="38"/>
          <ac:picMkLst>
            <pc:docMk/>
            <pc:sldMk cId="3676245138" sldId="441"/>
            <ac:picMk id="28" creationId="{D37F3BFA-8E63-5293-03C1-7799309A32F7}"/>
          </ac:picMkLst>
        </pc:picChg>
      </pc:sldChg>
      <pc:sldChg chg="addSp delSp modSp mod modTransition modAnim">
        <pc:chgData name="Leonie Smith" userId="fed1330f33f5650e" providerId="LiveId" clId="{9057EC33-96D6-477C-ACB7-E6564C9222E5}" dt="2023-12-15T06:51:17.152" v="42"/>
        <pc:sldMkLst>
          <pc:docMk/>
          <pc:sldMk cId="3095902142" sldId="443"/>
        </pc:sldMkLst>
        <pc:picChg chg="add del mod">
          <ac:chgData name="Leonie Smith" userId="fed1330f33f5650e" providerId="LiveId" clId="{9057EC33-96D6-477C-ACB7-E6564C9222E5}" dt="2023-12-15T06:50:59.065" v="41"/>
          <ac:picMkLst>
            <pc:docMk/>
            <pc:sldMk cId="3095902142" sldId="443"/>
            <ac:picMk id="7" creationId="{3548713E-1078-004D-3D0D-4E0CFD358E8A}"/>
          </ac:picMkLst>
        </pc:picChg>
        <pc:picChg chg="add del mod ord">
          <ac:chgData name="Leonie Smith" userId="fed1330f33f5650e" providerId="LiveId" clId="{9057EC33-96D6-477C-ACB7-E6564C9222E5}" dt="2023-12-15T06:51:17.152" v="42"/>
          <ac:picMkLst>
            <pc:docMk/>
            <pc:sldMk cId="3095902142" sldId="443"/>
            <ac:picMk id="10" creationId="{3946EEDC-99AD-86DE-7A15-E45386FF2191}"/>
          </ac:picMkLst>
        </pc:picChg>
        <pc:picChg chg="add mod">
          <ac:chgData name="Leonie Smith" userId="fed1330f33f5650e" providerId="LiveId" clId="{9057EC33-96D6-477C-ACB7-E6564C9222E5}" dt="2023-12-15T06:51:17.152" v="42"/>
          <ac:picMkLst>
            <pc:docMk/>
            <pc:sldMk cId="3095902142" sldId="443"/>
            <ac:picMk id="11" creationId="{622B9B19-DA33-7054-61BC-1552266BA5B3}"/>
          </ac:picMkLst>
        </pc:picChg>
      </pc:sldChg>
      <pc:sldChg chg="addSp delSp modSp mod modTransition modAnim">
        <pc:chgData name="Leonie Smith" userId="fed1330f33f5650e" providerId="LiveId" clId="{9057EC33-96D6-477C-ACB7-E6564C9222E5}" dt="2023-12-15T06:52:56.893" v="52"/>
        <pc:sldMkLst>
          <pc:docMk/>
          <pc:sldMk cId="2166098122" sldId="445"/>
        </pc:sldMkLst>
        <pc:picChg chg="add del mod">
          <ac:chgData name="Leonie Smith" userId="fed1330f33f5650e" providerId="LiveId" clId="{9057EC33-96D6-477C-ACB7-E6564C9222E5}" dt="2023-12-15T06:52:16.673" v="45"/>
          <ac:picMkLst>
            <pc:docMk/>
            <pc:sldMk cId="2166098122" sldId="445"/>
            <ac:picMk id="6" creationId="{B02A5A1D-FEC7-9DD9-8189-CB43BE3CF305}"/>
          </ac:picMkLst>
        </pc:picChg>
        <pc:picChg chg="add del mod ord">
          <ac:chgData name="Leonie Smith" userId="fed1330f33f5650e" providerId="LiveId" clId="{9057EC33-96D6-477C-ACB7-E6564C9222E5}" dt="2023-12-15T06:52:26.907" v="46"/>
          <ac:picMkLst>
            <pc:docMk/>
            <pc:sldMk cId="2166098122" sldId="445"/>
            <ac:picMk id="9" creationId="{B9341843-AC96-728E-2E65-6BBD7377873E}"/>
          </ac:picMkLst>
        </pc:picChg>
        <pc:picChg chg="add del mod">
          <ac:chgData name="Leonie Smith" userId="fed1330f33f5650e" providerId="LiveId" clId="{9057EC33-96D6-477C-ACB7-E6564C9222E5}" dt="2023-12-15T06:52:31.929" v="48"/>
          <ac:picMkLst>
            <pc:docMk/>
            <pc:sldMk cId="2166098122" sldId="445"/>
            <ac:picMk id="10" creationId="{68FF9568-31DB-77E9-4330-4FFA72394550}"/>
          </ac:picMkLst>
        </pc:picChg>
        <pc:picChg chg="add del mod ord">
          <ac:chgData name="Leonie Smith" userId="fed1330f33f5650e" providerId="LiveId" clId="{9057EC33-96D6-477C-ACB7-E6564C9222E5}" dt="2023-12-15T06:52:41.275" v="49"/>
          <ac:picMkLst>
            <pc:docMk/>
            <pc:sldMk cId="2166098122" sldId="445"/>
            <ac:picMk id="13" creationId="{01FE5A81-78F8-88D7-FFD1-F2B062C58C99}"/>
          </ac:picMkLst>
        </pc:picChg>
        <pc:picChg chg="add del mod">
          <ac:chgData name="Leonie Smith" userId="fed1330f33f5650e" providerId="LiveId" clId="{9057EC33-96D6-477C-ACB7-E6564C9222E5}" dt="2023-12-15T06:52:42.650" v="51"/>
          <ac:picMkLst>
            <pc:docMk/>
            <pc:sldMk cId="2166098122" sldId="445"/>
            <ac:picMk id="14" creationId="{A5E13112-73F5-F729-B4E4-24F0F320F09D}"/>
          </ac:picMkLst>
        </pc:picChg>
        <pc:picChg chg="add del mod ord">
          <ac:chgData name="Leonie Smith" userId="fed1330f33f5650e" providerId="LiveId" clId="{9057EC33-96D6-477C-ACB7-E6564C9222E5}" dt="2023-12-15T06:52:56.893" v="52"/>
          <ac:picMkLst>
            <pc:docMk/>
            <pc:sldMk cId="2166098122" sldId="445"/>
            <ac:picMk id="17" creationId="{EB4DAB86-0A45-F4B3-BFB8-61C19983E725}"/>
          </ac:picMkLst>
        </pc:picChg>
        <pc:picChg chg="add mod">
          <ac:chgData name="Leonie Smith" userId="fed1330f33f5650e" providerId="LiveId" clId="{9057EC33-96D6-477C-ACB7-E6564C9222E5}" dt="2023-12-15T06:52:56.893" v="52"/>
          <ac:picMkLst>
            <pc:docMk/>
            <pc:sldMk cId="2166098122" sldId="445"/>
            <ac:picMk id="18" creationId="{4EBED356-9172-92DD-3F1E-C05FB9C1F03E}"/>
          </ac:picMkLst>
        </pc:picChg>
      </pc:sldChg>
      <pc:sldChg chg="addSp delSp modSp mod modTransition modAnim">
        <pc:chgData name="Leonie Smith" userId="fed1330f33f5650e" providerId="LiveId" clId="{9057EC33-96D6-477C-ACB7-E6564C9222E5}" dt="2023-12-15T06:55:27.452" v="69"/>
        <pc:sldMkLst>
          <pc:docMk/>
          <pc:sldMk cId="2422728137" sldId="447"/>
        </pc:sldMkLst>
        <pc:picChg chg="add del mod">
          <ac:chgData name="Leonie Smith" userId="fed1330f33f5650e" providerId="LiveId" clId="{9057EC33-96D6-477C-ACB7-E6564C9222E5}" dt="2023-12-15T06:54:29.308" v="56"/>
          <ac:picMkLst>
            <pc:docMk/>
            <pc:sldMk cId="2422728137" sldId="447"/>
            <ac:picMk id="6" creationId="{622AD183-B0C5-FDAF-9750-A828967A6015}"/>
          </ac:picMkLst>
        </pc:picChg>
        <pc:picChg chg="add del mod ord">
          <ac:chgData name="Leonie Smith" userId="fed1330f33f5650e" providerId="LiveId" clId="{9057EC33-96D6-477C-ACB7-E6564C9222E5}" dt="2023-12-15T06:54:38.908" v="57"/>
          <ac:picMkLst>
            <pc:docMk/>
            <pc:sldMk cId="2422728137" sldId="447"/>
            <ac:picMk id="9" creationId="{DAD251A6-D08F-9AFA-921A-8A277DDDB360}"/>
          </ac:picMkLst>
        </pc:picChg>
        <pc:picChg chg="add del mod">
          <ac:chgData name="Leonie Smith" userId="fed1330f33f5650e" providerId="LiveId" clId="{9057EC33-96D6-477C-ACB7-E6564C9222E5}" dt="2023-12-15T06:54:40.119" v="59"/>
          <ac:picMkLst>
            <pc:docMk/>
            <pc:sldMk cId="2422728137" sldId="447"/>
            <ac:picMk id="10" creationId="{DD564348-9A87-F6D3-A2AE-6F02B3D21186}"/>
          </ac:picMkLst>
        </pc:picChg>
        <pc:picChg chg="add del mod ord">
          <ac:chgData name="Leonie Smith" userId="fed1330f33f5650e" providerId="LiveId" clId="{9057EC33-96D6-477C-ACB7-E6564C9222E5}" dt="2023-12-15T06:54:52.133" v="60"/>
          <ac:picMkLst>
            <pc:docMk/>
            <pc:sldMk cId="2422728137" sldId="447"/>
            <ac:picMk id="13" creationId="{9EA0E3F9-52CF-34DD-919F-78A03408CAD3}"/>
          </ac:picMkLst>
        </pc:picChg>
        <pc:picChg chg="add del mod">
          <ac:chgData name="Leonie Smith" userId="fed1330f33f5650e" providerId="LiveId" clId="{9057EC33-96D6-477C-ACB7-E6564C9222E5}" dt="2023-12-15T06:54:53.493" v="62"/>
          <ac:picMkLst>
            <pc:docMk/>
            <pc:sldMk cId="2422728137" sldId="447"/>
            <ac:picMk id="14" creationId="{AFBAD5BA-831E-5560-430D-4D0EF2E2E844}"/>
          </ac:picMkLst>
        </pc:picChg>
        <pc:picChg chg="add del mod ord">
          <ac:chgData name="Leonie Smith" userId="fed1330f33f5650e" providerId="LiveId" clId="{9057EC33-96D6-477C-ACB7-E6564C9222E5}" dt="2023-12-15T06:55:02.554" v="63"/>
          <ac:picMkLst>
            <pc:docMk/>
            <pc:sldMk cId="2422728137" sldId="447"/>
            <ac:picMk id="17" creationId="{7EE6700C-C38A-1C7C-CE4F-7B8456E331E6}"/>
          </ac:picMkLst>
        </pc:picChg>
        <pc:picChg chg="add del mod">
          <ac:chgData name="Leonie Smith" userId="fed1330f33f5650e" providerId="LiveId" clId="{9057EC33-96D6-477C-ACB7-E6564C9222E5}" dt="2023-12-15T06:55:03.708" v="65"/>
          <ac:picMkLst>
            <pc:docMk/>
            <pc:sldMk cId="2422728137" sldId="447"/>
            <ac:picMk id="18" creationId="{17D9BAE9-820E-0B69-4837-D691E1D79A8A}"/>
          </ac:picMkLst>
        </pc:picChg>
        <pc:picChg chg="add del mod ord">
          <ac:chgData name="Leonie Smith" userId="fed1330f33f5650e" providerId="LiveId" clId="{9057EC33-96D6-477C-ACB7-E6564C9222E5}" dt="2023-12-15T06:55:09.515" v="66"/>
          <ac:picMkLst>
            <pc:docMk/>
            <pc:sldMk cId="2422728137" sldId="447"/>
            <ac:picMk id="21" creationId="{B383945E-FEB1-C821-8DF3-4E81D6951A2C}"/>
          </ac:picMkLst>
        </pc:picChg>
        <pc:picChg chg="add del mod">
          <ac:chgData name="Leonie Smith" userId="fed1330f33f5650e" providerId="LiveId" clId="{9057EC33-96D6-477C-ACB7-E6564C9222E5}" dt="2023-12-15T06:55:10.696" v="68"/>
          <ac:picMkLst>
            <pc:docMk/>
            <pc:sldMk cId="2422728137" sldId="447"/>
            <ac:picMk id="22" creationId="{0BF19966-7731-70C1-9495-F70FD608E56D}"/>
          </ac:picMkLst>
        </pc:picChg>
        <pc:picChg chg="add del mod ord">
          <ac:chgData name="Leonie Smith" userId="fed1330f33f5650e" providerId="LiveId" clId="{9057EC33-96D6-477C-ACB7-E6564C9222E5}" dt="2023-12-15T06:55:27.452" v="69"/>
          <ac:picMkLst>
            <pc:docMk/>
            <pc:sldMk cId="2422728137" sldId="447"/>
            <ac:picMk id="25" creationId="{9C1BD421-E04D-172F-13CB-532030A007A6}"/>
          </ac:picMkLst>
        </pc:picChg>
        <pc:picChg chg="add mod">
          <ac:chgData name="Leonie Smith" userId="fed1330f33f5650e" providerId="LiveId" clId="{9057EC33-96D6-477C-ACB7-E6564C9222E5}" dt="2023-12-15T06:55:27.452" v="69"/>
          <ac:picMkLst>
            <pc:docMk/>
            <pc:sldMk cId="2422728137" sldId="447"/>
            <ac:picMk id="26" creationId="{D49DD83C-C4A2-3B1D-FD8C-03C66D30542A}"/>
          </ac:picMkLst>
        </pc:picChg>
      </pc:sldChg>
      <pc:sldChg chg="addSp delSp modSp mod modTransition modAnim">
        <pc:chgData name="Leonie Smith" userId="fed1330f33f5650e" providerId="LiveId" clId="{9057EC33-96D6-477C-ACB7-E6564C9222E5}" dt="2023-12-15T06:57:04.835" v="76"/>
        <pc:sldMkLst>
          <pc:docMk/>
          <pc:sldMk cId="4160448636" sldId="449"/>
        </pc:sldMkLst>
        <pc:picChg chg="add del mod">
          <ac:chgData name="Leonie Smith" userId="fed1330f33f5650e" providerId="LiveId" clId="{9057EC33-96D6-477C-ACB7-E6564C9222E5}" dt="2023-12-15T06:56:27.352" v="72"/>
          <ac:picMkLst>
            <pc:docMk/>
            <pc:sldMk cId="4160448636" sldId="449"/>
            <ac:picMk id="6" creationId="{84A11A48-F91D-E2D1-1872-5DF443F09255}"/>
          </ac:picMkLst>
        </pc:picChg>
        <pc:picChg chg="add del mod ord">
          <ac:chgData name="Leonie Smith" userId="fed1330f33f5650e" providerId="LiveId" clId="{9057EC33-96D6-477C-ACB7-E6564C9222E5}" dt="2023-12-15T06:56:32.746" v="73"/>
          <ac:picMkLst>
            <pc:docMk/>
            <pc:sldMk cId="4160448636" sldId="449"/>
            <ac:picMk id="9" creationId="{7AE5D756-6AF6-A570-3D08-8955649E6EC3}"/>
          </ac:picMkLst>
        </pc:picChg>
        <pc:picChg chg="add del mod">
          <ac:chgData name="Leonie Smith" userId="fed1330f33f5650e" providerId="LiveId" clId="{9057EC33-96D6-477C-ACB7-E6564C9222E5}" dt="2023-12-15T06:56:41.240" v="75"/>
          <ac:picMkLst>
            <pc:docMk/>
            <pc:sldMk cId="4160448636" sldId="449"/>
            <ac:picMk id="10" creationId="{7A899C61-3505-063C-3714-869CFEA70C0F}"/>
          </ac:picMkLst>
        </pc:picChg>
        <pc:picChg chg="add del mod ord">
          <ac:chgData name="Leonie Smith" userId="fed1330f33f5650e" providerId="LiveId" clId="{9057EC33-96D6-477C-ACB7-E6564C9222E5}" dt="2023-12-15T06:57:04.835" v="76"/>
          <ac:picMkLst>
            <pc:docMk/>
            <pc:sldMk cId="4160448636" sldId="449"/>
            <ac:picMk id="13" creationId="{C2DD4E7C-6CF2-49A2-07BB-9870B80618B8}"/>
          </ac:picMkLst>
        </pc:picChg>
        <pc:picChg chg="add mod">
          <ac:chgData name="Leonie Smith" userId="fed1330f33f5650e" providerId="LiveId" clId="{9057EC33-96D6-477C-ACB7-E6564C9222E5}" dt="2023-12-15T06:57:04.835" v="76"/>
          <ac:picMkLst>
            <pc:docMk/>
            <pc:sldMk cId="4160448636" sldId="449"/>
            <ac:picMk id="14" creationId="{F874D4DE-4953-73CD-D5C0-766EC88F843A}"/>
          </ac:picMkLst>
        </pc:picChg>
      </pc:sldChg>
      <pc:sldChg chg="addSp delSp modSp mod modTransition modAnim">
        <pc:chgData name="Leonie Smith" userId="fed1330f33f5650e" providerId="LiveId" clId="{9057EC33-96D6-477C-ACB7-E6564C9222E5}" dt="2023-12-15T06:58:13.549" v="80"/>
        <pc:sldMkLst>
          <pc:docMk/>
          <pc:sldMk cId="3386340796" sldId="451"/>
        </pc:sldMkLst>
        <pc:picChg chg="add del mod">
          <ac:chgData name="Leonie Smith" userId="fed1330f33f5650e" providerId="LiveId" clId="{9057EC33-96D6-477C-ACB7-E6564C9222E5}" dt="2023-12-15T06:57:55.951" v="79"/>
          <ac:picMkLst>
            <pc:docMk/>
            <pc:sldMk cId="3386340796" sldId="451"/>
            <ac:picMk id="6" creationId="{EDD7A8CF-B56D-D2A9-F53C-ED723DD3EEE6}"/>
          </ac:picMkLst>
        </pc:picChg>
        <pc:picChg chg="add del mod ord">
          <ac:chgData name="Leonie Smith" userId="fed1330f33f5650e" providerId="LiveId" clId="{9057EC33-96D6-477C-ACB7-E6564C9222E5}" dt="2023-12-15T06:58:13.549" v="80"/>
          <ac:picMkLst>
            <pc:docMk/>
            <pc:sldMk cId="3386340796" sldId="451"/>
            <ac:picMk id="9" creationId="{2A2891D7-0F45-0F70-5507-1EA270AD1175}"/>
          </ac:picMkLst>
        </pc:picChg>
        <pc:picChg chg="add mod">
          <ac:chgData name="Leonie Smith" userId="fed1330f33f5650e" providerId="LiveId" clId="{9057EC33-96D6-477C-ACB7-E6564C9222E5}" dt="2023-12-15T06:58:13.549" v="80"/>
          <ac:picMkLst>
            <pc:docMk/>
            <pc:sldMk cId="3386340796" sldId="451"/>
            <ac:picMk id="10" creationId="{2BD5141E-E461-96FC-65A3-7C14C6802DD6}"/>
          </ac:picMkLst>
        </pc:picChg>
      </pc:sldChg>
      <pc:sldChg chg="addSp delSp modSp mod modTransition modAnim">
        <pc:chgData name="Leonie Smith" userId="fed1330f33f5650e" providerId="LiveId" clId="{9057EC33-96D6-477C-ACB7-E6564C9222E5}" dt="2023-12-15T06:41:28.479" v="3"/>
        <pc:sldMkLst>
          <pc:docMk/>
          <pc:sldMk cId="3596600315" sldId="468"/>
        </pc:sldMkLst>
        <pc:picChg chg="add del mod">
          <ac:chgData name="Leonie Smith" userId="fed1330f33f5650e" providerId="LiveId" clId="{9057EC33-96D6-477C-ACB7-E6564C9222E5}" dt="2023-12-15T06:41:22.203" v="2"/>
          <ac:picMkLst>
            <pc:docMk/>
            <pc:sldMk cId="3596600315" sldId="468"/>
            <ac:picMk id="6" creationId="{BCEA2E46-C665-DA81-3838-7C0847AA3101}"/>
          </ac:picMkLst>
        </pc:picChg>
        <pc:picChg chg="add del mod ord">
          <ac:chgData name="Leonie Smith" userId="fed1330f33f5650e" providerId="LiveId" clId="{9057EC33-96D6-477C-ACB7-E6564C9222E5}" dt="2023-12-15T06:41:28.479" v="3"/>
          <ac:picMkLst>
            <pc:docMk/>
            <pc:sldMk cId="3596600315" sldId="468"/>
            <ac:picMk id="10" creationId="{74A9AD86-2E44-B44A-3F06-C788A02F5AE1}"/>
          </ac:picMkLst>
        </pc:picChg>
        <pc:picChg chg="add mod">
          <ac:chgData name="Leonie Smith" userId="fed1330f33f5650e" providerId="LiveId" clId="{9057EC33-96D6-477C-ACB7-E6564C9222E5}" dt="2023-12-15T06:41:28.479" v="3"/>
          <ac:picMkLst>
            <pc:docMk/>
            <pc:sldMk cId="3596600315" sldId="468"/>
            <ac:picMk id="11" creationId="{E5DEEC2D-F702-C900-9C27-EC1CE85211F3}"/>
          </ac:picMkLst>
        </pc:picChg>
      </pc:sldChg>
      <pc:sldChg chg="addSp delSp modSp mod modTransition modAnim">
        <pc:chgData name="Leonie Smith" userId="fed1330f33f5650e" providerId="LiveId" clId="{9057EC33-96D6-477C-ACB7-E6564C9222E5}" dt="2023-12-15T06:44:20.701" v="22"/>
        <pc:sldMkLst>
          <pc:docMk/>
          <pc:sldMk cId="2422697746" sldId="469"/>
        </pc:sldMkLst>
        <pc:picChg chg="add del mod">
          <ac:chgData name="Leonie Smith" userId="fed1330f33f5650e" providerId="LiveId" clId="{9057EC33-96D6-477C-ACB7-E6564C9222E5}" dt="2023-12-15T06:42:27.749" v="6"/>
          <ac:picMkLst>
            <pc:docMk/>
            <pc:sldMk cId="2422697746" sldId="469"/>
            <ac:picMk id="6" creationId="{F45D2F64-25D6-BF20-01DA-184B00ACE111}"/>
          </ac:picMkLst>
        </pc:picChg>
        <pc:picChg chg="add del mod ord">
          <ac:chgData name="Leonie Smith" userId="fed1330f33f5650e" providerId="LiveId" clId="{9057EC33-96D6-477C-ACB7-E6564C9222E5}" dt="2023-12-15T06:42:32.665" v="7"/>
          <ac:picMkLst>
            <pc:docMk/>
            <pc:sldMk cId="2422697746" sldId="469"/>
            <ac:picMk id="9" creationId="{5410237D-BFC2-38B8-0454-EA451874EE02}"/>
          </ac:picMkLst>
        </pc:picChg>
        <pc:picChg chg="add del mod">
          <ac:chgData name="Leonie Smith" userId="fed1330f33f5650e" providerId="LiveId" clId="{9057EC33-96D6-477C-ACB7-E6564C9222E5}" dt="2023-12-15T06:42:33.795" v="9"/>
          <ac:picMkLst>
            <pc:docMk/>
            <pc:sldMk cId="2422697746" sldId="469"/>
            <ac:picMk id="10" creationId="{1F514432-9FEC-BB1F-D0E0-EBA2AB9D0D49}"/>
          </ac:picMkLst>
        </pc:picChg>
        <pc:picChg chg="add del mod ord">
          <ac:chgData name="Leonie Smith" userId="fed1330f33f5650e" providerId="LiveId" clId="{9057EC33-96D6-477C-ACB7-E6564C9222E5}" dt="2023-12-15T06:42:40.296" v="10"/>
          <ac:picMkLst>
            <pc:docMk/>
            <pc:sldMk cId="2422697746" sldId="469"/>
            <ac:picMk id="13" creationId="{F2A7513C-E594-1FDB-B6FE-E21288AFFEC4}"/>
          </ac:picMkLst>
        </pc:picChg>
        <pc:picChg chg="add del mod">
          <ac:chgData name="Leonie Smith" userId="fed1330f33f5650e" providerId="LiveId" clId="{9057EC33-96D6-477C-ACB7-E6564C9222E5}" dt="2023-12-15T06:42:41.660" v="12"/>
          <ac:picMkLst>
            <pc:docMk/>
            <pc:sldMk cId="2422697746" sldId="469"/>
            <ac:picMk id="14" creationId="{781AF6A3-8135-0A8D-83B9-7B5F7086976F}"/>
          </ac:picMkLst>
        </pc:picChg>
        <pc:picChg chg="add del mod ord">
          <ac:chgData name="Leonie Smith" userId="fed1330f33f5650e" providerId="LiveId" clId="{9057EC33-96D6-477C-ACB7-E6564C9222E5}" dt="2023-12-15T06:42:59.614" v="13"/>
          <ac:picMkLst>
            <pc:docMk/>
            <pc:sldMk cId="2422697746" sldId="469"/>
            <ac:picMk id="17" creationId="{5A1F023C-68CE-9C81-5582-4CFEBC3F7299}"/>
          </ac:picMkLst>
        </pc:picChg>
        <pc:picChg chg="add del mod">
          <ac:chgData name="Leonie Smith" userId="fed1330f33f5650e" providerId="LiveId" clId="{9057EC33-96D6-477C-ACB7-E6564C9222E5}" dt="2023-12-15T06:43:07.006" v="15"/>
          <ac:picMkLst>
            <pc:docMk/>
            <pc:sldMk cId="2422697746" sldId="469"/>
            <ac:picMk id="18" creationId="{818B161C-275F-8382-8B80-725C709D57E8}"/>
          </ac:picMkLst>
        </pc:picChg>
        <pc:picChg chg="add del mod ord">
          <ac:chgData name="Leonie Smith" userId="fed1330f33f5650e" providerId="LiveId" clId="{9057EC33-96D6-477C-ACB7-E6564C9222E5}" dt="2023-12-15T06:43:27.166" v="16"/>
          <ac:picMkLst>
            <pc:docMk/>
            <pc:sldMk cId="2422697746" sldId="469"/>
            <ac:picMk id="21" creationId="{67DF627A-8D7D-3D7E-C6C4-87DB222C97E2}"/>
          </ac:picMkLst>
        </pc:picChg>
        <pc:picChg chg="add del mod">
          <ac:chgData name="Leonie Smith" userId="fed1330f33f5650e" providerId="LiveId" clId="{9057EC33-96D6-477C-ACB7-E6564C9222E5}" dt="2023-12-15T06:43:47.110" v="18"/>
          <ac:picMkLst>
            <pc:docMk/>
            <pc:sldMk cId="2422697746" sldId="469"/>
            <ac:picMk id="22" creationId="{A5242B92-4BDA-C09C-C66C-624FEBE42E7F}"/>
          </ac:picMkLst>
        </pc:picChg>
        <pc:picChg chg="add del mod ord">
          <ac:chgData name="Leonie Smith" userId="fed1330f33f5650e" providerId="LiveId" clId="{9057EC33-96D6-477C-ACB7-E6564C9222E5}" dt="2023-12-15T06:43:59.105" v="19"/>
          <ac:picMkLst>
            <pc:docMk/>
            <pc:sldMk cId="2422697746" sldId="469"/>
            <ac:picMk id="26" creationId="{12CA047F-8965-7233-4DC2-B3B425E7A566}"/>
          </ac:picMkLst>
        </pc:picChg>
        <pc:picChg chg="add del mod">
          <ac:chgData name="Leonie Smith" userId="fed1330f33f5650e" providerId="LiveId" clId="{9057EC33-96D6-477C-ACB7-E6564C9222E5}" dt="2023-12-15T06:44:00.487" v="21"/>
          <ac:picMkLst>
            <pc:docMk/>
            <pc:sldMk cId="2422697746" sldId="469"/>
            <ac:picMk id="27" creationId="{9F8FC319-E379-E0FD-4E4F-A3F1F4076598}"/>
          </ac:picMkLst>
        </pc:picChg>
        <pc:picChg chg="add del mod ord">
          <ac:chgData name="Leonie Smith" userId="fed1330f33f5650e" providerId="LiveId" clId="{9057EC33-96D6-477C-ACB7-E6564C9222E5}" dt="2023-12-15T06:44:20.701" v="22"/>
          <ac:picMkLst>
            <pc:docMk/>
            <pc:sldMk cId="2422697746" sldId="469"/>
            <ac:picMk id="30" creationId="{458078B3-84C4-6691-6D8C-472C4F24537E}"/>
          </ac:picMkLst>
        </pc:picChg>
        <pc:picChg chg="add mod">
          <ac:chgData name="Leonie Smith" userId="fed1330f33f5650e" providerId="LiveId" clId="{9057EC33-96D6-477C-ACB7-E6564C9222E5}" dt="2023-12-15T06:44:20.701" v="22"/>
          <ac:picMkLst>
            <pc:docMk/>
            <pc:sldMk cId="2422697746" sldId="469"/>
            <ac:picMk id="31" creationId="{30BA8D74-AC49-7A6A-38E5-6AC8496DB422}"/>
          </ac:picMkLst>
        </pc:picChg>
      </pc:sldChg>
      <pc:sldChg chg="addSp modSp">
        <pc:chgData name="Leonie Smith" userId="fed1330f33f5650e" providerId="LiveId" clId="{9057EC33-96D6-477C-ACB7-E6564C9222E5}" dt="2023-12-15T06:53:43.759" v="53"/>
        <pc:sldMkLst>
          <pc:docMk/>
          <pc:sldMk cId="2981774924" sldId="477"/>
        </pc:sldMkLst>
        <pc:picChg chg="add mod">
          <ac:chgData name="Leonie Smith" userId="fed1330f33f5650e" providerId="LiveId" clId="{9057EC33-96D6-477C-ACB7-E6564C9222E5}" dt="2023-12-15T06:53:43.759" v="53"/>
          <ac:picMkLst>
            <pc:docMk/>
            <pc:sldMk cId="2981774924" sldId="477"/>
            <ac:picMk id="6" creationId="{59757D03-AAED-7FED-75AC-D29338B18B00}"/>
          </ac:picMkLst>
        </pc:picChg>
      </pc:sldChg>
    </pc:docChg>
  </pc:docChgLst>
  <pc:docChgLst>
    <pc:chgData name="Leonie Smith" userId="fed1330f33f5650e" providerId="LiveId" clId="{0C72CDFD-7260-432F-87FF-B49413BDCBC8}"/>
    <pc:docChg chg="modSld">
      <pc:chgData name="Leonie Smith" userId="fed1330f33f5650e" providerId="LiveId" clId="{0C72CDFD-7260-432F-87FF-B49413BDCBC8}" dt="2023-01-13T08:27:04.017" v="0"/>
      <pc:docMkLst>
        <pc:docMk/>
      </pc:docMkLst>
      <pc:sldChg chg="modSp mod">
        <pc:chgData name="Leonie Smith" userId="fed1330f33f5650e" providerId="LiveId" clId="{0C72CDFD-7260-432F-87FF-B49413BDCBC8}" dt="2023-01-13T08:27:04.017" v="0"/>
        <pc:sldMkLst>
          <pc:docMk/>
          <pc:sldMk cId="3596600315" sldId="468"/>
        </pc:sldMkLst>
        <pc:spChg chg="mod">
          <ac:chgData name="Leonie Smith" userId="fed1330f33f5650e" providerId="LiveId" clId="{0C72CDFD-7260-432F-87FF-B49413BDCBC8}" dt="2023-01-13T08:27:04.017" v="0"/>
          <ac:spMkLst>
            <pc:docMk/>
            <pc:sldMk cId="3596600315" sldId="468"/>
            <ac:spMk id="3" creationId="{0162BEE1-134B-8B70-2BB8-9226F1DF1614}"/>
          </ac:spMkLst>
        </pc:spChg>
      </pc:sldChg>
    </pc:docChg>
  </pc:docChgLst>
  <pc:docChgLst>
    <pc:chgData name="Alfred Smith" userId="3c60a3631c0db8ad" providerId="LiveId" clId="{EF630384-2F10-43FA-8933-A7B6B9692233}"/>
    <pc:docChg chg="modSld">
      <pc:chgData name="Alfred Smith" userId="3c60a3631c0db8ad" providerId="LiveId" clId="{EF630384-2F10-43FA-8933-A7B6B9692233}" dt="2023-01-25T14:42:39.469" v="0"/>
      <pc:docMkLst>
        <pc:docMk/>
      </pc:docMkLst>
      <pc:sldChg chg="modSp mod">
        <pc:chgData name="Alfred Smith" userId="3c60a3631c0db8ad" providerId="LiveId" clId="{EF630384-2F10-43FA-8933-A7B6B9692233}" dt="2023-01-25T14:42:39.469" v="0"/>
        <pc:sldMkLst>
          <pc:docMk/>
          <pc:sldMk cId="3596600315" sldId="468"/>
        </pc:sldMkLst>
        <pc:spChg chg="mod">
          <ac:chgData name="Alfred Smith" userId="3c60a3631c0db8ad" providerId="LiveId" clId="{EF630384-2F10-43FA-8933-A7B6B9692233}" dt="2023-01-25T14:42:39.469" v="0"/>
          <ac:spMkLst>
            <pc:docMk/>
            <pc:sldMk cId="3596600315" sldId="468"/>
            <ac:spMk id="3" creationId="{0162BEE1-134B-8B70-2BB8-9226F1DF1614}"/>
          </ac:spMkLst>
        </pc:spChg>
      </pc:sldChg>
    </pc:docChg>
  </pc:docChgLst>
  <pc:docChgLst>
    <pc:chgData name="Leonie Smith" userId="fed1330f33f5650e" providerId="LiveId" clId="{A7280360-533D-4408-BC9E-690DCBA77916}"/>
    <pc:docChg chg="custSel modSld">
      <pc:chgData name="Leonie Smith" userId="fed1330f33f5650e" providerId="LiveId" clId="{A7280360-533D-4408-BC9E-690DCBA77916}" dt="2023-01-09T12:12:58.619" v="51"/>
      <pc:docMkLst>
        <pc:docMk/>
      </pc:docMkLst>
      <pc:sldChg chg="addSp delSp modSp mod modTransition">
        <pc:chgData name="Leonie Smith" userId="fed1330f33f5650e" providerId="LiveId" clId="{A7280360-533D-4408-BC9E-690DCBA77916}" dt="2023-01-09T12:09:23.813" v="11" actId="21"/>
        <pc:sldMkLst>
          <pc:docMk/>
          <pc:sldMk cId="3261377596" sldId="438"/>
        </pc:sldMkLst>
        <pc:spChg chg="del">
          <ac:chgData name="Leonie Smith" userId="fed1330f33f5650e" providerId="LiveId" clId="{A7280360-533D-4408-BC9E-690DCBA77916}" dt="2023-01-09T12:07:09.883" v="0" actId="21"/>
          <ac:spMkLst>
            <pc:docMk/>
            <pc:sldMk cId="3261377596" sldId="438"/>
            <ac:spMk id="2" creationId="{20E8226A-2523-0872-ADBF-0B10DF9C39DD}"/>
          </ac:spMkLst>
        </pc:spChg>
        <pc:spChg chg="add mod">
          <ac:chgData name="Leonie Smith" userId="fed1330f33f5650e" providerId="LiveId" clId="{A7280360-533D-4408-BC9E-690DCBA77916}" dt="2023-01-09T12:08:14.208" v="9"/>
          <ac:spMkLst>
            <pc:docMk/>
            <pc:sldMk cId="3261377596" sldId="438"/>
            <ac:spMk id="3" creationId="{9F349C45-AECF-526C-1C6F-FE4E0DD62E8E}"/>
          </ac:spMkLst>
        </pc:spChg>
        <pc:spChg chg="del">
          <ac:chgData name="Leonie Smith" userId="fed1330f33f5650e" providerId="LiveId" clId="{A7280360-533D-4408-BC9E-690DCBA77916}" dt="2023-01-09T12:09:23.813" v="11" actId="21"/>
          <ac:spMkLst>
            <pc:docMk/>
            <pc:sldMk cId="3261377596" sldId="438"/>
            <ac:spMk id="6" creationId="{416C064E-628E-47C0-A712-DB178FE9901E}"/>
          </ac:spMkLst>
        </pc:spChg>
      </pc:sldChg>
      <pc:sldChg chg="addSp delSp modSp mod modTransition modAnim">
        <pc:chgData name="Leonie Smith" userId="fed1330f33f5650e" providerId="LiveId" clId="{A7280360-533D-4408-BC9E-690DCBA77916}" dt="2023-01-09T12:11:58.906" v="43"/>
        <pc:sldMkLst>
          <pc:docMk/>
          <pc:sldMk cId="3759221820" sldId="439"/>
        </pc:sldMkLst>
        <pc:spChg chg="add mod">
          <ac:chgData name="Leonie Smith" userId="fed1330f33f5650e" providerId="LiveId" clId="{A7280360-533D-4408-BC9E-690DCBA77916}" dt="2023-01-09T12:11:58.906" v="43"/>
          <ac:spMkLst>
            <pc:docMk/>
            <pc:sldMk cId="3759221820" sldId="439"/>
            <ac:spMk id="2" creationId="{D744CF0A-1F84-EC3B-5DD2-4DE8CE1833F0}"/>
          </ac:spMkLst>
        </pc:spChg>
        <pc:spChg chg="mod">
          <ac:chgData name="Leonie Smith" userId="fed1330f33f5650e" providerId="LiveId" clId="{A7280360-533D-4408-BC9E-690DCBA77916}" dt="2023-01-09T12:07:21.022" v="2" actId="21"/>
          <ac:spMkLst>
            <pc:docMk/>
            <pc:sldMk cId="3759221820" sldId="439"/>
            <ac:spMk id="4" creationId="{9A13E2D8-2F59-44C1-B1D2-79C300C26DD4}"/>
          </ac:spMkLst>
        </pc:spChg>
        <pc:spChg chg="del">
          <ac:chgData name="Leonie Smith" userId="fed1330f33f5650e" providerId="LiveId" clId="{A7280360-533D-4408-BC9E-690DCBA77916}" dt="2023-01-09T12:09:29.811" v="12" actId="21"/>
          <ac:spMkLst>
            <pc:docMk/>
            <pc:sldMk cId="3759221820" sldId="439"/>
            <ac:spMk id="6" creationId="{416C064E-628E-47C0-A712-DB178FE9901E}"/>
          </ac:spMkLst>
        </pc:spChg>
        <pc:picChg chg="del">
          <ac:chgData name="Leonie Smith" userId="fed1330f33f5650e" providerId="LiveId" clId="{A7280360-533D-4408-BC9E-690DCBA77916}" dt="2023-01-09T12:08:32.552" v="10"/>
          <ac:picMkLst>
            <pc:docMk/>
            <pc:sldMk cId="3759221820" sldId="439"/>
            <ac:picMk id="3" creationId="{49DB8F67-4A9A-FF4E-D490-CDE95FFC3957}"/>
          </ac:picMkLst>
        </pc:picChg>
      </pc:sldChg>
      <pc:sldChg chg="modSp mod modTransition">
        <pc:chgData name="Leonie Smith" userId="fed1330f33f5650e" providerId="LiveId" clId="{A7280360-533D-4408-BC9E-690DCBA77916}" dt="2023-01-09T12:08:32.552" v="10"/>
        <pc:sldMkLst>
          <pc:docMk/>
          <pc:sldMk cId="923867738" sldId="440"/>
        </pc:sldMkLst>
        <pc:spChg chg="mod">
          <ac:chgData name="Leonie Smith" userId="fed1330f33f5650e" providerId="LiveId" clId="{A7280360-533D-4408-BC9E-690DCBA77916}" dt="2023-01-09T12:08:04.986" v="8" actId="1076"/>
          <ac:spMkLst>
            <pc:docMk/>
            <pc:sldMk cId="923867738" sldId="440"/>
            <ac:spMk id="3" creationId="{D41A692C-9A7F-7030-22E1-660C4ED8E04A}"/>
          </ac:spMkLst>
        </pc:spChg>
      </pc:sldChg>
      <pc:sldChg chg="addSp delSp modSp mod modTransition modAnim">
        <pc:chgData name="Leonie Smith" userId="fed1330f33f5650e" providerId="LiveId" clId="{A7280360-533D-4408-BC9E-690DCBA77916}" dt="2023-01-09T12:11:54.385" v="41"/>
        <pc:sldMkLst>
          <pc:docMk/>
          <pc:sldMk cId="3676245138" sldId="441"/>
        </pc:sldMkLst>
        <pc:spChg chg="add mod">
          <ac:chgData name="Leonie Smith" userId="fed1330f33f5650e" providerId="LiveId" clId="{A7280360-533D-4408-BC9E-690DCBA77916}" dt="2023-01-09T12:11:54.385" v="41"/>
          <ac:spMkLst>
            <pc:docMk/>
            <pc:sldMk cId="3676245138" sldId="441"/>
            <ac:spMk id="2" creationId="{84E7ED81-E26E-3493-551F-5919C7AC32E2}"/>
          </ac:spMkLst>
        </pc:spChg>
        <pc:spChg chg="del">
          <ac:chgData name="Leonie Smith" userId="fed1330f33f5650e" providerId="LiveId" clId="{A7280360-533D-4408-BC9E-690DCBA77916}" dt="2023-01-09T12:09:54.709" v="14" actId="21"/>
          <ac:spMkLst>
            <pc:docMk/>
            <pc:sldMk cId="3676245138" sldId="441"/>
            <ac:spMk id="6" creationId="{416C064E-628E-47C0-A712-DB178FE9901E}"/>
          </ac:spMkLst>
        </pc:spChg>
        <pc:picChg chg="del">
          <ac:chgData name="Leonie Smith" userId="fed1330f33f5650e" providerId="LiveId" clId="{A7280360-533D-4408-BC9E-690DCBA77916}" dt="2023-01-09T12:08:32.552" v="10"/>
          <ac:picMkLst>
            <pc:docMk/>
            <pc:sldMk cId="3676245138" sldId="441"/>
            <ac:picMk id="5" creationId="{ADB2A529-39FC-E0C9-558B-25672DE41033}"/>
          </ac:picMkLst>
        </pc:picChg>
      </pc:sldChg>
      <pc:sldChg chg="delSp modSp mod modTransition">
        <pc:chgData name="Leonie Smith" userId="fed1330f33f5650e" providerId="LiveId" clId="{A7280360-533D-4408-BC9E-690DCBA77916}" dt="2023-01-09T12:12:23.206" v="45"/>
        <pc:sldMkLst>
          <pc:docMk/>
          <pc:sldMk cId="2180228365" sldId="442"/>
        </pc:sldMkLst>
        <pc:spChg chg="mod">
          <ac:chgData name="Leonie Smith" userId="fed1330f33f5650e" providerId="LiveId" clId="{A7280360-533D-4408-BC9E-690DCBA77916}" dt="2023-01-09T12:12:23.206" v="45"/>
          <ac:spMkLst>
            <pc:docMk/>
            <pc:sldMk cId="2180228365" sldId="442"/>
            <ac:spMk id="2" creationId="{70B7B434-19D1-9189-FEEB-2DDAE9C7F1BD}"/>
          </ac:spMkLst>
        </pc:spChg>
        <pc:spChg chg="del">
          <ac:chgData name="Leonie Smith" userId="fed1330f33f5650e" providerId="LiveId" clId="{A7280360-533D-4408-BC9E-690DCBA77916}" dt="2023-01-09T12:09:58.778" v="15" actId="21"/>
          <ac:spMkLst>
            <pc:docMk/>
            <pc:sldMk cId="2180228365" sldId="442"/>
            <ac:spMk id="4" creationId="{9A13E2D8-2F59-44C1-B1D2-79C300C26DD4}"/>
          </ac:spMkLst>
        </pc:spChg>
        <pc:spChg chg="del">
          <ac:chgData name="Leonie Smith" userId="fed1330f33f5650e" providerId="LiveId" clId="{A7280360-533D-4408-BC9E-690DCBA77916}" dt="2023-01-09T12:10:00.416" v="16" actId="21"/>
          <ac:spMkLst>
            <pc:docMk/>
            <pc:sldMk cId="2180228365" sldId="442"/>
            <ac:spMk id="6" creationId="{416C064E-628E-47C0-A712-DB178FE9901E}"/>
          </ac:spMkLst>
        </pc:spChg>
      </pc:sldChg>
      <pc:sldChg chg="addSp delSp modSp mod modTransition modAnim">
        <pc:chgData name="Leonie Smith" userId="fed1330f33f5650e" providerId="LiveId" clId="{A7280360-533D-4408-BC9E-690DCBA77916}" dt="2023-01-09T12:11:51.982" v="40"/>
        <pc:sldMkLst>
          <pc:docMk/>
          <pc:sldMk cId="3095902142" sldId="443"/>
        </pc:sldMkLst>
        <pc:spChg chg="add mod">
          <ac:chgData name="Leonie Smith" userId="fed1330f33f5650e" providerId="LiveId" clId="{A7280360-533D-4408-BC9E-690DCBA77916}" dt="2023-01-09T12:11:51.982" v="40"/>
          <ac:spMkLst>
            <pc:docMk/>
            <pc:sldMk cId="3095902142" sldId="443"/>
            <ac:spMk id="2" creationId="{E9179800-80AE-FB89-FB8C-A00F5459D013}"/>
          </ac:spMkLst>
        </pc:spChg>
        <pc:spChg chg="del">
          <ac:chgData name="Leonie Smith" userId="fed1330f33f5650e" providerId="LiveId" clId="{A7280360-533D-4408-BC9E-690DCBA77916}" dt="2023-01-09T12:10:11.315" v="17" actId="21"/>
          <ac:spMkLst>
            <pc:docMk/>
            <pc:sldMk cId="3095902142" sldId="443"/>
            <ac:spMk id="6" creationId="{416C064E-628E-47C0-A712-DB178FE9901E}"/>
          </ac:spMkLst>
        </pc:spChg>
        <pc:picChg chg="del">
          <ac:chgData name="Leonie Smith" userId="fed1330f33f5650e" providerId="LiveId" clId="{A7280360-533D-4408-BC9E-690DCBA77916}" dt="2023-01-09T12:08:32.552" v="10"/>
          <ac:picMkLst>
            <pc:docMk/>
            <pc:sldMk cId="3095902142" sldId="443"/>
            <ac:picMk id="5" creationId="{EFE264E7-DDA4-1196-17D8-9F8B5F60D549}"/>
          </ac:picMkLst>
        </pc:picChg>
      </pc:sldChg>
      <pc:sldChg chg="delSp modSp mod modTransition">
        <pc:chgData name="Leonie Smith" userId="fed1330f33f5650e" providerId="LiveId" clId="{A7280360-533D-4408-BC9E-690DCBA77916}" dt="2023-01-09T12:12:33.364" v="46"/>
        <pc:sldMkLst>
          <pc:docMk/>
          <pc:sldMk cId="1718612039" sldId="444"/>
        </pc:sldMkLst>
        <pc:spChg chg="mod">
          <ac:chgData name="Leonie Smith" userId="fed1330f33f5650e" providerId="LiveId" clId="{A7280360-533D-4408-BC9E-690DCBA77916}" dt="2023-01-09T12:12:33.364" v="46"/>
          <ac:spMkLst>
            <pc:docMk/>
            <pc:sldMk cId="1718612039" sldId="444"/>
            <ac:spMk id="2" creationId="{98037E2A-E491-8109-DF4A-60160854996E}"/>
          </ac:spMkLst>
        </pc:spChg>
        <pc:spChg chg="del">
          <ac:chgData name="Leonie Smith" userId="fed1330f33f5650e" providerId="LiveId" clId="{A7280360-533D-4408-BC9E-690DCBA77916}" dt="2023-01-09T12:10:16.751" v="18" actId="21"/>
          <ac:spMkLst>
            <pc:docMk/>
            <pc:sldMk cId="1718612039" sldId="444"/>
            <ac:spMk id="4" creationId="{9A13E2D8-2F59-44C1-B1D2-79C300C26DD4}"/>
          </ac:spMkLst>
        </pc:spChg>
        <pc:spChg chg="del">
          <ac:chgData name="Leonie Smith" userId="fed1330f33f5650e" providerId="LiveId" clId="{A7280360-533D-4408-BC9E-690DCBA77916}" dt="2023-01-09T12:10:18.453" v="19" actId="21"/>
          <ac:spMkLst>
            <pc:docMk/>
            <pc:sldMk cId="1718612039" sldId="444"/>
            <ac:spMk id="6" creationId="{416C064E-628E-47C0-A712-DB178FE9901E}"/>
          </ac:spMkLst>
        </pc:spChg>
      </pc:sldChg>
      <pc:sldChg chg="addSp delSp modSp mod modTransition modAnim">
        <pc:chgData name="Leonie Smith" userId="fed1330f33f5650e" providerId="LiveId" clId="{A7280360-533D-4408-BC9E-690DCBA77916}" dt="2023-01-09T12:11:48.411" v="39"/>
        <pc:sldMkLst>
          <pc:docMk/>
          <pc:sldMk cId="2166098122" sldId="445"/>
        </pc:sldMkLst>
        <pc:spChg chg="add del mod">
          <ac:chgData name="Leonie Smith" userId="fed1330f33f5650e" providerId="LiveId" clId="{A7280360-533D-4408-BC9E-690DCBA77916}" dt="2023-01-09T12:11:36.852" v="37" actId="21"/>
          <ac:spMkLst>
            <pc:docMk/>
            <pc:sldMk cId="2166098122" sldId="445"/>
            <ac:spMk id="2" creationId="{349E373C-A91F-8300-62B7-19C4699ADA05}"/>
          </ac:spMkLst>
        </pc:spChg>
        <pc:spChg chg="add mod">
          <ac:chgData name="Leonie Smith" userId="fed1330f33f5650e" providerId="LiveId" clId="{A7280360-533D-4408-BC9E-690DCBA77916}" dt="2023-01-09T12:11:48.411" v="39"/>
          <ac:spMkLst>
            <pc:docMk/>
            <pc:sldMk cId="2166098122" sldId="445"/>
            <ac:spMk id="5" creationId="{97C5CB13-4501-1716-93A4-8BEA07CCC991}"/>
          </ac:spMkLst>
        </pc:spChg>
        <pc:spChg chg="del">
          <ac:chgData name="Leonie Smith" userId="fed1330f33f5650e" providerId="LiveId" clId="{A7280360-533D-4408-BC9E-690DCBA77916}" dt="2023-01-09T12:11:40.761" v="38" actId="21"/>
          <ac:spMkLst>
            <pc:docMk/>
            <pc:sldMk cId="2166098122" sldId="445"/>
            <ac:spMk id="6" creationId="{416C064E-628E-47C0-A712-DB178FE9901E}"/>
          </ac:spMkLst>
        </pc:spChg>
        <pc:picChg chg="del">
          <ac:chgData name="Leonie Smith" userId="fed1330f33f5650e" providerId="LiveId" clId="{A7280360-533D-4408-BC9E-690DCBA77916}" dt="2023-01-09T12:08:32.552" v="10"/>
          <ac:picMkLst>
            <pc:docMk/>
            <pc:sldMk cId="2166098122" sldId="445"/>
            <ac:picMk id="3" creationId="{19E66709-37D8-3CD9-3B26-F59E0AFAF104}"/>
          </ac:picMkLst>
        </pc:picChg>
      </pc:sldChg>
      <pc:sldChg chg="addSp delSp modSp mod modTransition modAnim">
        <pc:chgData name="Leonie Smith" userId="fed1330f33f5650e" providerId="LiveId" clId="{A7280360-533D-4408-BC9E-690DCBA77916}" dt="2023-01-09T12:11:26.789" v="34"/>
        <pc:sldMkLst>
          <pc:docMk/>
          <pc:sldMk cId="2422728137" sldId="447"/>
        </pc:sldMkLst>
        <pc:spChg chg="add mod">
          <ac:chgData name="Leonie Smith" userId="fed1330f33f5650e" providerId="LiveId" clId="{A7280360-533D-4408-BC9E-690DCBA77916}" dt="2023-01-09T12:11:26.789" v="34"/>
          <ac:spMkLst>
            <pc:docMk/>
            <pc:sldMk cId="2422728137" sldId="447"/>
            <ac:spMk id="2" creationId="{E5507BAB-42F3-D3FE-C590-4AA24A1B0D20}"/>
          </ac:spMkLst>
        </pc:spChg>
        <pc:spChg chg="del">
          <ac:chgData name="Leonie Smith" userId="fed1330f33f5650e" providerId="LiveId" clId="{A7280360-533D-4408-BC9E-690DCBA77916}" dt="2023-01-09T12:10:30.284" v="23" actId="21"/>
          <ac:spMkLst>
            <pc:docMk/>
            <pc:sldMk cId="2422728137" sldId="447"/>
            <ac:spMk id="6" creationId="{416C064E-628E-47C0-A712-DB178FE9901E}"/>
          </ac:spMkLst>
        </pc:spChg>
        <pc:picChg chg="del">
          <ac:chgData name="Leonie Smith" userId="fed1330f33f5650e" providerId="LiveId" clId="{A7280360-533D-4408-BC9E-690DCBA77916}" dt="2023-01-09T12:08:32.552" v="10"/>
          <ac:picMkLst>
            <pc:docMk/>
            <pc:sldMk cId="2422728137" sldId="447"/>
            <ac:picMk id="3" creationId="{84D90CB0-8AD0-649C-68A7-0627BFA39EFD}"/>
          </ac:picMkLst>
        </pc:picChg>
      </pc:sldChg>
      <pc:sldChg chg="delSp modSp mod modTransition">
        <pc:chgData name="Leonie Smith" userId="fed1330f33f5650e" providerId="LiveId" clId="{A7280360-533D-4408-BC9E-690DCBA77916}" dt="2023-01-09T12:12:49.527" v="49"/>
        <pc:sldMkLst>
          <pc:docMk/>
          <pc:sldMk cId="843663555" sldId="448"/>
        </pc:sldMkLst>
        <pc:spChg chg="mod">
          <ac:chgData name="Leonie Smith" userId="fed1330f33f5650e" providerId="LiveId" clId="{A7280360-533D-4408-BC9E-690DCBA77916}" dt="2023-01-09T12:12:49.527" v="49"/>
          <ac:spMkLst>
            <pc:docMk/>
            <pc:sldMk cId="843663555" sldId="448"/>
            <ac:spMk id="2" creationId="{375C6D9B-1CF4-C56B-FFFC-7649A3C76FC2}"/>
          </ac:spMkLst>
        </pc:spChg>
        <pc:spChg chg="del">
          <ac:chgData name="Leonie Smith" userId="fed1330f33f5650e" providerId="LiveId" clId="{A7280360-533D-4408-BC9E-690DCBA77916}" dt="2023-01-09T12:10:33.155" v="24" actId="21"/>
          <ac:spMkLst>
            <pc:docMk/>
            <pc:sldMk cId="843663555" sldId="448"/>
            <ac:spMk id="4" creationId="{9A13E2D8-2F59-44C1-B1D2-79C300C26DD4}"/>
          </ac:spMkLst>
        </pc:spChg>
        <pc:spChg chg="del">
          <ac:chgData name="Leonie Smith" userId="fed1330f33f5650e" providerId="LiveId" clId="{A7280360-533D-4408-BC9E-690DCBA77916}" dt="2023-01-09T12:10:35.175" v="25" actId="21"/>
          <ac:spMkLst>
            <pc:docMk/>
            <pc:sldMk cId="843663555" sldId="448"/>
            <ac:spMk id="6" creationId="{416C064E-628E-47C0-A712-DB178FE9901E}"/>
          </ac:spMkLst>
        </pc:spChg>
      </pc:sldChg>
      <pc:sldChg chg="addSp delSp modSp mod modTransition modAnim">
        <pc:chgData name="Leonie Smith" userId="fed1330f33f5650e" providerId="LiveId" clId="{A7280360-533D-4408-BC9E-690DCBA77916}" dt="2023-01-09T12:11:24.337" v="33"/>
        <pc:sldMkLst>
          <pc:docMk/>
          <pc:sldMk cId="4160448636" sldId="449"/>
        </pc:sldMkLst>
        <pc:spChg chg="add mod">
          <ac:chgData name="Leonie Smith" userId="fed1330f33f5650e" providerId="LiveId" clId="{A7280360-533D-4408-BC9E-690DCBA77916}" dt="2023-01-09T12:11:24.337" v="33"/>
          <ac:spMkLst>
            <pc:docMk/>
            <pc:sldMk cId="4160448636" sldId="449"/>
            <ac:spMk id="3" creationId="{6D005A06-59F1-00FE-5FC7-7F373E71E0F2}"/>
          </ac:spMkLst>
        </pc:spChg>
        <pc:spChg chg="del">
          <ac:chgData name="Leonie Smith" userId="fed1330f33f5650e" providerId="LiveId" clId="{A7280360-533D-4408-BC9E-690DCBA77916}" dt="2023-01-09T12:10:39.730" v="26" actId="21"/>
          <ac:spMkLst>
            <pc:docMk/>
            <pc:sldMk cId="4160448636" sldId="449"/>
            <ac:spMk id="6" creationId="{416C064E-628E-47C0-A712-DB178FE9901E}"/>
          </ac:spMkLst>
        </pc:spChg>
        <pc:picChg chg="del">
          <ac:chgData name="Leonie Smith" userId="fed1330f33f5650e" providerId="LiveId" clId="{A7280360-533D-4408-BC9E-690DCBA77916}" dt="2023-01-09T12:08:32.552" v="10"/>
          <ac:picMkLst>
            <pc:docMk/>
            <pc:sldMk cId="4160448636" sldId="449"/>
            <ac:picMk id="2" creationId="{4BA991C0-A015-B027-163B-D21755B59168}"/>
          </ac:picMkLst>
        </pc:picChg>
      </pc:sldChg>
      <pc:sldChg chg="delSp modSp mod modTransition">
        <pc:chgData name="Leonie Smith" userId="fed1330f33f5650e" providerId="LiveId" clId="{A7280360-533D-4408-BC9E-690DCBA77916}" dt="2023-01-09T12:12:58.619" v="51"/>
        <pc:sldMkLst>
          <pc:docMk/>
          <pc:sldMk cId="538051216" sldId="450"/>
        </pc:sldMkLst>
        <pc:spChg chg="mod">
          <ac:chgData name="Leonie Smith" userId="fed1330f33f5650e" providerId="LiveId" clId="{A7280360-533D-4408-BC9E-690DCBA77916}" dt="2023-01-09T12:12:58.619" v="51"/>
          <ac:spMkLst>
            <pc:docMk/>
            <pc:sldMk cId="538051216" sldId="450"/>
            <ac:spMk id="2" creationId="{628A270A-0DE2-F3E5-005F-9282EA97C198}"/>
          </ac:spMkLst>
        </pc:spChg>
        <pc:spChg chg="del">
          <ac:chgData name="Leonie Smith" userId="fed1330f33f5650e" providerId="LiveId" clId="{A7280360-533D-4408-BC9E-690DCBA77916}" dt="2023-01-09T12:10:50.486" v="30" actId="21"/>
          <ac:spMkLst>
            <pc:docMk/>
            <pc:sldMk cId="538051216" sldId="450"/>
            <ac:spMk id="4" creationId="{9A13E2D8-2F59-44C1-B1D2-79C300C26DD4}"/>
          </ac:spMkLst>
        </pc:spChg>
        <pc:spChg chg="del">
          <ac:chgData name="Leonie Smith" userId="fed1330f33f5650e" providerId="LiveId" clId="{A7280360-533D-4408-BC9E-690DCBA77916}" dt="2023-01-09T12:10:51.820" v="31" actId="21"/>
          <ac:spMkLst>
            <pc:docMk/>
            <pc:sldMk cId="538051216" sldId="450"/>
            <ac:spMk id="6" creationId="{416C064E-628E-47C0-A712-DB178FE9901E}"/>
          </ac:spMkLst>
        </pc:spChg>
      </pc:sldChg>
      <pc:sldChg chg="addSp delSp modSp mod modTransition modAnim">
        <pc:chgData name="Leonie Smith" userId="fed1330f33f5650e" providerId="LiveId" clId="{A7280360-533D-4408-BC9E-690DCBA77916}" dt="2023-01-09T12:11:22.581" v="32"/>
        <pc:sldMkLst>
          <pc:docMk/>
          <pc:sldMk cId="3386340796" sldId="451"/>
        </pc:sldMkLst>
        <pc:spChg chg="add mod">
          <ac:chgData name="Leonie Smith" userId="fed1330f33f5650e" providerId="LiveId" clId="{A7280360-533D-4408-BC9E-690DCBA77916}" dt="2023-01-09T12:11:22.581" v="32"/>
          <ac:spMkLst>
            <pc:docMk/>
            <pc:sldMk cId="3386340796" sldId="451"/>
            <ac:spMk id="2" creationId="{4E9EF3B1-F5E8-3389-6723-3549F1B4AAAD}"/>
          </ac:spMkLst>
        </pc:spChg>
        <pc:spChg chg="del">
          <ac:chgData name="Leonie Smith" userId="fed1330f33f5650e" providerId="LiveId" clId="{A7280360-533D-4408-BC9E-690DCBA77916}" dt="2023-01-09T12:10:47.169" v="29" actId="21"/>
          <ac:spMkLst>
            <pc:docMk/>
            <pc:sldMk cId="3386340796" sldId="451"/>
            <ac:spMk id="6" creationId="{416C064E-628E-47C0-A712-DB178FE9901E}"/>
          </ac:spMkLst>
        </pc:spChg>
        <pc:picChg chg="del">
          <ac:chgData name="Leonie Smith" userId="fed1330f33f5650e" providerId="LiveId" clId="{A7280360-533D-4408-BC9E-690DCBA77916}" dt="2023-01-09T12:08:32.552" v="10"/>
          <ac:picMkLst>
            <pc:docMk/>
            <pc:sldMk cId="3386340796" sldId="451"/>
            <ac:picMk id="7" creationId="{AE0CF08F-7C27-FA30-79A1-4CA224949E09}"/>
          </ac:picMkLst>
        </pc:picChg>
      </pc:sldChg>
      <pc:sldChg chg="delSp modSp mod modTransition">
        <pc:chgData name="Leonie Smith" userId="fed1330f33f5650e" providerId="LiveId" clId="{A7280360-533D-4408-BC9E-690DCBA77916}" dt="2023-01-09T12:12:53.878" v="50"/>
        <pc:sldMkLst>
          <pc:docMk/>
          <pc:sldMk cId="4002949039" sldId="452"/>
        </pc:sldMkLst>
        <pc:spChg chg="mod">
          <ac:chgData name="Leonie Smith" userId="fed1330f33f5650e" providerId="LiveId" clId="{A7280360-533D-4408-BC9E-690DCBA77916}" dt="2023-01-09T12:12:53.878" v="50"/>
          <ac:spMkLst>
            <pc:docMk/>
            <pc:sldMk cId="4002949039" sldId="452"/>
            <ac:spMk id="2" creationId="{D34676B1-9F42-A757-0CF0-91E97CFF7447}"/>
          </ac:spMkLst>
        </pc:spChg>
        <pc:spChg chg="del">
          <ac:chgData name="Leonie Smith" userId="fed1330f33f5650e" providerId="LiveId" clId="{A7280360-533D-4408-BC9E-690DCBA77916}" dt="2023-01-09T12:10:42.959" v="27" actId="21"/>
          <ac:spMkLst>
            <pc:docMk/>
            <pc:sldMk cId="4002949039" sldId="452"/>
            <ac:spMk id="4" creationId="{9A13E2D8-2F59-44C1-B1D2-79C300C26DD4}"/>
          </ac:spMkLst>
        </pc:spChg>
        <pc:spChg chg="del">
          <ac:chgData name="Leonie Smith" userId="fed1330f33f5650e" providerId="LiveId" clId="{A7280360-533D-4408-BC9E-690DCBA77916}" dt="2023-01-09T12:10:44.028" v="28" actId="21"/>
          <ac:spMkLst>
            <pc:docMk/>
            <pc:sldMk cId="4002949039" sldId="452"/>
            <ac:spMk id="6" creationId="{416C064E-628E-47C0-A712-DB178FE9901E}"/>
          </ac:spMkLst>
        </pc:spChg>
      </pc:sldChg>
      <pc:sldChg chg="delSp modTransition modAnim">
        <pc:chgData name="Leonie Smith" userId="fed1330f33f5650e" providerId="LiveId" clId="{A7280360-533D-4408-BC9E-690DCBA77916}" dt="2023-01-09T12:08:32.552" v="10"/>
        <pc:sldMkLst>
          <pc:docMk/>
          <pc:sldMk cId="3596600315" sldId="468"/>
        </pc:sldMkLst>
        <pc:picChg chg="del">
          <ac:chgData name="Leonie Smith" userId="fed1330f33f5650e" providerId="LiveId" clId="{A7280360-533D-4408-BC9E-690DCBA77916}" dt="2023-01-09T12:08:32.552" v="10"/>
          <ac:picMkLst>
            <pc:docMk/>
            <pc:sldMk cId="3596600315" sldId="468"/>
            <ac:picMk id="5" creationId="{523EEE87-5380-45A0-4C17-2B74B3910C9F}"/>
          </ac:picMkLst>
        </pc:picChg>
      </pc:sldChg>
      <pc:sldChg chg="addSp delSp modSp mod modTransition modAnim">
        <pc:chgData name="Leonie Smith" userId="fed1330f33f5650e" providerId="LiveId" clId="{A7280360-533D-4408-BC9E-690DCBA77916}" dt="2023-01-09T12:11:56.565" v="42"/>
        <pc:sldMkLst>
          <pc:docMk/>
          <pc:sldMk cId="2422697746" sldId="469"/>
        </pc:sldMkLst>
        <pc:spChg chg="add mod">
          <ac:chgData name="Leonie Smith" userId="fed1330f33f5650e" providerId="LiveId" clId="{A7280360-533D-4408-BC9E-690DCBA77916}" dt="2023-01-09T12:11:56.565" v="42"/>
          <ac:spMkLst>
            <pc:docMk/>
            <pc:sldMk cId="2422697746" sldId="469"/>
            <ac:spMk id="2" creationId="{448E4D21-00F7-3584-693D-76B7121CE888}"/>
          </ac:spMkLst>
        </pc:spChg>
        <pc:spChg chg="del">
          <ac:chgData name="Leonie Smith" userId="fed1330f33f5650e" providerId="LiveId" clId="{A7280360-533D-4408-BC9E-690DCBA77916}" dt="2023-01-09T12:09:45.640" v="13" actId="21"/>
          <ac:spMkLst>
            <pc:docMk/>
            <pc:sldMk cId="2422697746" sldId="469"/>
            <ac:spMk id="6" creationId="{416C064E-628E-47C0-A712-DB178FE9901E}"/>
          </ac:spMkLst>
        </pc:spChg>
        <pc:picChg chg="del">
          <ac:chgData name="Leonie Smith" userId="fed1330f33f5650e" providerId="LiveId" clId="{A7280360-533D-4408-BC9E-690DCBA77916}" dt="2023-01-09T12:08:32.552" v="10"/>
          <ac:picMkLst>
            <pc:docMk/>
            <pc:sldMk cId="2422697746" sldId="469"/>
            <ac:picMk id="7" creationId="{61B96DDE-6366-8F1A-194C-EB965322E2F0}"/>
          </ac:picMkLst>
        </pc:picChg>
      </pc:sldChg>
      <pc:sldChg chg="modSp mod modTransition">
        <pc:chgData name="Leonie Smith" userId="fed1330f33f5650e" providerId="LiveId" clId="{A7280360-533D-4408-BC9E-690DCBA77916}" dt="2023-01-09T12:12:17.737" v="44"/>
        <pc:sldMkLst>
          <pc:docMk/>
          <pc:sldMk cId="322644712" sldId="470"/>
        </pc:sldMkLst>
        <pc:spChg chg="mod">
          <ac:chgData name="Leonie Smith" userId="fed1330f33f5650e" providerId="LiveId" clId="{A7280360-533D-4408-BC9E-690DCBA77916}" dt="2023-01-09T12:12:17.737" v="44"/>
          <ac:spMkLst>
            <pc:docMk/>
            <pc:sldMk cId="322644712" sldId="470"/>
            <ac:spMk id="2" creationId="{D1C0BB30-7D62-DAE0-9FC4-C37788B41B91}"/>
          </ac:spMkLst>
        </pc:spChg>
      </pc:sldChg>
      <pc:sldChg chg="addSp delSp modSp mod modTransition modAnim">
        <pc:chgData name="Leonie Smith" userId="fed1330f33f5650e" providerId="LiveId" clId="{A7280360-533D-4408-BC9E-690DCBA77916}" dt="2023-01-09T12:11:28.737" v="35"/>
        <pc:sldMkLst>
          <pc:docMk/>
          <pc:sldMk cId="2981774924" sldId="477"/>
        </pc:sldMkLst>
        <pc:spChg chg="add mod">
          <ac:chgData name="Leonie Smith" userId="fed1330f33f5650e" providerId="LiveId" clId="{A7280360-533D-4408-BC9E-690DCBA77916}" dt="2023-01-09T12:11:28.737" v="35"/>
          <ac:spMkLst>
            <pc:docMk/>
            <pc:sldMk cId="2981774924" sldId="477"/>
            <ac:spMk id="2" creationId="{FA0BAD46-9AF6-5CC9-D5F9-C5A5017BBC82}"/>
          </ac:spMkLst>
        </pc:spChg>
        <pc:spChg chg="del">
          <ac:chgData name="Leonie Smith" userId="fed1330f33f5650e" providerId="LiveId" clId="{A7280360-533D-4408-BC9E-690DCBA77916}" dt="2023-01-09T12:10:22.113" v="20" actId="21"/>
          <ac:spMkLst>
            <pc:docMk/>
            <pc:sldMk cId="2981774924" sldId="477"/>
            <ac:spMk id="6" creationId="{416C064E-628E-47C0-A712-DB178FE9901E}"/>
          </ac:spMkLst>
        </pc:spChg>
        <pc:picChg chg="del">
          <ac:chgData name="Leonie Smith" userId="fed1330f33f5650e" providerId="LiveId" clId="{A7280360-533D-4408-BC9E-690DCBA77916}" dt="2023-01-09T12:08:32.552" v="10"/>
          <ac:picMkLst>
            <pc:docMk/>
            <pc:sldMk cId="2981774924" sldId="477"/>
            <ac:picMk id="3" creationId="{9B333968-EE26-639D-6A4A-1CFCF150F456}"/>
          </ac:picMkLst>
        </pc:picChg>
      </pc:sldChg>
      <pc:sldChg chg="delSp modSp mod modTransition">
        <pc:chgData name="Leonie Smith" userId="fed1330f33f5650e" providerId="LiveId" clId="{A7280360-533D-4408-BC9E-690DCBA77916}" dt="2023-01-09T12:12:44.914" v="48"/>
        <pc:sldMkLst>
          <pc:docMk/>
          <pc:sldMk cId="1142010124" sldId="478"/>
        </pc:sldMkLst>
        <pc:spChg chg="mod">
          <ac:chgData name="Leonie Smith" userId="fed1330f33f5650e" providerId="LiveId" clId="{A7280360-533D-4408-BC9E-690DCBA77916}" dt="2023-01-09T12:12:44.914" v="48"/>
          <ac:spMkLst>
            <pc:docMk/>
            <pc:sldMk cId="1142010124" sldId="478"/>
            <ac:spMk id="2" creationId="{EC83C3BA-C767-2B51-19E0-9016AFF3D97E}"/>
          </ac:spMkLst>
        </pc:spChg>
        <pc:spChg chg="del">
          <ac:chgData name="Leonie Smith" userId="fed1330f33f5650e" providerId="LiveId" clId="{A7280360-533D-4408-BC9E-690DCBA77916}" dt="2023-01-09T12:10:25.225" v="21" actId="21"/>
          <ac:spMkLst>
            <pc:docMk/>
            <pc:sldMk cId="1142010124" sldId="478"/>
            <ac:spMk id="4" creationId="{9A13E2D8-2F59-44C1-B1D2-79C300C26DD4}"/>
          </ac:spMkLst>
        </pc:spChg>
        <pc:spChg chg="del">
          <ac:chgData name="Leonie Smith" userId="fed1330f33f5650e" providerId="LiveId" clId="{A7280360-533D-4408-BC9E-690DCBA77916}" dt="2023-01-09T12:10:26.951" v="22" actId="21"/>
          <ac:spMkLst>
            <pc:docMk/>
            <pc:sldMk cId="1142010124" sldId="478"/>
            <ac:spMk id="6" creationId="{416C064E-628E-47C0-A712-DB178FE9901E}"/>
          </ac:spMkLst>
        </pc:spChg>
      </pc:sldChg>
      <pc:sldChg chg="modSp mod modTransition">
        <pc:chgData name="Leonie Smith" userId="fed1330f33f5650e" providerId="LiveId" clId="{A7280360-533D-4408-BC9E-690DCBA77916}" dt="2023-01-09T12:12:39.094" v="47"/>
        <pc:sldMkLst>
          <pc:docMk/>
          <pc:sldMk cId="1046631647" sldId="479"/>
        </pc:sldMkLst>
        <pc:spChg chg="mod">
          <ac:chgData name="Leonie Smith" userId="fed1330f33f5650e" providerId="LiveId" clId="{A7280360-533D-4408-BC9E-690DCBA77916}" dt="2023-01-09T12:12:39.094" v="47"/>
          <ac:spMkLst>
            <pc:docMk/>
            <pc:sldMk cId="1046631647" sldId="479"/>
            <ac:spMk id="2" creationId="{F4C4C6B2-0BAC-7AC3-AB59-C7B2D438C07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2024/08/05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33 </a:t>
            </a:r>
            <a:r>
              <a:rPr lang="en-IN" sz="1200" b="1" i="0" u="none" strike="noStrike" baseline="0" dirty="0">
                <a:latin typeface="TimesNewRomanPS-BoldMT"/>
              </a:rPr>
              <a:t>Jesus’ early ministry</a:t>
            </a:r>
          </a:p>
          <a:p>
            <a:pPr algn="l"/>
            <a:r>
              <a:rPr lang="en-US" sz="1200" b="0" i="0" u="none" strike="noStrike" baseline="0" dirty="0">
                <a:latin typeface="TimesNewRomanPSMT"/>
              </a:rPr>
              <a:t>1. John the Baptist tells about Jesus - John 1:19-42; John’s last witness - John 3:22-36;</a:t>
            </a:r>
          </a:p>
          <a:p>
            <a:pPr algn="l"/>
            <a:r>
              <a:rPr lang="en-US" sz="1200" b="0" i="0" u="none" strike="noStrike" baseline="0" dirty="0">
                <a:latin typeface="TimesNewRomanPSMT"/>
              </a:rPr>
              <a:t>and John in Prison - Luke 3:19-20 (Left Top)</a:t>
            </a:r>
          </a:p>
          <a:p>
            <a:pPr algn="l"/>
            <a:r>
              <a:rPr lang="en-US" sz="1200" b="0" i="0" u="none" strike="noStrike" baseline="0" dirty="0">
                <a:latin typeface="TimesNewRomanPSMT"/>
              </a:rPr>
              <a:t>2. Philip and Nathanael - John 1:43-51 (Center Top)</a:t>
            </a:r>
          </a:p>
          <a:p>
            <a:pPr algn="l"/>
            <a:r>
              <a:rPr lang="en-US" sz="1200" b="0" i="0" u="none" strike="noStrike" baseline="0" dirty="0">
                <a:latin typeface="TimesNewRomanPSMT"/>
              </a:rPr>
              <a:t>3. Wedding at Cana - John 2:1-12 (Right Top)</a:t>
            </a:r>
          </a:p>
          <a:p>
            <a:pPr algn="l"/>
            <a:r>
              <a:rPr lang="en-US" sz="1200" b="0" i="0" u="none" strike="noStrike" baseline="0" dirty="0">
                <a:latin typeface="TimesNewRomanPSMT"/>
              </a:rPr>
              <a:t>4. Nicodemus - John 3:1-21 (Right Bottom)</a:t>
            </a:r>
          </a:p>
          <a:p>
            <a:pPr algn="l"/>
            <a:r>
              <a:rPr lang="en-US" sz="1200" b="0" i="0" u="none" strike="noStrike" baseline="0" dirty="0">
                <a:latin typeface="TimesNewRomanPSMT"/>
              </a:rPr>
              <a:t>5. Woman at the Well - John 4:1-42 (Center Bottom)</a:t>
            </a:r>
          </a:p>
          <a:p>
            <a:pPr algn="l"/>
            <a:r>
              <a:rPr lang="en-US" sz="1200" b="0" i="0" u="none" strike="noStrike" baseline="0" dirty="0">
                <a:latin typeface="TimesNewRomanPSMT"/>
              </a:rPr>
              <a:t>6. Nobleman’s Son - John 4:46-54 (Left Bottom)</a:t>
            </a:r>
          </a:p>
          <a:p>
            <a:pPr algn="l"/>
            <a:r>
              <a:rPr lang="en-US" sz="1200" b="0" i="0" u="none" strike="noStrike" baseline="0" dirty="0">
                <a:latin typeface="TimesNewRomanPSMT"/>
              </a:rPr>
              <a:t>7. Sick man at Pool - John 5:1-47 (Left Center)</a:t>
            </a:r>
          </a:p>
          <a:p>
            <a:pPr algn="l"/>
            <a:r>
              <a:rPr lang="en-US" sz="1200" b="0" i="0" u="none" strike="noStrike" baseline="0" dirty="0">
                <a:latin typeface="TimesNewRomanPSMT"/>
              </a:rPr>
              <a:t>8. Jesus in Nazareth - Luke 4:16-30 (Right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a:t>33-2</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1" name="Audio 10">
            <a:hlinkClick r:id="" action="ppaction://media"/>
            <a:extLst>
              <a:ext uri="{FF2B5EF4-FFF2-40B4-BE49-F238E27FC236}">
                <a16:creationId xmlns:a16="http://schemas.microsoft.com/office/drawing/2014/main" id="{E5DEEC2D-F702-C900-9C27-EC1CE85211F3}"/>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2923"/>
    </mc:Choice>
    <mc:Fallback xmlns="">
      <p:transition spd="slow" advTm="2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6D5999E-CD76-2089-15D3-76062A23581D}"/>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307E5B2-0698-95A9-7C4C-01C512F32C92}"/>
              </a:ext>
            </a:extLst>
          </p:cNvPr>
          <p:cNvSpPr txBox="1"/>
          <p:nvPr/>
        </p:nvSpPr>
        <p:spPr>
          <a:xfrm>
            <a:off x="237619" y="265388"/>
            <a:ext cx="412210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1:</a:t>
            </a:r>
            <a:r>
              <a:rPr lang="en-US" sz="2800" dirty="0">
                <a:solidFill>
                  <a:schemeClr val="bg1"/>
                </a:solidFill>
                <a:latin typeface="Mangal" panose="02040503050203030202" pitchFamily="18" charset="0"/>
                <a:cs typeface="Mangal" panose="02040503050203030202" pitchFamily="18" charset="0"/>
              </a:rPr>
              <a:t>45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46</a:t>
            </a:r>
            <a:r>
              <a:rPr lang="en-US" sz="4000" b="0" i="0">
                <a:solidFill>
                  <a:srgbClr val="121212"/>
                </a:solidFill>
                <a:effectLst/>
                <a:latin typeface="Inter" panose="020B0502030000000004" pitchFamily="34" charset="0"/>
              </a:rPr>
              <a:t>“Can anything good come from Nazareth?” Nathanael asked.</a:t>
            </a:r>
          </a:p>
          <a:p>
            <a:pPr algn="l"/>
            <a:r>
              <a:rPr lang="en-US" sz="4000" b="0" i="0">
                <a:solidFill>
                  <a:srgbClr val="121212"/>
                </a:solidFill>
                <a:effectLst/>
                <a:latin typeface="Inter" panose="020B0502030000000004" pitchFamily="34" charset="0"/>
              </a:rPr>
              <a:t>“Come and see,” said Philip.</a:t>
            </a:r>
          </a:p>
        </p:txBody>
      </p:sp>
      <p:sp>
        <p:nvSpPr>
          <p:cNvPr id="2" name="TextBox 1">
            <a:extLst>
              <a:ext uri="{FF2B5EF4-FFF2-40B4-BE49-F238E27FC236}">
                <a16:creationId xmlns:a16="http://schemas.microsoft.com/office/drawing/2014/main" id="{2DB73D09-0FCE-E057-4001-2514A3AEC80C}"/>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46</a:t>
            </a:r>
            <a:r>
              <a:rPr lang="hi-IN" sz="3600" b="0" i="0" dirty="0">
                <a:solidFill>
                  <a:srgbClr val="121212"/>
                </a:solidFill>
                <a:effectLst/>
                <a:latin typeface="Inter" panose="020B0502030000000004" pitchFamily="34" charset="0"/>
              </a:rPr>
              <a:t>नतनएल ने उससे कहा, “क्या कोई अच्छी वस्तु भी नासरत से निकल सकती है?” फिलिप्पुस ने उससे कहा, “चलकर देख ले।”</a:t>
            </a:r>
          </a:p>
        </p:txBody>
      </p:sp>
      <p:pic>
        <p:nvPicPr>
          <p:cNvPr id="18" name="Audio 17">
            <a:hlinkClick r:id="" action="ppaction://media"/>
            <a:extLst>
              <a:ext uri="{FF2B5EF4-FFF2-40B4-BE49-F238E27FC236}">
                <a16:creationId xmlns:a16="http://schemas.microsoft.com/office/drawing/2014/main" id="{4EBED356-9172-92DD-3F1E-C05FB9C1F03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0868"/>
    </mc:Choice>
    <mc:Fallback xmlns="">
      <p:transition spd="slow" advTm="10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D5999E-CD76-2089-15D3-76062A23581D}"/>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EB75CEB6-8776-F04E-6B93-8CD305425DC7}"/>
              </a:ext>
            </a:extLst>
          </p:cNvPr>
          <p:cNvSpPr txBox="1"/>
          <p:nvPr/>
        </p:nvSpPr>
        <p:spPr>
          <a:xfrm>
            <a:off x="237619" y="265388"/>
            <a:ext cx="412210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1:</a:t>
            </a:r>
            <a:r>
              <a:rPr lang="en-US" sz="2800" dirty="0">
                <a:solidFill>
                  <a:schemeClr val="bg1"/>
                </a:solidFill>
                <a:latin typeface="Mangal" panose="02040503050203030202" pitchFamily="18" charset="0"/>
                <a:cs typeface="Mangal" panose="02040503050203030202" pitchFamily="18" charset="0"/>
              </a:rPr>
              <a:t>46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46631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47</a:t>
            </a:r>
            <a:r>
              <a:rPr lang="en-US" sz="4000" b="0" i="0">
                <a:solidFill>
                  <a:srgbClr val="121212"/>
                </a:solidFill>
                <a:effectLst/>
                <a:latin typeface="Inter" panose="020B0502030000000004" pitchFamily="34" charset="0"/>
              </a:rPr>
              <a:t>When Jesus saw Nathanael approaching, He said of him, “Here is a true Israelite, in whom there is no deceit.”</a:t>
            </a:r>
            <a:endParaRPr lang="en-US" sz="4000" dirty="0">
              <a:solidFill>
                <a:srgbClr val="121212"/>
              </a:solidFill>
              <a:latin typeface="Arial" panose="020B0604020202020204" pitchFamily="34" charset="0"/>
            </a:endParaRPr>
          </a:p>
        </p:txBody>
      </p:sp>
      <p:sp>
        <p:nvSpPr>
          <p:cNvPr id="3" name="TextBox 2">
            <a:extLst>
              <a:ext uri="{FF2B5EF4-FFF2-40B4-BE49-F238E27FC236}">
                <a16:creationId xmlns:a16="http://schemas.microsoft.com/office/drawing/2014/main" id="{16597A75-0EB0-A7E9-9AFC-2FEE03062206}"/>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47</a:t>
            </a:r>
            <a:r>
              <a:rPr lang="hi-IN" sz="4000" b="0" i="0" dirty="0">
                <a:solidFill>
                  <a:srgbClr val="000000"/>
                </a:solidFill>
                <a:effectLst/>
                <a:latin typeface="font1"/>
              </a:rPr>
              <a:t>यीशु ने नतनएल को अपनी ओर आते देखकर उसके विषय में कहा, “देखो, यह सचमुच इस्राएली है: इसमें कपट नहीं।”</a:t>
            </a:r>
            <a:endParaRPr lang="en-IN" sz="4000" dirty="0"/>
          </a:p>
        </p:txBody>
      </p:sp>
      <p:pic>
        <p:nvPicPr>
          <p:cNvPr id="6" name="Audio 5">
            <a:hlinkClick r:id="" action="ppaction://media"/>
            <a:extLst>
              <a:ext uri="{FF2B5EF4-FFF2-40B4-BE49-F238E27FC236}">
                <a16:creationId xmlns:a16="http://schemas.microsoft.com/office/drawing/2014/main" id="{59757D03-AAED-7FED-75AC-D29338B18B0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81774924"/>
      </p:ext>
    </p:extLst>
  </p:cSld>
  <p:clrMapOvr>
    <a:masterClrMapping/>
  </p:clrMapOvr>
  <mc:AlternateContent xmlns:mc="http://schemas.openxmlformats.org/markup-compatibility/2006" xmlns:p14="http://schemas.microsoft.com/office/powerpoint/2010/main">
    <mc:Choice Requires="p14">
      <p:transition spd="slow" p14:dur="2000" advTm="10754"/>
    </mc:Choice>
    <mc:Fallback xmlns="">
      <p:transition spd="slow" advTm="10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6CC14834-07B7-A22C-C811-00D13043D9F9}"/>
              </a:ext>
            </a:extLst>
          </p:cNvPr>
          <p:cNvPicPr>
            <a:picLocks noChangeAspect="1"/>
          </p:cNvPicPr>
          <p:nvPr/>
        </p:nvPicPr>
        <p:blipFill rotWithShape="1">
          <a:blip r:embed="rId2"/>
          <a:srcRect b="508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CD442900-9191-0A5E-C136-3F0739018659}"/>
              </a:ext>
            </a:extLst>
          </p:cNvPr>
          <p:cNvSpPr txBox="1"/>
          <p:nvPr/>
        </p:nvSpPr>
        <p:spPr>
          <a:xfrm>
            <a:off x="237619" y="265388"/>
            <a:ext cx="412210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1:</a:t>
            </a:r>
            <a:r>
              <a:rPr lang="en-US" sz="2800" dirty="0">
                <a:solidFill>
                  <a:schemeClr val="bg1"/>
                </a:solidFill>
                <a:latin typeface="Mangal" panose="02040503050203030202" pitchFamily="18" charset="0"/>
                <a:cs typeface="Mangal" panose="02040503050203030202" pitchFamily="18" charset="0"/>
              </a:rPr>
              <a:t>47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42010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48</a:t>
            </a:r>
            <a:r>
              <a:rPr lang="en-US" sz="4000" b="0" i="0">
                <a:solidFill>
                  <a:srgbClr val="121212"/>
                </a:solidFill>
                <a:effectLst/>
                <a:latin typeface="Inter" panose="020B0502030000000004" pitchFamily="34" charset="0"/>
              </a:rPr>
              <a:t>“How do You know me?” Nathanael asked.</a:t>
            </a:r>
          </a:p>
          <a:p>
            <a:pPr algn="l"/>
            <a:r>
              <a:rPr lang="en-US" sz="4000" b="0" i="0">
                <a:solidFill>
                  <a:srgbClr val="121212"/>
                </a:solidFill>
                <a:effectLst/>
                <a:latin typeface="Inter" panose="020B0502030000000004" pitchFamily="34" charset="0"/>
              </a:rPr>
              <a:t>Jesus replied, “Before Philip called you, I saw you under the fig tree.”</a:t>
            </a:r>
          </a:p>
        </p:txBody>
      </p:sp>
      <p:sp>
        <p:nvSpPr>
          <p:cNvPr id="3" name="TextBox 2">
            <a:extLst>
              <a:ext uri="{FF2B5EF4-FFF2-40B4-BE49-F238E27FC236}">
                <a16:creationId xmlns:a16="http://schemas.microsoft.com/office/drawing/2014/main" id="{3C7021F4-5458-A2DC-CF5F-7ADB2987E5DF}"/>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48</a:t>
            </a:r>
            <a:r>
              <a:rPr lang="hi-IN" sz="3600" b="0" i="0" dirty="0">
                <a:solidFill>
                  <a:srgbClr val="121212"/>
                </a:solidFill>
                <a:effectLst/>
                <a:latin typeface="Inter" panose="020B0502030000000004" pitchFamily="34" charset="0"/>
              </a:rPr>
              <a:t>नतनएल ने उससे कहा, “तू मुझे कैसे जानता है?” यीशु ने उसको उत्तर दिया, “इससे पहले कि फिलिप्पुस ने तुझे बुलाया, जब तू अंजीर के पेड़ के तले था, तब मैंने तुझे देखा था।”</a:t>
            </a:r>
          </a:p>
        </p:txBody>
      </p:sp>
      <p:pic>
        <p:nvPicPr>
          <p:cNvPr id="26" name="Audio 25">
            <a:hlinkClick r:id="" action="ppaction://media"/>
            <a:extLst>
              <a:ext uri="{FF2B5EF4-FFF2-40B4-BE49-F238E27FC236}">
                <a16:creationId xmlns:a16="http://schemas.microsoft.com/office/drawing/2014/main" id="{D49DD83C-C4A2-3B1D-FD8C-03C66D3054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3375"/>
    </mc:Choice>
    <mc:Fallback xmlns="">
      <p:transition spd="slow" advTm="13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455F8D6-2E27-E810-0633-2C7D5348A6F0}"/>
              </a:ext>
            </a:extLst>
          </p:cNvPr>
          <p:cNvPicPr>
            <a:picLocks noChangeAspect="1"/>
          </p:cNvPicPr>
          <p:nvPr/>
        </p:nvPicPr>
        <p:blipFill rotWithShape="1">
          <a:blip r:embed="rId2"/>
          <a:srcRect b="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11BE4F8-961A-B7D6-AA6C-621D41F051EA}"/>
              </a:ext>
            </a:extLst>
          </p:cNvPr>
          <p:cNvSpPr txBox="1"/>
          <p:nvPr/>
        </p:nvSpPr>
        <p:spPr>
          <a:xfrm>
            <a:off x="237619" y="265388"/>
            <a:ext cx="412210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1:</a:t>
            </a:r>
            <a:r>
              <a:rPr lang="en-US" sz="2800" dirty="0">
                <a:solidFill>
                  <a:schemeClr val="bg1"/>
                </a:solidFill>
                <a:latin typeface="Mangal" panose="02040503050203030202" pitchFamily="18" charset="0"/>
                <a:cs typeface="Mangal" panose="02040503050203030202" pitchFamily="18" charset="0"/>
              </a:rPr>
              <a:t>48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49</a:t>
            </a:r>
            <a:r>
              <a:rPr lang="en-US" sz="3600" b="0" i="0">
                <a:solidFill>
                  <a:srgbClr val="121212"/>
                </a:solidFill>
                <a:effectLst/>
                <a:latin typeface="Inter" panose="020B0502030000000004" pitchFamily="34" charset="0"/>
              </a:rPr>
              <a:t>“Rabbi,” Nathanael answered, “You are the Son of God! You are the King of Israel!”</a:t>
            </a:r>
          </a:p>
          <a:p>
            <a:pPr algn="l"/>
            <a:r>
              <a:rPr lang="en-US" sz="3600" b="0" i="0">
                <a:solidFill>
                  <a:srgbClr val="777A7B"/>
                </a:solidFill>
                <a:effectLst/>
                <a:latin typeface="Inter" panose="020B0502030000000004" pitchFamily="34" charset="0"/>
              </a:rPr>
              <a:t>50</a:t>
            </a:r>
            <a:r>
              <a:rPr lang="en-US" sz="3600" b="0" i="0">
                <a:solidFill>
                  <a:srgbClr val="121212"/>
                </a:solidFill>
                <a:effectLst/>
                <a:latin typeface="Inter" panose="020B0502030000000004" pitchFamily="34" charset="0"/>
              </a:rPr>
              <a:t>Jesus said to him, “Do you believe just because I told you I saw you under the fig tree? You will see greater things than these.”</a:t>
            </a:r>
          </a:p>
        </p:txBody>
      </p:sp>
      <p:sp>
        <p:nvSpPr>
          <p:cNvPr id="2" name="TextBox 1">
            <a:extLst>
              <a:ext uri="{FF2B5EF4-FFF2-40B4-BE49-F238E27FC236}">
                <a16:creationId xmlns:a16="http://schemas.microsoft.com/office/drawing/2014/main" id="{45590A2B-A64E-D44E-D637-165D4A384E4C}"/>
              </a:ext>
            </a:extLst>
          </p:cNvPr>
          <p:cNvSpPr txBox="1"/>
          <p:nvPr/>
        </p:nvSpPr>
        <p:spPr>
          <a:xfrm>
            <a:off x="6096000" y="166254"/>
            <a:ext cx="6096000" cy="6558101"/>
          </a:xfrm>
          <a:prstGeom prst="rect">
            <a:avLst/>
          </a:prstGeom>
          <a:noFill/>
        </p:spPr>
        <p:txBody>
          <a:bodyPr wrap="square" rtlCol="0">
            <a:noAutofit/>
          </a:bodyPr>
          <a:lstStyle/>
          <a:p>
            <a:pPr algn="l"/>
            <a:r>
              <a:rPr lang="hi-IN" sz="3200" b="0" i="0" dirty="0">
                <a:solidFill>
                  <a:srgbClr val="777A7B"/>
                </a:solidFill>
                <a:effectLst/>
                <a:latin typeface="Inter" panose="020B0502030000000004" pitchFamily="34" charset="0"/>
              </a:rPr>
              <a:t>49</a:t>
            </a:r>
            <a:r>
              <a:rPr lang="hi-IN" sz="3200" b="0" i="0" dirty="0">
                <a:solidFill>
                  <a:srgbClr val="121212"/>
                </a:solidFill>
                <a:effectLst/>
                <a:latin typeface="Inter" panose="020B0502030000000004" pitchFamily="34" charset="0"/>
              </a:rPr>
              <a:t>नतनएल ने उसको उत्तर दिया, “हे रब्बी, तू परमेश्वर का पुत्र हे; तू इस्राएल का महाराजा है।”</a:t>
            </a:r>
          </a:p>
          <a:p>
            <a:pPr algn="l"/>
            <a:r>
              <a:rPr lang="hi-IN" sz="3200" b="0" i="0" dirty="0">
                <a:solidFill>
                  <a:srgbClr val="777A7B"/>
                </a:solidFill>
                <a:effectLst/>
                <a:latin typeface="Inter" panose="020B0502030000000004" pitchFamily="34" charset="0"/>
              </a:rPr>
              <a:t>50</a:t>
            </a:r>
            <a:r>
              <a:rPr lang="hi-IN" sz="3200" b="0" i="0" dirty="0">
                <a:solidFill>
                  <a:srgbClr val="121212"/>
                </a:solidFill>
                <a:effectLst/>
                <a:latin typeface="Inter" panose="020B0502030000000004" pitchFamily="34" charset="0"/>
              </a:rPr>
              <a:t>यीशु ने उसको उत्तर दिया, “मैंने जो तुझ से कहा, कि मैंने तुझे अंजीर के पेड़ के तले देखा, क्या तू इसलिए विश्वास करता है? तू इससे भी बड़े-बड़े काम देखेगा।”</a:t>
            </a:r>
          </a:p>
        </p:txBody>
      </p:sp>
      <p:pic>
        <p:nvPicPr>
          <p:cNvPr id="14" name="Audio 13">
            <a:hlinkClick r:id="" action="ppaction://media"/>
            <a:extLst>
              <a:ext uri="{FF2B5EF4-FFF2-40B4-BE49-F238E27FC236}">
                <a16:creationId xmlns:a16="http://schemas.microsoft.com/office/drawing/2014/main" id="{F874D4DE-4953-73CD-D5C0-766EC88F843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20248"/>
    </mc:Choice>
    <mc:Fallback xmlns="">
      <p:transition spd="slow" advTm="20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5A9AE2E-0D3D-876A-7B27-5247138B94F6}"/>
              </a:ext>
            </a:extLst>
          </p:cNvPr>
          <p:cNvPicPr>
            <a:picLocks noChangeAspect="1"/>
          </p:cNvPicPr>
          <p:nvPr/>
        </p:nvPicPr>
        <p:blipFill rotWithShape="1">
          <a:blip r:embed="rId2"/>
          <a:srcRect t="3906" b="77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F3CE1EF-110C-4462-98D9-DF366CADB4BA}"/>
              </a:ext>
            </a:extLst>
          </p:cNvPr>
          <p:cNvSpPr txBox="1"/>
          <p:nvPr/>
        </p:nvSpPr>
        <p:spPr>
          <a:xfrm>
            <a:off x="237619" y="265388"/>
            <a:ext cx="412210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1:</a:t>
            </a:r>
            <a:r>
              <a:rPr lang="en-US" sz="2800" dirty="0">
                <a:solidFill>
                  <a:schemeClr val="bg1"/>
                </a:solidFill>
                <a:latin typeface="Mangal" panose="02040503050203030202" pitchFamily="18" charset="0"/>
                <a:cs typeface="Mangal" panose="02040503050203030202" pitchFamily="18" charset="0"/>
              </a:rPr>
              <a:t>49,50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51</a:t>
            </a:r>
            <a:r>
              <a:rPr lang="en-US" sz="4000" b="0" i="0">
                <a:solidFill>
                  <a:srgbClr val="121212"/>
                </a:solidFill>
                <a:effectLst/>
                <a:latin typeface="Inter" panose="020B0502030000000004" pitchFamily="34" charset="0"/>
              </a:rPr>
              <a:t>Then He declared, “Truly, truly, I tell you, you will all see heaven open and the angels of God ascending and descending on the Son of Man.”</a:t>
            </a:r>
            <a:endParaRPr lang="en-ZA" sz="2000" dirty="0"/>
          </a:p>
        </p:txBody>
      </p:sp>
      <p:sp>
        <p:nvSpPr>
          <p:cNvPr id="3" name="TextBox 2">
            <a:extLst>
              <a:ext uri="{FF2B5EF4-FFF2-40B4-BE49-F238E27FC236}">
                <a16:creationId xmlns:a16="http://schemas.microsoft.com/office/drawing/2014/main" id="{8D8DD7D1-CD25-CE41-CCA5-33DE466D8FC8}"/>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51</a:t>
            </a:r>
            <a:r>
              <a:rPr lang="hi-IN" sz="3600" b="0" i="0" dirty="0">
                <a:solidFill>
                  <a:srgbClr val="121212"/>
                </a:solidFill>
                <a:effectLst/>
                <a:latin typeface="Inter" panose="020B0502030000000004" pitchFamily="34" charset="0"/>
              </a:rPr>
              <a:t>फिर उससे कहा, “मैं तुम से सच-सच कहता हूँ कि तुम स्वर्ग को खुला हुआ, और परमेश्वर के स्वर्गदूतों को ऊपर जाते और मनुष्य के पुत्र के ऊपर उतरते देखोगे।”</a:t>
            </a:r>
            <a:endParaRPr lang="en-IN" sz="3600" dirty="0"/>
          </a:p>
        </p:txBody>
      </p:sp>
      <p:pic>
        <p:nvPicPr>
          <p:cNvPr id="10" name="Audio 9">
            <a:hlinkClick r:id="" action="ppaction://media"/>
            <a:extLst>
              <a:ext uri="{FF2B5EF4-FFF2-40B4-BE49-F238E27FC236}">
                <a16:creationId xmlns:a16="http://schemas.microsoft.com/office/drawing/2014/main" id="{2BD5141E-E461-96FC-65A3-7C14C6802DD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4209"/>
    </mc:Choice>
    <mc:Fallback xmlns="">
      <p:transition spd="slow" advTm="14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group of people in clothing&#10;&#10;Description automatically generated with low confidence">
            <a:extLst>
              <a:ext uri="{FF2B5EF4-FFF2-40B4-BE49-F238E27FC236}">
                <a16:creationId xmlns:a16="http://schemas.microsoft.com/office/drawing/2014/main" id="{A4BA793C-382D-437B-416D-88CA03EB9FD9}"/>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9F349C45-AECF-526C-1C6F-FE4E0DD62E8E}"/>
              </a:ext>
            </a:extLst>
          </p:cNvPr>
          <p:cNvSpPr txBox="1"/>
          <p:nvPr/>
        </p:nvSpPr>
        <p:spPr>
          <a:xfrm>
            <a:off x="572344" y="404366"/>
            <a:ext cx="6204974" cy="1292767"/>
          </a:xfrm>
          <a:prstGeom prst="rect">
            <a:avLst/>
          </a:prstGeom>
          <a:noFill/>
        </p:spPr>
        <p:txBody>
          <a:bodyPr wrap="square" rtlCol="0">
            <a:noAutofit/>
          </a:bodyPr>
          <a:lstStyle/>
          <a:p>
            <a:pPr algn="l"/>
            <a:r>
              <a:rPr lang="hi-IN" sz="4400" b="0" i="0" u="none" strike="noStrike" baseline="0" dirty="0">
                <a:solidFill>
                  <a:schemeClr val="bg1"/>
                </a:solidFill>
                <a:latin typeface="TimesNewRomanPSMT"/>
              </a:rPr>
              <a:t>फ़िलिप और नथनेल - यूहन्ना 1:35-51</a:t>
            </a:r>
            <a:endParaRPr lang="en-US" sz="4400" b="0" i="0" u="none" strike="noStrike" baseline="0" dirty="0">
              <a:solidFill>
                <a:schemeClr val="bg1"/>
              </a:solidFill>
              <a:latin typeface="TimesNewRomanPSMT"/>
            </a:endParaRPr>
          </a:p>
        </p:txBody>
      </p:sp>
      <p:sp>
        <p:nvSpPr>
          <p:cNvPr id="2" name="TextBox 1">
            <a:extLst>
              <a:ext uri="{FF2B5EF4-FFF2-40B4-BE49-F238E27FC236}">
                <a16:creationId xmlns:a16="http://schemas.microsoft.com/office/drawing/2014/main" id="{82C67B79-D06F-8250-A631-DC0F04DA8906}"/>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B32FE32-02F2-552B-E6A4-A7A4777EF9E3}"/>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0E24546-48C7-5D10-DF3A-2C8C3E55BBAA}"/>
              </a:ext>
            </a:extLst>
          </p:cNvPr>
          <p:cNvSpPr txBox="1"/>
          <p:nvPr/>
        </p:nvSpPr>
        <p:spPr>
          <a:xfrm>
            <a:off x="237619" y="265388"/>
            <a:ext cx="412210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1:</a:t>
            </a:r>
            <a:r>
              <a:rPr lang="en-US" sz="2800" dirty="0">
                <a:solidFill>
                  <a:schemeClr val="bg1"/>
                </a:solidFill>
                <a:latin typeface="Mangal" panose="02040503050203030202" pitchFamily="18" charset="0"/>
                <a:cs typeface="Mangal" panose="02040503050203030202" pitchFamily="18" charset="0"/>
              </a:rPr>
              <a:t>51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Philip and Nathanael - John 1:35-51</a:t>
            </a:r>
          </a:p>
        </p:txBody>
      </p:sp>
      <p:sp>
        <p:nvSpPr>
          <p:cNvPr id="2" name="TextBox 1">
            <a:extLst>
              <a:ext uri="{FF2B5EF4-FFF2-40B4-BE49-F238E27FC236}">
                <a16:creationId xmlns:a16="http://schemas.microsoft.com/office/drawing/2014/main" id="{D744CF0A-1F84-EC3B-5DD2-4DE8CE1833F0}"/>
              </a:ext>
            </a:extLst>
          </p:cNvPr>
          <p:cNvSpPr txBox="1"/>
          <p:nvPr/>
        </p:nvSpPr>
        <p:spPr>
          <a:xfrm>
            <a:off x="6096000" y="166254"/>
            <a:ext cx="6096000" cy="6558101"/>
          </a:xfrm>
          <a:prstGeom prst="rect">
            <a:avLst/>
          </a:prstGeom>
          <a:noFill/>
        </p:spPr>
        <p:txBody>
          <a:bodyPr wrap="square" rtlCol="0">
            <a:noAutofit/>
          </a:bodyPr>
          <a:lstStyle/>
          <a:p>
            <a:r>
              <a:rPr lang="hi-IN" sz="4800" dirty="0"/>
              <a:t>फ़िलिप और नथनेल - यूहन्ना 1:35-51</a:t>
            </a:r>
            <a:endParaRPr lang="en-IN" sz="4800" dirty="0"/>
          </a:p>
        </p:txBody>
      </p:sp>
      <p:pic>
        <p:nvPicPr>
          <p:cNvPr id="13" name="Audio 12">
            <a:hlinkClick r:id="" action="ppaction://media"/>
            <a:extLst>
              <a:ext uri="{FF2B5EF4-FFF2-40B4-BE49-F238E27FC236}">
                <a16:creationId xmlns:a16="http://schemas.microsoft.com/office/drawing/2014/main" id="{49F975C9-CB52-94A2-201D-264146F298B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2206"/>
    </mc:Choice>
    <mc:Fallback xmlns="">
      <p:transition spd="slow" advTm="2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descr="A group of people in clothing&#10;&#10;Description automatically generated with low confidence">
            <a:extLst>
              <a:ext uri="{FF2B5EF4-FFF2-40B4-BE49-F238E27FC236}">
                <a16:creationId xmlns:a16="http://schemas.microsoft.com/office/drawing/2014/main" id="{AD10893C-7612-7DCA-F186-18B24EBDC29F}"/>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6347DCC7-C422-AF83-9AB7-376A66F07E88}"/>
              </a:ext>
            </a:extLst>
          </p:cNvPr>
          <p:cNvSpPr txBox="1"/>
          <p:nvPr/>
        </p:nvSpPr>
        <p:spPr>
          <a:xfrm>
            <a:off x="572344" y="404366"/>
            <a:ext cx="6204974" cy="1292767"/>
          </a:xfrm>
          <a:prstGeom prst="rect">
            <a:avLst/>
          </a:prstGeom>
          <a:noFill/>
        </p:spPr>
        <p:txBody>
          <a:bodyPr wrap="square" rtlCol="0">
            <a:noAutofit/>
          </a:bodyPr>
          <a:lstStyle/>
          <a:p>
            <a:pPr algn="l"/>
            <a:r>
              <a:rPr lang="hi-IN" sz="4400" b="0" i="0" u="none" strike="noStrike" baseline="0" dirty="0">
                <a:solidFill>
                  <a:schemeClr val="bg1"/>
                </a:solidFill>
                <a:latin typeface="TimesNewRomanPSMT"/>
              </a:rPr>
              <a:t>फ़िलिप और नथनेल - यूहन्ना 1:35-51</a:t>
            </a:r>
            <a:endParaRPr lang="en-US" sz="4400" b="0" i="0" u="none" strike="noStrike" baseline="0" dirty="0">
              <a:solidFill>
                <a:schemeClr val="bg1"/>
              </a:solidFill>
              <a:latin typeface="TimesNewRomanPSMT"/>
            </a:endParaRPr>
          </a:p>
        </p:txBody>
      </p:sp>
    </p:spTree>
    <p:extLst>
      <p:ext uri="{BB962C8B-B14F-4D97-AF65-F5344CB8AC3E}">
        <p14:creationId xmlns:p14="http://schemas.microsoft.com/office/powerpoint/2010/main" val="92386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35</a:t>
            </a:r>
            <a:r>
              <a:rPr lang="en-US" sz="3600" b="0" i="0">
                <a:solidFill>
                  <a:srgbClr val="121212"/>
                </a:solidFill>
                <a:effectLst/>
                <a:latin typeface="Inter" panose="020B0502030000000004" pitchFamily="34" charset="0"/>
              </a:rPr>
              <a:t>The next day John was there again with two of his disciples. </a:t>
            </a:r>
            <a:r>
              <a:rPr lang="en-US" sz="3600" b="0" i="0">
                <a:solidFill>
                  <a:srgbClr val="777A7B"/>
                </a:solidFill>
                <a:effectLst/>
                <a:latin typeface="Inter" panose="020B0502030000000004" pitchFamily="34" charset="0"/>
              </a:rPr>
              <a:t>36</a:t>
            </a:r>
            <a:r>
              <a:rPr lang="en-US" sz="3600" b="0" i="0">
                <a:solidFill>
                  <a:srgbClr val="121212"/>
                </a:solidFill>
                <a:effectLst/>
                <a:latin typeface="Inter" panose="020B0502030000000004" pitchFamily="34" charset="0"/>
              </a:rPr>
              <a:t>When he saw Jesus walking by, he said, “Look, the Lamb of God!” </a:t>
            </a:r>
            <a:r>
              <a:rPr lang="en-US" sz="3600" b="0" i="0">
                <a:solidFill>
                  <a:srgbClr val="777A7B"/>
                </a:solidFill>
                <a:effectLst/>
                <a:latin typeface="Inter" panose="020B0502030000000004" pitchFamily="34" charset="0"/>
              </a:rPr>
              <a:t>37</a:t>
            </a:r>
            <a:r>
              <a:rPr lang="en-US" sz="3600" b="0" i="0">
                <a:solidFill>
                  <a:srgbClr val="121212"/>
                </a:solidFill>
                <a:effectLst/>
                <a:latin typeface="Inter" panose="020B0502030000000004" pitchFamily="34" charset="0"/>
              </a:rPr>
              <a:t>And when the two disciples heard him say this, they followed Jesus.</a:t>
            </a:r>
            <a:endParaRPr lang="en-ZA" sz="3600" dirty="0"/>
          </a:p>
        </p:txBody>
      </p:sp>
      <p:sp>
        <p:nvSpPr>
          <p:cNvPr id="2" name="TextBox 1">
            <a:extLst>
              <a:ext uri="{FF2B5EF4-FFF2-40B4-BE49-F238E27FC236}">
                <a16:creationId xmlns:a16="http://schemas.microsoft.com/office/drawing/2014/main" id="{448E4D21-00F7-3584-693D-76B7121CE888}"/>
              </a:ext>
            </a:extLst>
          </p:cNvPr>
          <p:cNvSpPr txBox="1"/>
          <p:nvPr/>
        </p:nvSpPr>
        <p:spPr>
          <a:xfrm>
            <a:off x="6096000" y="166254"/>
            <a:ext cx="6096000" cy="6558101"/>
          </a:xfrm>
          <a:prstGeom prst="rect">
            <a:avLst/>
          </a:prstGeom>
          <a:noFill/>
        </p:spPr>
        <p:txBody>
          <a:bodyPr wrap="square" rtlCol="0">
            <a:noAutofit/>
          </a:bodyPr>
          <a:lstStyle/>
          <a:p>
            <a:pPr algn="l"/>
            <a:r>
              <a:rPr lang="hi-IN" sz="3200" b="0" i="0" dirty="0">
                <a:solidFill>
                  <a:srgbClr val="777A7B"/>
                </a:solidFill>
                <a:effectLst/>
                <a:latin typeface="Inter" panose="020B0502030000000004" pitchFamily="34" charset="0"/>
              </a:rPr>
              <a:t>35</a:t>
            </a:r>
            <a:r>
              <a:rPr lang="hi-IN" sz="3200" b="0" i="0" dirty="0">
                <a:solidFill>
                  <a:srgbClr val="121212"/>
                </a:solidFill>
                <a:effectLst/>
                <a:latin typeface="Inter" panose="020B0502030000000004" pitchFamily="34" charset="0"/>
              </a:rPr>
              <a:t> दूसरे दिन फिर यूहन्ना और उसके चेलों में से दो जन खड़े हुए थे। </a:t>
            </a:r>
            <a:r>
              <a:rPr lang="hi-IN" sz="3200" b="0" i="0" dirty="0">
                <a:solidFill>
                  <a:schemeClr val="bg1">
                    <a:lumMod val="50000"/>
                  </a:schemeClr>
                </a:solidFill>
                <a:effectLst/>
                <a:latin typeface="Inter" panose="020B0502030000000004" pitchFamily="34" charset="0"/>
              </a:rPr>
              <a:t>36</a:t>
            </a:r>
            <a:r>
              <a:rPr lang="hi-IN" sz="3200" b="0" i="0" dirty="0">
                <a:solidFill>
                  <a:srgbClr val="121212"/>
                </a:solidFill>
                <a:effectLst/>
                <a:latin typeface="Inter" panose="020B0502030000000004" pitchFamily="34" charset="0"/>
              </a:rPr>
              <a:t> और उसने यीशु पर जो जा रहा था, दृष्टि करके कहा, “देखो, यह परमेश्वर का मेम्ना है।” </a:t>
            </a:r>
            <a:r>
              <a:rPr lang="hi-IN" sz="3200" b="0" i="0" dirty="0">
                <a:solidFill>
                  <a:schemeClr val="bg1">
                    <a:lumMod val="50000"/>
                  </a:schemeClr>
                </a:solidFill>
                <a:effectLst/>
                <a:latin typeface="Inter" panose="020B0502030000000004" pitchFamily="34" charset="0"/>
              </a:rPr>
              <a:t>37</a:t>
            </a:r>
            <a:r>
              <a:rPr lang="hi-IN" sz="3200" b="0" i="0" dirty="0">
                <a:solidFill>
                  <a:srgbClr val="121212"/>
                </a:solidFill>
                <a:effectLst/>
                <a:latin typeface="Inter" panose="020B0502030000000004" pitchFamily="34" charset="0"/>
              </a:rPr>
              <a:t> तब वे दोनों चेले उसकी सुनकर यीशु के पीछे हो लिए।</a:t>
            </a:r>
          </a:p>
        </p:txBody>
      </p:sp>
      <p:pic>
        <p:nvPicPr>
          <p:cNvPr id="31" name="Audio 30">
            <a:hlinkClick r:id="" action="ppaction://media"/>
            <a:extLst>
              <a:ext uri="{FF2B5EF4-FFF2-40B4-BE49-F238E27FC236}">
                <a16:creationId xmlns:a16="http://schemas.microsoft.com/office/drawing/2014/main" id="{30BA8D74-AC49-7A6A-38E5-6AC8496DB42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697746"/>
      </p:ext>
    </p:extLst>
  </p:cSld>
  <p:clrMapOvr>
    <a:masterClrMapping/>
  </p:clrMapOvr>
  <mc:AlternateContent xmlns:mc="http://schemas.openxmlformats.org/markup-compatibility/2006" xmlns:p14="http://schemas.microsoft.com/office/powerpoint/2010/main">
    <mc:Choice Requires="p14">
      <p:transition spd="slow" p14:dur="2000" advTm="16841"/>
    </mc:Choice>
    <mc:Fallback xmlns="">
      <p:transition spd="slow" advTm="16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5917B1A-210E-3DAA-42E9-E9C34CB802EC}"/>
              </a:ext>
            </a:extLst>
          </p:cNvPr>
          <p:cNvPicPr>
            <a:picLocks noChangeAspect="1"/>
          </p:cNvPicPr>
          <p:nvPr/>
        </p:nvPicPr>
        <p:blipFill>
          <a:blip r:embed="rId2"/>
          <a:stretch>
            <a:fillRect/>
          </a:stretch>
        </p:blipFill>
        <p:spPr>
          <a:xfrm>
            <a:off x="-1" y="0"/>
            <a:ext cx="12883719" cy="6858000"/>
          </a:xfrm>
          <a:prstGeom prst="rect">
            <a:avLst/>
          </a:prstGeom>
        </p:spPr>
      </p:pic>
      <p:sp>
        <p:nvSpPr>
          <p:cNvPr id="2" name="TextBox 1">
            <a:extLst>
              <a:ext uri="{FF2B5EF4-FFF2-40B4-BE49-F238E27FC236}">
                <a16:creationId xmlns:a16="http://schemas.microsoft.com/office/drawing/2014/main" id="{D1C0BB30-7D62-DAE0-9FC4-C37788B41B91}"/>
              </a:ext>
            </a:extLst>
          </p:cNvPr>
          <p:cNvSpPr txBox="1"/>
          <p:nvPr/>
        </p:nvSpPr>
        <p:spPr>
          <a:xfrm>
            <a:off x="237619" y="265388"/>
            <a:ext cx="412210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1:35-37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2644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43</a:t>
            </a:r>
            <a:r>
              <a:rPr lang="en-US" sz="4000" b="0" i="0">
                <a:solidFill>
                  <a:srgbClr val="121212"/>
                </a:solidFill>
                <a:effectLst/>
                <a:latin typeface="Inter" panose="020B0502030000000004" pitchFamily="34" charset="0"/>
              </a:rPr>
              <a:t>The next day Jesus decided to set out for Galilee. Finding Philip, He told him, “Follow Me.”</a:t>
            </a:r>
            <a:endParaRPr lang="en-US" sz="4000" b="0" i="0" dirty="0">
              <a:solidFill>
                <a:srgbClr val="121212"/>
              </a:solidFill>
              <a:effectLst/>
              <a:latin typeface="Arial" panose="020B0604020202020204" pitchFamily="34" charset="0"/>
            </a:endParaRPr>
          </a:p>
        </p:txBody>
      </p:sp>
      <p:sp>
        <p:nvSpPr>
          <p:cNvPr id="2" name="TextBox 1">
            <a:extLst>
              <a:ext uri="{FF2B5EF4-FFF2-40B4-BE49-F238E27FC236}">
                <a16:creationId xmlns:a16="http://schemas.microsoft.com/office/drawing/2014/main" id="{84E7ED81-E26E-3493-551F-5919C7AC32E2}"/>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43 दूसरे दिन यीशु ने गलील को जाना चाहा, और फिलिप्पुस से मिलकर कहा, “मेरे पीछे हो ले।”</a:t>
            </a:r>
            <a:endParaRPr lang="en-IN" sz="3600" dirty="0"/>
          </a:p>
        </p:txBody>
      </p:sp>
      <p:pic>
        <p:nvPicPr>
          <p:cNvPr id="28" name="Audio 27">
            <a:hlinkClick r:id="" action="ppaction://media"/>
            <a:extLst>
              <a:ext uri="{FF2B5EF4-FFF2-40B4-BE49-F238E27FC236}">
                <a16:creationId xmlns:a16="http://schemas.microsoft.com/office/drawing/2014/main" id="{D37F3BFA-8E63-5293-03C1-7799309A32F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1960"/>
    </mc:Choice>
    <mc:Fallback xmlns="">
      <p:transition spd="slow" advTm="11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43D3832-4DA1-6A6E-B0AA-4C22F1920285}"/>
              </a:ext>
            </a:extLst>
          </p:cNvPr>
          <p:cNvPicPr>
            <a:picLocks noChangeAspect="1"/>
          </p:cNvPicPr>
          <p:nvPr/>
        </p:nvPicPr>
        <p:blipFill rotWithShape="1">
          <a:blip r:embed="rId2"/>
          <a:srcRect l="3915" r="2289"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875C02D-BECC-5616-426F-D696C1562ECA}"/>
              </a:ext>
            </a:extLst>
          </p:cNvPr>
          <p:cNvSpPr txBox="1"/>
          <p:nvPr/>
        </p:nvSpPr>
        <p:spPr>
          <a:xfrm>
            <a:off x="237619" y="265388"/>
            <a:ext cx="412210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1:</a:t>
            </a:r>
            <a:r>
              <a:rPr lang="en-US" sz="2800" b="0" i="0" u="none" strike="noStrike" baseline="0" dirty="0">
                <a:solidFill>
                  <a:schemeClr val="bg1"/>
                </a:solidFill>
                <a:latin typeface="Mangal" panose="02040503050203030202" pitchFamily="18" charset="0"/>
                <a:cs typeface="Mangal" panose="02040503050203030202" pitchFamily="18" charset="0"/>
              </a:rPr>
              <a:t>43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45</a:t>
            </a:r>
            <a:r>
              <a:rPr lang="en-US" sz="4000" b="0" i="0">
                <a:solidFill>
                  <a:srgbClr val="121212"/>
                </a:solidFill>
                <a:effectLst/>
                <a:latin typeface="Inter" panose="020B0502030000000004" pitchFamily="34" charset="0"/>
              </a:rPr>
              <a:t>Philip found Nathanael and told him, “We have found the One Moses wrote about in the Law, the One the prophets foretold—Jesus of Nazareth, the son of Joseph.”</a:t>
            </a:r>
            <a:endParaRPr lang="en-ZA" sz="1600" dirty="0"/>
          </a:p>
        </p:txBody>
      </p:sp>
      <p:sp>
        <p:nvSpPr>
          <p:cNvPr id="3" name="TextBox 2">
            <a:extLst>
              <a:ext uri="{FF2B5EF4-FFF2-40B4-BE49-F238E27FC236}">
                <a16:creationId xmlns:a16="http://schemas.microsoft.com/office/drawing/2014/main" id="{BCBCD4D5-E5A7-98A9-A7A6-396285DB01A2}"/>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45</a:t>
            </a:r>
            <a:r>
              <a:rPr lang="hi-IN" sz="4000" b="0" i="0" dirty="0">
                <a:solidFill>
                  <a:srgbClr val="121212"/>
                </a:solidFill>
                <a:effectLst/>
                <a:latin typeface="Inter" panose="020B0502030000000004" pitchFamily="34" charset="0"/>
              </a:rPr>
              <a:t> फिलिप्पुस ने नतनएल से मिलकर उससे कहा, “जिसका वर्णन मूसा ने व्यवस्था में और भविष्यद्वक्ताओं ने किया है, वह हमको मिल गया; वह यूसुफ का पुत्र, यीशु नासरी है।”</a:t>
            </a:r>
            <a:endParaRPr lang="en-IN" sz="4000" dirty="0"/>
          </a:p>
        </p:txBody>
      </p:sp>
      <p:pic>
        <p:nvPicPr>
          <p:cNvPr id="11" name="Audio 10">
            <a:hlinkClick r:id="" action="ppaction://media"/>
            <a:extLst>
              <a:ext uri="{FF2B5EF4-FFF2-40B4-BE49-F238E27FC236}">
                <a16:creationId xmlns:a16="http://schemas.microsoft.com/office/drawing/2014/main" id="{622B9B19-DA33-7054-61BC-1552266BA5B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4704"/>
    </mc:Choice>
    <mc:Fallback xmlns="">
      <p:transition spd="slow" advTm="14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388</TotalTime>
  <Words>891</Words>
  <Application>Microsoft Office PowerPoint</Application>
  <PresentationFormat>Widescreen</PresentationFormat>
  <Paragraphs>54</Paragraphs>
  <Slides>20</Slides>
  <Notes>1</Notes>
  <HiddenSlides>0</HiddenSlides>
  <MMClips>10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20</vt:i4>
      </vt:variant>
    </vt:vector>
  </HeadingPairs>
  <TitlesOfParts>
    <vt:vector size="33" baseType="lpstr">
      <vt:lpstr>Aptos</vt:lpstr>
      <vt:lpstr>Arial</vt:lpstr>
      <vt:lpstr>Calibri</vt:lpstr>
      <vt:lpstr>Calibri Light</vt:lpstr>
      <vt:lpstr>font1</vt:lpstr>
      <vt:lpstr>Inter</vt:lpstr>
      <vt:lpstr>Mangal</vt:lpstr>
      <vt:lpstr>PT Serif</vt:lpstr>
      <vt:lpstr>Symbol</vt:lpstr>
      <vt:lpstr>Times New Roman</vt:lpstr>
      <vt:lpstr>TimesNewRomanPS-BoldMT</vt:lpstr>
      <vt:lpstr>TimesNewRomanPSMT</vt:lpstr>
      <vt:lpstr>Office Theme</vt:lpstr>
      <vt:lpstr>33-2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63</cp:revision>
  <dcterms:created xsi:type="dcterms:W3CDTF">2021-07-20T09:23:46Z</dcterms:created>
  <dcterms:modified xsi:type="dcterms:W3CDTF">2024-08-05T02:52:13Z</dcterms:modified>
</cp:coreProperties>
</file>