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6219C4-E61E-4F9A-909C-727FC87579FE}" v="108" dt="2023-12-28T06:57:08.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54" d="100"/>
          <a:sy n="54" d="100"/>
        </p:scale>
        <p:origin x="114" y="8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2E6605E-DEEE-428C-A4DF-36D3448EFE70}"/>
    <pc:docChg chg="custSel modSld">
      <pc:chgData name="Leonie Smith" userId="fed1330f33f5650e" providerId="LiveId" clId="{12E6605E-DEEE-428C-A4DF-36D3448EFE70}" dt="2023-01-13T07:59:42.929" v="56"/>
      <pc:docMkLst>
        <pc:docMk/>
      </pc:docMkLst>
      <pc:sldChg chg="addSp delSp modSp mod modTransition">
        <pc:chgData name="Leonie Smith" userId="fed1330f33f5650e" providerId="LiveId" clId="{12E6605E-DEEE-428C-A4DF-36D3448EFE70}" dt="2023-01-09T12:28:18.592" v="7"/>
        <pc:sldMkLst>
          <pc:docMk/>
          <pc:sldMk cId="3759221820" sldId="439"/>
        </pc:sldMkLst>
        <pc:spChg chg="del">
          <ac:chgData name="Leonie Smith" userId="fed1330f33f5650e" providerId="LiveId" clId="{12E6605E-DEEE-428C-A4DF-36D3448EFE70}" dt="2023-01-09T12:27:25.201" v="0" actId="21"/>
          <ac:spMkLst>
            <pc:docMk/>
            <pc:sldMk cId="3759221820" sldId="439"/>
            <ac:spMk id="2" creationId="{6BD66AC3-269D-EF0E-658C-729F4E1F0B8F}"/>
          </ac:spMkLst>
        </pc:spChg>
        <pc:spChg chg="add mod">
          <ac:chgData name="Leonie Smith" userId="fed1330f33f5650e" providerId="LiveId" clId="{12E6605E-DEEE-428C-A4DF-36D3448EFE70}" dt="2023-01-09T12:28:08.199" v="6"/>
          <ac:spMkLst>
            <pc:docMk/>
            <pc:sldMk cId="3759221820" sldId="439"/>
            <ac:spMk id="5" creationId="{73607A13-CE1F-65A8-DE77-77D777D1EE34}"/>
          </ac:spMkLst>
        </pc:spChg>
      </pc:sldChg>
      <pc:sldChg chg="addSp delSp modSp mod modTransition modAnim">
        <pc:chgData name="Leonie Smith" userId="fed1330f33f5650e" providerId="LiveId" clId="{12E6605E-DEEE-428C-A4DF-36D3448EFE70}" dt="2023-01-09T12:30:47.259" v="45"/>
        <pc:sldMkLst>
          <pc:docMk/>
          <pc:sldMk cId="923867738" sldId="440"/>
        </pc:sldMkLst>
        <pc:spChg chg="add mod">
          <ac:chgData name="Leonie Smith" userId="fed1330f33f5650e" providerId="LiveId" clId="{12E6605E-DEEE-428C-A4DF-36D3448EFE70}" dt="2023-01-09T12:30:47.259" v="45"/>
          <ac:spMkLst>
            <pc:docMk/>
            <pc:sldMk cId="923867738" sldId="440"/>
            <ac:spMk id="3" creationId="{A6E9E8D0-C2F8-9328-0304-BC0B283E5330}"/>
          </ac:spMkLst>
        </pc:spChg>
        <pc:spChg chg="mod">
          <ac:chgData name="Leonie Smith" userId="fed1330f33f5650e" providerId="LiveId" clId="{12E6605E-DEEE-428C-A4DF-36D3448EFE70}" dt="2023-01-09T12:27:34.929" v="2" actId="21"/>
          <ac:spMkLst>
            <pc:docMk/>
            <pc:sldMk cId="923867738" sldId="440"/>
            <ac:spMk id="4" creationId="{9A13E2D8-2F59-44C1-B1D2-79C300C26DD4}"/>
          </ac:spMkLst>
        </pc:spChg>
        <pc:spChg chg="del">
          <ac:chgData name="Leonie Smith" userId="fed1330f33f5650e" providerId="LiveId" clId="{12E6605E-DEEE-428C-A4DF-36D3448EFE70}" dt="2023-01-09T12:28:32.641" v="8" actId="21"/>
          <ac:spMkLst>
            <pc:docMk/>
            <pc:sldMk cId="923867738" sldId="440"/>
            <ac:spMk id="6" creationId="{416C064E-628E-47C0-A712-DB178FE9901E}"/>
          </ac:spMkLst>
        </pc:spChg>
        <pc:picChg chg="del">
          <ac:chgData name="Leonie Smith" userId="fed1330f33f5650e" providerId="LiveId" clId="{12E6605E-DEEE-428C-A4DF-36D3448EFE70}" dt="2023-01-09T12:28:18.592" v="7"/>
          <ac:picMkLst>
            <pc:docMk/>
            <pc:sldMk cId="923867738" sldId="440"/>
            <ac:picMk id="2" creationId="{4FA5314F-3712-5126-4BD1-A6249992B039}"/>
          </ac:picMkLst>
        </pc:picChg>
      </pc:sldChg>
      <pc:sldChg chg="modSp mod modTransition">
        <pc:chgData name="Leonie Smith" userId="fed1330f33f5650e" providerId="LiveId" clId="{12E6605E-DEEE-428C-A4DF-36D3448EFE70}" dt="2023-01-09T12:28:18.592" v="7"/>
        <pc:sldMkLst>
          <pc:docMk/>
          <pc:sldMk cId="3676245138" sldId="441"/>
        </pc:sldMkLst>
        <pc:spChg chg="mod">
          <ac:chgData name="Leonie Smith" userId="fed1330f33f5650e" providerId="LiveId" clId="{12E6605E-DEEE-428C-A4DF-36D3448EFE70}" dt="2023-01-09T12:27:55.752" v="5" actId="255"/>
          <ac:spMkLst>
            <pc:docMk/>
            <pc:sldMk cId="3676245138" sldId="441"/>
            <ac:spMk id="2" creationId="{7ABBAC85-E65C-B5CB-0CC6-4D576223D598}"/>
          </ac:spMkLst>
        </pc:spChg>
      </pc:sldChg>
      <pc:sldChg chg="addSp delSp modSp mod modTransition modAnim">
        <pc:chgData name="Leonie Smith" userId="fed1330f33f5650e" providerId="LiveId" clId="{12E6605E-DEEE-428C-A4DF-36D3448EFE70}" dt="2023-01-09T12:30:45.449" v="44"/>
        <pc:sldMkLst>
          <pc:docMk/>
          <pc:sldMk cId="2180228365" sldId="442"/>
        </pc:sldMkLst>
        <pc:spChg chg="add mod">
          <ac:chgData name="Leonie Smith" userId="fed1330f33f5650e" providerId="LiveId" clId="{12E6605E-DEEE-428C-A4DF-36D3448EFE70}" dt="2023-01-09T12:30:45.449" v="44"/>
          <ac:spMkLst>
            <pc:docMk/>
            <pc:sldMk cId="2180228365" sldId="442"/>
            <ac:spMk id="2" creationId="{BB43D695-5A7F-058A-C898-F345C2F63BCD}"/>
          </ac:spMkLst>
        </pc:spChg>
        <pc:spChg chg="del">
          <ac:chgData name="Leonie Smith" userId="fed1330f33f5650e" providerId="LiveId" clId="{12E6605E-DEEE-428C-A4DF-36D3448EFE70}" dt="2023-01-09T12:28:42.077" v="9" actId="21"/>
          <ac:spMkLst>
            <pc:docMk/>
            <pc:sldMk cId="2180228365" sldId="442"/>
            <ac:spMk id="6" creationId="{416C064E-628E-47C0-A712-DB178FE9901E}"/>
          </ac:spMkLst>
        </pc:spChg>
        <pc:picChg chg="del">
          <ac:chgData name="Leonie Smith" userId="fed1330f33f5650e" providerId="LiveId" clId="{12E6605E-DEEE-428C-A4DF-36D3448EFE70}" dt="2023-01-09T12:28:18.592" v="7"/>
          <ac:picMkLst>
            <pc:docMk/>
            <pc:sldMk cId="2180228365" sldId="442"/>
            <ac:picMk id="11" creationId="{DF0F47A2-F0C6-0182-911A-FBBDE79D2B70}"/>
          </ac:picMkLst>
        </pc:picChg>
      </pc:sldChg>
      <pc:sldChg chg="delSp modSp mod modTransition">
        <pc:chgData name="Leonie Smith" userId="fed1330f33f5650e" providerId="LiveId" clId="{12E6605E-DEEE-428C-A4DF-36D3448EFE70}" dt="2023-01-09T12:31:14.675" v="46"/>
        <pc:sldMkLst>
          <pc:docMk/>
          <pc:sldMk cId="3095902142" sldId="443"/>
        </pc:sldMkLst>
        <pc:spChg chg="mod">
          <ac:chgData name="Leonie Smith" userId="fed1330f33f5650e" providerId="LiveId" clId="{12E6605E-DEEE-428C-A4DF-36D3448EFE70}" dt="2023-01-09T12:31:14.675" v="46"/>
          <ac:spMkLst>
            <pc:docMk/>
            <pc:sldMk cId="3095902142" sldId="443"/>
            <ac:spMk id="2" creationId="{3E8DCB41-BCF6-CF33-8EDF-21B4D289CED5}"/>
          </ac:spMkLst>
        </pc:spChg>
        <pc:spChg chg="del">
          <ac:chgData name="Leonie Smith" userId="fed1330f33f5650e" providerId="LiveId" clId="{12E6605E-DEEE-428C-A4DF-36D3448EFE70}" dt="2023-01-09T12:28:46.177" v="10" actId="21"/>
          <ac:spMkLst>
            <pc:docMk/>
            <pc:sldMk cId="3095902142" sldId="443"/>
            <ac:spMk id="4" creationId="{9A13E2D8-2F59-44C1-B1D2-79C300C26DD4}"/>
          </ac:spMkLst>
        </pc:spChg>
        <pc:spChg chg="del">
          <ac:chgData name="Leonie Smith" userId="fed1330f33f5650e" providerId="LiveId" clId="{12E6605E-DEEE-428C-A4DF-36D3448EFE70}" dt="2023-01-09T12:28:47.546" v="11" actId="21"/>
          <ac:spMkLst>
            <pc:docMk/>
            <pc:sldMk cId="3095902142" sldId="443"/>
            <ac:spMk id="6" creationId="{416C064E-628E-47C0-A712-DB178FE9901E}"/>
          </ac:spMkLst>
        </pc:spChg>
      </pc:sldChg>
      <pc:sldChg chg="addSp delSp modSp mod modTransition modAnim">
        <pc:chgData name="Leonie Smith" userId="fed1330f33f5650e" providerId="LiveId" clId="{12E6605E-DEEE-428C-A4DF-36D3448EFE70}" dt="2023-01-09T12:30:43.778" v="43"/>
        <pc:sldMkLst>
          <pc:docMk/>
          <pc:sldMk cId="1718612039" sldId="444"/>
        </pc:sldMkLst>
        <pc:spChg chg="add mod">
          <ac:chgData name="Leonie Smith" userId="fed1330f33f5650e" providerId="LiveId" clId="{12E6605E-DEEE-428C-A4DF-36D3448EFE70}" dt="2023-01-09T12:30:43.778" v="43"/>
          <ac:spMkLst>
            <pc:docMk/>
            <pc:sldMk cId="1718612039" sldId="444"/>
            <ac:spMk id="3" creationId="{85445438-64E5-C109-5C02-9602B5C075D5}"/>
          </ac:spMkLst>
        </pc:spChg>
        <pc:spChg chg="del">
          <ac:chgData name="Leonie Smith" userId="fed1330f33f5650e" providerId="LiveId" clId="{12E6605E-DEEE-428C-A4DF-36D3448EFE70}" dt="2023-01-09T12:28:51.609" v="12" actId="21"/>
          <ac:spMkLst>
            <pc:docMk/>
            <pc:sldMk cId="1718612039" sldId="444"/>
            <ac:spMk id="6" creationId="{416C064E-628E-47C0-A712-DB178FE9901E}"/>
          </ac:spMkLst>
        </pc:spChg>
        <pc:picChg chg="del">
          <ac:chgData name="Leonie Smith" userId="fed1330f33f5650e" providerId="LiveId" clId="{12E6605E-DEEE-428C-A4DF-36D3448EFE70}" dt="2023-01-09T12:28:18.592" v="7"/>
          <ac:picMkLst>
            <pc:docMk/>
            <pc:sldMk cId="1718612039" sldId="444"/>
            <ac:picMk id="2" creationId="{34FBEE92-C6C8-7DA5-954A-042F2454BBC0}"/>
          </ac:picMkLst>
        </pc:picChg>
      </pc:sldChg>
      <pc:sldChg chg="modSp mod modTransition">
        <pc:chgData name="Leonie Smith" userId="fed1330f33f5650e" providerId="LiveId" clId="{12E6605E-DEEE-428C-A4DF-36D3448EFE70}" dt="2023-01-09T12:31:19.884" v="47"/>
        <pc:sldMkLst>
          <pc:docMk/>
          <pc:sldMk cId="2166098122" sldId="445"/>
        </pc:sldMkLst>
        <pc:spChg chg="mod">
          <ac:chgData name="Leonie Smith" userId="fed1330f33f5650e" providerId="LiveId" clId="{12E6605E-DEEE-428C-A4DF-36D3448EFE70}" dt="2023-01-09T12:31:19.884" v="47"/>
          <ac:spMkLst>
            <pc:docMk/>
            <pc:sldMk cId="2166098122" sldId="445"/>
            <ac:spMk id="2" creationId="{AA46F107-E713-C386-C8E8-95E2434E8B77}"/>
          </ac:spMkLst>
        </pc:spChg>
      </pc:sldChg>
      <pc:sldChg chg="addSp delSp modSp mod modTransition modAnim">
        <pc:chgData name="Leonie Smith" userId="fed1330f33f5650e" providerId="LiveId" clId="{12E6605E-DEEE-428C-A4DF-36D3448EFE70}" dt="2023-01-09T12:30:42.025" v="42"/>
        <pc:sldMkLst>
          <pc:docMk/>
          <pc:sldMk cId="665805102" sldId="446"/>
        </pc:sldMkLst>
        <pc:spChg chg="add mod">
          <ac:chgData name="Leonie Smith" userId="fed1330f33f5650e" providerId="LiveId" clId="{12E6605E-DEEE-428C-A4DF-36D3448EFE70}" dt="2023-01-09T12:30:42.025" v="42"/>
          <ac:spMkLst>
            <pc:docMk/>
            <pc:sldMk cId="665805102" sldId="446"/>
            <ac:spMk id="3" creationId="{BBBDAC41-1BFA-94D4-69A3-22406490724F}"/>
          </ac:spMkLst>
        </pc:spChg>
        <pc:spChg chg="del">
          <ac:chgData name="Leonie Smith" userId="fed1330f33f5650e" providerId="LiveId" clId="{12E6605E-DEEE-428C-A4DF-36D3448EFE70}" dt="2023-01-09T12:29:00.275" v="13" actId="21"/>
          <ac:spMkLst>
            <pc:docMk/>
            <pc:sldMk cId="665805102" sldId="446"/>
            <ac:spMk id="6" creationId="{416C064E-628E-47C0-A712-DB178FE9901E}"/>
          </ac:spMkLst>
        </pc:spChg>
        <pc:picChg chg="del">
          <ac:chgData name="Leonie Smith" userId="fed1330f33f5650e" providerId="LiveId" clId="{12E6605E-DEEE-428C-A4DF-36D3448EFE70}" dt="2023-01-09T12:28:18.592" v="7"/>
          <ac:picMkLst>
            <pc:docMk/>
            <pc:sldMk cId="665805102" sldId="446"/>
            <ac:picMk id="2" creationId="{AA11E6EC-098A-EE7F-E80E-EA02F2CB8C2F}"/>
          </ac:picMkLst>
        </pc:picChg>
      </pc:sldChg>
      <pc:sldChg chg="delSp modSp mod modTransition">
        <pc:chgData name="Leonie Smith" userId="fed1330f33f5650e" providerId="LiveId" clId="{12E6605E-DEEE-428C-A4DF-36D3448EFE70}" dt="2023-01-09T12:31:24.758" v="48"/>
        <pc:sldMkLst>
          <pc:docMk/>
          <pc:sldMk cId="2422728137" sldId="447"/>
        </pc:sldMkLst>
        <pc:spChg chg="mod">
          <ac:chgData name="Leonie Smith" userId="fed1330f33f5650e" providerId="LiveId" clId="{12E6605E-DEEE-428C-A4DF-36D3448EFE70}" dt="2023-01-09T12:31:24.758" v="48"/>
          <ac:spMkLst>
            <pc:docMk/>
            <pc:sldMk cId="2422728137" sldId="447"/>
            <ac:spMk id="2" creationId="{287F6C76-2623-7621-FDD2-2E3048D97E87}"/>
          </ac:spMkLst>
        </pc:spChg>
        <pc:spChg chg="del">
          <ac:chgData name="Leonie Smith" userId="fed1330f33f5650e" providerId="LiveId" clId="{12E6605E-DEEE-428C-A4DF-36D3448EFE70}" dt="2023-01-09T12:29:03.396" v="14" actId="21"/>
          <ac:spMkLst>
            <pc:docMk/>
            <pc:sldMk cId="2422728137" sldId="447"/>
            <ac:spMk id="4" creationId="{9A13E2D8-2F59-44C1-B1D2-79C300C26DD4}"/>
          </ac:spMkLst>
        </pc:spChg>
        <pc:spChg chg="del">
          <ac:chgData name="Leonie Smith" userId="fed1330f33f5650e" providerId="LiveId" clId="{12E6605E-DEEE-428C-A4DF-36D3448EFE70}" dt="2023-01-09T12:29:04.445" v="15" actId="21"/>
          <ac:spMkLst>
            <pc:docMk/>
            <pc:sldMk cId="2422728137" sldId="447"/>
            <ac:spMk id="6" creationId="{416C064E-628E-47C0-A712-DB178FE9901E}"/>
          </ac:spMkLst>
        </pc:spChg>
      </pc:sldChg>
      <pc:sldChg chg="addSp delSp modSp mod modTransition modAnim">
        <pc:chgData name="Leonie Smith" userId="fed1330f33f5650e" providerId="LiveId" clId="{12E6605E-DEEE-428C-A4DF-36D3448EFE70}" dt="2023-01-09T12:30:40.259" v="41"/>
        <pc:sldMkLst>
          <pc:docMk/>
          <pc:sldMk cId="843663555" sldId="448"/>
        </pc:sldMkLst>
        <pc:spChg chg="add mod">
          <ac:chgData name="Leonie Smith" userId="fed1330f33f5650e" providerId="LiveId" clId="{12E6605E-DEEE-428C-A4DF-36D3448EFE70}" dt="2023-01-09T12:30:40.259" v="41"/>
          <ac:spMkLst>
            <pc:docMk/>
            <pc:sldMk cId="843663555" sldId="448"/>
            <ac:spMk id="2" creationId="{3955964A-F82E-2E49-CE93-26078FBB06F4}"/>
          </ac:spMkLst>
        </pc:spChg>
        <pc:spChg chg="del">
          <ac:chgData name="Leonie Smith" userId="fed1330f33f5650e" providerId="LiveId" clId="{12E6605E-DEEE-428C-A4DF-36D3448EFE70}" dt="2023-01-09T12:29:08.575" v="16" actId="21"/>
          <ac:spMkLst>
            <pc:docMk/>
            <pc:sldMk cId="843663555" sldId="448"/>
            <ac:spMk id="6" creationId="{416C064E-628E-47C0-A712-DB178FE9901E}"/>
          </ac:spMkLst>
        </pc:spChg>
        <pc:picChg chg="del">
          <ac:chgData name="Leonie Smith" userId="fed1330f33f5650e" providerId="LiveId" clId="{12E6605E-DEEE-428C-A4DF-36D3448EFE70}" dt="2023-01-09T12:28:18.592" v="7"/>
          <ac:picMkLst>
            <pc:docMk/>
            <pc:sldMk cId="843663555" sldId="448"/>
            <ac:picMk id="8" creationId="{2235156E-D2D3-4222-3554-A833429CCFF3}"/>
          </ac:picMkLst>
        </pc:picChg>
      </pc:sldChg>
      <pc:sldChg chg="delSp modSp mod modTransition">
        <pc:chgData name="Leonie Smith" userId="fed1330f33f5650e" providerId="LiveId" clId="{12E6605E-DEEE-428C-A4DF-36D3448EFE70}" dt="2023-01-09T12:31:30.812" v="49"/>
        <pc:sldMkLst>
          <pc:docMk/>
          <pc:sldMk cId="4160448636" sldId="449"/>
        </pc:sldMkLst>
        <pc:spChg chg="mod">
          <ac:chgData name="Leonie Smith" userId="fed1330f33f5650e" providerId="LiveId" clId="{12E6605E-DEEE-428C-A4DF-36D3448EFE70}" dt="2023-01-09T12:31:30.812" v="49"/>
          <ac:spMkLst>
            <pc:docMk/>
            <pc:sldMk cId="4160448636" sldId="449"/>
            <ac:spMk id="2" creationId="{36D3654B-C276-E9AF-89CF-F0ECE29C81B6}"/>
          </ac:spMkLst>
        </pc:spChg>
        <pc:spChg chg="del">
          <ac:chgData name="Leonie Smith" userId="fed1330f33f5650e" providerId="LiveId" clId="{12E6605E-DEEE-428C-A4DF-36D3448EFE70}" dt="2023-01-09T12:29:11.613" v="17" actId="21"/>
          <ac:spMkLst>
            <pc:docMk/>
            <pc:sldMk cId="4160448636" sldId="449"/>
            <ac:spMk id="4" creationId="{9A13E2D8-2F59-44C1-B1D2-79C300C26DD4}"/>
          </ac:spMkLst>
        </pc:spChg>
        <pc:spChg chg="del">
          <ac:chgData name="Leonie Smith" userId="fed1330f33f5650e" providerId="LiveId" clId="{12E6605E-DEEE-428C-A4DF-36D3448EFE70}" dt="2023-01-09T12:29:12.923" v="18" actId="21"/>
          <ac:spMkLst>
            <pc:docMk/>
            <pc:sldMk cId="4160448636" sldId="449"/>
            <ac:spMk id="6" creationId="{416C064E-628E-47C0-A712-DB178FE9901E}"/>
          </ac:spMkLst>
        </pc:spChg>
      </pc:sldChg>
      <pc:sldChg chg="addSp delSp modSp mod modTransition modAnim">
        <pc:chgData name="Leonie Smith" userId="fed1330f33f5650e" providerId="LiveId" clId="{12E6605E-DEEE-428C-A4DF-36D3448EFE70}" dt="2023-01-09T12:30:38.500" v="40"/>
        <pc:sldMkLst>
          <pc:docMk/>
          <pc:sldMk cId="538051216" sldId="450"/>
        </pc:sldMkLst>
        <pc:spChg chg="add mod">
          <ac:chgData name="Leonie Smith" userId="fed1330f33f5650e" providerId="LiveId" clId="{12E6605E-DEEE-428C-A4DF-36D3448EFE70}" dt="2023-01-09T12:30:38.500" v="40"/>
          <ac:spMkLst>
            <pc:docMk/>
            <pc:sldMk cId="538051216" sldId="450"/>
            <ac:spMk id="2" creationId="{DD47C647-4544-3E97-C51C-BB4274ED9A5B}"/>
          </ac:spMkLst>
        </pc:spChg>
        <pc:spChg chg="del">
          <ac:chgData name="Leonie Smith" userId="fed1330f33f5650e" providerId="LiveId" clId="{12E6605E-DEEE-428C-A4DF-36D3448EFE70}" dt="2023-01-09T12:29:15.666" v="19" actId="21"/>
          <ac:spMkLst>
            <pc:docMk/>
            <pc:sldMk cId="538051216" sldId="450"/>
            <ac:spMk id="6" creationId="{416C064E-628E-47C0-A712-DB178FE9901E}"/>
          </ac:spMkLst>
        </pc:spChg>
        <pc:picChg chg="del">
          <ac:chgData name="Leonie Smith" userId="fed1330f33f5650e" providerId="LiveId" clId="{12E6605E-DEEE-428C-A4DF-36D3448EFE70}" dt="2023-01-09T12:28:18.592" v="7"/>
          <ac:picMkLst>
            <pc:docMk/>
            <pc:sldMk cId="538051216" sldId="450"/>
            <ac:picMk id="3" creationId="{859E23EC-A29C-18D2-0288-3969E2098F79}"/>
          </ac:picMkLst>
        </pc:picChg>
      </pc:sldChg>
      <pc:sldChg chg="delSp modSp mod modTransition">
        <pc:chgData name="Leonie Smith" userId="fed1330f33f5650e" providerId="LiveId" clId="{12E6605E-DEEE-428C-A4DF-36D3448EFE70}" dt="2023-01-09T12:31:36.125" v="50"/>
        <pc:sldMkLst>
          <pc:docMk/>
          <pc:sldMk cId="3386340796" sldId="451"/>
        </pc:sldMkLst>
        <pc:spChg chg="mod">
          <ac:chgData name="Leonie Smith" userId="fed1330f33f5650e" providerId="LiveId" clId="{12E6605E-DEEE-428C-A4DF-36D3448EFE70}" dt="2023-01-09T12:31:36.125" v="50"/>
          <ac:spMkLst>
            <pc:docMk/>
            <pc:sldMk cId="3386340796" sldId="451"/>
            <ac:spMk id="2" creationId="{3C2B5DAA-8DFB-BA02-1C60-4F30461544C5}"/>
          </ac:spMkLst>
        </pc:spChg>
        <pc:spChg chg="del">
          <ac:chgData name="Leonie Smith" userId="fed1330f33f5650e" providerId="LiveId" clId="{12E6605E-DEEE-428C-A4DF-36D3448EFE70}" dt="2023-01-09T12:29:18.697" v="20" actId="21"/>
          <ac:spMkLst>
            <pc:docMk/>
            <pc:sldMk cId="3386340796" sldId="451"/>
            <ac:spMk id="4" creationId="{9A13E2D8-2F59-44C1-B1D2-79C300C26DD4}"/>
          </ac:spMkLst>
        </pc:spChg>
        <pc:spChg chg="del">
          <ac:chgData name="Leonie Smith" userId="fed1330f33f5650e" providerId="LiveId" clId="{12E6605E-DEEE-428C-A4DF-36D3448EFE70}" dt="2023-01-09T12:29:19.847" v="21" actId="21"/>
          <ac:spMkLst>
            <pc:docMk/>
            <pc:sldMk cId="3386340796" sldId="451"/>
            <ac:spMk id="6" creationId="{416C064E-628E-47C0-A712-DB178FE9901E}"/>
          </ac:spMkLst>
        </pc:spChg>
      </pc:sldChg>
      <pc:sldChg chg="addSp delSp modSp mod modTransition modAnim">
        <pc:chgData name="Leonie Smith" userId="fed1330f33f5650e" providerId="LiveId" clId="{12E6605E-DEEE-428C-A4DF-36D3448EFE70}" dt="2023-01-09T12:30:36.680" v="39"/>
        <pc:sldMkLst>
          <pc:docMk/>
          <pc:sldMk cId="4002949039" sldId="452"/>
        </pc:sldMkLst>
        <pc:spChg chg="add mod">
          <ac:chgData name="Leonie Smith" userId="fed1330f33f5650e" providerId="LiveId" clId="{12E6605E-DEEE-428C-A4DF-36D3448EFE70}" dt="2023-01-09T12:30:36.680" v="39"/>
          <ac:spMkLst>
            <pc:docMk/>
            <pc:sldMk cId="4002949039" sldId="452"/>
            <ac:spMk id="2" creationId="{CC55D160-7FAD-6879-0C84-8F0FD6DACE01}"/>
          </ac:spMkLst>
        </pc:spChg>
        <pc:spChg chg="del">
          <ac:chgData name="Leonie Smith" userId="fed1330f33f5650e" providerId="LiveId" clId="{12E6605E-DEEE-428C-A4DF-36D3448EFE70}" dt="2023-01-09T12:29:24.201" v="22" actId="21"/>
          <ac:spMkLst>
            <pc:docMk/>
            <pc:sldMk cId="4002949039" sldId="452"/>
            <ac:spMk id="6" creationId="{416C064E-628E-47C0-A712-DB178FE9901E}"/>
          </ac:spMkLst>
        </pc:spChg>
        <pc:picChg chg="del">
          <ac:chgData name="Leonie Smith" userId="fed1330f33f5650e" providerId="LiveId" clId="{12E6605E-DEEE-428C-A4DF-36D3448EFE70}" dt="2023-01-09T12:28:18.592" v="7"/>
          <ac:picMkLst>
            <pc:docMk/>
            <pc:sldMk cId="4002949039" sldId="452"/>
            <ac:picMk id="3" creationId="{FAF6E9D2-7DE2-0F02-3EB3-3D8AE08BD25E}"/>
          </ac:picMkLst>
        </pc:picChg>
      </pc:sldChg>
      <pc:sldChg chg="delSp modSp mod modTransition">
        <pc:chgData name="Leonie Smith" userId="fed1330f33f5650e" providerId="LiveId" clId="{12E6605E-DEEE-428C-A4DF-36D3448EFE70}" dt="2023-01-09T12:31:41.160" v="51"/>
        <pc:sldMkLst>
          <pc:docMk/>
          <pc:sldMk cId="283334129" sldId="453"/>
        </pc:sldMkLst>
        <pc:spChg chg="mod">
          <ac:chgData name="Leonie Smith" userId="fed1330f33f5650e" providerId="LiveId" clId="{12E6605E-DEEE-428C-A4DF-36D3448EFE70}" dt="2023-01-09T12:31:41.160" v="51"/>
          <ac:spMkLst>
            <pc:docMk/>
            <pc:sldMk cId="283334129" sldId="453"/>
            <ac:spMk id="2" creationId="{DEF8F5B5-B9D9-1F99-4591-4FE57A6FC918}"/>
          </ac:spMkLst>
        </pc:spChg>
        <pc:spChg chg="del">
          <ac:chgData name="Leonie Smith" userId="fed1330f33f5650e" providerId="LiveId" clId="{12E6605E-DEEE-428C-A4DF-36D3448EFE70}" dt="2023-01-09T12:29:27.936" v="23" actId="21"/>
          <ac:spMkLst>
            <pc:docMk/>
            <pc:sldMk cId="283334129" sldId="453"/>
            <ac:spMk id="4" creationId="{9A13E2D8-2F59-44C1-B1D2-79C300C26DD4}"/>
          </ac:spMkLst>
        </pc:spChg>
        <pc:spChg chg="del">
          <ac:chgData name="Leonie Smith" userId="fed1330f33f5650e" providerId="LiveId" clId="{12E6605E-DEEE-428C-A4DF-36D3448EFE70}" dt="2023-01-09T12:29:28.971" v="24" actId="21"/>
          <ac:spMkLst>
            <pc:docMk/>
            <pc:sldMk cId="283334129" sldId="453"/>
            <ac:spMk id="6" creationId="{416C064E-628E-47C0-A712-DB178FE9901E}"/>
          </ac:spMkLst>
        </pc:spChg>
      </pc:sldChg>
      <pc:sldChg chg="addSp delSp modSp mod modTransition modAnim">
        <pc:chgData name="Leonie Smith" userId="fed1330f33f5650e" providerId="LiveId" clId="{12E6605E-DEEE-428C-A4DF-36D3448EFE70}" dt="2023-01-09T12:30:34.795" v="38"/>
        <pc:sldMkLst>
          <pc:docMk/>
          <pc:sldMk cId="2511564658" sldId="454"/>
        </pc:sldMkLst>
        <pc:spChg chg="add mod">
          <ac:chgData name="Leonie Smith" userId="fed1330f33f5650e" providerId="LiveId" clId="{12E6605E-DEEE-428C-A4DF-36D3448EFE70}" dt="2023-01-09T12:30:34.795" v="38"/>
          <ac:spMkLst>
            <pc:docMk/>
            <pc:sldMk cId="2511564658" sldId="454"/>
            <ac:spMk id="2" creationId="{D624BE9F-0611-DE0E-BCD4-20B27C423018}"/>
          </ac:spMkLst>
        </pc:spChg>
        <pc:spChg chg="del">
          <ac:chgData name="Leonie Smith" userId="fed1330f33f5650e" providerId="LiveId" clId="{12E6605E-DEEE-428C-A4DF-36D3448EFE70}" dt="2023-01-09T12:29:31.621" v="25" actId="21"/>
          <ac:spMkLst>
            <pc:docMk/>
            <pc:sldMk cId="2511564658" sldId="454"/>
            <ac:spMk id="6" creationId="{416C064E-628E-47C0-A712-DB178FE9901E}"/>
          </ac:spMkLst>
        </pc:spChg>
        <pc:picChg chg="del">
          <ac:chgData name="Leonie Smith" userId="fed1330f33f5650e" providerId="LiveId" clId="{12E6605E-DEEE-428C-A4DF-36D3448EFE70}" dt="2023-01-09T12:28:18.592" v="7"/>
          <ac:picMkLst>
            <pc:docMk/>
            <pc:sldMk cId="2511564658" sldId="454"/>
            <ac:picMk id="5" creationId="{9DC7370D-033F-A00B-FC0A-75CC21371A5B}"/>
          </ac:picMkLst>
        </pc:picChg>
      </pc:sldChg>
      <pc:sldChg chg="delSp modSp mod modTransition">
        <pc:chgData name="Leonie Smith" userId="fed1330f33f5650e" providerId="LiveId" clId="{12E6605E-DEEE-428C-A4DF-36D3448EFE70}" dt="2023-01-09T12:31:47.241" v="52"/>
        <pc:sldMkLst>
          <pc:docMk/>
          <pc:sldMk cId="1799939013" sldId="455"/>
        </pc:sldMkLst>
        <pc:spChg chg="mod">
          <ac:chgData name="Leonie Smith" userId="fed1330f33f5650e" providerId="LiveId" clId="{12E6605E-DEEE-428C-A4DF-36D3448EFE70}" dt="2023-01-09T12:31:47.241" v="52"/>
          <ac:spMkLst>
            <pc:docMk/>
            <pc:sldMk cId="1799939013" sldId="455"/>
            <ac:spMk id="2" creationId="{31BE6B5B-AC85-AA41-72ED-486BE6157F34}"/>
          </ac:spMkLst>
        </pc:spChg>
        <pc:spChg chg="del">
          <ac:chgData name="Leonie Smith" userId="fed1330f33f5650e" providerId="LiveId" clId="{12E6605E-DEEE-428C-A4DF-36D3448EFE70}" dt="2023-01-09T12:29:34.644" v="26" actId="21"/>
          <ac:spMkLst>
            <pc:docMk/>
            <pc:sldMk cId="1799939013" sldId="455"/>
            <ac:spMk id="4" creationId="{9A13E2D8-2F59-44C1-B1D2-79C300C26DD4}"/>
          </ac:spMkLst>
        </pc:spChg>
        <pc:spChg chg="del">
          <ac:chgData name="Leonie Smith" userId="fed1330f33f5650e" providerId="LiveId" clId="{12E6605E-DEEE-428C-A4DF-36D3448EFE70}" dt="2023-01-09T12:29:35.624" v="27" actId="21"/>
          <ac:spMkLst>
            <pc:docMk/>
            <pc:sldMk cId="1799939013" sldId="455"/>
            <ac:spMk id="6" creationId="{416C064E-628E-47C0-A712-DB178FE9901E}"/>
          </ac:spMkLst>
        </pc:spChg>
      </pc:sldChg>
      <pc:sldChg chg="addSp delSp modSp mod modTransition modAnim">
        <pc:chgData name="Leonie Smith" userId="fed1330f33f5650e" providerId="LiveId" clId="{12E6605E-DEEE-428C-A4DF-36D3448EFE70}" dt="2023-01-09T12:30:32.607" v="37"/>
        <pc:sldMkLst>
          <pc:docMk/>
          <pc:sldMk cId="4049696417" sldId="456"/>
        </pc:sldMkLst>
        <pc:spChg chg="add mod">
          <ac:chgData name="Leonie Smith" userId="fed1330f33f5650e" providerId="LiveId" clId="{12E6605E-DEEE-428C-A4DF-36D3448EFE70}" dt="2023-01-09T12:30:32.607" v="37"/>
          <ac:spMkLst>
            <pc:docMk/>
            <pc:sldMk cId="4049696417" sldId="456"/>
            <ac:spMk id="2" creationId="{473DAEC1-7DD6-9849-4C68-B40746715CDB}"/>
          </ac:spMkLst>
        </pc:spChg>
        <pc:spChg chg="del">
          <ac:chgData name="Leonie Smith" userId="fed1330f33f5650e" providerId="LiveId" clId="{12E6605E-DEEE-428C-A4DF-36D3448EFE70}" dt="2023-01-09T12:29:38.681" v="28" actId="21"/>
          <ac:spMkLst>
            <pc:docMk/>
            <pc:sldMk cId="4049696417" sldId="456"/>
            <ac:spMk id="6" creationId="{416C064E-628E-47C0-A712-DB178FE9901E}"/>
          </ac:spMkLst>
        </pc:spChg>
        <pc:picChg chg="del">
          <ac:chgData name="Leonie Smith" userId="fed1330f33f5650e" providerId="LiveId" clId="{12E6605E-DEEE-428C-A4DF-36D3448EFE70}" dt="2023-01-09T12:28:18.592" v="7"/>
          <ac:picMkLst>
            <pc:docMk/>
            <pc:sldMk cId="4049696417" sldId="456"/>
            <ac:picMk id="5" creationId="{847625DC-6C7D-60C2-5BD6-749059905F18}"/>
          </ac:picMkLst>
        </pc:picChg>
      </pc:sldChg>
      <pc:sldChg chg="delSp modSp mod modTransition">
        <pc:chgData name="Leonie Smith" userId="fed1330f33f5650e" providerId="LiveId" clId="{12E6605E-DEEE-428C-A4DF-36D3448EFE70}" dt="2023-01-09T12:31:52.918" v="53"/>
        <pc:sldMkLst>
          <pc:docMk/>
          <pc:sldMk cId="2618424304" sldId="457"/>
        </pc:sldMkLst>
        <pc:spChg chg="mod">
          <ac:chgData name="Leonie Smith" userId="fed1330f33f5650e" providerId="LiveId" clId="{12E6605E-DEEE-428C-A4DF-36D3448EFE70}" dt="2023-01-09T12:31:52.918" v="53"/>
          <ac:spMkLst>
            <pc:docMk/>
            <pc:sldMk cId="2618424304" sldId="457"/>
            <ac:spMk id="2" creationId="{867504F9-8BD9-A1DF-E118-4A6060C51EE3}"/>
          </ac:spMkLst>
        </pc:spChg>
        <pc:spChg chg="del">
          <ac:chgData name="Leonie Smith" userId="fed1330f33f5650e" providerId="LiveId" clId="{12E6605E-DEEE-428C-A4DF-36D3448EFE70}" dt="2023-01-09T12:29:41.402" v="29" actId="21"/>
          <ac:spMkLst>
            <pc:docMk/>
            <pc:sldMk cId="2618424304" sldId="457"/>
            <ac:spMk id="4" creationId="{9A13E2D8-2F59-44C1-B1D2-79C300C26DD4}"/>
          </ac:spMkLst>
        </pc:spChg>
        <pc:spChg chg="del">
          <ac:chgData name="Leonie Smith" userId="fed1330f33f5650e" providerId="LiveId" clId="{12E6605E-DEEE-428C-A4DF-36D3448EFE70}" dt="2023-01-09T12:29:42.558" v="30" actId="21"/>
          <ac:spMkLst>
            <pc:docMk/>
            <pc:sldMk cId="2618424304" sldId="457"/>
            <ac:spMk id="6" creationId="{416C064E-628E-47C0-A712-DB178FE9901E}"/>
          </ac:spMkLst>
        </pc:spChg>
      </pc:sldChg>
      <pc:sldChg chg="addSp delSp modSp mod modTransition modAnim">
        <pc:chgData name="Leonie Smith" userId="fed1330f33f5650e" providerId="LiveId" clId="{12E6605E-DEEE-428C-A4DF-36D3448EFE70}" dt="2023-01-09T12:30:29.668" v="36"/>
        <pc:sldMkLst>
          <pc:docMk/>
          <pc:sldMk cId="2789980734" sldId="458"/>
        </pc:sldMkLst>
        <pc:spChg chg="add mod">
          <ac:chgData name="Leonie Smith" userId="fed1330f33f5650e" providerId="LiveId" clId="{12E6605E-DEEE-428C-A4DF-36D3448EFE70}" dt="2023-01-09T12:30:29.668" v="36"/>
          <ac:spMkLst>
            <pc:docMk/>
            <pc:sldMk cId="2789980734" sldId="458"/>
            <ac:spMk id="2" creationId="{C1379E3B-4D11-FF9A-CD57-8D608739687F}"/>
          </ac:spMkLst>
        </pc:spChg>
        <pc:spChg chg="del">
          <ac:chgData name="Leonie Smith" userId="fed1330f33f5650e" providerId="LiveId" clId="{12E6605E-DEEE-428C-A4DF-36D3448EFE70}" dt="2023-01-09T12:29:45.590" v="31" actId="21"/>
          <ac:spMkLst>
            <pc:docMk/>
            <pc:sldMk cId="2789980734" sldId="458"/>
            <ac:spMk id="6" creationId="{416C064E-628E-47C0-A712-DB178FE9901E}"/>
          </ac:spMkLst>
        </pc:spChg>
        <pc:picChg chg="del">
          <ac:chgData name="Leonie Smith" userId="fed1330f33f5650e" providerId="LiveId" clId="{12E6605E-DEEE-428C-A4DF-36D3448EFE70}" dt="2023-01-09T12:28:18.592" v="7"/>
          <ac:picMkLst>
            <pc:docMk/>
            <pc:sldMk cId="2789980734" sldId="458"/>
            <ac:picMk id="16" creationId="{EBEDDA15-2DD2-DAC6-54C4-820DBCC78928}"/>
          </ac:picMkLst>
        </pc:picChg>
      </pc:sldChg>
      <pc:sldChg chg="delSp modSp mod modTransition">
        <pc:chgData name="Leonie Smith" userId="fed1330f33f5650e" providerId="LiveId" clId="{12E6605E-DEEE-428C-A4DF-36D3448EFE70}" dt="2023-01-09T12:31:58.912" v="54"/>
        <pc:sldMkLst>
          <pc:docMk/>
          <pc:sldMk cId="783514268" sldId="459"/>
        </pc:sldMkLst>
        <pc:spChg chg="mod">
          <ac:chgData name="Leonie Smith" userId="fed1330f33f5650e" providerId="LiveId" clId="{12E6605E-DEEE-428C-A4DF-36D3448EFE70}" dt="2023-01-09T12:31:58.912" v="54"/>
          <ac:spMkLst>
            <pc:docMk/>
            <pc:sldMk cId="783514268" sldId="459"/>
            <ac:spMk id="2" creationId="{824BC803-C073-FBAE-2504-B53558BF7867}"/>
          </ac:spMkLst>
        </pc:spChg>
        <pc:spChg chg="del">
          <ac:chgData name="Leonie Smith" userId="fed1330f33f5650e" providerId="LiveId" clId="{12E6605E-DEEE-428C-A4DF-36D3448EFE70}" dt="2023-01-09T12:29:47.951" v="32" actId="21"/>
          <ac:spMkLst>
            <pc:docMk/>
            <pc:sldMk cId="783514268" sldId="459"/>
            <ac:spMk id="4" creationId="{9A13E2D8-2F59-44C1-B1D2-79C300C26DD4}"/>
          </ac:spMkLst>
        </pc:spChg>
        <pc:spChg chg="del">
          <ac:chgData name="Leonie Smith" userId="fed1330f33f5650e" providerId="LiveId" clId="{12E6605E-DEEE-428C-A4DF-36D3448EFE70}" dt="2023-01-09T12:29:48.846" v="33" actId="21"/>
          <ac:spMkLst>
            <pc:docMk/>
            <pc:sldMk cId="783514268" sldId="459"/>
            <ac:spMk id="6" creationId="{416C064E-628E-47C0-A712-DB178FE9901E}"/>
          </ac:spMkLst>
        </pc:spChg>
      </pc:sldChg>
      <pc:sldChg chg="addSp delSp modSp mod modTransition modAnim">
        <pc:chgData name="Leonie Smith" userId="fed1330f33f5650e" providerId="LiveId" clId="{12E6605E-DEEE-428C-A4DF-36D3448EFE70}" dt="2023-01-09T12:30:26.506" v="35"/>
        <pc:sldMkLst>
          <pc:docMk/>
          <pc:sldMk cId="2691432836" sldId="460"/>
        </pc:sldMkLst>
        <pc:spChg chg="add mod">
          <ac:chgData name="Leonie Smith" userId="fed1330f33f5650e" providerId="LiveId" clId="{12E6605E-DEEE-428C-A4DF-36D3448EFE70}" dt="2023-01-09T12:30:26.506" v="35"/>
          <ac:spMkLst>
            <pc:docMk/>
            <pc:sldMk cId="2691432836" sldId="460"/>
            <ac:spMk id="2" creationId="{AC182B68-8940-E2EF-4D1A-A30954297A96}"/>
          </ac:spMkLst>
        </pc:spChg>
        <pc:spChg chg="del">
          <ac:chgData name="Leonie Smith" userId="fed1330f33f5650e" providerId="LiveId" clId="{12E6605E-DEEE-428C-A4DF-36D3448EFE70}" dt="2023-01-09T12:29:52.311" v="34" actId="21"/>
          <ac:spMkLst>
            <pc:docMk/>
            <pc:sldMk cId="2691432836" sldId="460"/>
            <ac:spMk id="6" creationId="{416C064E-628E-47C0-A712-DB178FE9901E}"/>
          </ac:spMkLst>
        </pc:spChg>
        <pc:picChg chg="del">
          <ac:chgData name="Leonie Smith" userId="fed1330f33f5650e" providerId="LiveId" clId="{12E6605E-DEEE-428C-A4DF-36D3448EFE70}" dt="2023-01-09T12:28:18.592" v="7"/>
          <ac:picMkLst>
            <pc:docMk/>
            <pc:sldMk cId="2691432836" sldId="460"/>
            <ac:picMk id="5" creationId="{86A770D1-6AA1-DB88-3599-8726DCC678A3}"/>
          </ac:picMkLst>
        </pc:picChg>
      </pc:sldChg>
      <pc:sldChg chg="delSp modSp mod modTransition modAnim">
        <pc:chgData name="Leonie Smith" userId="fed1330f33f5650e" providerId="LiveId" clId="{12E6605E-DEEE-428C-A4DF-36D3448EFE70}" dt="2023-01-13T07:59:42.929" v="56"/>
        <pc:sldMkLst>
          <pc:docMk/>
          <pc:sldMk cId="3991248960" sldId="468"/>
        </pc:sldMkLst>
        <pc:spChg chg="mod">
          <ac:chgData name="Leonie Smith" userId="fed1330f33f5650e" providerId="LiveId" clId="{12E6605E-DEEE-428C-A4DF-36D3448EFE70}" dt="2023-01-13T07:59:42.929" v="56"/>
          <ac:spMkLst>
            <pc:docMk/>
            <pc:sldMk cId="3991248960" sldId="468"/>
            <ac:spMk id="3" creationId="{1EFC7734-7D69-5D89-89BF-3E4AF88C795E}"/>
          </ac:spMkLst>
        </pc:spChg>
        <pc:picChg chg="del">
          <ac:chgData name="Leonie Smith" userId="fed1330f33f5650e" providerId="LiveId" clId="{12E6605E-DEEE-428C-A4DF-36D3448EFE70}" dt="2023-01-09T12:28:18.592" v="7"/>
          <ac:picMkLst>
            <pc:docMk/>
            <pc:sldMk cId="3991248960" sldId="468"/>
            <ac:picMk id="4" creationId="{CBCFF4FF-27FC-0E01-907D-492CBA507E53}"/>
          </ac:picMkLst>
        </pc:picChg>
      </pc:sldChg>
      <pc:sldChg chg="modSp mod modTransition">
        <pc:chgData name="Leonie Smith" userId="fed1330f33f5650e" providerId="LiveId" clId="{12E6605E-DEEE-428C-A4DF-36D3448EFE70}" dt="2023-01-09T12:32:04.148" v="55"/>
        <pc:sldMkLst>
          <pc:docMk/>
          <pc:sldMk cId="3606082452" sldId="469"/>
        </pc:sldMkLst>
        <pc:spChg chg="mod">
          <ac:chgData name="Leonie Smith" userId="fed1330f33f5650e" providerId="LiveId" clId="{12E6605E-DEEE-428C-A4DF-36D3448EFE70}" dt="2023-01-09T12:32:04.148" v="55"/>
          <ac:spMkLst>
            <pc:docMk/>
            <pc:sldMk cId="3606082452" sldId="469"/>
            <ac:spMk id="2" creationId="{26193D02-CF5B-028D-FDE9-37E7332CA98E}"/>
          </ac:spMkLst>
        </pc:spChg>
      </pc:sldChg>
    </pc:docChg>
  </pc:docChgLst>
  <pc:docChgLst>
    <pc:chgData name="Alfred Smith" userId="3c60a3631c0db8ad" providerId="LiveId" clId="{F10DE326-C072-4249-A3F0-D30FCB904FA7}"/>
    <pc:docChg chg="modSld">
      <pc:chgData name="Alfred Smith" userId="3c60a3631c0db8ad" providerId="LiveId" clId="{F10DE326-C072-4249-A3F0-D30FCB904FA7}" dt="2023-01-25T14:42:34.636" v="0"/>
      <pc:docMkLst>
        <pc:docMk/>
      </pc:docMkLst>
      <pc:sldChg chg="modSp mod">
        <pc:chgData name="Alfred Smith" userId="3c60a3631c0db8ad" providerId="LiveId" clId="{F10DE326-C072-4249-A3F0-D30FCB904FA7}" dt="2023-01-25T14:42:34.636" v="0"/>
        <pc:sldMkLst>
          <pc:docMk/>
          <pc:sldMk cId="3991248960" sldId="468"/>
        </pc:sldMkLst>
        <pc:spChg chg="mod">
          <ac:chgData name="Alfred Smith" userId="3c60a3631c0db8ad" providerId="LiveId" clId="{F10DE326-C072-4249-A3F0-D30FCB904FA7}" dt="2023-01-25T14:42:34.636" v="0"/>
          <ac:spMkLst>
            <pc:docMk/>
            <pc:sldMk cId="3991248960" sldId="468"/>
            <ac:spMk id="3" creationId="{1EFC7734-7D69-5D89-89BF-3E4AF88C795E}"/>
          </ac:spMkLst>
        </pc:spChg>
      </pc:sldChg>
    </pc:docChg>
  </pc:docChgLst>
  <pc:docChgLst>
    <pc:chgData name="Leonie Smith" userId="fed1330f33f5650e" providerId="LiveId" clId="{DA6219C4-E61E-4F9A-909C-727FC87579FE}"/>
    <pc:docChg chg="modSld">
      <pc:chgData name="Leonie Smith" userId="fed1330f33f5650e" providerId="LiveId" clId="{DA6219C4-E61E-4F9A-909C-727FC87579FE}" dt="2023-12-28T06:57:08.665" v="155"/>
      <pc:docMkLst>
        <pc:docMk/>
      </pc:docMkLst>
      <pc:sldChg chg="addSp delSp modSp mod modTransition modAnim">
        <pc:chgData name="Leonie Smith" userId="fed1330f33f5650e" providerId="LiveId" clId="{DA6219C4-E61E-4F9A-909C-727FC87579FE}" dt="2023-12-18T05:15:26.094" v="16"/>
        <pc:sldMkLst>
          <pc:docMk/>
          <pc:sldMk cId="923867738" sldId="440"/>
        </pc:sldMkLst>
        <pc:picChg chg="add del mod">
          <ac:chgData name="Leonie Smith" userId="fed1330f33f5650e" providerId="LiveId" clId="{DA6219C4-E61E-4F9A-909C-727FC87579FE}" dt="2023-12-18T05:14:06.656" v="9"/>
          <ac:picMkLst>
            <pc:docMk/>
            <pc:sldMk cId="923867738" sldId="440"/>
            <ac:picMk id="6" creationId="{D9D42924-A6A9-3452-B6F3-864DD8FB1C18}"/>
          </ac:picMkLst>
        </pc:picChg>
        <pc:picChg chg="add del mod ord">
          <ac:chgData name="Leonie Smith" userId="fed1330f33f5650e" providerId="LiveId" clId="{DA6219C4-E61E-4F9A-909C-727FC87579FE}" dt="2023-12-18T05:14:12.104" v="10"/>
          <ac:picMkLst>
            <pc:docMk/>
            <pc:sldMk cId="923867738" sldId="440"/>
            <ac:picMk id="11" creationId="{7DF58C81-5739-65BA-1B74-6FC39AD9CE39}"/>
          </ac:picMkLst>
        </pc:picChg>
        <pc:picChg chg="add del mod">
          <ac:chgData name="Leonie Smith" userId="fed1330f33f5650e" providerId="LiveId" clId="{DA6219C4-E61E-4F9A-909C-727FC87579FE}" dt="2023-12-18T05:14:18.224" v="12"/>
          <ac:picMkLst>
            <pc:docMk/>
            <pc:sldMk cId="923867738" sldId="440"/>
            <ac:picMk id="12" creationId="{B076900F-1B11-9DB9-CADD-D121029151D7}"/>
          </ac:picMkLst>
        </pc:picChg>
        <pc:picChg chg="add del mod ord">
          <ac:chgData name="Leonie Smith" userId="fed1330f33f5650e" providerId="LiveId" clId="{DA6219C4-E61E-4F9A-909C-727FC87579FE}" dt="2023-12-18T05:14:23.461" v="13"/>
          <ac:picMkLst>
            <pc:docMk/>
            <pc:sldMk cId="923867738" sldId="440"/>
            <ac:picMk id="17" creationId="{98301423-21C6-BAC4-D4C5-27A3E316364C}"/>
          </ac:picMkLst>
        </pc:picChg>
        <pc:picChg chg="add del mod">
          <ac:chgData name="Leonie Smith" userId="fed1330f33f5650e" providerId="LiveId" clId="{DA6219C4-E61E-4F9A-909C-727FC87579FE}" dt="2023-12-18T05:15:20.343" v="15"/>
          <ac:picMkLst>
            <pc:docMk/>
            <pc:sldMk cId="923867738" sldId="440"/>
            <ac:picMk id="18" creationId="{3D646103-6027-098E-18AB-11973764E750}"/>
          </ac:picMkLst>
        </pc:picChg>
        <pc:picChg chg="add del mod ord">
          <ac:chgData name="Leonie Smith" userId="fed1330f33f5650e" providerId="LiveId" clId="{DA6219C4-E61E-4F9A-909C-727FC87579FE}" dt="2023-12-18T05:15:26.094" v="16"/>
          <ac:picMkLst>
            <pc:docMk/>
            <pc:sldMk cId="923867738" sldId="440"/>
            <ac:picMk id="24" creationId="{2695EBA2-4BA8-24D7-4F48-4A2E8B94F36B}"/>
          </ac:picMkLst>
        </pc:picChg>
        <pc:picChg chg="add mod">
          <ac:chgData name="Leonie Smith" userId="fed1330f33f5650e" providerId="LiveId" clId="{DA6219C4-E61E-4F9A-909C-727FC87579FE}" dt="2023-12-18T05:15:26.094" v="16"/>
          <ac:picMkLst>
            <pc:docMk/>
            <pc:sldMk cId="923867738" sldId="440"/>
            <ac:picMk id="25" creationId="{F278A702-0759-83FD-37F8-975D01436406}"/>
          </ac:picMkLst>
        </pc:picChg>
      </pc:sldChg>
      <pc:sldChg chg="addSp delSp modSp mod modTransition modAnim">
        <pc:chgData name="Leonie Smith" userId="fed1330f33f5650e" providerId="LiveId" clId="{DA6219C4-E61E-4F9A-909C-727FC87579FE}" dt="2023-12-18T05:20:23.709" v="50"/>
        <pc:sldMkLst>
          <pc:docMk/>
          <pc:sldMk cId="2180228365" sldId="442"/>
        </pc:sldMkLst>
        <pc:picChg chg="add del mod">
          <ac:chgData name="Leonie Smith" userId="fed1330f33f5650e" providerId="LiveId" clId="{DA6219C4-E61E-4F9A-909C-727FC87579FE}" dt="2023-12-18T05:17:21.518" v="19"/>
          <ac:picMkLst>
            <pc:docMk/>
            <pc:sldMk cId="2180228365" sldId="442"/>
            <ac:picMk id="7" creationId="{08F4FF14-C72F-075E-AB56-8EC850E17807}"/>
          </ac:picMkLst>
        </pc:picChg>
        <pc:picChg chg="add del mod ord">
          <ac:chgData name="Leonie Smith" userId="fed1330f33f5650e" providerId="LiveId" clId="{DA6219C4-E61E-4F9A-909C-727FC87579FE}" dt="2023-12-18T05:17:26.092" v="20"/>
          <ac:picMkLst>
            <pc:docMk/>
            <pc:sldMk cId="2180228365" sldId="442"/>
            <ac:picMk id="11" creationId="{75B2CC93-0859-10AD-1279-655C1E57F993}"/>
          </ac:picMkLst>
        </pc:picChg>
        <pc:picChg chg="add del mod">
          <ac:chgData name="Leonie Smith" userId="fed1330f33f5650e" providerId="LiveId" clId="{DA6219C4-E61E-4F9A-909C-727FC87579FE}" dt="2023-12-18T05:17:27.728" v="22"/>
          <ac:picMkLst>
            <pc:docMk/>
            <pc:sldMk cId="2180228365" sldId="442"/>
            <ac:picMk id="12" creationId="{129D97EE-5100-DDAD-5E12-C926435FEE4C}"/>
          </ac:picMkLst>
        </pc:picChg>
        <pc:picChg chg="add del mod ord">
          <ac:chgData name="Leonie Smith" userId="fed1330f33f5650e" providerId="LiveId" clId="{DA6219C4-E61E-4F9A-909C-727FC87579FE}" dt="2023-12-18T05:17:42.634" v="23"/>
          <ac:picMkLst>
            <pc:docMk/>
            <pc:sldMk cId="2180228365" sldId="442"/>
            <ac:picMk id="15" creationId="{CEF47EC3-C956-0A39-9896-7931FC589B5C}"/>
          </ac:picMkLst>
        </pc:picChg>
        <pc:picChg chg="add del mod">
          <ac:chgData name="Leonie Smith" userId="fed1330f33f5650e" providerId="LiveId" clId="{DA6219C4-E61E-4F9A-909C-727FC87579FE}" dt="2023-12-18T05:17:44.127" v="25"/>
          <ac:picMkLst>
            <pc:docMk/>
            <pc:sldMk cId="2180228365" sldId="442"/>
            <ac:picMk id="16" creationId="{2DBF85E1-4985-78A8-866F-8F21464D11B4}"/>
          </ac:picMkLst>
        </pc:picChg>
        <pc:picChg chg="add del mod ord">
          <ac:chgData name="Leonie Smith" userId="fed1330f33f5650e" providerId="LiveId" clId="{DA6219C4-E61E-4F9A-909C-727FC87579FE}" dt="2023-12-18T05:17:55.367" v="26"/>
          <ac:picMkLst>
            <pc:docMk/>
            <pc:sldMk cId="2180228365" sldId="442"/>
            <ac:picMk id="19" creationId="{20729986-75A7-2EED-FE67-4DE4BFDD200A}"/>
          </ac:picMkLst>
        </pc:picChg>
        <pc:picChg chg="add del mod">
          <ac:chgData name="Leonie Smith" userId="fed1330f33f5650e" providerId="LiveId" clId="{DA6219C4-E61E-4F9A-909C-727FC87579FE}" dt="2023-12-18T05:17:58.519" v="28"/>
          <ac:picMkLst>
            <pc:docMk/>
            <pc:sldMk cId="2180228365" sldId="442"/>
            <ac:picMk id="20" creationId="{E432FE7C-C695-5561-D576-B90A3049830B}"/>
          </ac:picMkLst>
        </pc:picChg>
        <pc:picChg chg="add del mod ord">
          <ac:chgData name="Leonie Smith" userId="fed1330f33f5650e" providerId="LiveId" clId="{DA6219C4-E61E-4F9A-909C-727FC87579FE}" dt="2023-12-18T05:18:06.249" v="29"/>
          <ac:picMkLst>
            <pc:docMk/>
            <pc:sldMk cId="2180228365" sldId="442"/>
            <ac:picMk id="23" creationId="{4EB6457D-BA4B-233B-E3A1-7346464EE289}"/>
          </ac:picMkLst>
        </pc:picChg>
        <pc:picChg chg="add del mod">
          <ac:chgData name="Leonie Smith" userId="fed1330f33f5650e" providerId="LiveId" clId="{DA6219C4-E61E-4F9A-909C-727FC87579FE}" dt="2023-12-18T05:18:08.448" v="31"/>
          <ac:picMkLst>
            <pc:docMk/>
            <pc:sldMk cId="2180228365" sldId="442"/>
            <ac:picMk id="24" creationId="{D53DD4E9-7DFC-5D23-8D1B-3F8C9BF14111}"/>
          </ac:picMkLst>
        </pc:picChg>
        <pc:picChg chg="add del mod ord">
          <ac:chgData name="Leonie Smith" userId="fed1330f33f5650e" providerId="LiveId" clId="{DA6219C4-E61E-4F9A-909C-727FC87579FE}" dt="2023-12-18T05:18:14.910" v="32"/>
          <ac:picMkLst>
            <pc:docMk/>
            <pc:sldMk cId="2180228365" sldId="442"/>
            <ac:picMk id="27" creationId="{E9C7619E-54B3-3519-3EA5-3891F7E8618C}"/>
          </ac:picMkLst>
        </pc:picChg>
        <pc:picChg chg="add del mod">
          <ac:chgData name="Leonie Smith" userId="fed1330f33f5650e" providerId="LiveId" clId="{DA6219C4-E61E-4F9A-909C-727FC87579FE}" dt="2023-12-18T05:18:18.475" v="34"/>
          <ac:picMkLst>
            <pc:docMk/>
            <pc:sldMk cId="2180228365" sldId="442"/>
            <ac:picMk id="28" creationId="{0572B15F-B9D6-0D40-7AC9-BF3A5ED76C13}"/>
          </ac:picMkLst>
        </pc:picChg>
        <pc:picChg chg="add del mod ord">
          <ac:chgData name="Leonie Smith" userId="fed1330f33f5650e" providerId="LiveId" clId="{DA6219C4-E61E-4F9A-909C-727FC87579FE}" dt="2023-12-18T05:18:39.050" v="35"/>
          <ac:picMkLst>
            <pc:docMk/>
            <pc:sldMk cId="2180228365" sldId="442"/>
            <ac:picMk id="31" creationId="{DDCAD8B9-2A42-932F-2184-C028FD2A0885}"/>
          </ac:picMkLst>
        </pc:picChg>
        <pc:picChg chg="add del mod">
          <ac:chgData name="Leonie Smith" userId="fed1330f33f5650e" providerId="LiveId" clId="{DA6219C4-E61E-4F9A-909C-727FC87579FE}" dt="2023-12-18T05:18:44.553" v="37"/>
          <ac:picMkLst>
            <pc:docMk/>
            <pc:sldMk cId="2180228365" sldId="442"/>
            <ac:picMk id="32" creationId="{AECDD02A-FEEE-3C79-F753-A264D4A6EEAA}"/>
          </ac:picMkLst>
        </pc:picChg>
        <pc:picChg chg="add del mod ord">
          <ac:chgData name="Leonie Smith" userId="fed1330f33f5650e" providerId="LiveId" clId="{DA6219C4-E61E-4F9A-909C-727FC87579FE}" dt="2023-12-18T05:18:55.056" v="38"/>
          <ac:picMkLst>
            <pc:docMk/>
            <pc:sldMk cId="2180228365" sldId="442"/>
            <ac:picMk id="35" creationId="{EC4BB55A-446D-F176-F46B-9F3A203F138A}"/>
          </ac:picMkLst>
        </pc:picChg>
        <pc:picChg chg="add del mod">
          <ac:chgData name="Leonie Smith" userId="fed1330f33f5650e" providerId="LiveId" clId="{DA6219C4-E61E-4F9A-909C-727FC87579FE}" dt="2023-12-18T05:18:56.251" v="40"/>
          <ac:picMkLst>
            <pc:docMk/>
            <pc:sldMk cId="2180228365" sldId="442"/>
            <ac:picMk id="36" creationId="{E64326CB-6513-0A8C-3832-CC3DE39ED095}"/>
          </ac:picMkLst>
        </pc:picChg>
        <pc:picChg chg="add del mod ord">
          <ac:chgData name="Leonie Smith" userId="fed1330f33f5650e" providerId="LiveId" clId="{DA6219C4-E61E-4F9A-909C-727FC87579FE}" dt="2023-12-18T05:19:07.725" v="41"/>
          <ac:picMkLst>
            <pc:docMk/>
            <pc:sldMk cId="2180228365" sldId="442"/>
            <ac:picMk id="39" creationId="{6119A168-CBDD-526A-F7A8-8400F5729B2E}"/>
          </ac:picMkLst>
        </pc:picChg>
        <pc:picChg chg="add del mod">
          <ac:chgData name="Leonie Smith" userId="fed1330f33f5650e" providerId="LiveId" clId="{DA6219C4-E61E-4F9A-909C-727FC87579FE}" dt="2023-12-18T05:19:08.977" v="43"/>
          <ac:picMkLst>
            <pc:docMk/>
            <pc:sldMk cId="2180228365" sldId="442"/>
            <ac:picMk id="40" creationId="{7A70E050-A06C-23FB-2E9B-964D6B98DCA7}"/>
          </ac:picMkLst>
        </pc:picChg>
        <pc:picChg chg="add del mod ord">
          <ac:chgData name="Leonie Smith" userId="fed1330f33f5650e" providerId="LiveId" clId="{DA6219C4-E61E-4F9A-909C-727FC87579FE}" dt="2023-12-18T05:19:20.561" v="44"/>
          <ac:picMkLst>
            <pc:docMk/>
            <pc:sldMk cId="2180228365" sldId="442"/>
            <ac:picMk id="43" creationId="{D044279B-52DD-EAD8-EBC5-1E961C202338}"/>
          </ac:picMkLst>
        </pc:picChg>
        <pc:picChg chg="add del mod">
          <ac:chgData name="Leonie Smith" userId="fed1330f33f5650e" providerId="LiveId" clId="{DA6219C4-E61E-4F9A-909C-727FC87579FE}" dt="2023-12-18T05:19:24.058" v="46"/>
          <ac:picMkLst>
            <pc:docMk/>
            <pc:sldMk cId="2180228365" sldId="442"/>
            <ac:picMk id="44" creationId="{52608D23-89E2-D840-C5F0-42A6BDD4A002}"/>
          </ac:picMkLst>
        </pc:picChg>
        <pc:picChg chg="add del mod ord">
          <ac:chgData name="Leonie Smith" userId="fed1330f33f5650e" providerId="LiveId" clId="{DA6219C4-E61E-4F9A-909C-727FC87579FE}" dt="2023-12-18T05:19:44.639" v="47"/>
          <ac:picMkLst>
            <pc:docMk/>
            <pc:sldMk cId="2180228365" sldId="442"/>
            <ac:picMk id="47" creationId="{38C3DFEE-306F-81ED-5AD9-A330B8A79113}"/>
          </ac:picMkLst>
        </pc:picChg>
        <pc:picChg chg="add del mod">
          <ac:chgData name="Leonie Smith" userId="fed1330f33f5650e" providerId="LiveId" clId="{DA6219C4-E61E-4F9A-909C-727FC87579FE}" dt="2023-12-18T05:20:03.888" v="49"/>
          <ac:picMkLst>
            <pc:docMk/>
            <pc:sldMk cId="2180228365" sldId="442"/>
            <ac:picMk id="48" creationId="{D822DD9F-42E2-9F4E-FC72-EFE281230BDB}"/>
          </ac:picMkLst>
        </pc:picChg>
        <pc:picChg chg="add del mod ord">
          <ac:chgData name="Leonie Smith" userId="fed1330f33f5650e" providerId="LiveId" clId="{DA6219C4-E61E-4F9A-909C-727FC87579FE}" dt="2023-12-18T05:20:23.709" v="50"/>
          <ac:picMkLst>
            <pc:docMk/>
            <pc:sldMk cId="2180228365" sldId="442"/>
            <ac:picMk id="52" creationId="{9D7A0F1F-56C1-4D5D-09E5-AEA45E5F8F60}"/>
          </ac:picMkLst>
        </pc:picChg>
        <pc:picChg chg="add mod">
          <ac:chgData name="Leonie Smith" userId="fed1330f33f5650e" providerId="LiveId" clId="{DA6219C4-E61E-4F9A-909C-727FC87579FE}" dt="2023-12-18T05:20:23.709" v="50"/>
          <ac:picMkLst>
            <pc:docMk/>
            <pc:sldMk cId="2180228365" sldId="442"/>
            <ac:picMk id="53" creationId="{63D07F86-38CE-C3BD-8C28-F80CC225170B}"/>
          </ac:picMkLst>
        </pc:picChg>
      </pc:sldChg>
      <pc:sldChg chg="addSp delSp modSp mod modTransition modAnim">
        <pc:chgData name="Leonie Smith" userId="fed1330f33f5650e" providerId="LiveId" clId="{DA6219C4-E61E-4F9A-909C-727FC87579FE}" dt="2023-12-28T06:57:08.665" v="155"/>
        <pc:sldMkLst>
          <pc:docMk/>
          <pc:sldMk cId="1718612039" sldId="444"/>
        </pc:sldMkLst>
        <pc:picChg chg="add del mod">
          <ac:chgData name="Leonie Smith" userId="fed1330f33f5650e" providerId="LiveId" clId="{DA6219C4-E61E-4F9A-909C-727FC87579FE}" dt="2023-12-18T05:23:11.690" v="53"/>
          <ac:picMkLst>
            <pc:docMk/>
            <pc:sldMk cId="1718612039" sldId="444"/>
            <ac:picMk id="6" creationId="{9187D291-B7D8-89A1-B22B-FE7936E9C0CB}"/>
          </ac:picMkLst>
        </pc:picChg>
        <pc:picChg chg="add del mod ord">
          <ac:chgData name="Leonie Smith" userId="fed1330f33f5650e" providerId="LiveId" clId="{DA6219C4-E61E-4F9A-909C-727FC87579FE}" dt="2023-12-28T06:54:58.783" v="143"/>
          <ac:picMkLst>
            <pc:docMk/>
            <pc:sldMk cId="1718612039" sldId="444"/>
            <ac:picMk id="7" creationId="{98264457-8D7D-4B9A-9037-53174A203A78}"/>
          </ac:picMkLst>
        </pc:picChg>
        <pc:picChg chg="add del mod">
          <ac:chgData name="Leonie Smith" userId="fed1330f33f5650e" providerId="LiveId" clId="{DA6219C4-E61E-4F9A-909C-727FC87579FE}" dt="2023-12-28T06:56:13.415" v="145"/>
          <ac:picMkLst>
            <pc:docMk/>
            <pc:sldMk cId="1718612039" sldId="444"/>
            <ac:picMk id="8" creationId="{55514CED-1210-35B3-BCBF-27A9A03385C9}"/>
          </ac:picMkLst>
        </pc:picChg>
        <pc:picChg chg="add del mod ord">
          <ac:chgData name="Leonie Smith" userId="fed1330f33f5650e" providerId="LiveId" clId="{DA6219C4-E61E-4F9A-909C-727FC87579FE}" dt="2023-12-18T05:23:32.126" v="54"/>
          <ac:picMkLst>
            <pc:docMk/>
            <pc:sldMk cId="1718612039" sldId="444"/>
            <ac:picMk id="9" creationId="{5E3939F5-C188-8F16-2323-7C3B6B9A025D}"/>
          </ac:picMkLst>
        </pc:picChg>
        <pc:picChg chg="add del mod">
          <ac:chgData name="Leonie Smith" userId="fed1330f33f5650e" providerId="LiveId" clId="{DA6219C4-E61E-4F9A-909C-727FC87579FE}" dt="2023-12-18T05:23:36.165" v="56"/>
          <ac:picMkLst>
            <pc:docMk/>
            <pc:sldMk cId="1718612039" sldId="444"/>
            <ac:picMk id="10" creationId="{3D990786-6D03-EB0A-ADB1-6CAB6843343C}"/>
          </ac:picMkLst>
        </pc:picChg>
        <pc:picChg chg="add del mod ord">
          <ac:chgData name="Leonie Smith" userId="fed1330f33f5650e" providerId="LiveId" clId="{DA6219C4-E61E-4F9A-909C-727FC87579FE}" dt="2023-12-28T06:56:26.633" v="146"/>
          <ac:picMkLst>
            <pc:docMk/>
            <pc:sldMk cId="1718612039" sldId="444"/>
            <ac:picMk id="13" creationId="{4562DF5D-9BBD-CD9F-DD17-8B0C646722AF}"/>
          </ac:picMkLst>
        </pc:picChg>
        <pc:picChg chg="add del mod ord">
          <ac:chgData name="Leonie Smith" userId="fed1330f33f5650e" providerId="LiveId" clId="{DA6219C4-E61E-4F9A-909C-727FC87579FE}" dt="2023-12-18T05:23:54.857" v="57"/>
          <ac:picMkLst>
            <pc:docMk/>
            <pc:sldMk cId="1718612039" sldId="444"/>
            <ac:picMk id="13" creationId="{94A79126-D19A-7B38-F3E2-96EFF321DD10}"/>
          </ac:picMkLst>
        </pc:picChg>
        <pc:picChg chg="add del mod">
          <ac:chgData name="Leonie Smith" userId="fed1330f33f5650e" providerId="LiveId" clId="{DA6219C4-E61E-4F9A-909C-727FC87579FE}" dt="2023-12-28T06:56:28.930" v="148"/>
          <ac:picMkLst>
            <pc:docMk/>
            <pc:sldMk cId="1718612039" sldId="444"/>
            <ac:picMk id="14" creationId="{0CFF4864-C96A-7A53-4402-5492DC264FE1}"/>
          </ac:picMkLst>
        </pc:picChg>
        <pc:picChg chg="add del mod">
          <ac:chgData name="Leonie Smith" userId="fed1330f33f5650e" providerId="LiveId" clId="{DA6219C4-E61E-4F9A-909C-727FC87579FE}" dt="2023-12-18T05:23:56.586" v="59"/>
          <ac:picMkLst>
            <pc:docMk/>
            <pc:sldMk cId="1718612039" sldId="444"/>
            <ac:picMk id="14" creationId="{8F3F8C66-7C1C-6F4D-4659-AC362BE9BAAF}"/>
          </ac:picMkLst>
        </pc:picChg>
        <pc:picChg chg="add del mod ord">
          <ac:chgData name="Leonie Smith" userId="fed1330f33f5650e" providerId="LiveId" clId="{DA6219C4-E61E-4F9A-909C-727FC87579FE}" dt="2023-12-18T05:24:07.885" v="60"/>
          <ac:picMkLst>
            <pc:docMk/>
            <pc:sldMk cId="1718612039" sldId="444"/>
            <ac:picMk id="17" creationId="{51A3C012-C427-F7FC-E030-D5AAD41B823C}"/>
          </ac:picMkLst>
        </pc:picChg>
        <pc:picChg chg="add del mod ord">
          <ac:chgData name="Leonie Smith" userId="fed1330f33f5650e" providerId="LiveId" clId="{DA6219C4-E61E-4F9A-909C-727FC87579FE}" dt="2023-12-28T06:56:35.554" v="149"/>
          <ac:picMkLst>
            <pc:docMk/>
            <pc:sldMk cId="1718612039" sldId="444"/>
            <ac:picMk id="17" creationId="{6595559F-11B3-D7FC-5102-74F85686018B}"/>
          </ac:picMkLst>
        </pc:picChg>
        <pc:picChg chg="add del mod">
          <ac:chgData name="Leonie Smith" userId="fed1330f33f5650e" providerId="LiveId" clId="{DA6219C4-E61E-4F9A-909C-727FC87579FE}" dt="2023-12-18T05:24:09.621" v="62"/>
          <ac:picMkLst>
            <pc:docMk/>
            <pc:sldMk cId="1718612039" sldId="444"/>
            <ac:picMk id="18" creationId="{A8AC6F45-8DEC-3ED7-2156-010A556CA125}"/>
          </ac:picMkLst>
        </pc:picChg>
        <pc:picChg chg="add del mod">
          <ac:chgData name="Leonie Smith" userId="fed1330f33f5650e" providerId="LiveId" clId="{DA6219C4-E61E-4F9A-909C-727FC87579FE}" dt="2023-12-28T06:56:36.769" v="151"/>
          <ac:picMkLst>
            <pc:docMk/>
            <pc:sldMk cId="1718612039" sldId="444"/>
            <ac:picMk id="18" creationId="{E4EF97BE-B93D-1321-1CE3-F43A2313C2B5}"/>
          </ac:picMkLst>
        </pc:picChg>
        <pc:picChg chg="add del mod ord">
          <ac:chgData name="Leonie Smith" userId="fed1330f33f5650e" providerId="LiveId" clId="{DA6219C4-E61E-4F9A-909C-727FC87579FE}" dt="2023-12-18T05:24:25.845" v="63"/>
          <ac:picMkLst>
            <pc:docMk/>
            <pc:sldMk cId="1718612039" sldId="444"/>
            <ac:picMk id="21" creationId="{42236306-E6BE-4374-5411-AC58F73AAF10}"/>
          </ac:picMkLst>
        </pc:picChg>
        <pc:picChg chg="add del mod ord">
          <ac:chgData name="Leonie Smith" userId="fed1330f33f5650e" providerId="LiveId" clId="{DA6219C4-E61E-4F9A-909C-727FC87579FE}" dt="2023-12-28T06:56:43.196" v="152"/>
          <ac:picMkLst>
            <pc:docMk/>
            <pc:sldMk cId="1718612039" sldId="444"/>
            <ac:picMk id="21" creationId="{6D3218F9-5805-93AD-F3BD-BB674DA05C23}"/>
          </ac:picMkLst>
        </pc:picChg>
        <pc:picChg chg="add del mod">
          <ac:chgData name="Leonie Smith" userId="fed1330f33f5650e" providerId="LiveId" clId="{DA6219C4-E61E-4F9A-909C-727FC87579FE}" dt="2023-12-28T06:56:44.609" v="154"/>
          <ac:picMkLst>
            <pc:docMk/>
            <pc:sldMk cId="1718612039" sldId="444"/>
            <ac:picMk id="22" creationId="{DC1422A7-4899-8C96-EDBA-E7A82D1AF8A7}"/>
          </ac:picMkLst>
        </pc:picChg>
        <pc:picChg chg="add del mod">
          <ac:chgData name="Leonie Smith" userId="fed1330f33f5650e" providerId="LiveId" clId="{DA6219C4-E61E-4F9A-909C-727FC87579FE}" dt="2023-12-18T05:24:27.373" v="65"/>
          <ac:picMkLst>
            <pc:docMk/>
            <pc:sldMk cId="1718612039" sldId="444"/>
            <ac:picMk id="22" creationId="{ECC421D9-EAD8-38ED-23C7-37AA2A3D289B}"/>
          </ac:picMkLst>
        </pc:picChg>
        <pc:picChg chg="add del mod ord">
          <ac:chgData name="Leonie Smith" userId="fed1330f33f5650e" providerId="LiveId" clId="{DA6219C4-E61E-4F9A-909C-727FC87579FE}" dt="2023-12-18T05:24:47.597" v="66"/>
          <ac:picMkLst>
            <pc:docMk/>
            <pc:sldMk cId="1718612039" sldId="444"/>
            <ac:picMk id="25" creationId="{403E9DD9-3F8B-90B4-B839-58AC0E986CDF}"/>
          </ac:picMkLst>
        </pc:picChg>
        <pc:picChg chg="add del mod ord">
          <ac:chgData name="Leonie Smith" userId="fed1330f33f5650e" providerId="LiveId" clId="{DA6219C4-E61E-4F9A-909C-727FC87579FE}" dt="2023-12-28T06:57:08.665" v="155"/>
          <ac:picMkLst>
            <pc:docMk/>
            <pc:sldMk cId="1718612039" sldId="444"/>
            <ac:picMk id="25" creationId="{F8544016-4A33-B228-91E6-482FD377580A}"/>
          </ac:picMkLst>
        </pc:picChg>
        <pc:picChg chg="add del mod">
          <ac:chgData name="Leonie Smith" userId="fed1330f33f5650e" providerId="LiveId" clId="{DA6219C4-E61E-4F9A-909C-727FC87579FE}" dt="2023-12-18T05:25:01.293" v="68"/>
          <ac:picMkLst>
            <pc:docMk/>
            <pc:sldMk cId="1718612039" sldId="444"/>
            <ac:picMk id="26" creationId="{3B80612A-CA82-70A1-73F7-1D559959759C}"/>
          </ac:picMkLst>
        </pc:picChg>
        <pc:picChg chg="add mod">
          <ac:chgData name="Leonie Smith" userId="fed1330f33f5650e" providerId="LiveId" clId="{DA6219C4-E61E-4F9A-909C-727FC87579FE}" dt="2023-12-28T06:57:08.665" v="155"/>
          <ac:picMkLst>
            <pc:docMk/>
            <pc:sldMk cId="1718612039" sldId="444"/>
            <ac:picMk id="26" creationId="{B54BDAD3-5CF5-21F7-7CF9-F13D5253847A}"/>
          </ac:picMkLst>
        </pc:picChg>
        <pc:picChg chg="add del mod ord">
          <ac:chgData name="Leonie Smith" userId="fed1330f33f5650e" providerId="LiveId" clId="{DA6219C4-E61E-4F9A-909C-727FC87579FE}" dt="2023-12-18T05:25:21.206" v="69"/>
          <ac:picMkLst>
            <pc:docMk/>
            <pc:sldMk cId="1718612039" sldId="444"/>
            <ac:picMk id="30" creationId="{8541F652-44C1-86DA-630B-EA0C04989931}"/>
          </ac:picMkLst>
        </pc:picChg>
        <pc:picChg chg="add del mod">
          <ac:chgData name="Leonie Smith" userId="fed1330f33f5650e" providerId="LiveId" clId="{DA6219C4-E61E-4F9A-909C-727FC87579FE}" dt="2023-12-18T05:25:48.445" v="71"/>
          <ac:picMkLst>
            <pc:docMk/>
            <pc:sldMk cId="1718612039" sldId="444"/>
            <ac:picMk id="31" creationId="{A4565DBF-6F4C-8107-251C-4469D20D3518}"/>
          </ac:picMkLst>
        </pc:picChg>
        <pc:picChg chg="add del mod ord">
          <ac:chgData name="Leonie Smith" userId="fed1330f33f5650e" providerId="LiveId" clId="{DA6219C4-E61E-4F9A-909C-727FC87579FE}" dt="2023-12-18T05:25:58.756" v="72"/>
          <ac:picMkLst>
            <pc:docMk/>
            <pc:sldMk cId="1718612039" sldId="444"/>
            <ac:picMk id="37" creationId="{C238384E-2037-E84E-5440-BF06B955BD8C}"/>
          </ac:picMkLst>
        </pc:picChg>
        <pc:picChg chg="add del mod">
          <ac:chgData name="Leonie Smith" userId="fed1330f33f5650e" providerId="LiveId" clId="{DA6219C4-E61E-4F9A-909C-727FC87579FE}" dt="2023-12-18T05:25:59.933" v="74"/>
          <ac:picMkLst>
            <pc:docMk/>
            <pc:sldMk cId="1718612039" sldId="444"/>
            <ac:picMk id="38" creationId="{4CBB7018-313A-E0A1-FC46-B80B0206EC24}"/>
          </ac:picMkLst>
        </pc:picChg>
        <pc:picChg chg="add del mod ord">
          <ac:chgData name="Leonie Smith" userId="fed1330f33f5650e" providerId="LiveId" clId="{DA6219C4-E61E-4F9A-909C-727FC87579FE}" dt="2023-12-18T05:26:20.453" v="75"/>
          <ac:picMkLst>
            <pc:docMk/>
            <pc:sldMk cId="1718612039" sldId="444"/>
            <ac:picMk id="41" creationId="{5477B04F-23FC-1AAF-C430-5F067BE967B3}"/>
          </ac:picMkLst>
        </pc:picChg>
        <pc:picChg chg="add del mod">
          <ac:chgData name="Leonie Smith" userId="fed1330f33f5650e" providerId="LiveId" clId="{DA6219C4-E61E-4F9A-909C-727FC87579FE}" dt="2023-12-28T06:54:36.035" v="142"/>
          <ac:picMkLst>
            <pc:docMk/>
            <pc:sldMk cId="1718612039" sldId="444"/>
            <ac:picMk id="42" creationId="{07311FC8-AF1A-0E2D-6FCC-E12FBCDFEEFF}"/>
          </ac:picMkLst>
        </pc:picChg>
      </pc:sldChg>
      <pc:sldChg chg="addSp delSp modSp mod modTransition modAnim">
        <pc:chgData name="Leonie Smith" userId="fed1330f33f5650e" providerId="LiveId" clId="{DA6219C4-E61E-4F9A-909C-727FC87579FE}" dt="2023-12-18T05:28:49.563" v="91"/>
        <pc:sldMkLst>
          <pc:docMk/>
          <pc:sldMk cId="665805102" sldId="446"/>
        </pc:sldMkLst>
        <pc:picChg chg="add del mod">
          <ac:chgData name="Leonie Smith" userId="fed1330f33f5650e" providerId="LiveId" clId="{DA6219C4-E61E-4F9A-909C-727FC87579FE}" dt="2023-12-18T05:27:55.179" v="78"/>
          <ac:picMkLst>
            <pc:docMk/>
            <pc:sldMk cId="665805102" sldId="446"/>
            <ac:picMk id="7" creationId="{1E1F0D82-D4B9-A47A-92A3-71E2B6214C0D}"/>
          </ac:picMkLst>
        </pc:picChg>
        <pc:picChg chg="add del mod ord">
          <ac:chgData name="Leonie Smith" userId="fed1330f33f5650e" providerId="LiveId" clId="{DA6219C4-E61E-4F9A-909C-727FC87579FE}" dt="2023-12-18T05:28:00.431" v="79"/>
          <ac:picMkLst>
            <pc:docMk/>
            <pc:sldMk cId="665805102" sldId="446"/>
            <ac:picMk id="10" creationId="{DD5E6EB2-EEAE-4524-B145-18EA94C00B8E}"/>
          </ac:picMkLst>
        </pc:picChg>
        <pc:picChg chg="add del mod">
          <ac:chgData name="Leonie Smith" userId="fed1330f33f5650e" providerId="LiveId" clId="{DA6219C4-E61E-4F9A-909C-727FC87579FE}" dt="2023-12-18T05:28:02.286" v="81"/>
          <ac:picMkLst>
            <pc:docMk/>
            <pc:sldMk cId="665805102" sldId="446"/>
            <ac:picMk id="11" creationId="{E3BD32BF-C532-0D2F-CE2A-7C04CE16F679}"/>
          </ac:picMkLst>
        </pc:picChg>
        <pc:picChg chg="add del mod ord">
          <ac:chgData name="Leonie Smith" userId="fed1330f33f5650e" providerId="LiveId" clId="{DA6219C4-E61E-4F9A-909C-727FC87579FE}" dt="2023-12-18T05:28:07.528" v="82"/>
          <ac:picMkLst>
            <pc:docMk/>
            <pc:sldMk cId="665805102" sldId="446"/>
            <ac:picMk id="14" creationId="{EE5134D2-1468-57D7-0D2A-A5B160A34411}"/>
          </ac:picMkLst>
        </pc:picChg>
        <pc:picChg chg="add del mod">
          <ac:chgData name="Leonie Smith" userId="fed1330f33f5650e" providerId="LiveId" clId="{DA6219C4-E61E-4F9A-909C-727FC87579FE}" dt="2023-12-18T05:28:09.892" v="84"/>
          <ac:picMkLst>
            <pc:docMk/>
            <pc:sldMk cId="665805102" sldId="446"/>
            <ac:picMk id="15" creationId="{848EE39C-4BA2-D249-3597-0DAA69020AE7}"/>
          </ac:picMkLst>
        </pc:picChg>
        <pc:picChg chg="add del mod ord">
          <ac:chgData name="Leonie Smith" userId="fed1330f33f5650e" providerId="LiveId" clId="{DA6219C4-E61E-4F9A-909C-727FC87579FE}" dt="2023-12-18T05:28:19.292" v="85"/>
          <ac:picMkLst>
            <pc:docMk/>
            <pc:sldMk cId="665805102" sldId="446"/>
            <ac:picMk id="18" creationId="{58A45F85-E787-22B6-AE1E-D6C063702182}"/>
          </ac:picMkLst>
        </pc:picChg>
        <pc:picChg chg="add del mod">
          <ac:chgData name="Leonie Smith" userId="fed1330f33f5650e" providerId="LiveId" clId="{DA6219C4-E61E-4F9A-909C-727FC87579FE}" dt="2023-12-18T05:28:33.979" v="87"/>
          <ac:picMkLst>
            <pc:docMk/>
            <pc:sldMk cId="665805102" sldId="446"/>
            <ac:picMk id="19" creationId="{B420F902-5697-8759-72BB-A6D641FCED86}"/>
          </ac:picMkLst>
        </pc:picChg>
        <pc:picChg chg="add del mod ord">
          <ac:chgData name="Leonie Smith" userId="fed1330f33f5650e" providerId="LiveId" clId="{DA6219C4-E61E-4F9A-909C-727FC87579FE}" dt="2023-12-18T05:28:39.034" v="88"/>
          <ac:picMkLst>
            <pc:docMk/>
            <pc:sldMk cId="665805102" sldId="446"/>
            <ac:picMk id="24" creationId="{002243B9-3A48-6A28-F987-1CF3608EE6F1}"/>
          </ac:picMkLst>
        </pc:picChg>
        <pc:picChg chg="add del mod">
          <ac:chgData name="Leonie Smith" userId="fed1330f33f5650e" providerId="LiveId" clId="{DA6219C4-E61E-4F9A-909C-727FC87579FE}" dt="2023-12-18T05:28:40.702" v="90"/>
          <ac:picMkLst>
            <pc:docMk/>
            <pc:sldMk cId="665805102" sldId="446"/>
            <ac:picMk id="25" creationId="{FF8E6CFA-E888-B35A-A42D-329EF528A5B4}"/>
          </ac:picMkLst>
        </pc:picChg>
        <pc:picChg chg="add del mod ord">
          <ac:chgData name="Leonie Smith" userId="fed1330f33f5650e" providerId="LiveId" clId="{DA6219C4-E61E-4F9A-909C-727FC87579FE}" dt="2023-12-18T05:28:49.563" v="91"/>
          <ac:picMkLst>
            <pc:docMk/>
            <pc:sldMk cId="665805102" sldId="446"/>
            <ac:picMk id="28" creationId="{181E6828-C90F-5AB4-F24F-67D0EE1A686A}"/>
          </ac:picMkLst>
        </pc:picChg>
        <pc:picChg chg="add mod">
          <ac:chgData name="Leonie Smith" userId="fed1330f33f5650e" providerId="LiveId" clId="{DA6219C4-E61E-4F9A-909C-727FC87579FE}" dt="2023-12-18T05:28:49.563" v="91"/>
          <ac:picMkLst>
            <pc:docMk/>
            <pc:sldMk cId="665805102" sldId="446"/>
            <ac:picMk id="29" creationId="{0D99701D-D104-5C00-B39B-05E3B12CD5A8}"/>
          </ac:picMkLst>
        </pc:picChg>
      </pc:sldChg>
      <pc:sldChg chg="addSp delSp modSp mod modTransition modAnim">
        <pc:chgData name="Leonie Smith" userId="fed1330f33f5650e" providerId="LiveId" clId="{DA6219C4-E61E-4F9A-909C-727FC87579FE}" dt="2023-12-18T05:30:07.974" v="98"/>
        <pc:sldMkLst>
          <pc:docMk/>
          <pc:sldMk cId="843663555" sldId="448"/>
        </pc:sldMkLst>
        <pc:picChg chg="add del mod">
          <ac:chgData name="Leonie Smith" userId="fed1330f33f5650e" providerId="LiveId" clId="{DA6219C4-E61E-4F9A-909C-727FC87579FE}" dt="2023-12-18T05:29:34.414" v="94"/>
          <ac:picMkLst>
            <pc:docMk/>
            <pc:sldMk cId="843663555" sldId="448"/>
            <ac:picMk id="6" creationId="{1626D630-3C91-FB22-510C-62D8C369994D}"/>
          </ac:picMkLst>
        </pc:picChg>
        <pc:picChg chg="add del mod ord">
          <ac:chgData name="Leonie Smith" userId="fed1330f33f5650e" providerId="LiveId" clId="{DA6219C4-E61E-4F9A-909C-727FC87579FE}" dt="2023-12-18T05:29:50.904" v="95"/>
          <ac:picMkLst>
            <pc:docMk/>
            <pc:sldMk cId="843663555" sldId="448"/>
            <ac:picMk id="9" creationId="{C5BBFFB9-D82C-479E-A230-4E6EA0008E25}"/>
          </ac:picMkLst>
        </pc:picChg>
        <pc:picChg chg="add del mod">
          <ac:chgData name="Leonie Smith" userId="fed1330f33f5650e" providerId="LiveId" clId="{DA6219C4-E61E-4F9A-909C-727FC87579FE}" dt="2023-12-18T05:29:52.003" v="97"/>
          <ac:picMkLst>
            <pc:docMk/>
            <pc:sldMk cId="843663555" sldId="448"/>
            <ac:picMk id="10" creationId="{E303CC14-3900-D22A-79DA-09D0E0F4F813}"/>
          </ac:picMkLst>
        </pc:picChg>
        <pc:picChg chg="add del mod ord">
          <ac:chgData name="Leonie Smith" userId="fed1330f33f5650e" providerId="LiveId" clId="{DA6219C4-E61E-4F9A-909C-727FC87579FE}" dt="2023-12-18T05:30:07.974" v="98"/>
          <ac:picMkLst>
            <pc:docMk/>
            <pc:sldMk cId="843663555" sldId="448"/>
            <ac:picMk id="13" creationId="{8C2A1833-12BB-C861-4028-0484CE5BF801}"/>
          </ac:picMkLst>
        </pc:picChg>
        <pc:picChg chg="add mod">
          <ac:chgData name="Leonie Smith" userId="fed1330f33f5650e" providerId="LiveId" clId="{DA6219C4-E61E-4F9A-909C-727FC87579FE}" dt="2023-12-18T05:30:07.974" v="98"/>
          <ac:picMkLst>
            <pc:docMk/>
            <pc:sldMk cId="843663555" sldId="448"/>
            <ac:picMk id="14" creationId="{D0084D25-6825-CF9B-9EB0-BDB10DAD404D}"/>
          </ac:picMkLst>
        </pc:picChg>
      </pc:sldChg>
      <pc:sldChg chg="addSp delSp modSp mod modTransition modAnim">
        <pc:chgData name="Leonie Smith" userId="fed1330f33f5650e" providerId="LiveId" clId="{DA6219C4-E61E-4F9A-909C-727FC87579FE}" dt="2023-12-18T05:30:56.292" v="102"/>
        <pc:sldMkLst>
          <pc:docMk/>
          <pc:sldMk cId="538051216" sldId="450"/>
        </pc:sldMkLst>
        <pc:picChg chg="add del mod">
          <ac:chgData name="Leonie Smith" userId="fed1330f33f5650e" providerId="LiveId" clId="{DA6219C4-E61E-4F9A-909C-727FC87579FE}" dt="2023-12-18T05:30:43.977" v="101"/>
          <ac:picMkLst>
            <pc:docMk/>
            <pc:sldMk cId="538051216" sldId="450"/>
            <ac:picMk id="6" creationId="{FD925ECD-77CE-3FDF-6F54-8D20D1793055}"/>
          </ac:picMkLst>
        </pc:picChg>
        <pc:picChg chg="add del mod ord">
          <ac:chgData name="Leonie Smith" userId="fed1330f33f5650e" providerId="LiveId" clId="{DA6219C4-E61E-4F9A-909C-727FC87579FE}" dt="2023-12-18T05:30:56.292" v="102"/>
          <ac:picMkLst>
            <pc:docMk/>
            <pc:sldMk cId="538051216" sldId="450"/>
            <ac:picMk id="9" creationId="{E6C3AF9B-592E-C960-C772-5D4CFEA59F0C}"/>
          </ac:picMkLst>
        </pc:picChg>
        <pc:picChg chg="add mod">
          <ac:chgData name="Leonie Smith" userId="fed1330f33f5650e" providerId="LiveId" clId="{DA6219C4-E61E-4F9A-909C-727FC87579FE}" dt="2023-12-18T05:30:56.292" v="102"/>
          <ac:picMkLst>
            <pc:docMk/>
            <pc:sldMk cId="538051216" sldId="450"/>
            <ac:picMk id="10" creationId="{638D252F-A3ED-878F-3301-0BD8DDE17729}"/>
          </ac:picMkLst>
        </pc:picChg>
      </pc:sldChg>
      <pc:sldChg chg="addSp delSp modSp mod modTransition modAnim">
        <pc:chgData name="Leonie Smith" userId="fed1330f33f5650e" providerId="LiveId" clId="{DA6219C4-E61E-4F9A-909C-727FC87579FE}" dt="2023-12-18T05:33:49.380" v="118"/>
        <pc:sldMkLst>
          <pc:docMk/>
          <pc:sldMk cId="4002949039" sldId="452"/>
        </pc:sldMkLst>
        <pc:picChg chg="add del mod">
          <ac:chgData name="Leonie Smith" userId="fed1330f33f5650e" providerId="LiveId" clId="{DA6219C4-E61E-4F9A-909C-727FC87579FE}" dt="2023-12-18T05:31:55.011" v="105"/>
          <ac:picMkLst>
            <pc:docMk/>
            <pc:sldMk cId="4002949039" sldId="452"/>
            <ac:picMk id="6" creationId="{DC3CC1EE-70C7-A0A5-FBFC-F689B52BFC1D}"/>
          </ac:picMkLst>
        </pc:picChg>
        <pc:picChg chg="add del mod ord">
          <ac:chgData name="Leonie Smith" userId="fed1330f33f5650e" providerId="LiveId" clId="{DA6219C4-E61E-4F9A-909C-727FC87579FE}" dt="2023-12-18T05:32:08.124" v="106"/>
          <ac:picMkLst>
            <pc:docMk/>
            <pc:sldMk cId="4002949039" sldId="452"/>
            <ac:picMk id="9" creationId="{EC91292F-146D-3BF6-17A5-1CFBA2DC7C13}"/>
          </ac:picMkLst>
        </pc:picChg>
        <pc:picChg chg="add del mod">
          <ac:chgData name="Leonie Smith" userId="fed1330f33f5650e" providerId="LiveId" clId="{DA6219C4-E61E-4F9A-909C-727FC87579FE}" dt="2023-12-18T05:32:18.711" v="108"/>
          <ac:picMkLst>
            <pc:docMk/>
            <pc:sldMk cId="4002949039" sldId="452"/>
            <ac:picMk id="10" creationId="{D3BBE973-0833-2718-38C2-709F54A809D4}"/>
          </ac:picMkLst>
        </pc:picChg>
        <pc:picChg chg="add del mod ord">
          <ac:chgData name="Leonie Smith" userId="fed1330f33f5650e" providerId="LiveId" clId="{DA6219C4-E61E-4F9A-909C-727FC87579FE}" dt="2023-12-18T05:32:31.942" v="109"/>
          <ac:picMkLst>
            <pc:docMk/>
            <pc:sldMk cId="4002949039" sldId="452"/>
            <ac:picMk id="14" creationId="{86DA47AB-96FE-58F0-4403-8F64EA35FCE4}"/>
          </ac:picMkLst>
        </pc:picChg>
        <pc:picChg chg="add del mod">
          <ac:chgData name="Leonie Smith" userId="fed1330f33f5650e" providerId="LiveId" clId="{DA6219C4-E61E-4F9A-909C-727FC87579FE}" dt="2023-12-18T05:32:47.627" v="111"/>
          <ac:picMkLst>
            <pc:docMk/>
            <pc:sldMk cId="4002949039" sldId="452"/>
            <ac:picMk id="15" creationId="{701729AC-6035-A8AA-6781-697BDE64EA5F}"/>
          </ac:picMkLst>
        </pc:picChg>
        <pc:picChg chg="add del mod ord">
          <ac:chgData name="Leonie Smith" userId="fed1330f33f5650e" providerId="LiveId" clId="{DA6219C4-E61E-4F9A-909C-727FC87579FE}" dt="2023-12-18T05:33:00.983" v="112"/>
          <ac:picMkLst>
            <pc:docMk/>
            <pc:sldMk cId="4002949039" sldId="452"/>
            <ac:picMk id="20" creationId="{6FEA490F-4EEC-D1F1-0D23-A4F0F49451D5}"/>
          </ac:picMkLst>
        </pc:picChg>
        <pc:picChg chg="add del mod">
          <ac:chgData name="Leonie Smith" userId="fed1330f33f5650e" providerId="LiveId" clId="{DA6219C4-E61E-4F9A-909C-727FC87579FE}" dt="2023-12-18T05:33:02.585" v="114"/>
          <ac:picMkLst>
            <pc:docMk/>
            <pc:sldMk cId="4002949039" sldId="452"/>
            <ac:picMk id="21" creationId="{A4D89879-28A8-C8D8-602C-372482AF9B29}"/>
          </ac:picMkLst>
        </pc:picChg>
        <pc:picChg chg="add del mod ord">
          <ac:chgData name="Leonie Smith" userId="fed1330f33f5650e" providerId="LiveId" clId="{DA6219C4-E61E-4F9A-909C-727FC87579FE}" dt="2023-12-18T05:33:15.791" v="115"/>
          <ac:picMkLst>
            <pc:docMk/>
            <pc:sldMk cId="4002949039" sldId="452"/>
            <ac:picMk id="24" creationId="{623FF3DD-0D5D-ED6D-8AEF-A2B4E45FD1A5}"/>
          </ac:picMkLst>
        </pc:picChg>
        <pc:picChg chg="add del mod">
          <ac:chgData name="Leonie Smith" userId="fed1330f33f5650e" providerId="LiveId" clId="{DA6219C4-E61E-4F9A-909C-727FC87579FE}" dt="2023-12-18T05:33:36.463" v="117"/>
          <ac:picMkLst>
            <pc:docMk/>
            <pc:sldMk cId="4002949039" sldId="452"/>
            <ac:picMk id="25" creationId="{BA92DE0A-E270-845F-944D-1C3AFD398A7F}"/>
          </ac:picMkLst>
        </pc:picChg>
        <pc:picChg chg="add del mod ord">
          <ac:chgData name="Leonie Smith" userId="fed1330f33f5650e" providerId="LiveId" clId="{DA6219C4-E61E-4F9A-909C-727FC87579FE}" dt="2023-12-18T05:33:49.380" v="118"/>
          <ac:picMkLst>
            <pc:docMk/>
            <pc:sldMk cId="4002949039" sldId="452"/>
            <ac:picMk id="30" creationId="{B503604E-25A1-BB82-CB0F-8674A99A0616}"/>
          </ac:picMkLst>
        </pc:picChg>
        <pc:picChg chg="add mod">
          <ac:chgData name="Leonie Smith" userId="fed1330f33f5650e" providerId="LiveId" clId="{DA6219C4-E61E-4F9A-909C-727FC87579FE}" dt="2023-12-18T05:33:49.380" v="118"/>
          <ac:picMkLst>
            <pc:docMk/>
            <pc:sldMk cId="4002949039" sldId="452"/>
            <ac:picMk id="31" creationId="{6D780E05-123D-846C-B59D-B752BFB0DAB5}"/>
          </ac:picMkLst>
        </pc:picChg>
      </pc:sldChg>
      <pc:sldChg chg="addSp modSp">
        <pc:chgData name="Leonie Smith" userId="fed1330f33f5650e" providerId="LiveId" clId="{DA6219C4-E61E-4F9A-909C-727FC87579FE}" dt="2023-12-18T05:34:36.361" v="119"/>
        <pc:sldMkLst>
          <pc:docMk/>
          <pc:sldMk cId="2511564658" sldId="454"/>
        </pc:sldMkLst>
        <pc:picChg chg="add mod">
          <ac:chgData name="Leonie Smith" userId="fed1330f33f5650e" providerId="LiveId" clId="{DA6219C4-E61E-4F9A-909C-727FC87579FE}" dt="2023-12-18T05:34:36.361" v="119"/>
          <ac:picMkLst>
            <pc:docMk/>
            <pc:sldMk cId="2511564658" sldId="454"/>
            <ac:picMk id="7" creationId="{1FF6EFB4-D4ED-A69D-1047-DAFFD229F967}"/>
          </ac:picMkLst>
        </pc:picChg>
      </pc:sldChg>
      <pc:sldChg chg="addSp delSp modSp mod modTransition modAnim">
        <pc:chgData name="Leonie Smith" userId="fed1330f33f5650e" providerId="LiveId" clId="{DA6219C4-E61E-4F9A-909C-727FC87579FE}" dt="2023-12-18T05:36:27.160" v="129"/>
        <pc:sldMkLst>
          <pc:docMk/>
          <pc:sldMk cId="4049696417" sldId="456"/>
        </pc:sldMkLst>
        <pc:picChg chg="add del mod">
          <ac:chgData name="Leonie Smith" userId="fed1330f33f5650e" providerId="LiveId" clId="{DA6219C4-E61E-4F9A-909C-727FC87579FE}" dt="2023-12-18T05:35:50.139" v="122"/>
          <ac:picMkLst>
            <pc:docMk/>
            <pc:sldMk cId="4049696417" sldId="456"/>
            <ac:picMk id="6" creationId="{301FD5F5-9F4B-FA05-48B0-71867DEC3A81}"/>
          </ac:picMkLst>
        </pc:picChg>
        <pc:picChg chg="add del mod ord">
          <ac:chgData name="Leonie Smith" userId="fed1330f33f5650e" providerId="LiveId" clId="{DA6219C4-E61E-4F9A-909C-727FC87579FE}" dt="2023-12-18T05:35:56.943" v="123"/>
          <ac:picMkLst>
            <pc:docMk/>
            <pc:sldMk cId="4049696417" sldId="456"/>
            <ac:picMk id="9" creationId="{28F65068-8146-0314-4CBF-FB813D7E1078}"/>
          </ac:picMkLst>
        </pc:picChg>
        <pc:picChg chg="add del mod">
          <ac:chgData name="Leonie Smith" userId="fed1330f33f5650e" providerId="LiveId" clId="{DA6219C4-E61E-4F9A-909C-727FC87579FE}" dt="2023-12-18T05:35:58.184" v="125"/>
          <ac:picMkLst>
            <pc:docMk/>
            <pc:sldMk cId="4049696417" sldId="456"/>
            <ac:picMk id="10" creationId="{DA8C0CF5-BFAB-0B6B-3880-E3649037E67D}"/>
          </ac:picMkLst>
        </pc:picChg>
        <pc:picChg chg="add del mod ord">
          <ac:chgData name="Leonie Smith" userId="fed1330f33f5650e" providerId="LiveId" clId="{DA6219C4-E61E-4F9A-909C-727FC87579FE}" dt="2023-12-18T05:36:08.339" v="126"/>
          <ac:picMkLst>
            <pc:docMk/>
            <pc:sldMk cId="4049696417" sldId="456"/>
            <ac:picMk id="13" creationId="{8BEC1D0B-BF7D-6DD2-8FB6-A175FE37BB65}"/>
          </ac:picMkLst>
        </pc:picChg>
        <pc:picChg chg="add del mod">
          <ac:chgData name="Leonie Smith" userId="fed1330f33f5650e" providerId="LiveId" clId="{DA6219C4-E61E-4F9A-909C-727FC87579FE}" dt="2023-12-18T05:36:10.569" v="128"/>
          <ac:picMkLst>
            <pc:docMk/>
            <pc:sldMk cId="4049696417" sldId="456"/>
            <ac:picMk id="14" creationId="{FAD0312D-1544-F494-292C-2EA540CA163E}"/>
          </ac:picMkLst>
        </pc:picChg>
        <pc:picChg chg="add del mod ord">
          <ac:chgData name="Leonie Smith" userId="fed1330f33f5650e" providerId="LiveId" clId="{DA6219C4-E61E-4F9A-909C-727FC87579FE}" dt="2023-12-18T05:36:27.160" v="129"/>
          <ac:picMkLst>
            <pc:docMk/>
            <pc:sldMk cId="4049696417" sldId="456"/>
            <ac:picMk id="17" creationId="{7FF845E7-6C6E-DC1C-8E91-E99CD162E6C0}"/>
          </ac:picMkLst>
        </pc:picChg>
        <pc:picChg chg="add mod">
          <ac:chgData name="Leonie Smith" userId="fed1330f33f5650e" providerId="LiveId" clId="{DA6219C4-E61E-4F9A-909C-727FC87579FE}" dt="2023-12-18T05:36:27.160" v="129"/>
          <ac:picMkLst>
            <pc:docMk/>
            <pc:sldMk cId="4049696417" sldId="456"/>
            <ac:picMk id="18" creationId="{1A331127-8409-E736-ED73-10B979153EC7}"/>
          </ac:picMkLst>
        </pc:picChg>
      </pc:sldChg>
      <pc:sldChg chg="addSp delSp modSp mod modTransition modAnim">
        <pc:chgData name="Leonie Smith" userId="fed1330f33f5650e" providerId="LiveId" clId="{DA6219C4-E61E-4F9A-909C-727FC87579FE}" dt="2023-12-18T05:38:24.182" v="133"/>
        <pc:sldMkLst>
          <pc:docMk/>
          <pc:sldMk cId="2789980734" sldId="458"/>
        </pc:sldMkLst>
        <pc:picChg chg="add del mod">
          <ac:chgData name="Leonie Smith" userId="fed1330f33f5650e" providerId="LiveId" clId="{DA6219C4-E61E-4F9A-909C-727FC87579FE}" dt="2023-12-18T05:38:06.864" v="132"/>
          <ac:picMkLst>
            <pc:docMk/>
            <pc:sldMk cId="2789980734" sldId="458"/>
            <ac:picMk id="6" creationId="{E1359968-F838-C4F2-4F91-0410464E1BF6}"/>
          </ac:picMkLst>
        </pc:picChg>
        <pc:picChg chg="add del mod ord">
          <ac:chgData name="Leonie Smith" userId="fed1330f33f5650e" providerId="LiveId" clId="{DA6219C4-E61E-4F9A-909C-727FC87579FE}" dt="2023-12-18T05:38:24.182" v="133"/>
          <ac:picMkLst>
            <pc:docMk/>
            <pc:sldMk cId="2789980734" sldId="458"/>
            <ac:picMk id="9" creationId="{BF41F950-FD22-E663-891C-6143E0C9A160}"/>
          </ac:picMkLst>
        </pc:picChg>
        <pc:picChg chg="add mod">
          <ac:chgData name="Leonie Smith" userId="fed1330f33f5650e" providerId="LiveId" clId="{DA6219C4-E61E-4F9A-909C-727FC87579FE}" dt="2023-12-18T05:38:24.182" v="133"/>
          <ac:picMkLst>
            <pc:docMk/>
            <pc:sldMk cId="2789980734" sldId="458"/>
            <ac:picMk id="10" creationId="{1934A16F-4991-840D-A8C7-2E03A44DE1C0}"/>
          </ac:picMkLst>
        </pc:picChg>
      </pc:sldChg>
      <pc:sldChg chg="addSp delSp modSp mod modTransition modAnim">
        <pc:chgData name="Leonie Smith" userId="fed1330f33f5650e" providerId="LiveId" clId="{DA6219C4-E61E-4F9A-909C-727FC87579FE}" dt="2023-12-18T05:39:43.575" v="140"/>
        <pc:sldMkLst>
          <pc:docMk/>
          <pc:sldMk cId="2691432836" sldId="460"/>
        </pc:sldMkLst>
        <pc:picChg chg="add del mod">
          <ac:chgData name="Leonie Smith" userId="fed1330f33f5650e" providerId="LiveId" clId="{DA6219C4-E61E-4F9A-909C-727FC87579FE}" dt="2023-12-18T05:39:15.095" v="136"/>
          <ac:picMkLst>
            <pc:docMk/>
            <pc:sldMk cId="2691432836" sldId="460"/>
            <ac:picMk id="6" creationId="{6A9AA195-B6BF-8B18-B33B-1E46D7E48A84}"/>
          </ac:picMkLst>
        </pc:picChg>
        <pc:picChg chg="add del mod ord">
          <ac:chgData name="Leonie Smith" userId="fed1330f33f5650e" providerId="LiveId" clId="{DA6219C4-E61E-4F9A-909C-727FC87579FE}" dt="2023-12-18T05:39:28.474" v="137"/>
          <ac:picMkLst>
            <pc:docMk/>
            <pc:sldMk cId="2691432836" sldId="460"/>
            <ac:picMk id="10" creationId="{A06DAC1C-555E-CA34-7F88-90AEC87D8694}"/>
          </ac:picMkLst>
        </pc:picChg>
        <pc:picChg chg="add del mod">
          <ac:chgData name="Leonie Smith" userId="fed1330f33f5650e" providerId="LiveId" clId="{DA6219C4-E61E-4F9A-909C-727FC87579FE}" dt="2023-12-18T05:39:29.891" v="139"/>
          <ac:picMkLst>
            <pc:docMk/>
            <pc:sldMk cId="2691432836" sldId="460"/>
            <ac:picMk id="11" creationId="{0847C3D6-FF47-7AB5-B52E-AC4A74B5F067}"/>
          </ac:picMkLst>
        </pc:picChg>
        <pc:picChg chg="add del mod ord">
          <ac:chgData name="Leonie Smith" userId="fed1330f33f5650e" providerId="LiveId" clId="{DA6219C4-E61E-4F9A-909C-727FC87579FE}" dt="2023-12-18T05:39:43.575" v="140"/>
          <ac:picMkLst>
            <pc:docMk/>
            <pc:sldMk cId="2691432836" sldId="460"/>
            <ac:picMk id="14" creationId="{0DA4DAEE-DD7A-DA52-E5DE-A40BBE72A3F6}"/>
          </ac:picMkLst>
        </pc:picChg>
        <pc:picChg chg="add mod">
          <ac:chgData name="Leonie Smith" userId="fed1330f33f5650e" providerId="LiveId" clId="{DA6219C4-E61E-4F9A-909C-727FC87579FE}" dt="2023-12-18T05:39:43.575" v="140"/>
          <ac:picMkLst>
            <pc:docMk/>
            <pc:sldMk cId="2691432836" sldId="460"/>
            <ac:picMk id="15" creationId="{0840F83B-40BA-58CE-B3D0-214719FE0E8C}"/>
          </ac:picMkLst>
        </pc:picChg>
      </pc:sldChg>
      <pc:sldChg chg="addSp delSp modSp mod modTransition modAnim">
        <pc:chgData name="Leonie Smith" userId="fed1330f33f5650e" providerId="LiveId" clId="{DA6219C4-E61E-4F9A-909C-727FC87579FE}" dt="2023-12-18T05:13:39.952" v="6"/>
        <pc:sldMkLst>
          <pc:docMk/>
          <pc:sldMk cId="3991248960" sldId="468"/>
        </pc:sldMkLst>
        <pc:picChg chg="add del mod">
          <ac:chgData name="Leonie Smith" userId="fed1330f33f5650e" providerId="LiveId" clId="{DA6219C4-E61E-4F9A-909C-727FC87579FE}" dt="2023-12-18T05:13:20.612" v="2"/>
          <ac:picMkLst>
            <pc:docMk/>
            <pc:sldMk cId="3991248960" sldId="468"/>
            <ac:picMk id="6" creationId="{4B5523DB-68AE-D997-EECC-78F9A7672A42}"/>
          </ac:picMkLst>
        </pc:picChg>
        <pc:picChg chg="add del mod ord">
          <ac:chgData name="Leonie Smith" userId="fed1330f33f5650e" providerId="LiveId" clId="{DA6219C4-E61E-4F9A-909C-727FC87579FE}" dt="2023-12-18T05:13:26.907" v="3"/>
          <ac:picMkLst>
            <pc:docMk/>
            <pc:sldMk cId="3991248960" sldId="468"/>
            <ac:picMk id="13" creationId="{10E969CA-0FBC-3B32-E510-33D699FE55FD}"/>
          </ac:picMkLst>
        </pc:picChg>
        <pc:picChg chg="add del mod">
          <ac:chgData name="Leonie Smith" userId="fed1330f33f5650e" providerId="LiveId" clId="{DA6219C4-E61E-4F9A-909C-727FC87579FE}" dt="2023-12-18T05:13:33.781" v="5"/>
          <ac:picMkLst>
            <pc:docMk/>
            <pc:sldMk cId="3991248960" sldId="468"/>
            <ac:picMk id="14" creationId="{315B6959-BD13-9B3D-329E-1E6F127D31D2}"/>
          </ac:picMkLst>
        </pc:picChg>
        <pc:picChg chg="add del mod ord">
          <ac:chgData name="Leonie Smith" userId="fed1330f33f5650e" providerId="LiveId" clId="{DA6219C4-E61E-4F9A-909C-727FC87579FE}" dt="2023-12-18T05:13:39.952" v="6"/>
          <ac:picMkLst>
            <pc:docMk/>
            <pc:sldMk cId="3991248960" sldId="468"/>
            <ac:picMk id="19" creationId="{4EFB6B7A-4D45-04F6-E65A-CA40CF832099}"/>
          </ac:picMkLst>
        </pc:picChg>
        <pc:picChg chg="add mod">
          <ac:chgData name="Leonie Smith" userId="fed1330f33f5650e" providerId="LiveId" clId="{DA6219C4-E61E-4F9A-909C-727FC87579FE}" dt="2023-12-18T05:13:39.952" v="6"/>
          <ac:picMkLst>
            <pc:docMk/>
            <pc:sldMk cId="3991248960" sldId="468"/>
            <ac:picMk id="20" creationId="{ECA40820-8FF8-3F9D-2456-C17C2A303F0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31651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B7AC-9EF7-6509-D445-CC3067E205C8}"/>
              </a:ext>
            </a:extLst>
          </p:cNvPr>
          <p:cNvSpPr>
            <a:spLocks noGrp="1"/>
          </p:cNvSpPr>
          <p:nvPr>
            <p:ph type="title"/>
          </p:nvPr>
        </p:nvSpPr>
        <p:spPr/>
        <p:txBody>
          <a:bodyPr/>
          <a:lstStyle/>
          <a:p>
            <a:r>
              <a:rPr lang="en-IN" dirty="0"/>
              <a:t>33-3</a:t>
            </a:r>
          </a:p>
        </p:txBody>
      </p:sp>
      <p:sp>
        <p:nvSpPr>
          <p:cNvPr id="3" name="Content Placeholder 2">
            <a:extLst>
              <a:ext uri="{FF2B5EF4-FFF2-40B4-BE49-F238E27FC236}">
                <a16:creationId xmlns:a16="http://schemas.microsoft.com/office/drawing/2014/main" id="{1EFC7734-7D69-5D89-89BF-3E4AF88C795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0" name="Audio 19">
            <a:hlinkClick r:id="" action="ppaction://media"/>
            <a:extLst>
              <a:ext uri="{FF2B5EF4-FFF2-40B4-BE49-F238E27FC236}">
                <a16:creationId xmlns:a16="http://schemas.microsoft.com/office/drawing/2014/main" id="{ECA40820-8FF8-3F9D-2456-C17C2A303F0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1248960"/>
      </p:ext>
    </p:extLst>
  </p:cSld>
  <p:clrMapOvr>
    <a:masterClrMapping/>
  </p:clrMapOvr>
  <mc:AlternateContent xmlns:mc="http://schemas.openxmlformats.org/markup-compatibility/2006" xmlns:p14="http://schemas.microsoft.com/office/powerpoint/2010/main">
    <mc:Choice Requires="p14">
      <p:transition spd="slow" p14:dur="2000" advTm="2892"/>
    </mc:Choice>
    <mc:Fallback xmlns="">
      <p:transition spd="slow" advTm="2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E90788-167B-A03B-BCC8-71CF2E130D9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69141E1-6573-4F6A-2C21-9B37748B838C}"/>
              </a:ext>
            </a:extLst>
          </p:cNvPr>
          <p:cNvSpPr txBox="1"/>
          <p:nvPr/>
        </p:nvSpPr>
        <p:spPr>
          <a:xfrm>
            <a:off x="435380" y="339173"/>
            <a:ext cx="39243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Now six stone water jars had been set there for the Jewish rites of purification. Each could hold from twenty to thirty gallons.</a:t>
            </a:r>
            <a:endParaRPr lang="en-ZA" dirty="0"/>
          </a:p>
        </p:txBody>
      </p:sp>
      <p:sp>
        <p:nvSpPr>
          <p:cNvPr id="3" name="TextBox 2">
            <a:extLst>
              <a:ext uri="{FF2B5EF4-FFF2-40B4-BE49-F238E27FC236}">
                <a16:creationId xmlns:a16="http://schemas.microsoft.com/office/drawing/2014/main" id="{6DAD6EC1-74D1-E171-6718-40331B89AB8C}"/>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6</a:t>
            </a:r>
            <a:r>
              <a:rPr lang="hi-IN" sz="3800" b="0" i="0" dirty="0">
                <a:solidFill>
                  <a:srgbClr val="121212"/>
                </a:solidFill>
                <a:effectLst/>
                <a:latin typeface="Inter" panose="020B0502030000000004" pitchFamily="34" charset="0"/>
              </a:rPr>
              <a:t>वहाँ यहूदियों के शुद्धिकरण के लिए पत्थर के छः मटके रखे थे, जिसमें दो-दो, तीन-तीन मन समाता था।</a:t>
            </a:r>
            <a:endParaRPr lang="en-IN" sz="3800" dirty="0"/>
          </a:p>
        </p:txBody>
      </p:sp>
      <p:pic>
        <p:nvPicPr>
          <p:cNvPr id="14" name="Audio 13">
            <a:hlinkClick r:id="" action="ppaction://media"/>
            <a:extLst>
              <a:ext uri="{FF2B5EF4-FFF2-40B4-BE49-F238E27FC236}">
                <a16:creationId xmlns:a16="http://schemas.microsoft.com/office/drawing/2014/main" id="{D0084D25-6825-CF9B-9EB0-BDB10DAD40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2672"/>
    </mc:Choice>
    <mc:Fallback xmlns="">
      <p:transition spd="slow" advTm="1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4A22AF-56F7-80D3-CB37-284BB7E3295F}"/>
              </a:ext>
            </a:extLst>
          </p:cNvPr>
          <p:cNvPicPr>
            <a:picLocks noChangeAspect="1"/>
          </p:cNvPicPr>
          <p:nvPr/>
        </p:nvPicPr>
        <p:blipFill rotWithShape="1">
          <a:blip r:embed="rId2"/>
          <a:srcRect b="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53BBC5C-195C-36BC-BF7B-F9EAC76635C8}"/>
              </a:ext>
            </a:extLst>
          </p:cNvPr>
          <p:cNvSpPr txBox="1"/>
          <p:nvPr/>
        </p:nvSpPr>
        <p:spPr>
          <a:xfrm>
            <a:off x="435380" y="339173"/>
            <a:ext cx="39243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Jesus told the servants, “Fill the jars with water.”</a:t>
            </a:r>
          </a:p>
          <a:p>
            <a:pPr algn="l"/>
            <a:r>
              <a:rPr lang="en-US" sz="4000" b="0" i="0">
                <a:solidFill>
                  <a:srgbClr val="121212"/>
                </a:solidFill>
                <a:effectLst/>
                <a:latin typeface="Inter" panose="020B0502030000000004" pitchFamily="34" charset="0"/>
              </a:rPr>
              <a:t>So they filled them to the brim.</a:t>
            </a:r>
          </a:p>
        </p:txBody>
      </p:sp>
      <p:sp>
        <p:nvSpPr>
          <p:cNvPr id="3" name="TextBox 2">
            <a:extLst>
              <a:ext uri="{FF2B5EF4-FFF2-40B4-BE49-F238E27FC236}">
                <a16:creationId xmlns:a16="http://schemas.microsoft.com/office/drawing/2014/main" id="{C9DA454F-26FB-00E4-363F-8C9A2BD9071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hi-IN" sz="3600" b="0" i="0" dirty="0">
                <a:solidFill>
                  <a:srgbClr val="121212"/>
                </a:solidFill>
                <a:effectLst/>
                <a:latin typeface="Inter" panose="020B0502030000000004" pitchFamily="34" charset="0"/>
              </a:rPr>
              <a:t> यीशु ने उनसे कहा, “मटकों में पानी भर दो।” तब उन्होंने उन्हें मुहाँमुहँ भर दिया।</a:t>
            </a:r>
            <a:endParaRPr lang="en-IN" sz="3600" dirty="0"/>
          </a:p>
        </p:txBody>
      </p:sp>
      <p:pic>
        <p:nvPicPr>
          <p:cNvPr id="10" name="Audio 9">
            <a:hlinkClick r:id="" action="ppaction://media"/>
            <a:extLst>
              <a:ext uri="{FF2B5EF4-FFF2-40B4-BE49-F238E27FC236}">
                <a16:creationId xmlns:a16="http://schemas.microsoft.com/office/drawing/2014/main" id="{638D252F-A3ED-878F-3301-0BD8DDE177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8998"/>
    </mc:Choice>
    <mc:Fallback xmlns="">
      <p:transition spd="slow" advTm="8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CE4E3C5-373F-3C46-8651-05640C60EC2A}"/>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104EB2A-2405-CB98-C601-E7BF70B67DC9}"/>
              </a:ext>
            </a:extLst>
          </p:cNvPr>
          <p:cNvSpPr txBox="1"/>
          <p:nvPr/>
        </p:nvSpPr>
        <p:spPr>
          <a:xfrm>
            <a:off x="435380" y="339173"/>
            <a:ext cx="39243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8</a:t>
            </a:r>
            <a:r>
              <a:rPr lang="en-US" sz="4400" b="0" i="0">
                <a:solidFill>
                  <a:srgbClr val="121212"/>
                </a:solidFill>
                <a:effectLst/>
                <a:latin typeface="Inter" panose="020B0502030000000004" pitchFamily="34" charset="0"/>
              </a:rPr>
              <a:t>“Now draw some out,” He said, “and take it to the master of the banquet.”</a:t>
            </a:r>
          </a:p>
          <a:p>
            <a:pPr algn="l"/>
            <a:r>
              <a:rPr lang="en-US" sz="4400" b="0" i="0">
                <a:solidFill>
                  <a:srgbClr val="121212"/>
                </a:solidFill>
                <a:effectLst/>
                <a:latin typeface="Inter" panose="020B0502030000000004" pitchFamily="34" charset="0"/>
              </a:rPr>
              <a:t>They did so, </a:t>
            </a:r>
          </a:p>
        </p:txBody>
      </p:sp>
      <p:sp>
        <p:nvSpPr>
          <p:cNvPr id="3" name="TextBox 2">
            <a:extLst>
              <a:ext uri="{FF2B5EF4-FFF2-40B4-BE49-F238E27FC236}">
                <a16:creationId xmlns:a16="http://schemas.microsoft.com/office/drawing/2014/main" id="{111121C0-765C-94C2-F80A-57A2EBBA784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8</a:t>
            </a:r>
            <a:r>
              <a:rPr lang="hi-IN" sz="4000" b="0" i="0" dirty="0">
                <a:solidFill>
                  <a:srgbClr val="121212"/>
                </a:solidFill>
                <a:effectLst/>
                <a:latin typeface="Inter" panose="020B0502030000000004" pitchFamily="34" charset="0"/>
              </a:rPr>
              <a:t>तब उसने उनसे कहा, “अब निकालकर भोज के प्रधान के पास ले जाओ।” और वे ले गए।</a:t>
            </a:r>
          </a:p>
        </p:txBody>
      </p:sp>
      <p:pic>
        <p:nvPicPr>
          <p:cNvPr id="31" name="Audio 30">
            <a:hlinkClick r:id="" action="ppaction://media"/>
            <a:extLst>
              <a:ext uri="{FF2B5EF4-FFF2-40B4-BE49-F238E27FC236}">
                <a16:creationId xmlns:a16="http://schemas.microsoft.com/office/drawing/2014/main" id="{6D780E05-123D-846C-B59D-B752BFB0DA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608"/>
    </mc:Choice>
    <mc:Fallback xmlns="">
      <p:transition spd="slow" advTm="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C01A6D1-FB8E-BB06-0591-B46CC89F1209}"/>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7D80596-35D0-1D50-8627-E92FCBFD7DC8}"/>
              </a:ext>
            </a:extLst>
          </p:cNvPr>
          <p:cNvSpPr txBox="1"/>
          <p:nvPr/>
        </p:nvSpPr>
        <p:spPr>
          <a:xfrm>
            <a:off x="435380" y="339173"/>
            <a:ext cx="39243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and the master of the banquet tasted the water that had been turned into wine. He did not know where it was from, but the servants who had drawn the water knew. Then he called the bridegroom aside</a:t>
            </a:r>
            <a:endParaRPr lang="en-ZA" dirty="0"/>
          </a:p>
        </p:txBody>
      </p:sp>
      <p:sp>
        <p:nvSpPr>
          <p:cNvPr id="3" name="TextBox 2">
            <a:extLst>
              <a:ext uri="{FF2B5EF4-FFF2-40B4-BE49-F238E27FC236}">
                <a16:creationId xmlns:a16="http://schemas.microsoft.com/office/drawing/2014/main" id="{6B1B4B1A-3795-CD6F-A4BB-F2220E7805F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121212"/>
                </a:solidFill>
                <a:effectLst/>
                <a:latin typeface="Inter" panose="020B0502030000000004" pitchFamily="34" charset="0"/>
              </a:rPr>
              <a:t>जब भोज के प्रधान ने वह पानी चखा, जो दाखरस बन गया था और नहीं जानता था कि वह कहाँ से आया है; (परन्तु जिन सेवकों ने पानी निकाला था वे जानते थे), तो भोज के प्रधान ने दूल्हे को बुलाकर, उससे कहा </a:t>
            </a:r>
            <a:endParaRPr lang="en-IN" sz="3600" dirty="0"/>
          </a:p>
        </p:txBody>
      </p:sp>
      <p:pic>
        <p:nvPicPr>
          <p:cNvPr id="7" name="Audio 6">
            <a:hlinkClick r:id="" action="ppaction://media"/>
            <a:extLst>
              <a:ext uri="{FF2B5EF4-FFF2-40B4-BE49-F238E27FC236}">
                <a16:creationId xmlns:a16="http://schemas.microsoft.com/office/drawing/2014/main" id="{1FF6EFB4-D4ED-A69D-1047-DAFFD229F9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6965"/>
    </mc:Choice>
    <mc:Fallback xmlns="">
      <p:transition spd="slow" advTm="1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FD7AA5-E841-B41F-6959-D5689217C1B2}"/>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F67E539-E8D0-E21B-3D64-273365FFFCAD}"/>
              </a:ext>
            </a:extLst>
          </p:cNvPr>
          <p:cNvSpPr txBox="1"/>
          <p:nvPr/>
        </p:nvSpPr>
        <p:spPr>
          <a:xfrm>
            <a:off x="435380" y="339173"/>
            <a:ext cx="39243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and said, “Everyone serves the fine wine first, and then the cheap wine after the guests are drunk. But you have saved the fine wine until now!”</a:t>
            </a:r>
            <a:endParaRPr lang="en-ZA" sz="4000" dirty="0"/>
          </a:p>
        </p:txBody>
      </p:sp>
      <p:sp>
        <p:nvSpPr>
          <p:cNvPr id="3" name="TextBox 2">
            <a:extLst>
              <a:ext uri="{FF2B5EF4-FFF2-40B4-BE49-F238E27FC236}">
                <a16:creationId xmlns:a16="http://schemas.microsoft.com/office/drawing/2014/main" id="{EDA0CA9D-1A51-4FB4-1C4D-AFC46CC8A24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10</a:t>
            </a:r>
            <a:r>
              <a:rPr lang="hi-IN" sz="4000" b="0" i="0" dirty="0">
                <a:solidFill>
                  <a:srgbClr val="121212"/>
                </a:solidFill>
                <a:effectLst/>
                <a:latin typeface="Inter" panose="020B0502030000000004" pitchFamily="34" charset="0"/>
              </a:rPr>
              <a:t>“हर एक मनुष्य पहले अच्छा दाखरस देता है, और जब लोग पीकर छक जाते हैं, तब मध्यम देता है; परन्तु तूने अच्छा दाखरस अब तक रख छोड़ा है।”</a:t>
            </a:r>
            <a:endParaRPr lang="en-IN" sz="4000" dirty="0"/>
          </a:p>
        </p:txBody>
      </p:sp>
      <p:pic>
        <p:nvPicPr>
          <p:cNvPr id="18" name="Audio 17">
            <a:hlinkClick r:id="" action="ppaction://media"/>
            <a:extLst>
              <a:ext uri="{FF2B5EF4-FFF2-40B4-BE49-F238E27FC236}">
                <a16:creationId xmlns:a16="http://schemas.microsoft.com/office/drawing/2014/main" id="{1A331127-8409-E736-ED73-10B979153E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3292"/>
    </mc:Choice>
    <mc:Fallback xmlns="">
      <p:transition spd="slow" advTm="1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151002F7-C7AD-1FD8-532E-CD397B708C51}"/>
              </a:ext>
            </a:extLst>
          </p:cNvPr>
          <p:cNvSpPr txBox="1"/>
          <p:nvPr/>
        </p:nvSpPr>
        <p:spPr>
          <a:xfrm>
            <a:off x="268789" y="342153"/>
            <a:ext cx="6589211" cy="2844800"/>
          </a:xfrm>
          <a:prstGeom prst="rect">
            <a:avLst/>
          </a:prstGeom>
          <a:noFill/>
        </p:spPr>
        <p:txBody>
          <a:bodyPr wrap="square" rtlCol="0">
            <a:noAutofit/>
          </a:bodyPr>
          <a:lstStyle/>
          <a:p>
            <a:r>
              <a:rPr lang="hi-IN" sz="6000" b="0" i="0" u="none" strike="noStrike" baseline="0" dirty="0">
                <a:solidFill>
                  <a:schemeClr val="bg1"/>
                </a:solidFill>
                <a:latin typeface="TimesNewRomanPSMT"/>
              </a:rPr>
              <a:t>काना नगर में विवाह - यूहन्ना 2:1-12</a:t>
            </a:r>
          </a:p>
        </p:txBody>
      </p:sp>
      <p:sp>
        <p:nvSpPr>
          <p:cNvPr id="5" name="TextBox 4">
            <a:extLst>
              <a:ext uri="{FF2B5EF4-FFF2-40B4-BE49-F238E27FC236}">
                <a16:creationId xmlns:a16="http://schemas.microsoft.com/office/drawing/2014/main" id="{6B75B17E-FD7F-E5D1-0595-8E309CDB2030}"/>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3B17-8E7E-4338-ED83-857A367C32B1}"/>
              </a:ext>
            </a:extLst>
          </p:cNvPr>
          <p:cNvPicPr>
            <a:picLocks noChangeAspect="1"/>
          </p:cNvPicPr>
          <p:nvPr/>
        </p:nvPicPr>
        <p:blipFill rotWithShape="1">
          <a:blip r:embed="rId2"/>
          <a:srcRect b="19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062E657-7218-75DA-73F5-71412A197247}"/>
              </a:ext>
            </a:extLst>
          </p:cNvPr>
          <p:cNvSpPr txBox="1"/>
          <p:nvPr/>
        </p:nvSpPr>
        <p:spPr>
          <a:xfrm>
            <a:off x="435380" y="5694944"/>
            <a:ext cx="39243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Jesus performed this, the first of His signs, at Cana in Galilee. He thus revealed His glory, and His disciples believed in Him.</a:t>
            </a:r>
            <a:endParaRPr lang="en-ZA" dirty="0"/>
          </a:p>
        </p:txBody>
      </p:sp>
      <p:sp>
        <p:nvSpPr>
          <p:cNvPr id="3" name="TextBox 2">
            <a:extLst>
              <a:ext uri="{FF2B5EF4-FFF2-40B4-BE49-F238E27FC236}">
                <a16:creationId xmlns:a16="http://schemas.microsoft.com/office/drawing/2014/main" id="{CA2AB7C2-C896-438B-7B07-2B45474A6B0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यीशु ने गलील के काना में अपना यह पहला चिन्ह दिखाकर अपनी महिमा प्रगट की और उसके चेलों ने उस पर विश्वास किया।</a:t>
            </a:r>
            <a:endParaRPr lang="en-IN" sz="3600" dirty="0"/>
          </a:p>
        </p:txBody>
      </p:sp>
      <p:pic>
        <p:nvPicPr>
          <p:cNvPr id="10" name="Audio 9">
            <a:hlinkClick r:id="" action="ppaction://media"/>
            <a:extLst>
              <a:ext uri="{FF2B5EF4-FFF2-40B4-BE49-F238E27FC236}">
                <a16:creationId xmlns:a16="http://schemas.microsoft.com/office/drawing/2014/main" id="{1934A16F-4991-840D-A8C7-2E03A44DE1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4004"/>
    </mc:Choice>
    <mc:Fallback xmlns="">
      <p:transition spd="slow" advTm="1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9A8242-C1B2-ABD5-A11F-D5DE964A217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6CCBD00-A878-418E-EEC6-AF818B80A7C4}"/>
              </a:ext>
            </a:extLst>
          </p:cNvPr>
          <p:cNvSpPr txBox="1"/>
          <p:nvPr/>
        </p:nvSpPr>
        <p:spPr>
          <a:xfrm>
            <a:off x="435380" y="339173"/>
            <a:ext cx="39243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After this, He went down to Capernaum with His mother and brothers and His disciples, and they stayed there a few days.</a:t>
            </a:r>
            <a:endParaRPr lang="en-ZA" sz="1600" dirty="0"/>
          </a:p>
        </p:txBody>
      </p:sp>
      <p:sp>
        <p:nvSpPr>
          <p:cNvPr id="3" name="TextBox 2">
            <a:extLst>
              <a:ext uri="{FF2B5EF4-FFF2-40B4-BE49-F238E27FC236}">
                <a16:creationId xmlns:a16="http://schemas.microsoft.com/office/drawing/2014/main" id="{15A046F8-1FA6-C0D1-9F40-536BC85A0A0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12</a:t>
            </a:r>
            <a:r>
              <a:rPr lang="hi-IN" sz="4000" b="0" i="0" dirty="0">
                <a:solidFill>
                  <a:srgbClr val="121212"/>
                </a:solidFill>
                <a:effectLst/>
                <a:latin typeface="Inter" panose="020B0502030000000004" pitchFamily="34" charset="0"/>
              </a:rPr>
              <a:t>इसके बाद वह और उसकी माता, उसके भाई, उसके चेले, कफरनहूम को गए और वहाँ कुछ दिन रहे।</a:t>
            </a:r>
            <a:endParaRPr lang="en-IN" sz="4000" dirty="0"/>
          </a:p>
        </p:txBody>
      </p:sp>
      <p:pic>
        <p:nvPicPr>
          <p:cNvPr id="15" name="Audio 14">
            <a:hlinkClick r:id="" action="ppaction://media"/>
            <a:extLst>
              <a:ext uri="{FF2B5EF4-FFF2-40B4-BE49-F238E27FC236}">
                <a16:creationId xmlns:a16="http://schemas.microsoft.com/office/drawing/2014/main" id="{0840F83B-40BA-58CE-B3D0-214719FE0E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0383"/>
    </mc:Choice>
    <mc:Fallback xmlns="">
      <p:transition spd="slow" advTm="10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5" name="TextBox 4">
            <a:extLst>
              <a:ext uri="{FF2B5EF4-FFF2-40B4-BE49-F238E27FC236}">
                <a16:creationId xmlns:a16="http://schemas.microsoft.com/office/drawing/2014/main" id="{D7928343-F9F9-056D-D583-FC3A420F518D}"/>
              </a:ext>
            </a:extLst>
          </p:cNvPr>
          <p:cNvSpPr txBox="1"/>
          <p:nvPr/>
        </p:nvSpPr>
        <p:spPr>
          <a:xfrm>
            <a:off x="435380" y="339173"/>
            <a:ext cx="39243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608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Wedding at Cana - John 2:1-12</a:t>
            </a:r>
            <a:endParaRPr lang="en-ZA" sz="6000" dirty="0"/>
          </a:p>
        </p:txBody>
      </p:sp>
      <p:sp>
        <p:nvSpPr>
          <p:cNvPr id="3" name="TextBox 2">
            <a:extLst>
              <a:ext uri="{FF2B5EF4-FFF2-40B4-BE49-F238E27FC236}">
                <a16:creationId xmlns:a16="http://schemas.microsoft.com/office/drawing/2014/main" id="{A6E9E8D0-C2F8-9328-0304-BC0B283E5330}"/>
              </a:ext>
            </a:extLst>
          </p:cNvPr>
          <p:cNvSpPr txBox="1"/>
          <p:nvPr/>
        </p:nvSpPr>
        <p:spPr>
          <a:xfrm>
            <a:off x="6096000" y="166254"/>
            <a:ext cx="6096000" cy="6558101"/>
          </a:xfrm>
          <a:prstGeom prst="rect">
            <a:avLst/>
          </a:prstGeom>
          <a:noFill/>
        </p:spPr>
        <p:txBody>
          <a:bodyPr wrap="square" rtlCol="0">
            <a:noAutofit/>
          </a:bodyPr>
          <a:lstStyle/>
          <a:p>
            <a:r>
              <a:rPr lang="hi-IN" sz="4800" dirty="0"/>
              <a:t>काना में विवाह - यूहन्ना 2:1-12</a:t>
            </a:r>
            <a:endParaRPr lang="en-IN" sz="4800" dirty="0"/>
          </a:p>
        </p:txBody>
      </p:sp>
      <p:pic>
        <p:nvPicPr>
          <p:cNvPr id="25" name="Audio 24">
            <a:hlinkClick r:id="" action="ppaction://media"/>
            <a:extLst>
              <a:ext uri="{FF2B5EF4-FFF2-40B4-BE49-F238E27FC236}">
                <a16:creationId xmlns:a16="http://schemas.microsoft.com/office/drawing/2014/main" id="{F278A702-0759-83FD-37F8-975D014364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414"/>
    </mc:Choice>
    <mc:Fallback xmlns="">
      <p:transition spd="slow" advTm="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520FBE1-A7D7-432D-AF21-4A06F1D0A14F}"/>
              </a:ext>
            </a:extLst>
          </p:cNvPr>
          <p:cNvPicPr>
            <a:picLocks noChangeAspect="1"/>
          </p:cNvPicPr>
          <p:nvPr/>
        </p:nvPicPr>
        <p:blipFill>
          <a:blip r:embed="rId2"/>
          <a:stretch>
            <a:fillRect/>
          </a:stretch>
        </p:blipFill>
        <p:spPr>
          <a:xfrm>
            <a:off x="0" y="1"/>
            <a:ext cx="12191999" cy="7155150"/>
          </a:xfrm>
          <a:prstGeom prst="rect">
            <a:avLst/>
          </a:prstGeom>
        </p:spPr>
      </p:pic>
      <p:sp>
        <p:nvSpPr>
          <p:cNvPr id="3" name="TextBox 2">
            <a:extLst>
              <a:ext uri="{FF2B5EF4-FFF2-40B4-BE49-F238E27FC236}">
                <a16:creationId xmlns:a16="http://schemas.microsoft.com/office/drawing/2014/main" id="{340989BF-A275-5BA6-47C6-24592E4E3FCE}"/>
              </a:ext>
            </a:extLst>
          </p:cNvPr>
          <p:cNvSpPr txBox="1"/>
          <p:nvPr/>
        </p:nvSpPr>
        <p:spPr>
          <a:xfrm>
            <a:off x="268789" y="342153"/>
            <a:ext cx="6589211" cy="2844800"/>
          </a:xfrm>
          <a:prstGeom prst="rect">
            <a:avLst/>
          </a:prstGeom>
          <a:noFill/>
        </p:spPr>
        <p:txBody>
          <a:bodyPr wrap="square" rtlCol="0">
            <a:noAutofit/>
          </a:bodyPr>
          <a:lstStyle/>
          <a:p>
            <a:r>
              <a:rPr lang="hi-IN" sz="6000" b="0" i="0" u="none" strike="noStrike" baseline="0" dirty="0">
                <a:solidFill>
                  <a:schemeClr val="bg1"/>
                </a:solidFill>
                <a:latin typeface="TimesNewRomanPSMT"/>
              </a:rPr>
              <a:t>काना नगर में विवाह - यूहन्ना 2:1-12</a:t>
            </a: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a:t>
            </a:r>
            <a:r>
              <a:rPr lang="en-US" sz="4000" b="0" i="0" dirty="0">
                <a:solidFill>
                  <a:srgbClr val="121212"/>
                </a:solidFill>
                <a:effectLst/>
                <a:latin typeface="Inter" panose="020B0502030000000004" pitchFamily="34" charset="0"/>
              </a:rPr>
              <a:t>On the third day a wedding took place at Cana in Galilee. Jesus’ mother was there, </a:t>
            </a:r>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and Jesus and His disciples had also been invited to the wedding. s</a:t>
            </a:r>
            <a:endParaRPr lang="en-ZA" sz="1600" dirty="0"/>
          </a:p>
        </p:txBody>
      </p:sp>
      <p:sp>
        <p:nvSpPr>
          <p:cNvPr id="2" name="TextBox 1">
            <a:extLst>
              <a:ext uri="{FF2B5EF4-FFF2-40B4-BE49-F238E27FC236}">
                <a16:creationId xmlns:a16="http://schemas.microsoft.com/office/drawing/2014/main" id="{BB43D695-5A7F-058A-C898-F345C2F63BC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फिर तीसरे दिन गलील के काना</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में किसी का विवाह था, और यीशु की माता भी वहाँ थी। </a:t>
            </a:r>
            <a:r>
              <a:rPr lang="hi-IN" sz="3600" b="0" i="0" dirty="0">
                <a:solidFill>
                  <a:schemeClr val="bg1">
                    <a:lumMod val="50000"/>
                  </a:schemeClr>
                </a:solidFill>
                <a:effectLst/>
                <a:latin typeface="Inter" panose="020B0502030000000004" pitchFamily="34" charset="0"/>
              </a:rPr>
              <a:t>2</a:t>
            </a:r>
            <a:r>
              <a:rPr lang="hi-IN" sz="3600" b="0" i="0" dirty="0">
                <a:solidFill>
                  <a:srgbClr val="121212"/>
                </a:solidFill>
                <a:effectLst/>
                <a:latin typeface="Inter" panose="020B0502030000000004" pitchFamily="34" charset="0"/>
              </a:rPr>
              <a:t> यीशु और उसके चेले भी उस विवाह में निमंत्रित थे।</a:t>
            </a:r>
            <a:endParaRPr lang="en-IN" sz="3600" dirty="0"/>
          </a:p>
        </p:txBody>
      </p:sp>
      <p:pic>
        <p:nvPicPr>
          <p:cNvPr id="53" name="Audio 52">
            <a:hlinkClick r:id="" action="ppaction://media"/>
            <a:extLst>
              <a:ext uri="{FF2B5EF4-FFF2-40B4-BE49-F238E27FC236}">
                <a16:creationId xmlns:a16="http://schemas.microsoft.com/office/drawing/2014/main" id="{63D07F86-38CE-C3BD-8C28-F80CC22517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6497"/>
    </mc:Choice>
    <mc:Fallback xmlns="">
      <p:transition spd="slow" advTm="16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610457-E8D2-3851-9F04-AF9DA1A11C2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E8DCB41-BCF6-CF33-8EDF-21B4D289CED5}"/>
              </a:ext>
            </a:extLst>
          </p:cNvPr>
          <p:cNvSpPr txBox="1"/>
          <p:nvPr/>
        </p:nvSpPr>
        <p:spPr>
          <a:xfrm>
            <a:off x="435380" y="5776587"/>
            <a:ext cx="39243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a:t>
            </a:r>
            <a:r>
              <a:rPr lang="hi-IN"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When the wine ran out, Jesus’ mother said to Him, “They have no more wine.”</a:t>
            </a:r>
          </a:p>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“Woman, why does this concern us?” Jesus replied. “My hour has not yet come.”</a:t>
            </a:r>
          </a:p>
        </p:txBody>
      </p:sp>
      <p:sp>
        <p:nvSpPr>
          <p:cNvPr id="3" name="TextBox 2">
            <a:extLst>
              <a:ext uri="{FF2B5EF4-FFF2-40B4-BE49-F238E27FC236}">
                <a16:creationId xmlns:a16="http://schemas.microsoft.com/office/drawing/2014/main" id="{85445438-64E5-C109-5C02-9602B5C075D5}"/>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 जब दाखरस खत्म हो गया, तो यीशु की माता ने उससे कहा, “उनके पास दाखरस नहीं रहा</a:t>
            </a:r>
            <a:r>
              <a:rPr lang="en-US" sz="3600" b="0" i="0" dirty="0">
                <a:solidFill>
                  <a:srgbClr val="121212"/>
                </a:solidFill>
                <a:effectLst/>
                <a:latin typeface="Inter" panose="020B0502030000000004" pitchFamily="34" charset="0"/>
              </a:rPr>
              <a:t>b।” </a:t>
            </a:r>
            <a:r>
              <a:rPr lang="en-US" sz="3600" b="0" i="0" dirty="0">
                <a:solidFill>
                  <a:schemeClr val="bg1">
                    <a:lumMod val="50000"/>
                  </a:schemeClr>
                </a:solidFill>
                <a:effectLst/>
                <a:latin typeface="Inter" panose="020B0502030000000004" pitchFamily="34" charset="0"/>
              </a:rPr>
              <a:t>4</a:t>
            </a:r>
            <a:r>
              <a:rPr lang="en-US" sz="3600" b="0" i="0" dirty="0">
                <a:solidFill>
                  <a:srgbClr val="121212"/>
                </a:solidFill>
                <a:effectLst/>
                <a:latin typeface="Inter" panose="020B0502030000000004" pitchFamily="34" charset="0"/>
              </a:rPr>
              <a:t> </a:t>
            </a:r>
            <a:r>
              <a:rPr lang="hi-IN" sz="3600" b="0" i="0" dirty="0">
                <a:solidFill>
                  <a:srgbClr val="121212"/>
                </a:solidFill>
                <a:effectLst/>
                <a:latin typeface="Inter" panose="020B0502030000000004" pitchFamily="34" charset="0"/>
              </a:rPr>
              <a:t>यीशु ने उससे कहा, “हे महिला मुझे तुझ से क्या काम? अभीमेरा समय</a:t>
            </a:r>
            <a:r>
              <a:rPr lang="en-US" sz="3600" b="0" i="0" dirty="0">
                <a:solidFill>
                  <a:srgbClr val="121212"/>
                </a:solidFill>
                <a:effectLst/>
                <a:latin typeface="Inter" panose="020B0502030000000004" pitchFamily="34" charset="0"/>
              </a:rPr>
              <a:t>c</a:t>
            </a:r>
            <a:r>
              <a:rPr lang="hi-IN" sz="3600" b="0" i="0" dirty="0">
                <a:solidFill>
                  <a:srgbClr val="121212"/>
                </a:solidFill>
                <a:effectLst/>
                <a:latin typeface="Inter" panose="020B0502030000000004" pitchFamily="34" charset="0"/>
              </a:rPr>
              <a:t>नहीं आया।”</a:t>
            </a:r>
          </a:p>
        </p:txBody>
      </p:sp>
      <p:pic>
        <p:nvPicPr>
          <p:cNvPr id="26" name="Audio 25">
            <a:hlinkClick r:id="" action="ppaction://media"/>
            <a:extLst>
              <a:ext uri="{FF2B5EF4-FFF2-40B4-BE49-F238E27FC236}">
                <a16:creationId xmlns:a16="http://schemas.microsoft.com/office/drawing/2014/main" id="{B54BDAD3-5CF5-21F7-7CF9-F13D525384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725"/>
    </mc:Choice>
    <mc:Fallback xmlns="">
      <p:transition spd="slow" advTm="20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622AE1-6F9B-AF0B-411C-5D47FA231E4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E3D679F-010C-7CEA-B4EE-C7560F626CA5}"/>
              </a:ext>
            </a:extLst>
          </p:cNvPr>
          <p:cNvSpPr txBox="1"/>
          <p:nvPr/>
        </p:nvSpPr>
        <p:spPr>
          <a:xfrm>
            <a:off x="435380" y="339173"/>
            <a:ext cx="392434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His mother said to the servants, “Do whatever He tells you.”</a:t>
            </a:r>
            <a:endParaRPr lang="en-ZA" sz="2000" dirty="0"/>
          </a:p>
        </p:txBody>
      </p:sp>
      <p:sp>
        <p:nvSpPr>
          <p:cNvPr id="2" name="TextBox 1">
            <a:extLst>
              <a:ext uri="{FF2B5EF4-FFF2-40B4-BE49-F238E27FC236}">
                <a16:creationId xmlns:a16="http://schemas.microsoft.com/office/drawing/2014/main" id="{CB29C58E-1135-986D-3EBF-83937DD2DDD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 उसकी माता ने सेवकों से कहा, “जो कुछ वह तुम से कहे, वही करना।”</a:t>
            </a:r>
            <a:endParaRPr lang="en-IN" sz="3600" dirty="0"/>
          </a:p>
        </p:txBody>
      </p:sp>
      <p:pic>
        <p:nvPicPr>
          <p:cNvPr id="29" name="Audio 28">
            <a:hlinkClick r:id="" action="ppaction://media"/>
            <a:extLst>
              <a:ext uri="{FF2B5EF4-FFF2-40B4-BE49-F238E27FC236}">
                <a16:creationId xmlns:a16="http://schemas.microsoft.com/office/drawing/2014/main" id="{0D99701D-D104-5C00-B39B-05E3B12CD5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5655"/>
    </mc:Choice>
    <mc:Fallback xmlns="">
      <p:transition spd="slow" advTm="5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3463</TotalTime>
  <Words>914</Words>
  <Application>Microsoft Office PowerPoint</Application>
  <PresentationFormat>Widescreen</PresentationFormat>
  <Paragraphs>59</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53</cp:revision>
  <dcterms:created xsi:type="dcterms:W3CDTF">2021-07-20T09:23:46Z</dcterms:created>
  <dcterms:modified xsi:type="dcterms:W3CDTF">2024-08-05T07:51:57Z</dcterms:modified>
</cp:coreProperties>
</file>