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C5095-70EA-4639-AC58-6ABCA60E0B62}" v="126" dt="2023-12-18T06:15:4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0E9264-17AF-4FBA-8574-27B547E102B1}"/>
    <pc:docChg chg="modSld">
      <pc:chgData name="Alfred Smith" userId="3c60a3631c0db8ad" providerId="LiveId" clId="{400E9264-17AF-4FBA-8574-27B547E102B1}" dt="2023-01-25T14:42:30.186" v="0"/>
      <pc:docMkLst>
        <pc:docMk/>
      </pc:docMkLst>
      <pc:sldChg chg="modSp mod">
        <pc:chgData name="Alfred Smith" userId="3c60a3631c0db8ad" providerId="LiveId" clId="{400E9264-17AF-4FBA-8574-27B547E102B1}" dt="2023-01-25T14:42:30.186" v="0"/>
        <pc:sldMkLst>
          <pc:docMk/>
          <pc:sldMk cId="826482979" sldId="468"/>
        </pc:sldMkLst>
        <pc:spChg chg="mod">
          <ac:chgData name="Alfred Smith" userId="3c60a3631c0db8ad" providerId="LiveId" clId="{400E9264-17AF-4FBA-8574-27B547E102B1}" dt="2023-01-25T14:42:30.186" v="0"/>
          <ac:spMkLst>
            <pc:docMk/>
            <pc:sldMk cId="826482979" sldId="468"/>
            <ac:spMk id="3" creationId="{5F96472B-1870-F55F-618C-EA4C69EAE1B6}"/>
          </ac:spMkLst>
        </pc:spChg>
      </pc:sldChg>
    </pc:docChg>
  </pc:docChgLst>
  <pc:docChgLst>
    <pc:chgData name="Leonie Smith" userId="fed1330f33f5650e" providerId="LiveId" clId="{FCF4E5E7-8EA8-4509-BB89-19BC2E891B3B}"/>
    <pc:docChg chg="custSel modSld">
      <pc:chgData name="Leonie Smith" userId="fed1330f33f5650e" providerId="LiveId" clId="{FCF4E5E7-8EA8-4509-BB89-19BC2E891B3B}" dt="2023-01-13T08:27:35.287" v="109"/>
      <pc:docMkLst>
        <pc:docMk/>
      </pc:docMkLst>
      <pc:sldChg chg="addSp delSp modSp mod modTransition">
        <pc:chgData name="Leonie Smith" userId="fed1330f33f5650e" providerId="LiveId" clId="{FCF4E5E7-8EA8-4509-BB89-19BC2E891B3B}" dt="2023-01-09T12:49:36.644" v="16" actId="21"/>
        <pc:sldMkLst>
          <pc:docMk/>
          <pc:sldMk cId="3759221820" sldId="439"/>
        </pc:sldMkLst>
        <pc:spChg chg="del">
          <ac:chgData name="Leonie Smith" userId="fed1330f33f5650e" providerId="LiveId" clId="{FCF4E5E7-8EA8-4509-BB89-19BC2E891B3B}" dt="2023-01-09T12:48:12.665" v="0" actId="21"/>
          <ac:spMkLst>
            <pc:docMk/>
            <pc:sldMk cId="3759221820" sldId="439"/>
            <ac:spMk id="2" creationId="{AB7F7C71-64DE-080E-1115-606780BF5A8D}"/>
          </ac:spMkLst>
        </pc:spChg>
        <pc:spChg chg="del">
          <ac:chgData name="Leonie Smith" userId="fed1330f33f5650e" providerId="LiveId" clId="{FCF4E5E7-8EA8-4509-BB89-19BC2E891B3B}" dt="2023-01-09T12:49:34.209" v="15" actId="21"/>
          <ac:spMkLst>
            <pc:docMk/>
            <pc:sldMk cId="3759221820" sldId="439"/>
            <ac:spMk id="4" creationId="{9A13E2D8-2F59-44C1-B1D2-79C300C26DD4}"/>
          </ac:spMkLst>
        </pc:spChg>
        <pc:spChg chg="add mod">
          <ac:chgData name="Leonie Smith" userId="fed1330f33f5650e" providerId="LiveId" clId="{FCF4E5E7-8EA8-4509-BB89-19BC2E891B3B}" dt="2023-01-09T12:49:05.408" v="13"/>
          <ac:spMkLst>
            <pc:docMk/>
            <pc:sldMk cId="3759221820" sldId="439"/>
            <ac:spMk id="5" creationId="{FB4DAF33-601C-4F15-6B15-4027C2FB51E3}"/>
          </ac:spMkLst>
        </pc:spChg>
        <pc:spChg chg="del">
          <ac:chgData name="Leonie Smith" userId="fed1330f33f5650e" providerId="LiveId" clId="{FCF4E5E7-8EA8-4509-BB89-19BC2E891B3B}" dt="2023-01-09T12:49:36.644" v="16" actId="21"/>
          <ac:spMkLst>
            <pc:docMk/>
            <pc:sldMk cId="3759221820" sldId="439"/>
            <ac:spMk id="6" creationId="{416C064E-628E-47C0-A712-DB178FE9901E}"/>
          </ac:spMkLst>
        </pc:spChg>
      </pc:sldChg>
      <pc:sldChg chg="addSp delSp modSp mod modTransition modAnim">
        <pc:chgData name="Leonie Smith" userId="fed1330f33f5650e" providerId="LiveId" clId="{FCF4E5E7-8EA8-4509-BB89-19BC2E891B3B}" dt="2023-01-09T12:53:10.696" v="90"/>
        <pc:sldMkLst>
          <pc:docMk/>
          <pc:sldMk cId="923867738" sldId="440"/>
        </pc:sldMkLst>
        <pc:spChg chg="add mod">
          <ac:chgData name="Leonie Smith" userId="fed1330f33f5650e" providerId="LiveId" clId="{FCF4E5E7-8EA8-4509-BB89-19BC2E891B3B}" dt="2023-01-09T12:53:10.696" v="90"/>
          <ac:spMkLst>
            <pc:docMk/>
            <pc:sldMk cId="923867738" sldId="440"/>
            <ac:spMk id="2" creationId="{810DF474-C80F-1401-F7EE-6B44BC7658A2}"/>
          </ac:spMkLst>
        </pc:spChg>
        <pc:spChg chg="mod">
          <ac:chgData name="Leonie Smith" userId="fed1330f33f5650e" providerId="LiveId" clId="{FCF4E5E7-8EA8-4509-BB89-19BC2E891B3B}" dt="2023-01-09T12:48:26.190" v="4" actId="21"/>
          <ac:spMkLst>
            <pc:docMk/>
            <pc:sldMk cId="923867738" sldId="440"/>
            <ac:spMk id="4" creationId="{9A13E2D8-2F59-44C1-B1D2-79C300C26DD4}"/>
          </ac:spMkLst>
        </pc:spChg>
        <pc:spChg chg="del">
          <ac:chgData name="Leonie Smith" userId="fed1330f33f5650e" providerId="LiveId" clId="{FCF4E5E7-8EA8-4509-BB89-19BC2E891B3B}" dt="2023-01-09T12:49:39.868" v="17" actId="21"/>
          <ac:spMkLst>
            <pc:docMk/>
            <pc:sldMk cId="923867738" sldId="440"/>
            <ac:spMk id="6" creationId="{416C064E-628E-47C0-A712-DB178FE9901E}"/>
          </ac:spMkLst>
        </pc:spChg>
        <pc:picChg chg="del">
          <ac:chgData name="Leonie Smith" userId="fed1330f33f5650e" providerId="LiveId" clId="{FCF4E5E7-8EA8-4509-BB89-19BC2E891B3B}" dt="2023-01-09T12:49:22.111" v="14"/>
          <ac:picMkLst>
            <pc:docMk/>
            <pc:sldMk cId="923867738" sldId="440"/>
            <ac:picMk id="7" creationId="{B32878F1-38B7-C3D8-4FF1-362FFDAFCD7B}"/>
          </ac:picMkLst>
        </pc:picChg>
      </pc:sldChg>
      <pc:sldChg chg="delSp modSp mod modTransition">
        <pc:chgData name="Leonie Smith" userId="fed1330f33f5650e" providerId="LiveId" clId="{FCF4E5E7-8EA8-4509-BB89-19BC2E891B3B}" dt="2023-01-09T12:49:43.257" v="19" actId="21"/>
        <pc:sldMkLst>
          <pc:docMk/>
          <pc:sldMk cId="3676245138" sldId="441"/>
        </pc:sldMkLst>
        <pc:spChg chg="mod">
          <ac:chgData name="Leonie Smith" userId="fed1330f33f5650e" providerId="LiveId" clId="{FCF4E5E7-8EA8-4509-BB89-19BC2E891B3B}" dt="2023-01-09T12:48:59.226" v="12" actId="14100"/>
          <ac:spMkLst>
            <pc:docMk/>
            <pc:sldMk cId="3676245138" sldId="441"/>
            <ac:spMk id="2" creationId="{0B679CD3-7C4E-220A-DD0A-D9A3DAF10DB2}"/>
          </ac:spMkLst>
        </pc:spChg>
        <pc:spChg chg="del">
          <ac:chgData name="Leonie Smith" userId="fed1330f33f5650e" providerId="LiveId" clId="{FCF4E5E7-8EA8-4509-BB89-19BC2E891B3B}" dt="2023-01-09T12:49:42.040" v="18" actId="21"/>
          <ac:spMkLst>
            <pc:docMk/>
            <pc:sldMk cId="3676245138" sldId="441"/>
            <ac:spMk id="4" creationId="{9A13E2D8-2F59-44C1-B1D2-79C300C26DD4}"/>
          </ac:spMkLst>
        </pc:spChg>
        <pc:spChg chg="del">
          <ac:chgData name="Leonie Smith" userId="fed1330f33f5650e" providerId="LiveId" clId="{FCF4E5E7-8EA8-4509-BB89-19BC2E891B3B}" dt="2023-01-09T12:49:43.257" v="19" actId="21"/>
          <ac:spMkLst>
            <pc:docMk/>
            <pc:sldMk cId="3676245138" sldId="441"/>
            <ac:spMk id="6" creationId="{416C064E-628E-47C0-A712-DB178FE9901E}"/>
          </ac:spMkLst>
        </pc:spChg>
      </pc:sldChg>
      <pc:sldChg chg="addSp delSp modSp mod modTransition modAnim">
        <pc:chgData name="Leonie Smith" userId="fed1330f33f5650e" providerId="LiveId" clId="{FCF4E5E7-8EA8-4509-BB89-19BC2E891B3B}" dt="2023-01-09T12:53:08.578" v="89"/>
        <pc:sldMkLst>
          <pc:docMk/>
          <pc:sldMk cId="2180228365" sldId="442"/>
        </pc:sldMkLst>
        <pc:spChg chg="add mod">
          <ac:chgData name="Leonie Smith" userId="fed1330f33f5650e" providerId="LiveId" clId="{FCF4E5E7-8EA8-4509-BB89-19BC2E891B3B}" dt="2023-01-09T12:53:08.578" v="89"/>
          <ac:spMkLst>
            <pc:docMk/>
            <pc:sldMk cId="2180228365" sldId="442"/>
            <ac:spMk id="2" creationId="{6F1C313A-874E-E0A7-446B-9D3EAC287382}"/>
          </ac:spMkLst>
        </pc:spChg>
        <pc:spChg chg="del">
          <ac:chgData name="Leonie Smith" userId="fed1330f33f5650e" providerId="LiveId" clId="{FCF4E5E7-8EA8-4509-BB89-19BC2E891B3B}" dt="2023-01-09T12:49:47.005" v="20" actId="21"/>
          <ac:spMkLst>
            <pc:docMk/>
            <pc:sldMk cId="2180228365" sldId="442"/>
            <ac:spMk id="6" creationId="{416C064E-628E-47C0-A712-DB178FE9901E}"/>
          </ac:spMkLst>
        </pc:spChg>
        <pc:picChg chg="del">
          <ac:chgData name="Leonie Smith" userId="fed1330f33f5650e" providerId="LiveId" clId="{FCF4E5E7-8EA8-4509-BB89-19BC2E891B3B}" dt="2023-01-09T12:49:22.111" v="14"/>
          <ac:picMkLst>
            <pc:docMk/>
            <pc:sldMk cId="2180228365" sldId="442"/>
            <ac:picMk id="3" creationId="{3318F4A1-2E71-81BB-F7E8-5A3B5DD2C59A}"/>
          </ac:picMkLst>
        </pc:picChg>
      </pc:sldChg>
      <pc:sldChg chg="delSp modSp mod modTransition">
        <pc:chgData name="Leonie Smith" userId="fed1330f33f5650e" providerId="LiveId" clId="{FCF4E5E7-8EA8-4509-BB89-19BC2E891B3B}" dt="2023-01-09T12:53:33.357" v="91"/>
        <pc:sldMkLst>
          <pc:docMk/>
          <pc:sldMk cId="3095902142" sldId="443"/>
        </pc:sldMkLst>
        <pc:spChg chg="mod">
          <ac:chgData name="Leonie Smith" userId="fed1330f33f5650e" providerId="LiveId" clId="{FCF4E5E7-8EA8-4509-BB89-19BC2E891B3B}" dt="2023-01-09T12:53:33.357" v="91"/>
          <ac:spMkLst>
            <pc:docMk/>
            <pc:sldMk cId="3095902142" sldId="443"/>
            <ac:spMk id="2" creationId="{74B8A67F-C0C8-1F1F-0682-47D2F94C8BBF}"/>
          </ac:spMkLst>
        </pc:spChg>
        <pc:spChg chg="del">
          <ac:chgData name="Leonie Smith" userId="fed1330f33f5650e" providerId="LiveId" clId="{FCF4E5E7-8EA8-4509-BB89-19BC2E891B3B}" dt="2023-01-09T12:49:50.833" v="21" actId="21"/>
          <ac:spMkLst>
            <pc:docMk/>
            <pc:sldMk cId="3095902142" sldId="443"/>
            <ac:spMk id="4" creationId="{9A13E2D8-2F59-44C1-B1D2-79C300C26DD4}"/>
          </ac:spMkLst>
        </pc:spChg>
        <pc:spChg chg="del">
          <ac:chgData name="Leonie Smith" userId="fed1330f33f5650e" providerId="LiveId" clId="{FCF4E5E7-8EA8-4509-BB89-19BC2E891B3B}" dt="2023-01-09T12:49:52.048" v="22" actId="21"/>
          <ac:spMkLst>
            <pc:docMk/>
            <pc:sldMk cId="3095902142" sldId="443"/>
            <ac:spMk id="6" creationId="{416C064E-628E-47C0-A712-DB178FE9901E}"/>
          </ac:spMkLst>
        </pc:spChg>
      </pc:sldChg>
      <pc:sldChg chg="addSp delSp modSp mod modTransition modAnim">
        <pc:chgData name="Leonie Smith" userId="fed1330f33f5650e" providerId="LiveId" clId="{FCF4E5E7-8EA8-4509-BB89-19BC2E891B3B}" dt="2023-01-09T12:53:06.781" v="88"/>
        <pc:sldMkLst>
          <pc:docMk/>
          <pc:sldMk cId="1718612039" sldId="444"/>
        </pc:sldMkLst>
        <pc:spChg chg="add mod">
          <ac:chgData name="Leonie Smith" userId="fed1330f33f5650e" providerId="LiveId" clId="{FCF4E5E7-8EA8-4509-BB89-19BC2E891B3B}" dt="2023-01-09T12:53:06.781" v="88"/>
          <ac:spMkLst>
            <pc:docMk/>
            <pc:sldMk cId="1718612039" sldId="444"/>
            <ac:spMk id="2" creationId="{A60DCE11-85C4-BEA7-EED0-450A5F452A9F}"/>
          </ac:spMkLst>
        </pc:spChg>
        <pc:spChg chg="del">
          <ac:chgData name="Leonie Smith" userId="fed1330f33f5650e" providerId="LiveId" clId="{FCF4E5E7-8EA8-4509-BB89-19BC2E891B3B}" dt="2023-01-09T12:49:54.724" v="23" actId="21"/>
          <ac:spMkLst>
            <pc:docMk/>
            <pc:sldMk cId="1718612039" sldId="444"/>
            <ac:spMk id="6" creationId="{416C064E-628E-47C0-A712-DB178FE9901E}"/>
          </ac:spMkLst>
        </pc:spChg>
        <pc:picChg chg="del">
          <ac:chgData name="Leonie Smith" userId="fed1330f33f5650e" providerId="LiveId" clId="{FCF4E5E7-8EA8-4509-BB89-19BC2E891B3B}" dt="2023-01-09T12:49:22.111" v="14"/>
          <ac:picMkLst>
            <pc:docMk/>
            <pc:sldMk cId="1718612039" sldId="444"/>
            <ac:picMk id="7" creationId="{A48AB3FF-4036-3F4A-4C30-0013FD855305}"/>
          </ac:picMkLst>
        </pc:picChg>
      </pc:sldChg>
      <pc:sldChg chg="delSp modSp mod modTransition">
        <pc:chgData name="Leonie Smith" userId="fed1330f33f5650e" providerId="LiveId" clId="{FCF4E5E7-8EA8-4509-BB89-19BC2E891B3B}" dt="2023-01-09T12:53:38.922" v="92"/>
        <pc:sldMkLst>
          <pc:docMk/>
          <pc:sldMk cId="2166098122" sldId="445"/>
        </pc:sldMkLst>
        <pc:spChg chg="mod">
          <ac:chgData name="Leonie Smith" userId="fed1330f33f5650e" providerId="LiveId" clId="{FCF4E5E7-8EA8-4509-BB89-19BC2E891B3B}" dt="2023-01-09T12:53:38.922" v="92"/>
          <ac:spMkLst>
            <pc:docMk/>
            <pc:sldMk cId="2166098122" sldId="445"/>
            <ac:spMk id="2" creationId="{5F4CFC14-4A02-D72D-8A2F-4A7CA51117DE}"/>
          </ac:spMkLst>
        </pc:spChg>
        <pc:spChg chg="del">
          <ac:chgData name="Leonie Smith" userId="fed1330f33f5650e" providerId="LiveId" clId="{FCF4E5E7-8EA8-4509-BB89-19BC2E891B3B}" dt="2023-01-09T12:49:58.192" v="24" actId="21"/>
          <ac:spMkLst>
            <pc:docMk/>
            <pc:sldMk cId="2166098122" sldId="445"/>
            <ac:spMk id="4" creationId="{9A13E2D8-2F59-44C1-B1D2-79C300C26DD4}"/>
          </ac:spMkLst>
        </pc:spChg>
        <pc:spChg chg="del">
          <ac:chgData name="Leonie Smith" userId="fed1330f33f5650e" providerId="LiveId" clId="{FCF4E5E7-8EA8-4509-BB89-19BC2E891B3B}" dt="2023-01-09T12:49:59.292" v="25" actId="21"/>
          <ac:spMkLst>
            <pc:docMk/>
            <pc:sldMk cId="2166098122" sldId="445"/>
            <ac:spMk id="6" creationId="{416C064E-628E-47C0-A712-DB178FE9901E}"/>
          </ac:spMkLst>
        </pc:spChg>
      </pc:sldChg>
      <pc:sldChg chg="addSp delSp modSp mod modTransition modAnim">
        <pc:chgData name="Leonie Smith" userId="fed1330f33f5650e" providerId="LiveId" clId="{FCF4E5E7-8EA8-4509-BB89-19BC2E891B3B}" dt="2023-01-09T12:53:05.058" v="87"/>
        <pc:sldMkLst>
          <pc:docMk/>
          <pc:sldMk cId="665805102" sldId="446"/>
        </pc:sldMkLst>
        <pc:spChg chg="add mod">
          <ac:chgData name="Leonie Smith" userId="fed1330f33f5650e" providerId="LiveId" clId="{FCF4E5E7-8EA8-4509-BB89-19BC2E891B3B}" dt="2023-01-09T12:53:05.058" v="87"/>
          <ac:spMkLst>
            <pc:docMk/>
            <pc:sldMk cId="665805102" sldId="446"/>
            <ac:spMk id="2" creationId="{115B7795-9F06-09AD-DB95-F8F5399A536C}"/>
          </ac:spMkLst>
        </pc:spChg>
        <pc:spChg chg="del">
          <ac:chgData name="Leonie Smith" userId="fed1330f33f5650e" providerId="LiveId" clId="{FCF4E5E7-8EA8-4509-BB89-19BC2E891B3B}" dt="2023-01-09T12:50:02.798" v="26" actId="21"/>
          <ac:spMkLst>
            <pc:docMk/>
            <pc:sldMk cId="665805102" sldId="446"/>
            <ac:spMk id="6" creationId="{416C064E-628E-47C0-A712-DB178FE9901E}"/>
          </ac:spMkLst>
        </pc:spChg>
        <pc:picChg chg="del">
          <ac:chgData name="Leonie Smith" userId="fed1330f33f5650e" providerId="LiveId" clId="{FCF4E5E7-8EA8-4509-BB89-19BC2E891B3B}" dt="2023-01-09T12:49:22.111" v="14"/>
          <ac:picMkLst>
            <pc:docMk/>
            <pc:sldMk cId="665805102" sldId="446"/>
            <ac:picMk id="3" creationId="{F2591048-E018-3799-BFB3-6D99714D31ED}"/>
          </ac:picMkLst>
        </pc:picChg>
      </pc:sldChg>
      <pc:sldChg chg="delSp modSp mod modTransition">
        <pc:chgData name="Leonie Smith" userId="fed1330f33f5650e" providerId="LiveId" clId="{FCF4E5E7-8EA8-4509-BB89-19BC2E891B3B}" dt="2023-01-09T12:53:45.231" v="93"/>
        <pc:sldMkLst>
          <pc:docMk/>
          <pc:sldMk cId="2422728137" sldId="447"/>
        </pc:sldMkLst>
        <pc:spChg chg="mod">
          <ac:chgData name="Leonie Smith" userId="fed1330f33f5650e" providerId="LiveId" clId="{FCF4E5E7-8EA8-4509-BB89-19BC2E891B3B}" dt="2023-01-09T12:53:45.231" v="93"/>
          <ac:spMkLst>
            <pc:docMk/>
            <pc:sldMk cId="2422728137" sldId="447"/>
            <ac:spMk id="2" creationId="{F1BDDAA4-349E-917C-983F-8C9F398259F5}"/>
          </ac:spMkLst>
        </pc:spChg>
        <pc:spChg chg="del">
          <ac:chgData name="Leonie Smith" userId="fed1330f33f5650e" providerId="LiveId" clId="{FCF4E5E7-8EA8-4509-BB89-19BC2E891B3B}" dt="2023-01-09T12:50:06.642" v="27" actId="21"/>
          <ac:spMkLst>
            <pc:docMk/>
            <pc:sldMk cId="2422728137" sldId="447"/>
            <ac:spMk id="4" creationId="{9A13E2D8-2F59-44C1-B1D2-79C300C26DD4}"/>
          </ac:spMkLst>
        </pc:spChg>
        <pc:spChg chg="del">
          <ac:chgData name="Leonie Smith" userId="fed1330f33f5650e" providerId="LiveId" clId="{FCF4E5E7-8EA8-4509-BB89-19BC2E891B3B}" dt="2023-01-09T12:50:07.677" v="28" actId="21"/>
          <ac:spMkLst>
            <pc:docMk/>
            <pc:sldMk cId="2422728137" sldId="447"/>
            <ac:spMk id="6" creationId="{416C064E-628E-47C0-A712-DB178FE9901E}"/>
          </ac:spMkLst>
        </pc:spChg>
      </pc:sldChg>
      <pc:sldChg chg="addSp delSp modSp mod modTransition modAnim">
        <pc:chgData name="Leonie Smith" userId="fed1330f33f5650e" providerId="LiveId" clId="{FCF4E5E7-8EA8-4509-BB89-19BC2E891B3B}" dt="2023-01-09T12:53:03.166" v="86"/>
        <pc:sldMkLst>
          <pc:docMk/>
          <pc:sldMk cId="843663555" sldId="448"/>
        </pc:sldMkLst>
        <pc:spChg chg="add mod">
          <ac:chgData name="Leonie Smith" userId="fed1330f33f5650e" providerId="LiveId" clId="{FCF4E5E7-8EA8-4509-BB89-19BC2E891B3B}" dt="2023-01-09T12:53:03.166" v="86"/>
          <ac:spMkLst>
            <pc:docMk/>
            <pc:sldMk cId="843663555" sldId="448"/>
            <ac:spMk id="2" creationId="{AE46F7B9-599D-BBE3-D4E7-A89E48C0A51F}"/>
          </ac:spMkLst>
        </pc:spChg>
        <pc:spChg chg="del">
          <ac:chgData name="Leonie Smith" userId="fed1330f33f5650e" providerId="LiveId" clId="{FCF4E5E7-8EA8-4509-BB89-19BC2E891B3B}" dt="2023-01-09T12:50:10.755" v="29" actId="21"/>
          <ac:spMkLst>
            <pc:docMk/>
            <pc:sldMk cId="843663555" sldId="448"/>
            <ac:spMk id="6" creationId="{416C064E-628E-47C0-A712-DB178FE9901E}"/>
          </ac:spMkLst>
        </pc:spChg>
        <pc:picChg chg="del">
          <ac:chgData name="Leonie Smith" userId="fed1330f33f5650e" providerId="LiveId" clId="{FCF4E5E7-8EA8-4509-BB89-19BC2E891B3B}" dt="2023-01-09T12:49:22.111" v="14"/>
          <ac:picMkLst>
            <pc:docMk/>
            <pc:sldMk cId="843663555" sldId="448"/>
            <ac:picMk id="3" creationId="{4424602A-99E4-BF5B-7721-818D88AD821F}"/>
          </ac:picMkLst>
        </pc:picChg>
      </pc:sldChg>
      <pc:sldChg chg="delSp modSp mod modTransition">
        <pc:chgData name="Leonie Smith" userId="fed1330f33f5650e" providerId="LiveId" clId="{FCF4E5E7-8EA8-4509-BB89-19BC2E891B3B}" dt="2023-01-09T12:53:51.213" v="94"/>
        <pc:sldMkLst>
          <pc:docMk/>
          <pc:sldMk cId="4160448636" sldId="449"/>
        </pc:sldMkLst>
        <pc:spChg chg="mod">
          <ac:chgData name="Leonie Smith" userId="fed1330f33f5650e" providerId="LiveId" clId="{FCF4E5E7-8EA8-4509-BB89-19BC2E891B3B}" dt="2023-01-09T12:53:51.213" v="94"/>
          <ac:spMkLst>
            <pc:docMk/>
            <pc:sldMk cId="4160448636" sldId="449"/>
            <ac:spMk id="2" creationId="{3BEEFCD2-03F8-BDFA-1ECD-343E74BD5A19}"/>
          </ac:spMkLst>
        </pc:spChg>
        <pc:spChg chg="del">
          <ac:chgData name="Leonie Smith" userId="fed1330f33f5650e" providerId="LiveId" clId="{FCF4E5E7-8EA8-4509-BB89-19BC2E891B3B}" dt="2023-01-09T12:50:13.618" v="30" actId="21"/>
          <ac:spMkLst>
            <pc:docMk/>
            <pc:sldMk cId="4160448636" sldId="449"/>
            <ac:spMk id="4" creationId="{9A13E2D8-2F59-44C1-B1D2-79C300C26DD4}"/>
          </ac:spMkLst>
        </pc:spChg>
        <pc:spChg chg="del">
          <ac:chgData name="Leonie Smith" userId="fed1330f33f5650e" providerId="LiveId" clId="{FCF4E5E7-8EA8-4509-BB89-19BC2E891B3B}" dt="2023-01-09T12:50:14.727" v="31" actId="21"/>
          <ac:spMkLst>
            <pc:docMk/>
            <pc:sldMk cId="4160448636" sldId="449"/>
            <ac:spMk id="6" creationId="{416C064E-628E-47C0-A712-DB178FE9901E}"/>
          </ac:spMkLst>
        </pc:spChg>
      </pc:sldChg>
      <pc:sldChg chg="addSp delSp modSp mod modTransition modAnim">
        <pc:chgData name="Leonie Smith" userId="fed1330f33f5650e" providerId="LiveId" clId="{FCF4E5E7-8EA8-4509-BB89-19BC2E891B3B}" dt="2023-01-09T12:53:01.087" v="85"/>
        <pc:sldMkLst>
          <pc:docMk/>
          <pc:sldMk cId="538051216" sldId="450"/>
        </pc:sldMkLst>
        <pc:spChg chg="add mod">
          <ac:chgData name="Leonie Smith" userId="fed1330f33f5650e" providerId="LiveId" clId="{FCF4E5E7-8EA8-4509-BB89-19BC2E891B3B}" dt="2023-01-09T12:53:01.087" v="85"/>
          <ac:spMkLst>
            <pc:docMk/>
            <pc:sldMk cId="538051216" sldId="450"/>
            <ac:spMk id="2" creationId="{E55E7643-A5BD-184F-6E0A-C2A7F3C4F7D9}"/>
          </ac:spMkLst>
        </pc:spChg>
        <pc:spChg chg="del">
          <ac:chgData name="Leonie Smith" userId="fed1330f33f5650e" providerId="LiveId" clId="{FCF4E5E7-8EA8-4509-BB89-19BC2E891B3B}" dt="2023-01-09T12:50:17.357" v="32" actId="21"/>
          <ac:spMkLst>
            <pc:docMk/>
            <pc:sldMk cId="538051216" sldId="450"/>
            <ac:spMk id="6" creationId="{416C064E-628E-47C0-A712-DB178FE9901E}"/>
          </ac:spMkLst>
        </pc:spChg>
        <pc:picChg chg="del">
          <ac:chgData name="Leonie Smith" userId="fed1330f33f5650e" providerId="LiveId" clId="{FCF4E5E7-8EA8-4509-BB89-19BC2E891B3B}" dt="2023-01-09T12:49:22.111" v="14"/>
          <ac:picMkLst>
            <pc:docMk/>
            <pc:sldMk cId="538051216" sldId="450"/>
            <ac:picMk id="9" creationId="{3325C88B-E985-0015-795F-99DD9E160008}"/>
          </ac:picMkLst>
        </pc:picChg>
      </pc:sldChg>
      <pc:sldChg chg="delSp modSp mod modTransition">
        <pc:chgData name="Leonie Smith" userId="fed1330f33f5650e" providerId="LiveId" clId="{FCF4E5E7-8EA8-4509-BB89-19BC2E891B3B}" dt="2023-01-09T12:53:56.566" v="95"/>
        <pc:sldMkLst>
          <pc:docMk/>
          <pc:sldMk cId="3386340796" sldId="451"/>
        </pc:sldMkLst>
        <pc:spChg chg="mod">
          <ac:chgData name="Leonie Smith" userId="fed1330f33f5650e" providerId="LiveId" clId="{FCF4E5E7-8EA8-4509-BB89-19BC2E891B3B}" dt="2023-01-09T12:53:56.566" v="95"/>
          <ac:spMkLst>
            <pc:docMk/>
            <pc:sldMk cId="3386340796" sldId="451"/>
            <ac:spMk id="2" creationId="{FB898EA1-39D6-9EA4-DEF9-AD95D0D3BDAF}"/>
          </ac:spMkLst>
        </pc:spChg>
        <pc:spChg chg="del">
          <ac:chgData name="Leonie Smith" userId="fed1330f33f5650e" providerId="LiveId" clId="{FCF4E5E7-8EA8-4509-BB89-19BC2E891B3B}" dt="2023-01-09T12:50:20.201" v="33" actId="21"/>
          <ac:spMkLst>
            <pc:docMk/>
            <pc:sldMk cId="3386340796" sldId="451"/>
            <ac:spMk id="4" creationId="{9A13E2D8-2F59-44C1-B1D2-79C300C26DD4}"/>
          </ac:spMkLst>
        </pc:spChg>
        <pc:spChg chg="del">
          <ac:chgData name="Leonie Smith" userId="fed1330f33f5650e" providerId="LiveId" clId="{FCF4E5E7-8EA8-4509-BB89-19BC2E891B3B}" dt="2023-01-09T12:50:21.205" v="34" actId="21"/>
          <ac:spMkLst>
            <pc:docMk/>
            <pc:sldMk cId="3386340796" sldId="451"/>
            <ac:spMk id="6" creationId="{416C064E-628E-47C0-A712-DB178FE9901E}"/>
          </ac:spMkLst>
        </pc:spChg>
      </pc:sldChg>
      <pc:sldChg chg="addSp delSp modSp mod modTransition modAnim">
        <pc:chgData name="Leonie Smith" userId="fed1330f33f5650e" providerId="LiveId" clId="{FCF4E5E7-8EA8-4509-BB89-19BC2E891B3B}" dt="2023-01-09T12:52:59.411" v="84"/>
        <pc:sldMkLst>
          <pc:docMk/>
          <pc:sldMk cId="4002949039" sldId="452"/>
        </pc:sldMkLst>
        <pc:spChg chg="add mod">
          <ac:chgData name="Leonie Smith" userId="fed1330f33f5650e" providerId="LiveId" clId="{FCF4E5E7-8EA8-4509-BB89-19BC2E891B3B}" dt="2023-01-09T12:52:59.411" v="84"/>
          <ac:spMkLst>
            <pc:docMk/>
            <pc:sldMk cId="4002949039" sldId="452"/>
            <ac:spMk id="2" creationId="{F5A90A6F-54AC-06B0-3E4F-D30673320043}"/>
          </ac:spMkLst>
        </pc:spChg>
        <pc:spChg chg="del">
          <ac:chgData name="Leonie Smith" userId="fed1330f33f5650e" providerId="LiveId" clId="{FCF4E5E7-8EA8-4509-BB89-19BC2E891B3B}" dt="2023-01-09T12:50:24.954" v="35" actId="21"/>
          <ac:spMkLst>
            <pc:docMk/>
            <pc:sldMk cId="4002949039" sldId="452"/>
            <ac:spMk id="6" creationId="{416C064E-628E-47C0-A712-DB178FE9901E}"/>
          </ac:spMkLst>
        </pc:spChg>
        <pc:picChg chg="del">
          <ac:chgData name="Leonie Smith" userId="fed1330f33f5650e" providerId="LiveId" clId="{FCF4E5E7-8EA8-4509-BB89-19BC2E891B3B}" dt="2023-01-09T12:49:22.111" v="14"/>
          <ac:picMkLst>
            <pc:docMk/>
            <pc:sldMk cId="4002949039" sldId="452"/>
            <ac:picMk id="8" creationId="{E7622023-A85A-E3E6-886A-AB5A3BD1D24C}"/>
          </ac:picMkLst>
        </pc:picChg>
      </pc:sldChg>
      <pc:sldChg chg="delSp modSp mod modTransition">
        <pc:chgData name="Leonie Smith" userId="fed1330f33f5650e" providerId="LiveId" clId="{FCF4E5E7-8EA8-4509-BB89-19BC2E891B3B}" dt="2023-01-09T12:54:01.453" v="96"/>
        <pc:sldMkLst>
          <pc:docMk/>
          <pc:sldMk cId="283334129" sldId="453"/>
        </pc:sldMkLst>
        <pc:spChg chg="mod">
          <ac:chgData name="Leonie Smith" userId="fed1330f33f5650e" providerId="LiveId" clId="{FCF4E5E7-8EA8-4509-BB89-19BC2E891B3B}" dt="2023-01-09T12:54:01.453" v="96"/>
          <ac:spMkLst>
            <pc:docMk/>
            <pc:sldMk cId="283334129" sldId="453"/>
            <ac:spMk id="2" creationId="{E7E61CD7-D409-319E-BD2F-CDCB43FB8238}"/>
          </ac:spMkLst>
        </pc:spChg>
        <pc:spChg chg="del">
          <ac:chgData name="Leonie Smith" userId="fed1330f33f5650e" providerId="LiveId" clId="{FCF4E5E7-8EA8-4509-BB89-19BC2E891B3B}" dt="2023-01-09T12:50:27.542" v="36" actId="21"/>
          <ac:spMkLst>
            <pc:docMk/>
            <pc:sldMk cId="283334129" sldId="453"/>
            <ac:spMk id="4" creationId="{9A13E2D8-2F59-44C1-B1D2-79C300C26DD4}"/>
          </ac:spMkLst>
        </pc:spChg>
        <pc:spChg chg="del">
          <ac:chgData name="Leonie Smith" userId="fed1330f33f5650e" providerId="LiveId" clId="{FCF4E5E7-8EA8-4509-BB89-19BC2E891B3B}" dt="2023-01-09T12:50:28.517" v="37" actId="21"/>
          <ac:spMkLst>
            <pc:docMk/>
            <pc:sldMk cId="283334129" sldId="453"/>
            <ac:spMk id="6" creationId="{416C064E-628E-47C0-A712-DB178FE9901E}"/>
          </ac:spMkLst>
        </pc:spChg>
      </pc:sldChg>
      <pc:sldChg chg="addSp delSp modSp mod modTransition modAnim">
        <pc:chgData name="Leonie Smith" userId="fed1330f33f5650e" providerId="LiveId" clId="{FCF4E5E7-8EA8-4509-BB89-19BC2E891B3B}" dt="2023-01-09T12:52:57.685" v="83"/>
        <pc:sldMkLst>
          <pc:docMk/>
          <pc:sldMk cId="2511564658" sldId="454"/>
        </pc:sldMkLst>
        <pc:spChg chg="add mod">
          <ac:chgData name="Leonie Smith" userId="fed1330f33f5650e" providerId="LiveId" clId="{FCF4E5E7-8EA8-4509-BB89-19BC2E891B3B}" dt="2023-01-09T12:52:57.685" v="83"/>
          <ac:spMkLst>
            <pc:docMk/>
            <pc:sldMk cId="2511564658" sldId="454"/>
            <ac:spMk id="2" creationId="{1A43792D-FA11-48A7-CDAB-171657C058E2}"/>
          </ac:spMkLst>
        </pc:spChg>
        <pc:spChg chg="del">
          <ac:chgData name="Leonie Smith" userId="fed1330f33f5650e" providerId="LiveId" clId="{FCF4E5E7-8EA8-4509-BB89-19BC2E891B3B}" dt="2023-01-09T12:50:32.482" v="38" actId="21"/>
          <ac:spMkLst>
            <pc:docMk/>
            <pc:sldMk cId="2511564658" sldId="454"/>
            <ac:spMk id="6" creationId="{416C064E-628E-47C0-A712-DB178FE9901E}"/>
          </ac:spMkLst>
        </pc:spChg>
        <pc:picChg chg="del">
          <ac:chgData name="Leonie Smith" userId="fed1330f33f5650e" providerId="LiveId" clId="{FCF4E5E7-8EA8-4509-BB89-19BC2E891B3B}" dt="2023-01-09T12:49:22.111" v="14"/>
          <ac:picMkLst>
            <pc:docMk/>
            <pc:sldMk cId="2511564658" sldId="454"/>
            <ac:picMk id="8" creationId="{400F9DD7-80D7-93A5-75CE-CE7ABD5DACFC}"/>
          </ac:picMkLst>
        </pc:picChg>
      </pc:sldChg>
      <pc:sldChg chg="delSp modSp mod modTransition">
        <pc:chgData name="Leonie Smith" userId="fed1330f33f5650e" providerId="LiveId" clId="{FCF4E5E7-8EA8-4509-BB89-19BC2E891B3B}" dt="2023-01-09T12:54:07.364" v="97"/>
        <pc:sldMkLst>
          <pc:docMk/>
          <pc:sldMk cId="1799939013" sldId="455"/>
        </pc:sldMkLst>
        <pc:spChg chg="mod">
          <ac:chgData name="Leonie Smith" userId="fed1330f33f5650e" providerId="LiveId" clId="{FCF4E5E7-8EA8-4509-BB89-19BC2E891B3B}" dt="2023-01-09T12:54:07.364" v="97"/>
          <ac:spMkLst>
            <pc:docMk/>
            <pc:sldMk cId="1799939013" sldId="455"/>
            <ac:spMk id="2" creationId="{EC096E5E-FA03-1975-9923-8E4B62A6A202}"/>
          </ac:spMkLst>
        </pc:spChg>
        <pc:spChg chg="del">
          <ac:chgData name="Leonie Smith" userId="fed1330f33f5650e" providerId="LiveId" clId="{FCF4E5E7-8EA8-4509-BB89-19BC2E891B3B}" dt="2023-01-09T12:50:35.441" v="39" actId="21"/>
          <ac:spMkLst>
            <pc:docMk/>
            <pc:sldMk cId="1799939013" sldId="455"/>
            <ac:spMk id="4" creationId="{9A13E2D8-2F59-44C1-B1D2-79C300C26DD4}"/>
          </ac:spMkLst>
        </pc:spChg>
        <pc:spChg chg="del">
          <ac:chgData name="Leonie Smith" userId="fed1330f33f5650e" providerId="LiveId" clId="{FCF4E5E7-8EA8-4509-BB89-19BC2E891B3B}" dt="2023-01-09T12:50:36.474" v="40" actId="21"/>
          <ac:spMkLst>
            <pc:docMk/>
            <pc:sldMk cId="1799939013" sldId="455"/>
            <ac:spMk id="6" creationId="{416C064E-628E-47C0-A712-DB178FE9901E}"/>
          </ac:spMkLst>
        </pc:spChg>
      </pc:sldChg>
      <pc:sldChg chg="addSp delSp modSp mod modTransition modAnim">
        <pc:chgData name="Leonie Smith" userId="fed1330f33f5650e" providerId="LiveId" clId="{FCF4E5E7-8EA8-4509-BB89-19BC2E891B3B}" dt="2023-01-09T12:52:55.711" v="82"/>
        <pc:sldMkLst>
          <pc:docMk/>
          <pc:sldMk cId="4049696417" sldId="456"/>
        </pc:sldMkLst>
        <pc:spChg chg="add mod">
          <ac:chgData name="Leonie Smith" userId="fed1330f33f5650e" providerId="LiveId" clId="{FCF4E5E7-8EA8-4509-BB89-19BC2E891B3B}" dt="2023-01-09T12:52:55.711" v="82"/>
          <ac:spMkLst>
            <pc:docMk/>
            <pc:sldMk cId="4049696417" sldId="456"/>
            <ac:spMk id="2" creationId="{74010CA0-B86E-5C6F-FEC5-CE9F14DCF60D}"/>
          </ac:spMkLst>
        </pc:spChg>
        <pc:spChg chg="del">
          <ac:chgData name="Leonie Smith" userId="fed1330f33f5650e" providerId="LiveId" clId="{FCF4E5E7-8EA8-4509-BB89-19BC2E891B3B}" dt="2023-01-09T12:50:39.829" v="41" actId="21"/>
          <ac:spMkLst>
            <pc:docMk/>
            <pc:sldMk cId="4049696417" sldId="456"/>
            <ac:spMk id="6" creationId="{416C064E-628E-47C0-A712-DB178FE9901E}"/>
          </ac:spMkLst>
        </pc:spChg>
        <pc:picChg chg="del">
          <ac:chgData name="Leonie Smith" userId="fed1330f33f5650e" providerId="LiveId" clId="{FCF4E5E7-8EA8-4509-BB89-19BC2E891B3B}" dt="2023-01-09T12:49:22.111" v="14"/>
          <ac:picMkLst>
            <pc:docMk/>
            <pc:sldMk cId="4049696417" sldId="456"/>
            <ac:picMk id="3" creationId="{59CE67BD-615A-89A8-6E41-1810C6485F98}"/>
          </ac:picMkLst>
        </pc:picChg>
      </pc:sldChg>
      <pc:sldChg chg="delSp modSp mod modTransition">
        <pc:chgData name="Leonie Smith" userId="fed1330f33f5650e" providerId="LiveId" clId="{FCF4E5E7-8EA8-4509-BB89-19BC2E891B3B}" dt="2023-01-09T12:54:12.796" v="98"/>
        <pc:sldMkLst>
          <pc:docMk/>
          <pc:sldMk cId="2618424304" sldId="457"/>
        </pc:sldMkLst>
        <pc:spChg chg="mod">
          <ac:chgData name="Leonie Smith" userId="fed1330f33f5650e" providerId="LiveId" clId="{FCF4E5E7-8EA8-4509-BB89-19BC2E891B3B}" dt="2023-01-09T12:54:12.796" v="98"/>
          <ac:spMkLst>
            <pc:docMk/>
            <pc:sldMk cId="2618424304" sldId="457"/>
            <ac:spMk id="2" creationId="{19CCB269-6475-243E-CF88-0E776833BC94}"/>
          </ac:spMkLst>
        </pc:spChg>
        <pc:spChg chg="del">
          <ac:chgData name="Leonie Smith" userId="fed1330f33f5650e" providerId="LiveId" clId="{FCF4E5E7-8EA8-4509-BB89-19BC2E891B3B}" dt="2023-01-09T12:50:42.498" v="42" actId="21"/>
          <ac:spMkLst>
            <pc:docMk/>
            <pc:sldMk cId="2618424304" sldId="457"/>
            <ac:spMk id="4" creationId="{9A13E2D8-2F59-44C1-B1D2-79C300C26DD4}"/>
          </ac:spMkLst>
        </pc:spChg>
        <pc:spChg chg="del">
          <ac:chgData name="Leonie Smith" userId="fed1330f33f5650e" providerId="LiveId" clId="{FCF4E5E7-8EA8-4509-BB89-19BC2E891B3B}" dt="2023-01-09T12:50:43.456" v="43" actId="21"/>
          <ac:spMkLst>
            <pc:docMk/>
            <pc:sldMk cId="2618424304" sldId="457"/>
            <ac:spMk id="6" creationId="{416C064E-628E-47C0-A712-DB178FE9901E}"/>
          </ac:spMkLst>
        </pc:spChg>
      </pc:sldChg>
      <pc:sldChg chg="addSp delSp modSp mod modTransition modAnim">
        <pc:chgData name="Leonie Smith" userId="fed1330f33f5650e" providerId="LiveId" clId="{FCF4E5E7-8EA8-4509-BB89-19BC2E891B3B}" dt="2023-01-09T12:52:53.957" v="81"/>
        <pc:sldMkLst>
          <pc:docMk/>
          <pc:sldMk cId="2789980734" sldId="458"/>
        </pc:sldMkLst>
        <pc:spChg chg="add mod">
          <ac:chgData name="Leonie Smith" userId="fed1330f33f5650e" providerId="LiveId" clId="{FCF4E5E7-8EA8-4509-BB89-19BC2E891B3B}" dt="2023-01-09T12:52:53.957" v="81"/>
          <ac:spMkLst>
            <pc:docMk/>
            <pc:sldMk cId="2789980734" sldId="458"/>
            <ac:spMk id="2" creationId="{70DDFDD3-89AF-835B-2CA9-89FCC063F1E1}"/>
          </ac:spMkLst>
        </pc:spChg>
        <pc:spChg chg="del">
          <ac:chgData name="Leonie Smith" userId="fed1330f33f5650e" providerId="LiveId" clId="{FCF4E5E7-8EA8-4509-BB89-19BC2E891B3B}" dt="2023-01-09T12:50:46.508" v="44" actId="21"/>
          <ac:spMkLst>
            <pc:docMk/>
            <pc:sldMk cId="2789980734" sldId="458"/>
            <ac:spMk id="6" creationId="{416C064E-628E-47C0-A712-DB178FE9901E}"/>
          </ac:spMkLst>
        </pc:spChg>
        <pc:picChg chg="del">
          <ac:chgData name="Leonie Smith" userId="fed1330f33f5650e" providerId="LiveId" clId="{FCF4E5E7-8EA8-4509-BB89-19BC2E891B3B}" dt="2023-01-09T12:49:22.111" v="14"/>
          <ac:picMkLst>
            <pc:docMk/>
            <pc:sldMk cId="2789980734" sldId="458"/>
            <ac:picMk id="7" creationId="{AF3AD271-85E0-4061-4317-F219FFDA3B67}"/>
          </ac:picMkLst>
        </pc:picChg>
      </pc:sldChg>
      <pc:sldChg chg="delSp modSp mod modTransition">
        <pc:chgData name="Leonie Smith" userId="fed1330f33f5650e" providerId="LiveId" clId="{FCF4E5E7-8EA8-4509-BB89-19BC2E891B3B}" dt="2023-01-09T12:54:17.682" v="99"/>
        <pc:sldMkLst>
          <pc:docMk/>
          <pc:sldMk cId="783514268" sldId="459"/>
        </pc:sldMkLst>
        <pc:spChg chg="mod">
          <ac:chgData name="Leonie Smith" userId="fed1330f33f5650e" providerId="LiveId" clId="{FCF4E5E7-8EA8-4509-BB89-19BC2E891B3B}" dt="2023-01-09T12:54:17.682" v="99"/>
          <ac:spMkLst>
            <pc:docMk/>
            <pc:sldMk cId="783514268" sldId="459"/>
            <ac:spMk id="2" creationId="{D63E6158-0521-E34F-511B-0BC99C51B7AE}"/>
          </ac:spMkLst>
        </pc:spChg>
        <pc:spChg chg="del">
          <ac:chgData name="Leonie Smith" userId="fed1330f33f5650e" providerId="LiveId" clId="{FCF4E5E7-8EA8-4509-BB89-19BC2E891B3B}" dt="2023-01-09T12:50:49.479" v="45" actId="21"/>
          <ac:spMkLst>
            <pc:docMk/>
            <pc:sldMk cId="783514268" sldId="459"/>
            <ac:spMk id="4" creationId="{9A13E2D8-2F59-44C1-B1D2-79C300C26DD4}"/>
          </ac:spMkLst>
        </pc:spChg>
        <pc:spChg chg="del">
          <ac:chgData name="Leonie Smith" userId="fed1330f33f5650e" providerId="LiveId" clId="{FCF4E5E7-8EA8-4509-BB89-19BC2E891B3B}" dt="2023-01-09T12:50:50.466" v="46" actId="21"/>
          <ac:spMkLst>
            <pc:docMk/>
            <pc:sldMk cId="783514268" sldId="459"/>
            <ac:spMk id="6" creationId="{416C064E-628E-47C0-A712-DB178FE9901E}"/>
          </ac:spMkLst>
        </pc:spChg>
      </pc:sldChg>
      <pc:sldChg chg="addSp delSp modSp mod modTransition modAnim">
        <pc:chgData name="Leonie Smith" userId="fed1330f33f5650e" providerId="LiveId" clId="{FCF4E5E7-8EA8-4509-BB89-19BC2E891B3B}" dt="2023-01-09T12:52:51.880" v="80"/>
        <pc:sldMkLst>
          <pc:docMk/>
          <pc:sldMk cId="2691432836" sldId="460"/>
        </pc:sldMkLst>
        <pc:spChg chg="add mod">
          <ac:chgData name="Leonie Smith" userId="fed1330f33f5650e" providerId="LiveId" clId="{FCF4E5E7-8EA8-4509-BB89-19BC2E891B3B}" dt="2023-01-09T12:52:51.880" v="80"/>
          <ac:spMkLst>
            <pc:docMk/>
            <pc:sldMk cId="2691432836" sldId="460"/>
            <ac:spMk id="3" creationId="{613870CE-5343-956F-DEF2-652FE64470BE}"/>
          </ac:spMkLst>
        </pc:spChg>
        <pc:spChg chg="del">
          <ac:chgData name="Leonie Smith" userId="fed1330f33f5650e" providerId="LiveId" clId="{FCF4E5E7-8EA8-4509-BB89-19BC2E891B3B}" dt="2023-01-09T12:50:53.866" v="47" actId="21"/>
          <ac:spMkLst>
            <pc:docMk/>
            <pc:sldMk cId="2691432836" sldId="460"/>
            <ac:spMk id="6" creationId="{416C064E-628E-47C0-A712-DB178FE9901E}"/>
          </ac:spMkLst>
        </pc:spChg>
        <pc:picChg chg="del">
          <ac:chgData name="Leonie Smith" userId="fed1330f33f5650e" providerId="LiveId" clId="{FCF4E5E7-8EA8-4509-BB89-19BC2E891B3B}" dt="2023-01-09T12:49:22.111" v="14"/>
          <ac:picMkLst>
            <pc:docMk/>
            <pc:sldMk cId="2691432836" sldId="460"/>
            <ac:picMk id="2" creationId="{653577C0-D662-ED42-C15F-CB0B475603D4}"/>
          </ac:picMkLst>
        </pc:picChg>
      </pc:sldChg>
      <pc:sldChg chg="delSp modSp mod modTransition">
        <pc:chgData name="Leonie Smith" userId="fed1330f33f5650e" providerId="LiveId" clId="{FCF4E5E7-8EA8-4509-BB89-19BC2E891B3B}" dt="2023-01-09T12:54:22.835" v="100"/>
        <pc:sldMkLst>
          <pc:docMk/>
          <pc:sldMk cId="3868250199" sldId="461"/>
        </pc:sldMkLst>
        <pc:spChg chg="mod">
          <ac:chgData name="Leonie Smith" userId="fed1330f33f5650e" providerId="LiveId" clId="{FCF4E5E7-8EA8-4509-BB89-19BC2E891B3B}" dt="2023-01-09T12:54:22.835" v="100"/>
          <ac:spMkLst>
            <pc:docMk/>
            <pc:sldMk cId="3868250199" sldId="461"/>
            <ac:spMk id="2" creationId="{4678BB36-E111-8FE4-5A91-E3D0FA71B6FB}"/>
          </ac:spMkLst>
        </pc:spChg>
        <pc:spChg chg="del">
          <ac:chgData name="Leonie Smith" userId="fed1330f33f5650e" providerId="LiveId" clId="{FCF4E5E7-8EA8-4509-BB89-19BC2E891B3B}" dt="2023-01-09T12:50:56.831" v="48" actId="21"/>
          <ac:spMkLst>
            <pc:docMk/>
            <pc:sldMk cId="3868250199" sldId="461"/>
            <ac:spMk id="4" creationId="{9A13E2D8-2F59-44C1-B1D2-79C300C26DD4}"/>
          </ac:spMkLst>
        </pc:spChg>
        <pc:spChg chg="del">
          <ac:chgData name="Leonie Smith" userId="fed1330f33f5650e" providerId="LiveId" clId="{FCF4E5E7-8EA8-4509-BB89-19BC2E891B3B}" dt="2023-01-09T12:50:57.888" v="49" actId="21"/>
          <ac:spMkLst>
            <pc:docMk/>
            <pc:sldMk cId="3868250199" sldId="461"/>
            <ac:spMk id="6" creationId="{416C064E-628E-47C0-A712-DB178FE9901E}"/>
          </ac:spMkLst>
        </pc:spChg>
      </pc:sldChg>
      <pc:sldChg chg="addSp delSp modSp mod modTransition modAnim">
        <pc:chgData name="Leonie Smith" userId="fed1330f33f5650e" providerId="LiveId" clId="{FCF4E5E7-8EA8-4509-BB89-19BC2E891B3B}" dt="2023-01-09T12:52:49.825" v="79"/>
        <pc:sldMkLst>
          <pc:docMk/>
          <pc:sldMk cId="3941201962" sldId="462"/>
        </pc:sldMkLst>
        <pc:spChg chg="add mod">
          <ac:chgData name="Leonie Smith" userId="fed1330f33f5650e" providerId="LiveId" clId="{FCF4E5E7-8EA8-4509-BB89-19BC2E891B3B}" dt="2023-01-09T12:52:49.825" v="79"/>
          <ac:spMkLst>
            <pc:docMk/>
            <pc:sldMk cId="3941201962" sldId="462"/>
            <ac:spMk id="2" creationId="{7DD282CA-6386-D3A6-EE43-6800360C9854}"/>
          </ac:spMkLst>
        </pc:spChg>
        <pc:spChg chg="del">
          <ac:chgData name="Leonie Smith" userId="fed1330f33f5650e" providerId="LiveId" clId="{FCF4E5E7-8EA8-4509-BB89-19BC2E891B3B}" dt="2023-01-09T12:51:00.085" v="50" actId="21"/>
          <ac:spMkLst>
            <pc:docMk/>
            <pc:sldMk cId="3941201962" sldId="462"/>
            <ac:spMk id="6" creationId="{416C064E-628E-47C0-A712-DB178FE9901E}"/>
          </ac:spMkLst>
        </pc:spChg>
        <pc:picChg chg="del">
          <ac:chgData name="Leonie Smith" userId="fed1330f33f5650e" providerId="LiveId" clId="{FCF4E5E7-8EA8-4509-BB89-19BC2E891B3B}" dt="2023-01-09T12:49:22.111" v="14"/>
          <ac:picMkLst>
            <pc:docMk/>
            <pc:sldMk cId="3941201962" sldId="462"/>
            <ac:picMk id="5" creationId="{0681A927-B310-785B-CD91-3688D1F77F7A}"/>
          </ac:picMkLst>
        </pc:picChg>
      </pc:sldChg>
      <pc:sldChg chg="delSp modSp mod modTransition">
        <pc:chgData name="Leonie Smith" userId="fed1330f33f5650e" providerId="LiveId" clId="{FCF4E5E7-8EA8-4509-BB89-19BC2E891B3B}" dt="2023-01-09T12:54:27.732" v="101"/>
        <pc:sldMkLst>
          <pc:docMk/>
          <pc:sldMk cId="2982327576" sldId="463"/>
        </pc:sldMkLst>
        <pc:spChg chg="mod">
          <ac:chgData name="Leonie Smith" userId="fed1330f33f5650e" providerId="LiveId" clId="{FCF4E5E7-8EA8-4509-BB89-19BC2E891B3B}" dt="2023-01-09T12:54:27.732" v="101"/>
          <ac:spMkLst>
            <pc:docMk/>
            <pc:sldMk cId="2982327576" sldId="463"/>
            <ac:spMk id="2" creationId="{527BCDEF-3D34-32B9-D218-A8C45B69CF91}"/>
          </ac:spMkLst>
        </pc:spChg>
        <pc:spChg chg="del">
          <ac:chgData name="Leonie Smith" userId="fed1330f33f5650e" providerId="LiveId" clId="{FCF4E5E7-8EA8-4509-BB89-19BC2E891B3B}" dt="2023-01-09T12:51:03.355" v="51" actId="21"/>
          <ac:spMkLst>
            <pc:docMk/>
            <pc:sldMk cId="2982327576" sldId="463"/>
            <ac:spMk id="4" creationId="{9A13E2D8-2F59-44C1-B1D2-79C300C26DD4}"/>
          </ac:spMkLst>
        </pc:spChg>
        <pc:spChg chg="del">
          <ac:chgData name="Leonie Smith" userId="fed1330f33f5650e" providerId="LiveId" clId="{FCF4E5E7-8EA8-4509-BB89-19BC2E891B3B}" dt="2023-01-09T12:51:04.375" v="52" actId="21"/>
          <ac:spMkLst>
            <pc:docMk/>
            <pc:sldMk cId="2982327576" sldId="463"/>
            <ac:spMk id="6" creationId="{416C064E-628E-47C0-A712-DB178FE9901E}"/>
          </ac:spMkLst>
        </pc:spChg>
      </pc:sldChg>
      <pc:sldChg chg="addSp delSp modSp mod modTransition modAnim">
        <pc:chgData name="Leonie Smith" userId="fed1330f33f5650e" providerId="LiveId" clId="{FCF4E5E7-8EA8-4509-BB89-19BC2E891B3B}" dt="2023-01-09T12:52:47.988" v="78"/>
        <pc:sldMkLst>
          <pc:docMk/>
          <pc:sldMk cId="3471468068" sldId="464"/>
        </pc:sldMkLst>
        <pc:spChg chg="add mod">
          <ac:chgData name="Leonie Smith" userId="fed1330f33f5650e" providerId="LiveId" clId="{FCF4E5E7-8EA8-4509-BB89-19BC2E891B3B}" dt="2023-01-09T12:52:47.988" v="78"/>
          <ac:spMkLst>
            <pc:docMk/>
            <pc:sldMk cId="3471468068" sldId="464"/>
            <ac:spMk id="3" creationId="{38E893B7-F109-0227-D99F-F58BE82882B9}"/>
          </ac:spMkLst>
        </pc:spChg>
        <pc:spChg chg="del">
          <ac:chgData name="Leonie Smith" userId="fed1330f33f5650e" providerId="LiveId" clId="{FCF4E5E7-8EA8-4509-BB89-19BC2E891B3B}" dt="2023-01-09T12:51:08.112" v="53" actId="21"/>
          <ac:spMkLst>
            <pc:docMk/>
            <pc:sldMk cId="3471468068" sldId="464"/>
            <ac:spMk id="6" creationId="{416C064E-628E-47C0-A712-DB178FE9901E}"/>
          </ac:spMkLst>
        </pc:spChg>
        <pc:picChg chg="del">
          <ac:chgData name="Leonie Smith" userId="fed1330f33f5650e" providerId="LiveId" clId="{FCF4E5E7-8EA8-4509-BB89-19BC2E891B3B}" dt="2023-01-09T12:49:22.111" v="14"/>
          <ac:picMkLst>
            <pc:docMk/>
            <pc:sldMk cId="3471468068" sldId="464"/>
            <ac:picMk id="2" creationId="{FCEF553A-21E4-CFDB-31EF-FE94FAAC1834}"/>
          </ac:picMkLst>
        </pc:picChg>
      </pc:sldChg>
      <pc:sldChg chg="delSp modSp mod modTransition">
        <pc:chgData name="Leonie Smith" userId="fed1330f33f5650e" providerId="LiveId" clId="{FCF4E5E7-8EA8-4509-BB89-19BC2E891B3B}" dt="2023-01-09T12:54:33.836" v="102"/>
        <pc:sldMkLst>
          <pc:docMk/>
          <pc:sldMk cId="3894174290" sldId="465"/>
        </pc:sldMkLst>
        <pc:spChg chg="mod">
          <ac:chgData name="Leonie Smith" userId="fed1330f33f5650e" providerId="LiveId" clId="{FCF4E5E7-8EA8-4509-BB89-19BC2E891B3B}" dt="2023-01-09T12:54:33.836" v="102"/>
          <ac:spMkLst>
            <pc:docMk/>
            <pc:sldMk cId="3894174290" sldId="465"/>
            <ac:spMk id="2" creationId="{13B7A2CF-BF37-86AC-DAE9-263FB666BFC2}"/>
          </ac:spMkLst>
        </pc:spChg>
        <pc:spChg chg="del">
          <ac:chgData name="Leonie Smith" userId="fed1330f33f5650e" providerId="LiveId" clId="{FCF4E5E7-8EA8-4509-BB89-19BC2E891B3B}" dt="2023-01-09T12:51:10.812" v="54" actId="21"/>
          <ac:spMkLst>
            <pc:docMk/>
            <pc:sldMk cId="3894174290" sldId="465"/>
            <ac:spMk id="4" creationId="{9A13E2D8-2F59-44C1-B1D2-79C300C26DD4}"/>
          </ac:spMkLst>
        </pc:spChg>
        <pc:spChg chg="del">
          <ac:chgData name="Leonie Smith" userId="fed1330f33f5650e" providerId="LiveId" clId="{FCF4E5E7-8EA8-4509-BB89-19BC2E891B3B}" dt="2023-01-09T12:51:11.758" v="55" actId="21"/>
          <ac:spMkLst>
            <pc:docMk/>
            <pc:sldMk cId="3894174290" sldId="465"/>
            <ac:spMk id="6" creationId="{416C064E-628E-47C0-A712-DB178FE9901E}"/>
          </ac:spMkLst>
        </pc:spChg>
      </pc:sldChg>
      <pc:sldChg chg="addSp delSp modSp mod modTransition modAnim">
        <pc:chgData name="Leonie Smith" userId="fed1330f33f5650e" providerId="LiveId" clId="{FCF4E5E7-8EA8-4509-BB89-19BC2E891B3B}" dt="2023-01-09T12:52:46.214" v="77"/>
        <pc:sldMkLst>
          <pc:docMk/>
          <pc:sldMk cId="581074576" sldId="466"/>
        </pc:sldMkLst>
        <pc:spChg chg="add mod">
          <ac:chgData name="Leonie Smith" userId="fed1330f33f5650e" providerId="LiveId" clId="{FCF4E5E7-8EA8-4509-BB89-19BC2E891B3B}" dt="2023-01-09T12:52:46.214" v="77"/>
          <ac:spMkLst>
            <pc:docMk/>
            <pc:sldMk cId="581074576" sldId="466"/>
            <ac:spMk id="3" creationId="{C982B1AF-01D6-E19E-2C65-763C855E3CA8}"/>
          </ac:spMkLst>
        </pc:spChg>
        <pc:spChg chg="del">
          <ac:chgData name="Leonie Smith" userId="fed1330f33f5650e" providerId="LiveId" clId="{FCF4E5E7-8EA8-4509-BB89-19BC2E891B3B}" dt="2023-01-09T12:51:15.162" v="56" actId="21"/>
          <ac:spMkLst>
            <pc:docMk/>
            <pc:sldMk cId="581074576" sldId="466"/>
            <ac:spMk id="6" creationId="{416C064E-628E-47C0-A712-DB178FE9901E}"/>
          </ac:spMkLst>
        </pc:spChg>
        <pc:picChg chg="del">
          <ac:chgData name="Leonie Smith" userId="fed1330f33f5650e" providerId="LiveId" clId="{FCF4E5E7-8EA8-4509-BB89-19BC2E891B3B}" dt="2023-01-09T12:49:22.111" v="14"/>
          <ac:picMkLst>
            <pc:docMk/>
            <pc:sldMk cId="581074576" sldId="466"/>
            <ac:picMk id="2" creationId="{A6C13BC0-F5E3-F624-4483-BD0AA84B0FA7}"/>
          </ac:picMkLst>
        </pc:picChg>
      </pc:sldChg>
      <pc:sldChg chg="delSp modSp mod modTransition">
        <pc:chgData name="Leonie Smith" userId="fed1330f33f5650e" providerId="LiveId" clId="{FCF4E5E7-8EA8-4509-BB89-19BC2E891B3B}" dt="2023-01-09T12:54:38.529" v="103"/>
        <pc:sldMkLst>
          <pc:docMk/>
          <pc:sldMk cId="2711152741" sldId="467"/>
        </pc:sldMkLst>
        <pc:spChg chg="mod">
          <ac:chgData name="Leonie Smith" userId="fed1330f33f5650e" providerId="LiveId" clId="{FCF4E5E7-8EA8-4509-BB89-19BC2E891B3B}" dt="2023-01-09T12:54:38.529" v="103"/>
          <ac:spMkLst>
            <pc:docMk/>
            <pc:sldMk cId="2711152741" sldId="467"/>
            <ac:spMk id="2" creationId="{F979018A-7714-33B6-6761-C53F51E8D4CD}"/>
          </ac:spMkLst>
        </pc:spChg>
        <pc:spChg chg="del">
          <ac:chgData name="Leonie Smith" userId="fed1330f33f5650e" providerId="LiveId" clId="{FCF4E5E7-8EA8-4509-BB89-19BC2E891B3B}" dt="2023-01-09T12:51:17.869" v="57" actId="21"/>
          <ac:spMkLst>
            <pc:docMk/>
            <pc:sldMk cId="2711152741" sldId="467"/>
            <ac:spMk id="4" creationId="{9A13E2D8-2F59-44C1-B1D2-79C300C26DD4}"/>
          </ac:spMkLst>
        </pc:spChg>
        <pc:spChg chg="del">
          <ac:chgData name="Leonie Smith" userId="fed1330f33f5650e" providerId="LiveId" clId="{FCF4E5E7-8EA8-4509-BB89-19BC2E891B3B}" dt="2023-01-09T12:51:18.880" v="58" actId="21"/>
          <ac:spMkLst>
            <pc:docMk/>
            <pc:sldMk cId="2711152741" sldId="467"/>
            <ac:spMk id="6" creationId="{416C064E-628E-47C0-A712-DB178FE9901E}"/>
          </ac:spMkLst>
        </pc:spChg>
      </pc:sldChg>
      <pc:sldChg chg="delSp modSp mod modTransition modAnim">
        <pc:chgData name="Leonie Smith" userId="fed1330f33f5650e" providerId="LiveId" clId="{FCF4E5E7-8EA8-4509-BB89-19BC2E891B3B}" dt="2023-01-13T08:27:35.287" v="109"/>
        <pc:sldMkLst>
          <pc:docMk/>
          <pc:sldMk cId="826482979" sldId="468"/>
        </pc:sldMkLst>
        <pc:spChg chg="mod">
          <ac:chgData name="Leonie Smith" userId="fed1330f33f5650e" providerId="LiveId" clId="{FCF4E5E7-8EA8-4509-BB89-19BC2E891B3B}" dt="2023-01-13T08:27:35.287" v="109"/>
          <ac:spMkLst>
            <pc:docMk/>
            <pc:sldMk cId="826482979" sldId="468"/>
            <ac:spMk id="3" creationId="{5F96472B-1870-F55F-618C-EA4C69EAE1B6}"/>
          </ac:spMkLst>
        </pc:spChg>
        <pc:picChg chg="del">
          <ac:chgData name="Leonie Smith" userId="fed1330f33f5650e" providerId="LiveId" clId="{FCF4E5E7-8EA8-4509-BB89-19BC2E891B3B}" dt="2023-01-09T12:49:22.111" v="14"/>
          <ac:picMkLst>
            <pc:docMk/>
            <pc:sldMk cId="826482979" sldId="468"/>
            <ac:picMk id="5" creationId="{816911BF-6D43-F6A7-9CD8-9AD0273C6629}"/>
          </ac:picMkLst>
        </pc:picChg>
      </pc:sldChg>
      <pc:sldChg chg="addSp delSp modSp mod modTransition modAnim">
        <pc:chgData name="Leonie Smith" userId="fed1330f33f5650e" providerId="LiveId" clId="{FCF4E5E7-8EA8-4509-BB89-19BC2E891B3B}" dt="2023-01-09T12:52:44.442" v="76"/>
        <pc:sldMkLst>
          <pc:docMk/>
          <pc:sldMk cId="140128688" sldId="469"/>
        </pc:sldMkLst>
        <pc:spChg chg="add mod">
          <ac:chgData name="Leonie Smith" userId="fed1330f33f5650e" providerId="LiveId" clId="{FCF4E5E7-8EA8-4509-BB89-19BC2E891B3B}" dt="2023-01-09T12:52:44.442" v="76"/>
          <ac:spMkLst>
            <pc:docMk/>
            <pc:sldMk cId="140128688" sldId="469"/>
            <ac:spMk id="3" creationId="{DF15B1B2-67E4-58AD-D2C2-C1D407EE8F4F}"/>
          </ac:spMkLst>
        </pc:spChg>
        <pc:spChg chg="del">
          <ac:chgData name="Leonie Smith" userId="fed1330f33f5650e" providerId="LiveId" clId="{FCF4E5E7-8EA8-4509-BB89-19BC2E891B3B}" dt="2023-01-09T12:51:21.967" v="59" actId="21"/>
          <ac:spMkLst>
            <pc:docMk/>
            <pc:sldMk cId="140128688" sldId="469"/>
            <ac:spMk id="6" creationId="{416C064E-628E-47C0-A712-DB178FE9901E}"/>
          </ac:spMkLst>
        </pc:spChg>
        <pc:picChg chg="del">
          <ac:chgData name="Leonie Smith" userId="fed1330f33f5650e" providerId="LiveId" clId="{FCF4E5E7-8EA8-4509-BB89-19BC2E891B3B}" dt="2023-01-09T12:49:22.111" v="14"/>
          <ac:picMkLst>
            <pc:docMk/>
            <pc:sldMk cId="140128688" sldId="469"/>
            <ac:picMk id="2" creationId="{1859CF2B-C4E4-FD0E-E319-70842F8B2C43}"/>
          </ac:picMkLst>
        </pc:picChg>
      </pc:sldChg>
      <pc:sldChg chg="modSp mod modTransition">
        <pc:chgData name="Leonie Smith" userId="fed1330f33f5650e" providerId="LiveId" clId="{FCF4E5E7-8EA8-4509-BB89-19BC2E891B3B}" dt="2023-01-09T12:54:43.279" v="104"/>
        <pc:sldMkLst>
          <pc:docMk/>
          <pc:sldMk cId="4068791124" sldId="470"/>
        </pc:sldMkLst>
        <pc:spChg chg="mod">
          <ac:chgData name="Leonie Smith" userId="fed1330f33f5650e" providerId="LiveId" clId="{FCF4E5E7-8EA8-4509-BB89-19BC2E891B3B}" dt="2023-01-09T12:54:43.279" v="104"/>
          <ac:spMkLst>
            <pc:docMk/>
            <pc:sldMk cId="4068791124" sldId="470"/>
            <ac:spMk id="2" creationId="{0AB63D33-9BBE-9899-D15A-4BB54020369E}"/>
          </ac:spMkLst>
        </pc:spChg>
      </pc:sldChg>
      <pc:sldChg chg="addSp delSp modSp mod modTransition modAnim">
        <pc:chgData name="Leonie Smith" userId="fed1330f33f5650e" providerId="LiveId" clId="{FCF4E5E7-8EA8-4509-BB89-19BC2E891B3B}" dt="2023-01-09T12:52:42.583" v="75"/>
        <pc:sldMkLst>
          <pc:docMk/>
          <pc:sldMk cId="659064439" sldId="471"/>
        </pc:sldMkLst>
        <pc:spChg chg="add mod">
          <ac:chgData name="Leonie Smith" userId="fed1330f33f5650e" providerId="LiveId" clId="{FCF4E5E7-8EA8-4509-BB89-19BC2E891B3B}" dt="2023-01-09T12:52:42.583" v="75"/>
          <ac:spMkLst>
            <pc:docMk/>
            <pc:sldMk cId="659064439" sldId="471"/>
            <ac:spMk id="2" creationId="{5B8D4DD9-12E8-6BD1-7D5F-1561FA99A4E4}"/>
          </ac:spMkLst>
        </pc:spChg>
        <pc:spChg chg="del">
          <ac:chgData name="Leonie Smith" userId="fed1330f33f5650e" providerId="LiveId" clId="{FCF4E5E7-8EA8-4509-BB89-19BC2E891B3B}" dt="2023-01-09T12:51:32.592" v="60" actId="21"/>
          <ac:spMkLst>
            <pc:docMk/>
            <pc:sldMk cId="659064439" sldId="471"/>
            <ac:spMk id="6" creationId="{416C064E-628E-47C0-A712-DB178FE9901E}"/>
          </ac:spMkLst>
        </pc:spChg>
        <pc:picChg chg="del">
          <ac:chgData name="Leonie Smith" userId="fed1330f33f5650e" providerId="LiveId" clId="{FCF4E5E7-8EA8-4509-BB89-19BC2E891B3B}" dt="2023-01-09T12:49:22.111" v="14"/>
          <ac:picMkLst>
            <pc:docMk/>
            <pc:sldMk cId="659064439" sldId="471"/>
            <ac:picMk id="3" creationId="{2AF76509-BAB3-5BD7-32F8-BF4B0AFAFAED}"/>
          </ac:picMkLst>
        </pc:picChg>
      </pc:sldChg>
      <pc:sldChg chg="delSp modSp mod modTransition">
        <pc:chgData name="Leonie Smith" userId="fed1330f33f5650e" providerId="LiveId" clId="{FCF4E5E7-8EA8-4509-BB89-19BC2E891B3B}" dt="2023-01-09T12:54:48.410" v="105"/>
        <pc:sldMkLst>
          <pc:docMk/>
          <pc:sldMk cId="3595195488" sldId="472"/>
        </pc:sldMkLst>
        <pc:spChg chg="mod">
          <ac:chgData name="Leonie Smith" userId="fed1330f33f5650e" providerId="LiveId" clId="{FCF4E5E7-8EA8-4509-BB89-19BC2E891B3B}" dt="2023-01-09T12:54:48.410" v="105"/>
          <ac:spMkLst>
            <pc:docMk/>
            <pc:sldMk cId="3595195488" sldId="472"/>
            <ac:spMk id="2" creationId="{1C17180D-04EB-E195-8BE8-F09FE436A375}"/>
          </ac:spMkLst>
        </pc:spChg>
        <pc:spChg chg="del">
          <ac:chgData name="Leonie Smith" userId="fed1330f33f5650e" providerId="LiveId" clId="{FCF4E5E7-8EA8-4509-BB89-19BC2E891B3B}" dt="2023-01-09T12:51:35.364" v="61" actId="21"/>
          <ac:spMkLst>
            <pc:docMk/>
            <pc:sldMk cId="3595195488" sldId="472"/>
            <ac:spMk id="4" creationId="{9A13E2D8-2F59-44C1-B1D2-79C300C26DD4}"/>
          </ac:spMkLst>
        </pc:spChg>
        <pc:spChg chg="del">
          <ac:chgData name="Leonie Smith" userId="fed1330f33f5650e" providerId="LiveId" clId="{FCF4E5E7-8EA8-4509-BB89-19BC2E891B3B}" dt="2023-01-09T12:51:36.608" v="62" actId="21"/>
          <ac:spMkLst>
            <pc:docMk/>
            <pc:sldMk cId="3595195488" sldId="472"/>
            <ac:spMk id="6" creationId="{416C064E-628E-47C0-A712-DB178FE9901E}"/>
          </ac:spMkLst>
        </pc:spChg>
      </pc:sldChg>
      <pc:sldChg chg="addSp delSp modSp mod modTransition modAnim">
        <pc:chgData name="Leonie Smith" userId="fed1330f33f5650e" providerId="LiveId" clId="{FCF4E5E7-8EA8-4509-BB89-19BC2E891B3B}" dt="2023-01-09T12:52:40.539" v="74"/>
        <pc:sldMkLst>
          <pc:docMk/>
          <pc:sldMk cId="1143535396" sldId="473"/>
        </pc:sldMkLst>
        <pc:spChg chg="add mod">
          <ac:chgData name="Leonie Smith" userId="fed1330f33f5650e" providerId="LiveId" clId="{FCF4E5E7-8EA8-4509-BB89-19BC2E891B3B}" dt="2023-01-09T12:52:40.539" v="74"/>
          <ac:spMkLst>
            <pc:docMk/>
            <pc:sldMk cId="1143535396" sldId="473"/>
            <ac:spMk id="2" creationId="{C224972A-6167-67F5-D153-9C0D515A643A}"/>
          </ac:spMkLst>
        </pc:spChg>
        <pc:spChg chg="del">
          <ac:chgData name="Leonie Smith" userId="fed1330f33f5650e" providerId="LiveId" clId="{FCF4E5E7-8EA8-4509-BB89-19BC2E891B3B}" dt="2023-01-09T12:51:40.317" v="63" actId="21"/>
          <ac:spMkLst>
            <pc:docMk/>
            <pc:sldMk cId="1143535396" sldId="473"/>
            <ac:spMk id="6" creationId="{416C064E-628E-47C0-A712-DB178FE9901E}"/>
          </ac:spMkLst>
        </pc:spChg>
        <pc:picChg chg="del">
          <ac:chgData name="Leonie Smith" userId="fed1330f33f5650e" providerId="LiveId" clId="{FCF4E5E7-8EA8-4509-BB89-19BC2E891B3B}" dt="2023-01-09T12:49:22.111" v="14"/>
          <ac:picMkLst>
            <pc:docMk/>
            <pc:sldMk cId="1143535396" sldId="473"/>
            <ac:picMk id="9" creationId="{6492620A-A612-5D30-5F2D-17E893940755}"/>
          </ac:picMkLst>
        </pc:picChg>
      </pc:sldChg>
      <pc:sldChg chg="delSp modSp mod modTransition">
        <pc:chgData name="Leonie Smith" userId="fed1330f33f5650e" providerId="LiveId" clId="{FCF4E5E7-8EA8-4509-BB89-19BC2E891B3B}" dt="2023-01-09T12:54:54.916" v="106"/>
        <pc:sldMkLst>
          <pc:docMk/>
          <pc:sldMk cId="3878170982" sldId="474"/>
        </pc:sldMkLst>
        <pc:spChg chg="mod">
          <ac:chgData name="Leonie Smith" userId="fed1330f33f5650e" providerId="LiveId" clId="{FCF4E5E7-8EA8-4509-BB89-19BC2E891B3B}" dt="2023-01-09T12:54:54.916" v="106"/>
          <ac:spMkLst>
            <pc:docMk/>
            <pc:sldMk cId="3878170982" sldId="474"/>
            <ac:spMk id="2" creationId="{5B5C57B6-606D-12FE-30C5-22C41673A758}"/>
          </ac:spMkLst>
        </pc:spChg>
        <pc:spChg chg="del">
          <ac:chgData name="Leonie Smith" userId="fed1330f33f5650e" providerId="LiveId" clId="{FCF4E5E7-8EA8-4509-BB89-19BC2E891B3B}" dt="2023-01-09T12:51:43.354" v="64" actId="21"/>
          <ac:spMkLst>
            <pc:docMk/>
            <pc:sldMk cId="3878170982" sldId="474"/>
            <ac:spMk id="4" creationId="{9A13E2D8-2F59-44C1-B1D2-79C300C26DD4}"/>
          </ac:spMkLst>
        </pc:spChg>
        <pc:spChg chg="del">
          <ac:chgData name="Leonie Smith" userId="fed1330f33f5650e" providerId="LiveId" clId="{FCF4E5E7-8EA8-4509-BB89-19BC2E891B3B}" dt="2023-01-09T12:51:44.482" v="65" actId="21"/>
          <ac:spMkLst>
            <pc:docMk/>
            <pc:sldMk cId="3878170982" sldId="474"/>
            <ac:spMk id="6" creationId="{416C064E-628E-47C0-A712-DB178FE9901E}"/>
          </ac:spMkLst>
        </pc:spChg>
      </pc:sldChg>
      <pc:sldChg chg="delSp modSp mod modTransition">
        <pc:chgData name="Leonie Smith" userId="fed1330f33f5650e" providerId="LiveId" clId="{FCF4E5E7-8EA8-4509-BB89-19BC2E891B3B}" dt="2023-01-09T12:54:59.577" v="107"/>
        <pc:sldMkLst>
          <pc:docMk/>
          <pc:sldMk cId="792266801" sldId="475"/>
        </pc:sldMkLst>
        <pc:spChg chg="mod">
          <ac:chgData name="Leonie Smith" userId="fed1330f33f5650e" providerId="LiveId" clId="{FCF4E5E7-8EA8-4509-BB89-19BC2E891B3B}" dt="2023-01-09T12:54:59.577" v="107"/>
          <ac:spMkLst>
            <pc:docMk/>
            <pc:sldMk cId="792266801" sldId="475"/>
            <ac:spMk id="2" creationId="{1E822476-7ED1-18A7-71A4-AF85B6A68F3D}"/>
          </ac:spMkLst>
        </pc:spChg>
        <pc:spChg chg="del">
          <ac:chgData name="Leonie Smith" userId="fed1330f33f5650e" providerId="LiveId" clId="{FCF4E5E7-8EA8-4509-BB89-19BC2E891B3B}" dt="2023-01-09T12:51:50.973" v="67" actId="21"/>
          <ac:spMkLst>
            <pc:docMk/>
            <pc:sldMk cId="792266801" sldId="475"/>
            <ac:spMk id="4" creationId="{9A13E2D8-2F59-44C1-B1D2-79C300C26DD4}"/>
          </ac:spMkLst>
        </pc:spChg>
        <pc:spChg chg="del">
          <ac:chgData name="Leonie Smith" userId="fed1330f33f5650e" providerId="LiveId" clId="{FCF4E5E7-8EA8-4509-BB89-19BC2E891B3B}" dt="2023-01-09T12:51:51.979" v="68" actId="21"/>
          <ac:spMkLst>
            <pc:docMk/>
            <pc:sldMk cId="792266801" sldId="475"/>
            <ac:spMk id="6" creationId="{416C064E-628E-47C0-A712-DB178FE9901E}"/>
          </ac:spMkLst>
        </pc:spChg>
      </pc:sldChg>
      <pc:sldChg chg="addSp delSp modSp mod modTransition modAnim">
        <pc:chgData name="Leonie Smith" userId="fed1330f33f5650e" providerId="LiveId" clId="{FCF4E5E7-8EA8-4509-BB89-19BC2E891B3B}" dt="2023-01-09T12:52:38.364" v="73"/>
        <pc:sldMkLst>
          <pc:docMk/>
          <pc:sldMk cId="342685455" sldId="476"/>
        </pc:sldMkLst>
        <pc:spChg chg="add mod">
          <ac:chgData name="Leonie Smith" userId="fed1330f33f5650e" providerId="LiveId" clId="{FCF4E5E7-8EA8-4509-BB89-19BC2E891B3B}" dt="2023-01-09T12:52:38.364" v="73"/>
          <ac:spMkLst>
            <pc:docMk/>
            <pc:sldMk cId="342685455" sldId="476"/>
            <ac:spMk id="2" creationId="{6EB8E7D3-A9B6-6C16-0EFA-18B4D821F457}"/>
          </ac:spMkLst>
        </pc:spChg>
        <pc:spChg chg="del">
          <ac:chgData name="Leonie Smith" userId="fed1330f33f5650e" providerId="LiveId" clId="{FCF4E5E7-8EA8-4509-BB89-19BC2E891B3B}" dt="2023-01-09T12:51:47.605" v="66" actId="21"/>
          <ac:spMkLst>
            <pc:docMk/>
            <pc:sldMk cId="342685455" sldId="476"/>
            <ac:spMk id="6" creationId="{416C064E-628E-47C0-A712-DB178FE9901E}"/>
          </ac:spMkLst>
        </pc:spChg>
        <pc:picChg chg="del">
          <ac:chgData name="Leonie Smith" userId="fed1330f33f5650e" providerId="LiveId" clId="{FCF4E5E7-8EA8-4509-BB89-19BC2E891B3B}" dt="2023-01-09T12:49:22.111" v="14"/>
          <ac:picMkLst>
            <pc:docMk/>
            <pc:sldMk cId="342685455" sldId="476"/>
            <ac:picMk id="5" creationId="{FF63E6E6-24C5-823B-5C52-E3F66C47E4AF}"/>
          </ac:picMkLst>
        </pc:picChg>
      </pc:sldChg>
      <pc:sldChg chg="addSp delSp modSp mod modTransition modAnim">
        <pc:chgData name="Leonie Smith" userId="fed1330f33f5650e" providerId="LiveId" clId="{FCF4E5E7-8EA8-4509-BB89-19BC2E891B3B}" dt="2023-01-09T12:52:36.143" v="72"/>
        <pc:sldMkLst>
          <pc:docMk/>
          <pc:sldMk cId="559525649" sldId="477"/>
        </pc:sldMkLst>
        <pc:spChg chg="add mod">
          <ac:chgData name="Leonie Smith" userId="fed1330f33f5650e" providerId="LiveId" clId="{FCF4E5E7-8EA8-4509-BB89-19BC2E891B3B}" dt="2023-01-09T12:52:36.143" v="72"/>
          <ac:spMkLst>
            <pc:docMk/>
            <pc:sldMk cId="559525649" sldId="477"/>
            <ac:spMk id="2" creationId="{68F2C1C3-AEC1-D716-9B64-3BEB766DCA94}"/>
          </ac:spMkLst>
        </pc:spChg>
        <pc:spChg chg="del">
          <ac:chgData name="Leonie Smith" userId="fed1330f33f5650e" providerId="LiveId" clId="{FCF4E5E7-8EA8-4509-BB89-19BC2E891B3B}" dt="2023-01-09T12:51:57.125" v="69" actId="21"/>
          <ac:spMkLst>
            <pc:docMk/>
            <pc:sldMk cId="559525649" sldId="477"/>
            <ac:spMk id="6" creationId="{416C064E-628E-47C0-A712-DB178FE9901E}"/>
          </ac:spMkLst>
        </pc:spChg>
        <pc:picChg chg="del">
          <ac:chgData name="Leonie Smith" userId="fed1330f33f5650e" providerId="LiveId" clId="{FCF4E5E7-8EA8-4509-BB89-19BC2E891B3B}" dt="2023-01-09T12:49:22.111" v="14"/>
          <ac:picMkLst>
            <pc:docMk/>
            <pc:sldMk cId="559525649" sldId="477"/>
            <ac:picMk id="12" creationId="{E12E2691-A12D-A022-8124-305B70CA7BB7}"/>
          </ac:picMkLst>
        </pc:picChg>
      </pc:sldChg>
      <pc:sldChg chg="delSp modSp mod modTransition">
        <pc:chgData name="Leonie Smith" userId="fed1330f33f5650e" providerId="LiveId" clId="{FCF4E5E7-8EA8-4509-BB89-19BC2E891B3B}" dt="2023-01-09T12:55:04.617" v="108"/>
        <pc:sldMkLst>
          <pc:docMk/>
          <pc:sldMk cId="2208052318" sldId="479"/>
        </pc:sldMkLst>
        <pc:spChg chg="mod">
          <ac:chgData name="Leonie Smith" userId="fed1330f33f5650e" providerId="LiveId" clId="{FCF4E5E7-8EA8-4509-BB89-19BC2E891B3B}" dt="2023-01-09T12:55:04.617" v="108"/>
          <ac:spMkLst>
            <pc:docMk/>
            <pc:sldMk cId="2208052318" sldId="479"/>
            <ac:spMk id="2" creationId="{A20B4DB0-CAA6-A921-849A-0BA9625250A5}"/>
          </ac:spMkLst>
        </pc:spChg>
        <pc:spChg chg="del">
          <ac:chgData name="Leonie Smith" userId="fed1330f33f5650e" providerId="LiveId" clId="{FCF4E5E7-8EA8-4509-BB89-19BC2E891B3B}" dt="2023-01-09T12:52:00.894" v="70" actId="21"/>
          <ac:spMkLst>
            <pc:docMk/>
            <pc:sldMk cId="2208052318" sldId="479"/>
            <ac:spMk id="4" creationId="{9A13E2D8-2F59-44C1-B1D2-79C300C26DD4}"/>
          </ac:spMkLst>
        </pc:spChg>
        <pc:spChg chg="del">
          <ac:chgData name="Leonie Smith" userId="fed1330f33f5650e" providerId="LiveId" clId="{FCF4E5E7-8EA8-4509-BB89-19BC2E891B3B}" dt="2023-01-09T12:52:01.928" v="71" actId="21"/>
          <ac:spMkLst>
            <pc:docMk/>
            <pc:sldMk cId="2208052318" sldId="479"/>
            <ac:spMk id="6" creationId="{416C064E-628E-47C0-A712-DB178FE9901E}"/>
          </ac:spMkLst>
        </pc:spChg>
      </pc:sldChg>
    </pc:docChg>
  </pc:docChgLst>
  <pc:docChgLst>
    <pc:chgData name="Leonie Smith" userId="fed1330f33f5650e" providerId="LiveId" clId="{CCCC5095-70EA-4639-AC58-6ABCA60E0B62}"/>
    <pc:docChg chg="modSld">
      <pc:chgData name="Leonie Smith" userId="fed1330f33f5650e" providerId="LiveId" clId="{CCCC5095-70EA-4639-AC58-6ABCA60E0B62}" dt="2023-12-18T06:15:43.988" v="178"/>
      <pc:docMkLst>
        <pc:docMk/>
      </pc:docMkLst>
      <pc:sldChg chg="addSp delSp modSp mod modTransition modAnim">
        <pc:chgData name="Leonie Smith" userId="fed1330f33f5650e" providerId="LiveId" clId="{CCCC5095-70EA-4639-AC58-6ABCA60E0B62}" dt="2023-12-18T06:15:43.988" v="178"/>
        <pc:sldMkLst>
          <pc:docMk/>
          <pc:sldMk cId="923867738" sldId="440"/>
        </pc:sldMkLst>
        <pc:picChg chg="add del mod">
          <ac:chgData name="Leonie Smith" userId="fed1330f33f5650e" providerId="LiveId" clId="{CCCC5095-70EA-4639-AC58-6ABCA60E0B62}" dt="2023-12-18T05:44:06.690" v="3"/>
          <ac:picMkLst>
            <pc:docMk/>
            <pc:sldMk cId="923867738" sldId="440"/>
            <ac:picMk id="6" creationId="{9C24DF86-5AAE-66F9-2388-EB289E2C28BD}"/>
          </ac:picMkLst>
        </pc:picChg>
        <pc:picChg chg="add del mod ord">
          <ac:chgData name="Leonie Smith" userId="fed1330f33f5650e" providerId="LiveId" clId="{CCCC5095-70EA-4639-AC58-6ABCA60E0B62}" dt="2023-12-18T05:44:12.035" v="4"/>
          <ac:picMkLst>
            <pc:docMk/>
            <pc:sldMk cId="923867738" sldId="440"/>
            <ac:picMk id="11" creationId="{063A5BA0-8335-4196-6B3E-43CF9372E214}"/>
          </ac:picMkLst>
        </pc:picChg>
        <pc:picChg chg="add del mod">
          <ac:chgData name="Leonie Smith" userId="fed1330f33f5650e" providerId="LiveId" clId="{CCCC5095-70EA-4639-AC58-6ABCA60E0B62}" dt="2023-12-18T05:44:21.650" v="6"/>
          <ac:picMkLst>
            <pc:docMk/>
            <pc:sldMk cId="923867738" sldId="440"/>
            <ac:picMk id="12" creationId="{2231D80D-FA93-B726-751E-ED44714DC7B9}"/>
          </ac:picMkLst>
        </pc:picChg>
        <pc:picChg chg="add del mod ord">
          <ac:chgData name="Leonie Smith" userId="fed1330f33f5650e" providerId="LiveId" clId="{CCCC5095-70EA-4639-AC58-6ABCA60E0B62}" dt="2023-12-18T05:44:26.587" v="7"/>
          <ac:picMkLst>
            <pc:docMk/>
            <pc:sldMk cId="923867738" sldId="440"/>
            <ac:picMk id="17" creationId="{4DAE17AC-EFF4-7979-9D9F-F9C1980AF262}"/>
          </ac:picMkLst>
        </pc:picChg>
        <pc:picChg chg="add del mod">
          <ac:chgData name="Leonie Smith" userId="fed1330f33f5650e" providerId="LiveId" clId="{CCCC5095-70EA-4639-AC58-6ABCA60E0B62}" dt="2023-12-18T05:44:34.140" v="9"/>
          <ac:picMkLst>
            <pc:docMk/>
            <pc:sldMk cId="923867738" sldId="440"/>
            <ac:picMk id="18" creationId="{5F212878-A9A3-6CD6-3A41-46354DD4C55D}"/>
          </ac:picMkLst>
        </pc:picChg>
        <pc:picChg chg="add del mod ord">
          <ac:chgData name="Leonie Smith" userId="fed1330f33f5650e" providerId="LiveId" clId="{CCCC5095-70EA-4639-AC58-6ABCA60E0B62}" dt="2023-12-18T05:44:39.015" v="10"/>
          <ac:picMkLst>
            <pc:docMk/>
            <pc:sldMk cId="923867738" sldId="440"/>
            <ac:picMk id="23" creationId="{A661D248-EE5A-E055-3D70-EBFF838C34CC}"/>
          </ac:picMkLst>
        </pc:picChg>
        <pc:picChg chg="add del mod">
          <ac:chgData name="Leonie Smith" userId="fed1330f33f5650e" providerId="LiveId" clId="{CCCC5095-70EA-4639-AC58-6ABCA60E0B62}" dt="2023-12-18T06:15:23.580" v="174"/>
          <ac:picMkLst>
            <pc:docMk/>
            <pc:sldMk cId="923867738" sldId="440"/>
            <ac:picMk id="24" creationId="{D4F91CC0-D570-EE9A-9241-282F92443EFB}"/>
          </ac:picMkLst>
        </pc:picChg>
        <pc:picChg chg="add del mod ord">
          <ac:chgData name="Leonie Smith" userId="fed1330f33f5650e" providerId="LiveId" clId="{CCCC5095-70EA-4639-AC58-6ABCA60E0B62}" dt="2023-12-18T06:15:29.785" v="175"/>
          <ac:picMkLst>
            <pc:docMk/>
            <pc:sldMk cId="923867738" sldId="440"/>
            <ac:picMk id="29" creationId="{533D9F53-74D0-660F-E4BB-5D7D04E873CE}"/>
          </ac:picMkLst>
        </pc:picChg>
        <pc:picChg chg="add del mod">
          <ac:chgData name="Leonie Smith" userId="fed1330f33f5650e" providerId="LiveId" clId="{CCCC5095-70EA-4639-AC58-6ABCA60E0B62}" dt="2023-12-18T06:15:37.413" v="177"/>
          <ac:picMkLst>
            <pc:docMk/>
            <pc:sldMk cId="923867738" sldId="440"/>
            <ac:picMk id="30" creationId="{4432FC03-5580-6CE7-B0D8-7EB048647D49}"/>
          </ac:picMkLst>
        </pc:picChg>
        <pc:picChg chg="add del mod ord">
          <ac:chgData name="Leonie Smith" userId="fed1330f33f5650e" providerId="LiveId" clId="{CCCC5095-70EA-4639-AC58-6ABCA60E0B62}" dt="2023-12-18T06:15:43.988" v="178"/>
          <ac:picMkLst>
            <pc:docMk/>
            <pc:sldMk cId="923867738" sldId="440"/>
            <ac:picMk id="35" creationId="{C1F3031B-4E3D-3228-7832-748194330D3F}"/>
          </ac:picMkLst>
        </pc:picChg>
        <pc:picChg chg="add mod">
          <ac:chgData name="Leonie Smith" userId="fed1330f33f5650e" providerId="LiveId" clId="{CCCC5095-70EA-4639-AC58-6ABCA60E0B62}" dt="2023-12-18T06:15:43.988" v="178"/>
          <ac:picMkLst>
            <pc:docMk/>
            <pc:sldMk cId="923867738" sldId="440"/>
            <ac:picMk id="36" creationId="{0669EA26-2641-30FD-1AFF-0D3072C178FB}"/>
          </ac:picMkLst>
        </pc:picChg>
      </pc:sldChg>
      <pc:sldChg chg="addSp delSp modSp mod modTransition modAnim">
        <pc:chgData name="Leonie Smith" userId="fed1330f33f5650e" providerId="LiveId" clId="{CCCC5095-70EA-4639-AC58-6ABCA60E0B62}" dt="2023-12-18T05:47:48.466" v="23"/>
        <pc:sldMkLst>
          <pc:docMk/>
          <pc:sldMk cId="2180228365" sldId="442"/>
        </pc:sldMkLst>
        <pc:picChg chg="add del mod">
          <ac:chgData name="Leonie Smith" userId="fed1330f33f5650e" providerId="LiveId" clId="{CCCC5095-70EA-4639-AC58-6ABCA60E0B62}" dt="2023-12-18T05:46:55.438" v="13"/>
          <ac:picMkLst>
            <pc:docMk/>
            <pc:sldMk cId="2180228365" sldId="442"/>
            <ac:picMk id="6" creationId="{712294D5-ECA0-F5BB-45FD-0C7C174C97B2}"/>
          </ac:picMkLst>
        </pc:picChg>
        <pc:picChg chg="add del mod ord">
          <ac:chgData name="Leonie Smith" userId="fed1330f33f5650e" providerId="LiveId" clId="{CCCC5095-70EA-4639-AC58-6ABCA60E0B62}" dt="2023-12-18T05:47:04.962" v="14"/>
          <ac:picMkLst>
            <pc:docMk/>
            <pc:sldMk cId="2180228365" sldId="442"/>
            <ac:picMk id="9" creationId="{D91B72AE-C2C9-F73C-F0DE-DAB80AB93236}"/>
          </ac:picMkLst>
        </pc:picChg>
        <pc:picChg chg="add del mod">
          <ac:chgData name="Leonie Smith" userId="fed1330f33f5650e" providerId="LiveId" clId="{CCCC5095-70EA-4639-AC58-6ABCA60E0B62}" dt="2023-12-18T05:47:09.257" v="16"/>
          <ac:picMkLst>
            <pc:docMk/>
            <pc:sldMk cId="2180228365" sldId="442"/>
            <ac:picMk id="10" creationId="{71270B13-B795-B2DD-B88A-5B17759F5C49}"/>
          </ac:picMkLst>
        </pc:picChg>
        <pc:picChg chg="add del mod ord">
          <ac:chgData name="Leonie Smith" userId="fed1330f33f5650e" providerId="LiveId" clId="{CCCC5095-70EA-4639-AC58-6ABCA60E0B62}" dt="2023-12-18T05:47:14.319" v="17"/>
          <ac:picMkLst>
            <pc:docMk/>
            <pc:sldMk cId="2180228365" sldId="442"/>
            <ac:picMk id="13" creationId="{9DAA978F-E6AA-D41D-5466-807D285439A6}"/>
          </ac:picMkLst>
        </pc:picChg>
        <pc:picChg chg="add del mod">
          <ac:chgData name="Leonie Smith" userId="fed1330f33f5650e" providerId="LiveId" clId="{CCCC5095-70EA-4639-AC58-6ABCA60E0B62}" dt="2023-12-18T05:47:15.437" v="19"/>
          <ac:picMkLst>
            <pc:docMk/>
            <pc:sldMk cId="2180228365" sldId="442"/>
            <ac:picMk id="14" creationId="{88B29878-F6E8-11B4-F6CD-C4590E73C690}"/>
          </ac:picMkLst>
        </pc:picChg>
        <pc:picChg chg="add del mod ord">
          <ac:chgData name="Leonie Smith" userId="fed1330f33f5650e" providerId="LiveId" clId="{CCCC5095-70EA-4639-AC58-6ABCA60E0B62}" dt="2023-12-18T05:47:27.765" v="20"/>
          <ac:picMkLst>
            <pc:docMk/>
            <pc:sldMk cId="2180228365" sldId="442"/>
            <ac:picMk id="17" creationId="{1CA95120-B06D-E747-B550-053E12C2E75A}"/>
          </ac:picMkLst>
        </pc:picChg>
        <pc:picChg chg="add del mod">
          <ac:chgData name="Leonie Smith" userId="fed1330f33f5650e" providerId="LiveId" clId="{CCCC5095-70EA-4639-AC58-6ABCA60E0B62}" dt="2023-12-18T05:47:36.487" v="22"/>
          <ac:picMkLst>
            <pc:docMk/>
            <pc:sldMk cId="2180228365" sldId="442"/>
            <ac:picMk id="18" creationId="{56DEFA7E-4A69-B547-8025-F13CE5C6FE21}"/>
          </ac:picMkLst>
        </pc:picChg>
        <pc:picChg chg="add del mod ord">
          <ac:chgData name="Leonie Smith" userId="fed1330f33f5650e" providerId="LiveId" clId="{CCCC5095-70EA-4639-AC58-6ABCA60E0B62}" dt="2023-12-18T05:47:48.466" v="23"/>
          <ac:picMkLst>
            <pc:docMk/>
            <pc:sldMk cId="2180228365" sldId="442"/>
            <ac:picMk id="21" creationId="{09492AD8-D57D-8B48-A566-92CDACB43A71}"/>
          </ac:picMkLst>
        </pc:picChg>
        <pc:picChg chg="add mod">
          <ac:chgData name="Leonie Smith" userId="fed1330f33f5650e" providerId="LiveId" clId="{CCCC5095-70EA-4639-AC58-6ABCA60E0B62}" dt="2023-12-18T05:47:48.466" v="23"/>
          <ac:picMkLst>
            <pc:docMk/>
            <pc:sldMk cId="2180228365" sldId="442"/>
            <ac:picMk id="22" creationId="{E48A42F3-F933-07AF-4348-0D2F12BEB373}"/>
          </ac:picMkLst>
        </pc:picChg>
      </pc:sldChg>
      <pc:sldChg chg="addSp delSp modSp mod modTransition modAnim">
        <pc:chgData name="Leonie Smith" userId="fed1330f33f5650e" providerId="LiveId" clId="{CCCC5095-70EA-4639-AC58-6ABCA60E0B62}" dt="2023-12-18T05:49:47.505" v="30"/>
        <pc:sldMkLst>
          <pc:docMk/>
          <pc:sldMk cId="1718612039" sldId="444"/>
        </pc:sldMkLst>
        <pc:picChg chg="add del mod">
          <ac:chgData name="Leonie Smith" userId="fed1330f33f5650e" providerId="LiveId" clId="{CCCC5095-70EA-4639-AC58-6ABCA60E0B62}" dt="2023-12-18T05:49:06.112" v="26"/>
          <ac:picMkLst>
            <pc:docMk/>
            <pc:sldMk cId="1718612039" sldId="444"/>
            <ac:picMk id="6" creationId="{51DF827A-A839-1F68-DBEC-52F75D951155}"/>
          </ac:picMkLst>
        </pc:picChg>
        <pc:picChg chg="add del mod ord">
          <ac:chgData name="Leonie Smith" userId="fed1330f33f5650e" providerId="LiveId" clId="{CCCC5095-70EA-4639-AC58-6ABCA60E0B62}" dt="2023-12-18T05:49:24.823" v="27"/>
          <ac:picMkLst>
            <pc:docMk/>
            <pc:sldMk cId="1718612039" sldId="444"/>
            <ac:picMk id="10" creationId="{BD94CCB5-D839-40A1-A237-C726BBEB6114}"/>
          </ac:picMkLst>
        </pc:picChg>
        <pc:picChg chg="add del mod">
          <ac:chgData name="Leonie Smith" userId="fed1330f33f5650e" providerId="LiveId" clId="{CCCC5095-70EA-4639-AC58-6ABCA60E0B62}" dt="2023-12-18T05:49:26.377" v="29"/>
          <ac:picMkLst>
            <pc:docMk/>
            <pc:sldMk cId="1718612039" sldId="444"/>
            <ac:picMk id="11" creationId="{19CEF194-644D-F1FE-E021-2639577B4ED0}"/>
          </ac:picMkLst>
        </pc:picChg>
        <pc:picChg chg="add del mod ord">
          <ac:chgData name="Leonie Smith" userId="fed1330f33f5650e" providerId="LiveId" clId="{CCCC5095-70EA-4639-AC58-6ABCA60E0B62}" dt="2023-12-18T05:49:47.505" v="30"/>
          <ac:picMkLst>
            <pc:docMk/>
            <pc:sldMk cId="1718612039" sldId="444"/>
            <ac:picMk id="14" creationId="{6FFE5A37-3182-2916-2EFF-63D962FB7EF3}"/>
          </ac:picMkLst>
        </pc:picChg>
        <pc:picChg chg="add mod">
          <ac:chgData name="Leonie Smith" userId="fed1330f33f5650e" providerId="LiveId" clId="{CCCC5095-70EA-4639-AC58-6ABCA60E0B62}" dt="2023-12-18T05:49:47.505" v="30"/>
          <ac:picMkLst>
            <pc:docMk/>
            <pc:sldMk cId="1718612039" sldId="444"/>
            <ac:picMk id="15" creationId="{E8F1FEFA-F72B-1DC5-8D9A-ADBE35F2887E}"/>
          </ac:picMkLst>
        </pc:picChg>
      </pc:sldChg>
      <pc:sldChg chg="addSp modSp">
        <pc:chgData name="Leonie Smith" userId="fed1330f33f5650e" providerId="LiveId" clId="{CCCC5095-70EA-4639-AC58-6ABCA60E0B62}" dt="2023-12-18T05:51:01.402" v="31"/>
        <pc:sldMkLst>
          <pc:docMk/>
          <pc:sldMk cId="665805102" sldId="446"/>
        </pc:sldMkLst>
        <pc:picChg chg="add mod">
          <ac:chgData name="Leonie Smith" userId="fed1330f33f5650e" providerId="LiveId" clId="{CCCC5095-70EA-4639-AC58-6ABCA60E0B62}" dt="2023-12-18T05:51:01.402" v="31"/>
          <ac:picMkLst>
            <pc:docMk/>
            <pc:sldMk cId="665805102" sldId="446"/>
            <ac:picMk id="6" creationId="{9E917C9A-3DFF-DA58-7385-6A8A8B7F07A4}"/>
          </ac:picMkLst>
        </pc:picChg>
      </pc:sldChg>
      <pc:sldChg chg="addSp delSp modSp mod modTransition modAnim">
        <pc:chgData name="Leonie Smith" userId="fed1330f33f5650e" providerId="LiveId" clId="{CCCC5095-70EA-4639-AC58-6ABCA60E0B62}" dt="2023-12-18T05:53:03.665" v="47"/>
        <pc:sldMkLst>
          <pc:docMk/>
          <pc:sldMk cId="843663555" sldId="448"/>
        </pc:sldMkLst>
        <pc:picChg chg="add del mod">
          <ac:chgData name="Leonie Smith" userId="fed1330f33f5650e" providerId="LiveId" clId="{CCCC5095-70EA-4639-AC58-6ABCA60E0B62}" dt="2023-12-18T05:51:35.562" v="34"/>
          <ac:picMkLst>
            <pc:docMk/>
            <pc:sldMk cId="843663555" sldId="448"/>
            <ac:picMk id="6" creationId="{ACC49F94-C22B-8B05-5C46-A23F752E9A25}"/>
          </ac:picMkLst>
        </pc:picChg>
        <pc:picChg chg="add del mod ord">
          <ac:chgData name="Leonie Smith" userId="fed1330f33f5650e" providerId="LiveId" clId="{CCCC5095-70EA-4639-AC58-6ABCA60E0B62}" dt="2023-12-18T05:51:48.948" v="35"/>
          <ac:picMkLst>
            <pc:docMk/>
            <pc:sldMk cId="843663555" sldId="448"/>
            <ac:picMk id="9" creationId="{258DAA8F-1147-6834-1BE1-D896C0372901}"/>
          </ac:picMkLst>
        </pc:picChg>
        <pc:picChg chg="add del mod">
          <ac:chgData name="Leonie Smith" userId="fed1330f33f5650e" providerId="LiveId" clId="{CCCC5095-70EA-4639-AC58-6ABCA60E0B62}" dt="2023-12-18T05:51:50.519" v="37"/>
          <ac:picMkLst>
            <pc:docMk/>
            <pc:sldMk cId="843663555" sldId="448"/>
            <ac:picMk id="10" creationId="{7872505A-5254-8373-A993-347667DE37DD}"/>
          </ac:picMkLst>
        </pc:picChg>
        <pc:picChg chg="add del mod ord">
          <ac:chgData name="Leonie Smith" userId="fed1330f33f5650e" providerId="LiveId" clId="{CCCC5095-70EA-4639-AC58-6ABCA60E0B62}" dt="2023-12-18T05:52:04.974" v="38"/>
          <ac:picMkLst>
            <pc:docMk/>
            <pc:sldMk cId="843663555" sldId="448"/>
            <ac:picMk id="13" creationId="{6716CE9C-3B8B-2B8D-F921-622337F57E59}"/>
          </ac:picMkLst>
        </pc:picChg>
        <pc:picChg chg="add del mod">
          <ac:chgData name="Leonie Smith" userId="fed1330f33f5650e" providerId="LiveId" clId="{CCCC5095-70EA-4639-AC58-6ABCA60E0B62}" dt="2023-12-18T05:52:18.104" v="40"/>
          <ac:picMkLst>
            <pc:docMk/>
            <pc:sldMk cId="843663555" sldId="448"/>
            <ac:picMk id="14" creationId="{DD526D24-12FF-3BA7-243D-8BA6D04BFAF0}"/>
          </ac:picMkLst>
        </pc:picChg>
        <pc:picChg chg="add del mod ord">
          <ac:chgData name="Leonie Smith" userId="fed1330f33f5650e" providerId="LiveId" clId="{CCCC5095-70EA-4639-AC58-6ABCA60E0B62}" dt="2023-12-18T05:52:25.687" v="41"/>
          <ac:picMkLst>
            <pc:docMk/>
            <pc:sldMk cId="843663555" sldId="448"/>
            <ac:picMk id="18" creationId="{58BB6D53-D495-3F15-6EB0-D334655CB6C1}"/>
          </ac:picMkLst>
        </pc:picChg>
        <pc:picChg chg="add del mod">
          <ac:chgData name="Leonie Smith" userId="fed1330f33f5650e" providerId="LiveId" clId="{CCCC5095-70EA-4639-AC58-6ABCA60E0B62}" dt="2023-12-18T05:52:26.972" v="43"/>
          <ac:picMkLst>
            <pc:docMk/>
            <pc:sldMk cId="843663555" sldId="448"/>
            <ac:picMk id="19" creationId="{40D8C65B-144D-A11B-83E9-3C516BE47783}"/>
          </ac:picMkLst>
        </pc:picChg>
        <pc:picChg chg="add del mod ord">
          <ac:chgData name="Leonie Smith" userId="fed1330f33f5650e" providerId="LiveId" clId="{CCCC5095-70EA-4639-AC58-6ABCA60E0B62}" dt="2023-12-18T05:52:41.975" v="44"/>
          <ac:picMkLst>
            <pc:docMk/>
            <pc:sldMk cId="843663555" sldId="448"/>
            <ac:picMk id="22" creationId="{43D0029F-A432-50A5-EC8C-BC3F263F1F36}"/>
          </ac:picMkLst>
        </pc:picChg>
        <pc:picChg chg="add del mod">
          <ac:chgData name="Leonie Smith" userId="fed1330f33f5650e" providerId="LiveId" clId="{CCCC5095-70EA-4639-AC58-6ABCA60E0B62}" dt="2023-12-18T05:52:48.965" v="46"/>
          <ac:picMkLst>
            <pc:docMk/>
            <pc:sldMk cId="843663555" sldId="448"/>
            <ac:picMk id="23" creationId="{B3CC3F14-49F9-329C-FBC3-D3706C9B12D8}"/>
          </ac:picMkLst>
        </pc:picChg>
        <pc:picChg chg="add del mod ord">
          <ac:chgData name="Leonie Smith" userId="fed1330f33f5650e" providerId="LiveId" clId="{CCCC5095-70EA-4639-AC58-6ABCA60E0B62}" dt="2023-12-18T05:53:03.665" v="47"/>
          <ac:picMkLst>
            <pc:docMk/>
            <pc:sldMk cId="843663555" sldId="448"/>
            <ac:picMk id="27" creationId="{965E6784-42E0-4967-A98E-E82786219EE6}"/>
          </ac:picMkLst>
        </pc:picChg>
        <pc:picChg chg="add mod">
          <ac:chgData name="Leonie Smith" userId="fed1330f33f5650e" providerId="LiveId" clId="{CCCC5095-70EA-4639-AC58-6ABCA60E0B62}" dt="2023-12-18T05:53:03.665" v="47"/>
          <ac:picMkLst>
            <pc:docMk/>
            <pc:sldMk cId="843663555" sldId="448"/>
            <ac:picMk id="28" creationId="{5BAE234C-D42D-8E0C-210F-8EEC310E357B}"/>
          </ac:picMkLst>
        </pc:picChg>
      </pc:sldChg>
      <pc:sldChg chg="addSp modSp">
        <pc:chgData name="Leonie Smith" userId="fed1330f33f5650e" providerId="LiveId" clId="{CCCC5095-70EA-4639-AC58-6ABCA60E0B62}" dt="2023-12-18T05:53:52.875" v="48"/>
        <pc:sldMkLst>
          <pc:docMk/>
          <pc:sldMk cId="538051216" sldId="450"/>
        </pc:sldMkLst>
        <pc:picChg chg="add mod">
          <ac:chgData name="Leonie Smith" userId="fed1330f33f5650e" providerId="LiveId" clId="{CCCC5095-70EA-4639-AC58-6ABCA60E0B62}" dt="2023-12-18T05:53:52.875" v="48"/>
          <ac:picMkLst>
            <pc:docMk/>
            <pc:sldMk cId="538051216" sldId="450"/>
            <ac:picMk id="6" creationId="{B87FBFD9-AFB0-29A1-9D1C-80D23E914991}"/>
          </ac:picMkLst>
        </pc:picChg>
      </pc:sldChg>
      <pc:sldChg chg="addSp delSp modSp mod modTransition modAnim">
        <pc:chgData name="Leonie Smith" userId="fed1330f33f5650e" providerId="LiveId" clId="{CCCC5095-70EA-4639-AC58-6ABCA60E0B62}" dt="2023-12-18T05:55:17.764" v="55"/>
        <pc:sldMkLst>
          <pc:docMk/>
          <pc:sldMk cId="4002949039" sldId="452"/>
        </pc:sldMkLst>
        <pc:picChg chg="add del mod">
          <ac:chgData name="Leonie Smith" userId="fed1330f33f5650e" providerId="LiveId" clId="{CCCC5095-70EA-4639-AC58-6ABCA60E0B62}" dt="2023-12-18T05:54:53.709" v="51"/>
          <ac:picMkLst>
            <pc:docMk/>
            <pc:sldMk cId="4002949039" sldId="452"/>
            <ac:picMk id="6" creationId="{AB568A24-73D4-3B34-146B-11C91E4537B6}"/>
          </ac:picMkLst>
        </pc:picChg>
        <pc:picChg chg="add del mod ord">
          <ac:chgData name="Leonie Smith" userId="fed1330f33f5650e" providerId="LiveId" clId="{CCCC5095-70EA-4639-AC58-6ABCA60E0B62}" dt="2023-12-18T05:55:01.526" v="52"/>
          <ac:picMkLst>
            <pc:docMk/>
            <pc:sldMk cId="4002949039" sldId="452"/>
            <ac:picMk id="9" creationId="{BB646651-AA4C-990E-288B-435A5072F3C6}"/>
          </ac:picMkLst>
        </pc:picChg>
        <pc:picChg chg="add del mod">
          <ac:chgData name="Leonie Smith" userId="fed1330f33f5650e" providerId="LiveId" clId="{CCCC5095-70EA-4639-AC58-6ABCA60E0B62}" dt="2023-12-18T05:55:02.703" v="54"/>
          <ac:picMkLst>
            <pc:docMk/>
            <pc:sldMk cId="4002949039" sldId="452"/>
            <ac:picMk id="10" creationId="{E43CA334-23A8-0299-395A-1A5B51B8B148}"/>
          </ac:picMkLst>
        </pc:picChg>
        <pc:picChg chg="add del mod ord">
          <ac:chgData name="Leonie Smith" userId="fed1330f33f5650e" providerId="LiveId" clId="{CCCC5095-70EA-4639-AC58-6ABCA60E0B62}" dt="2023-12-18T05:55:17.764" v="55"/>
          <ac:picMkLst>
            <pc:docMk/>
            <pc:sldMk cId="4002949039" sldId="452"/>
            <ac:picMk id="13" creationId="{18A93E51-7B23-6A18-2773-5ED7BCB19FAD}"/>
          </ac:picMkLst>
        </pc:picChg>
        <pc:picChg chg="add mod">
          <ac:chgData name="Leonie Smith" userId="fed1330f33f5650e" providerId="LiveId" clId="{CCCC5095-70EA-4639-AC58-6ABCA60E0B62}" dt="2023-12-18T05:55:17.764" v="55"/>
          <ac:picMkLst>
            <pc:docMk/>
            <pc:sldMk cId="4002949039" sldId="452"/>
            <ac:picMk id="14" creationId="{48B5520A-B4BB-5B95-29FC-EE57BC68BC47}"/>
          </ac:picMkLst>
        </pc:picChg>
      </pc:sldChg>
      <pc:sldChg chg="addSp delSp modSp mod modTransition modAnim">
        <pc:chgData name="Leonie Smith" userId="fed1330f33f5650e" providerId="LiveId" clId="{CCCC5095-70EA-4639-AC58-6ABCA60E0B62}" dt="2023-12-18T05:56:44.061" v="59"/>
        <pc:sldMkLst>
          <pc:docMk/>
          <pc:sldMk cId="2511564658" sldId="454"/>
        </pc:sldMkLst>
        <pc:picChg chg="add del mod">
          <ac:chgData name="Leonie Smith" userId="fed1330f33f5650e" providerId="LiveId" clId="{CCCC5095-70EA-4639-AC58-6ABCA60E0B62}" dt="2023-12-18T05:56:24.133" v="58"/>
          <ac:picMkLst>
            <pc:docMk/>
            <pc:sldMk cId="2511564658" sldId="454"/>
            <ac:picMk id="6" creationId="{B8436A80-2519-68F0-2838-18DBA70F71C0}"/>
          </ac:picMkLst>
        </pc:picChg>
        <pc:picChg chg="add del mod ord">
          <ac:chgData name="Leonie Smith" userId="fed1330f33f5650e" providerId="LiveId" clId="{CCCC5095-70EA-4639-AC58-6ABCA60E0B62}" dt="2023-12-18T05:56:44.061" v="59"/>
          <ac:picMkLst>
            <pc:docMk/>
            <pc:sldMk cId="2511564658" sldId="454"/>
            <ac:picMk id="10" creationId="{6403D4B5-A181-9FD4-F174-4DA38CE9839A}"/>
          </ac:picMkLst>
        </pc:picChg>
        <pc:picChg chg="add mod">
          <ac:chgData name="Leonie Smith" userId="fed1330f33f5650e" providerId="LiveId" clId="{CCCC5095-70EA-4639-AC58-6ABCA60E0B62}" dt="2023-12-18T05:56:44.061" v="59"/>
          <ac:picMkLst>
            <pc:docMk/>
            <pc:sldMk cId="2511564658" sldId="454"/>
            <ac:picMk id="11" creationId="{5263B3FC-F544-2302-FAB7-29A30602110B}"/>
          </ac:picMkLst>
        </pc:picChg>
      </pc:sldChg>
      <pc:sldChg chg="addSp modSp">
        <pc:chgData name="Leonie Smith" userId="fed1330f33f5650e" providerId="LiveId" clId="{CCCC5095-70EA-4639-AC58-6ABCA60E0B62}" dt="2023-12-18T05:57:31.678" v="60"/>
        <pc:sldMkLst>
          <pc:docMk/>
          <pc:sldMk cId="4049696417" sldId="456"/>
        </pc:sldMkLst>
        <pc:picChg chg="add mod">
          <ac:chgData name="Leonie Smith" userId="fed1330f33f5650e" providerId="LiveId" clId="{CCCC5095-70EA-4639-AC58-6ABCA60E0B62}" dt="2023-12-18T05:57:31.678" v="60"/>
          <ac:picMkLst>
            <pc:docMk/>
            <pc:sldMk cId="4049696417" sldId="456"/>
            <ac:picMk id="6" creationId="{413256F9-3F72-E8C7-5297-EB541FAAB684}"/>
          </ac:picMkLst>
        </pc:picChg>
      </pc:sldChg>
      <pc:sldChg chg="addSp delSp modSp mod modTransition modAnim">
        <pc:chgData name="Leonie Smith" userId="fed1330f33f5650e" providerId="LiveId" clId="{CCCC5095-70EA-4639-AC58-6ABCA60E0B62}" dt="2023-12-18T05:58:47.208" v="67"/>
        <pc:sldMkLst>
          <pc:docMk/>
          <pc:sldMk cId="2789980734" sldId="458"/>
        </pc:sldMkLst>
        <pc:picChg chg="add del mod">
          <ac:chgData name="Leonie Smith" userId="fed1330f33f5650e" providerId="LiveId" clId="{CCCC5095-70EA-4639-AC58-6ABCA60E0B62}" dt="2023-12-18T05:58:23.190" v="63"/>
          <ac:picMkLst>
            <pc:docMk/>
            <pc:sldMk cId="2789980734" sldId="458"/>
            <ac:picMk id="6" creationId="{BA8238CD-03D4-BDCD-98E7-AAB0F6ACA7C6}"/>
          </ac:picMkLst>
        </pc:picChg>
        <pc:picChg chg="add del mod ord">
          <ac:chgData name="Leonie Smith" userId="fed1330f33f5650e" providerId="LiveId" clId="{CCCC5095-70EA-4639-AC58-6ABCA60E0B62}" dt="2023-12-18T05:58:28.427" v="64"/>
          <ac:picMkLst>
            <pc:docMk/>
            <pc:sldMk cId="2789980734" sldId="458"/>
            <ac:picMk id="9" creationId="{3D2D8908-1166-D110-D967-17E59F944BF4}"/>
          </ac:picMkLst>
        </pc:picChg>
        <pc:picChg chg="add del mod">
          <ac:chgData name="Leonie Smith" userId="fed1330f33f5650e" providerId="LiveId" clId="{CCCC5095-70EA-4639-AC58-6ABCA60E0B62}" dt="2023-12-18T05:58:30.929" v="66"/>
          <ac:picMkLst>
            <pc:docMk/>
            <pc:sldMk cId="2789980734" sldId="458"/>
            <ac:picMk id="10" creationId="{3331FC3B-1EB2-BE6D-EF6E-A35D9149AA11}"/>
          </ac:picMkLst>
        </pc:picChg>
        <pc:picChg chg="add del mod ord">
          <ac:chgData name="Leonie Smith" userId="fed1330f33f5650e" providerId="LiveId" clId="{CCCC5095-70EA-4639-AC58-6ABCA60E0B62}" dt="2023-12-18T05:58:47.208" v="67"/>
          <ac:picMkLst>
            <pc:docMk/>
            <pc:sldMk cId="2789980734" sldId="458"/>
            <ac:picMk id="13" creationId="{8CAC5A05-953C-6733-4EE4-8E2C4A37BD94}"/>
          </ac:picMkLst>
        </pc:picChg>
        <pc:picChg chg="add mod">
          <ac:chgData name="Leonie Smith" userId="fed1330f33f5650e" providerId="LiveId" clId="{CCCC5095-70EA-4639-AC58-6ABCA60E0B62}" dt="2023-12-18T05:58:47.208" v="67"/>
          <ac:picMkLst>
            <pc:docMk/>
            <pc:sldMk cId="2789980734" sldId="458"/>
            <ac:picMk id="14" creationId="{D4830248-3F68-5270-EE44-A046F6479B0C}"/>
          </ac:picMkLst>
        </pc:picChg>
      </pc:sldChg>
      <pc:sldChg chg="addSp delSp modSp mod modTransition modAnim">
        <pc:chgData name="Leonie Smith" userId="fed1330f33f5650e" providerId="LiveId" clId="{CCCC5095-70EA-4639-AC58-6ABCA60E0B62}" dt="2023-12-18T06:01:09.462" v="86"/>
        <pc:sldMkLst>
          <pc:docMk/>
          <pc:sldMk cId="2691432836" sldId="460"/>
        </pc:sldMkLst>
        <pc:picChg chg="add del mod">
          <ac:chgData name="Leonie Smith" userId="fed1330f33f5650e" providerId="LiveId" clId="{CCCC5095-70EA-4639-AC58-6ABCA60E0B62}" dt="2023-12-18T05:59:48.492" v="70"/>
          <ac:picMkLst>
            <pc:docMk/>
            <pc:sldMk cId="2691432836" sldId="460"/>
            <ac:picMk id="6" creationId="{35602DDB-63FD-6408-D86C-7498264AF49B}"/>
          </ac:picMkLst>
        </pc:picChg>
        <pc:picChg chg="add del mod ord">
          <ac:chgData name="Leonie Smith" userId="fed1330f33f5650e" providerId="LiveId" clId="{CCCC5095-70EA-4639-AC58-6ABCA60E0B62}" dt="2023-12-18T05:59:55.157" v="71"/>
          <ac:picMkLst>
            <pc:docMk/>
            <pc:sldMk cId="2691432836" sldId="460"/>
            <ac:picMk id="9" creationId="{32266D6D-85C1-B484-B920-F67932C5989C}"/>
          </ac:picMkLst>
        </pc:picChg>
        <pc:picChg chg="add del mod">
          <ac:chgData name="Leonie Smith" userId="fed1330f33f5650e" providerId="LiveId" clId="{CCCC5095-70EA-4639-AC58-6ABCA60E0B62}" dt="2023-12-18T05:59:56.519" v="73"/>
          <ac:picMkLst>
            <pc:docMk/>
            <pc:sldMk cId="2691432836" sldId="460"/>
            <ac:picMk id="10" creationId="{F4973C3B-C6D1-0157-84F7-0987429EEEC8}"/>
          </ac:picMkLst>
        </pc:picChg>
        <pc:picChg chg="add del mod ord">
          <ac:chgData name="Leonie Smith" userId="fed1330f33f5650e" providerId="LiveId" clId="{CCCC5095-70EA-4639-AC58-6ABCA60E0B62}" dt="2023-12-18T06:00:09.809" v="74"/>
          <ac:picMkLst>
            <pc:docMk/>
            <pc:sldMk cId="2691432836" sldId="460"/>
            <ac:picMk id="13" creationId="{4D49DAC3-1C21-06DE-BEEC-23B9FD8EE1DF}"/>
          </ac:picMkLst>
        </pc:picChg>
        <pc:picChg chg="add del mod">
          <ac:chgData name="Leonie Smith" userId="fed1330f33f5650e" providerId="LiveId" clId="{CCCC5095-70EA-4639-AC58-6ABCA60E0B62}" dt="2023-12-18T06:00:13.937" v="76"/>
          <ac:picMkLst>
            <pc:docMk/>
            <pc:sldMk cId="2691432836" sldId="460"/>
            <ac:picMk id="14" creationId="{403A8049-7677-0D02-4607-8529386DCB88}"/>
          </ac:picMkLst>
        </pc:picChg>
        <pc:picChg chg="add del mod ord">
          <ac:chgData name="Leonie Smith" userId="fed1330f33f5650e" providerId="LiveId" clId="{CCCC5095-70EA-4639-AC58-6ABCA60E0B62}" dt="2023-12-18T06:00:21.520" v="77"/>
          <ac:picMkLst>
            <pc:docMk/>
            <pc:sldMk cId="2691432836" sldId="460"/>
            <ac:picMk id="17" creationId="{1D8937B6-C258-A003-4BD3-FC0328D1288A}"/>
          </ac:picMkLst>
        </pc:picChg>
        <pc:picChg chg="add del mod">
          <ac:chgData name="Leonie Smith" userId="fed1330f33f5650e" providerId="LiveId" clId="{CCCC5095-70EA-4639-AC58-6ABCA60E0B62}" dt="2023-12-18T06:00:41.900" v="79"/>
          <ac:picMkLst>
            <pc:docMk/>
            <pc:sldMk cId="2691432836" sldId="460"/>
            <ac:picMk id="18" creationId="{AC0A797D-0EF6-9930-0656-F1817B449944}"/>
          </ac:picMkLst>
        </pc:picChg>
        <pc:picChg chg="add del mod ord">
          <ac:chgData name="Leonie Smith" userId="fed1330f33f5650e" providerId="LiveId" clId="{CCCC5095-70EA-4639-AC58-6ABCA60E0B62}" dt="2023-12-18T06:00:47.430" v="80"/>
          <ac:picMkLst>
            <pc:docMk/>
            <pc:sldMk cId="2691432836" sldId="460"/>
            <ac:picMk id="21" creationId="{741E8B78-337E-E025-277A-8B484C16FFA6}"/>
          </ac:picMkLst>
        </pc:picChg>
        <pc:picChg chg="add del mod">
          <ac:chgData name="Leonie Smith" userId="fed1330f33f5650e" providerId="LiveId" clId="{CCCC5095-70EA-4639-AC58-6ABCA60E0B62}" dt="2023-12-18T06:00:48.799" v="82"/>
          <ac:picMkLst>
            <pc:docMk/>
            <pc:sldMk cId="2691432836" sldId="460"/>
            <ac:picMk id="22" creationId="{4A8AF010-C9EF-A128-798F-13EF55318F27}"/>
          </ac:picMkLst>
        </pc:picChg>
        <pc:picChg chg="add del mod ord">
          <ac:chgData name="Leonie Smith" userId="fed1330f33f5650e" providerId="LiveId" clId="{CCCC5095-70EA-4639-AC58-6ABCA60E0B62}" dt="2023-12-18T06:00:55.264" v="83"/>
          <ac:picMkLst>
            <pc:docMk/>
            <pc:sldMk cId="2691432836" sldId="460"/>
            <ac:picMk id="25" creationId="{97F25861-60BB-B6A6-F53B-EFE111B24C08}"/>
          </ac:picMkLst>
        </pc:picChg>
        <pc:picChg chg="add del mod">
          <ac:chgData name="Leonie Smith" userId="fed1330f33f5650e" providerId="LiveId" clId="{CCCC5095-70EA-4639-AC58-6ABCA60E0B62}" dt="2023-12-18T06:00:56.596" v="85"/>
          <ac:picMkLst>
            <pc:docMk/>
            <pc:sldMk cId="2691432836" sldId="460"/>
            <ac:picMk id="26" creationId="{9C79B843-35E6-BCB0-1239-010819DBDA43}"/>
          </ac:picMkLst>
        </pc:picChg>
        <pc:picChg chg="add del mod ord">
          <ac:chgData name="Leonie Smith" userId="fed1330f33f5650e" providerId="LiveId" clId="{CCCC5095-70EA-4639-AC58-6ABCA60E0B62}" dt="2023-12-18T06:01:09.462" v="86"/>
          <ac:picMkLst>
            <pc:docMk/>
            <pc:sldMk cId="2691432836" sldId="460"/>
            <ac:picMk id="29" creationId="{B3869CAA-DAA5-5598-C6C0-EC7842598EB9}"/>
          </ac:picMkLst>
        </pc:picChg>
        <pc:picChg chg="add mod">
          <ac:chgData name="Leonie Smith" userId="fed1330f33f5650e" providerId="LiveId" clId="{CCCC5095-70EA-4639-AC58-6ABCA60E0B62}" dt="2023-12-18T06:01:09.462" v="86"/>
          <ac:picMkLst>
            <pc:docMk/>
            <pc:sldMk cId="2691432836" sldId="460"/>
            <ac:picMk id="30" creationId="{59977B3C-0D8B-9233-241A-672EA1AEB705}"/>
          </ac:picMkLst>
        </pc:picChg>
      </pc:sldChg>
      <pc:sldChg chg="addSp delSp modSp mod modTransition modAnim">
        <pc:chgData name="Leonie Smith" userId="fed1330f33f5650e" providerId="LiveId" clId="{CCCC5095-70EA-4639-AC58-6ABCA60E0B62}" dt="2023-12-18T06:03:24.564" v="96"/>
        <pc:sldMkLst>
          <pc:docMk/>
          <pc:sldMk cId="3941201962" sldId="462"/>
        </pc:sldMkLst>
        <pc:picChg chg="add del mod">
          <ac:chgData name="Leonie Smith" userId="fed1330f33f5650e" providerId="LiveId" clId="{CCCC5095-70EA-4639-AC58-6ABCA60E0B62}" dt="2023-12-18T06:02:31.389" v="89"/>
          <ac:picMkLst>
            <pc:docMk/>
            <pc:sldMk cId="3941201962" sldId="462"/>
            <ac:picMk id="6" creationId="{8248983D-0813-5EBE-D831-C322D9E815B5}"/>
          </ac:picMkLst>
        </pc:picChg>
        <pc:picChg chg="add del mod ord">
          <ac:chgData name="Leonie Smith" userId="fed1330f33f5650e" providerId="LiveId" clId="{CCCC5095-70EA-4639-AC58-6ABCA60E0B62}" dt="2023-12-18T06:02:35.491" v="90"/>
          <ac:picMkLst>
            <pc:docMk/>
            <pc:sldMk cId="3941201962" sldId="462"/>
            <ac:picMk id="9" creationId="{5CF81B44-5679-2D68-A36B-2A632864101E}"/>
          </ac:picMkLst>
        </pc:picChg>
        <pc:picChg chg="add del mod">
          <ac:chgData name="Leonie Smith" userId="fed1330f33f5650e" providerId="LiveId" clId="{CCCC5095-70EA-4639-AC58-6ABCA60E0B62}" dt="2023-12-18T06:02:53.861" v="92"/>
          <ac:picMkLst>
            <pc:docMk/>
            <pc:sldMk cId="3941201962" sldId="462"/>
            <ac:picMk id="10" creationId="{0090876B-F9E1-2A7A-6E7D-967D67DB153D}"/>
          </ac:picMkLst>
        </pc:picChg>
        <pc:picChg chg="add del mod ord">
          <ac:chgData name="Leonie Smith" userId="fed1330f33f5650e" providerId="LiveId" clId="{CCCC5095-70EA-4639-AC58-6ABCA60E0B62}" dt="2023-12-18T06:03:05.493" v="93"/>
          <ac:picMkLst>
            <pc:docMk/>
            <pc:sldMk cId="3941201962" sldId="462"/>
            <ac:picMk id="13" creationId="{292D3870-A816-E6AA-E4E1-207C27072705}"/>
          </ac:picMkLst>
        </pc:picChg>
        <pc:picChg chg="add del mod">
          <ac:chgData name="Leonie Smith" userId="fed1330f33f5650e" providerId="LiveId" clId="{CCCC5095-70EA-4639-AC58-6ABCA60E0B62}" dt="2023-12-18T06:03:13.171" v="95"/>
          <ac:picMkLst>
            <pc:docMk/>
            <pc:sldMk cId="3941201962" sldId="462"/>
            <ac:picMk id="14" creationId="{0162E8FA-82C6-658E-384F-058ACA2A8474}"/>
          </ac:picMkLst>
        </pc:picChg>
        <pc:picChg chg="add del mod ord">
          <ac:chgData name="Leonie Smith" userId="fed1330f33f5650e" providerId="LiveId" clId="{CCCC5095-70EA-4639-AC58-6ABCA60E0B62}" dt="2023-12-18T06:03:24.564" v="96"/>
          <ac:picMkLst>
            <pc:docMk/>
            <pc:sldMk cId="3941201962" sldId="462"/>
            <ac:picMk id="18" creationId="{87DEF4EA-60F5-DD3C-1C41-C63EA0449557}"/>
          </ac:picMkLst>
        </pc:picChg>
        <pc:picChg chg="add mod">
          <ac:chgData name="Leonie Smith" userId="fed1330f33f5650e" providerId="LiveId" clId="{CCCC5095-70EA-4639-AC58-6ABCA60E0B62}" dt="2023-12-18T06:03:24.564" v="96"/>
          <ac:picMkLst>
            <pc:docMk/>
            <pc:sldMk cId="3941201962" sldId="462"/>
            <ac:picMk id="19" creationId="{DA6D83A7-CD80-A66E-8488-83929B1AAD8E}"/>
          </ac:picMkLst>
        </pc:picChg>
      </pc:sldChg>
      <pc:sldChg chg="addSp delSp modSp mod modTransition modAnim">
        <pc:chgData name="Leonie Smith" userId="fed1330f33f5650e" providerId="LiveId" clId="{CCCC5095-70EA-4639-AC58-6ABCA60E0B62}" dt="2023-12-18T06:04:55.732" v="103"/>
        <pc:sldMkLst>
          <pc:docMk/>
          <pc:sldMk cId="3471468068" sldId="464"/>
        </pc:sldMkLst>
        <pc:picChg chg="add del mod">
          <ac:chgData name="Leonie Smith" userId="fed1330f33f5650e" providerId="LiveId" clId="{CCCC5095-70EA-4639-AC58-6ABCA60E0B62}" dt="2023-12-18T06:04:15.909" v="99"/>
          <ac:picMkLst>
            <pc:docMk/>
            <pc:sldMk cId="3471468068" sldId="464"/>
            <ac:picMk id="6" creationId="{0892ADD1-562A-8485-80A3-A757CEAECEF0}"/>
          </ac:picMkLst>
        </pc:picChg>
        <pc:picChg chg="add del mod ord">
          <ac:chgData name="Leonie Smith" userId="fed1330f33f5650e" providerId="LiveId" clId="{CCCC5095-70EA-4639-AC58-6ABCA60E0B62}" dt="2023-12-18T06:04:32.261" v="100"/>
          <ac:picMkLst>
            <pc:docMk/>
            <pc:sldMk cId="3471468068" sldId="464"/>
            <ac:picMk id="10" creationId="{DAD90BCE-E450-A61C-8F8C-0EE29D2FA52B}"/>
          </ac:picMkLst>
        </pc:picChg>
        <pc:picChg chg="add del mod">
          <ac:chgData name="Leonie Smith" userId="fed1330f33f5650e" providerId="LiveId" clId="{CCCC5095-70EA-4639-AC58-6ABCA60E0B62}" dt="2023-12-18T06:04:39.293" v="102"/>
          <ac:picMkLst>
            <pc:docMk/>
            <pc:sldMk cId="3471468068" sldId="464"/>
            <ac:picMk id="11" creationId="{8F0E3215-2426-DB30-F5FE-E09EA99F2B81}"/>
          </ac:picMkLst>
        </pc:picChg>
        <pc:picChg chg="add del mod ord">
          <ac:chgData name="Leonie Smith" userId="fed1330f33f5650e" providerId="LiveId" clId="{CCCC5095-70EA-4639-AC58-6ABCA60E0B62}" dt="2023-12-18T06:04:55.732" v="103"/>
          <ac:picMkLst>
            <pc:docMk/>
            <pc:sldMk cId="3471468068" sldId="464"/>
            <ac:picMk id="15" creationId="{07816191-9C13-93B0-ACDD-4C8FC950DA42}"/>
          </ac:picMkLst>
        </pc:picChg>
        <pc:picChg chg="add mod">
          <ac:chgData name="Leonie Smith" userId="fed1330f33f5650e" providerId="LiveId" clId="{CCCC5095-70EA-4639-AC58-6ABCA60E0B62}" dt="2023-12-18T06:04:55.732" v="103"/>
          <ac:picMkLst>
            <pc:docMk/>
            <pc:sldMk cId="3471468068" sldId="464"/>
            <ac:picMk id="16" creationId="{4D745726-5242-6D0C-D6B8-0F255649D317}"/>
          </ac:picMkLst>
        </pc:picChg>
      </pc:sldChg>
      <pc:sldChg chg="addSp delSp modSp mod modTransition modAnim">
        <pc:chgData name="Leonie Smith" userId="fed1330f33f5650e" providerId="LiveId" clId="{CCCC5095-70EA-4639-AC58-6ABCA60E0B62}" dt="2023-12-18T06:07:43.721" v="128"/>
        <pc:sldMkLst>
          <pc:docMk/>
          <pc:sldMk cId="581074576" sldId="466"/>
        </pc:sldMkLst>
        <pc:picChg chg="add del mod">
          <ac:chgData name="Leonie Smith" userId="fed1330f33f5650e" providerId="LiveId" clId="{CCCC5095-70EA-4639-AC58-6ABCA60E0B62}" dt="2023-12-18T06:05:46.916" v="106"/>
          <ac:picMkLst>
            <pc:docMk/>
            <pc:sldMk cId="581074576" sldId="466"/>
            <ac:picMk id="6" creationId="{29502B9B-6F7E-1390-A012-77A528714CBA}"/>
          </ac:picMkLst>
        </pc:picChg>
        <pc:picChg chg="add del mod ord">
          <ac:chgData name="Leonie Smith" userId="fed1330f33f5650e" providerId="LiveId" clId="{CCCC5095-70EA-4639-AC58-6ABCA60E0B62}" dt="2023-12-18T06:05:53.401" v="107"/>
          <ac:picMkLst>
            <pc:docMk/>
            <pc:sldMk cId="581074576" sldId="466"/>
            <ac:picMk id="9" creationId="{44BA5C3C-E623-A627-A758-145493B415AE}"/>
          </ac:picMkLst>
        </pc:picChg>
        <pc:picChg chg="add del mod">
          <ac:chgData name="Leonie Smith" userId="fed1330f33f5650e" providerId="LiveId" clId="{CCCC5095-70EA-4639-AC58-6ABCA60E0B62}" dt="2023-12-18T06:05:54.625" v="109"/>
          <ac:picMkLst>
            <pc:docMk/>
            <pc:sldMk cId="581074576" sldId="466"/>
            <ac:picMk id="10" creationId="{19BF0876-334E-C4B8-F623-CA3A27E4E113}"/>
          </ac:picMkLst>
        </pc:picChg>
        <pc:picChg chg="add del mod ord">
          <ac:chgData name="Leonie Smith" userId="fed1330f33f5650e" providerId="LiveId" clId="{CCCC5095-70EA-4639-AC58-6ABCA60E0B62}" dt="2023-12-18T06:06:00.755" v="110"/>
          <ac:picMkLst>
            <pc:docMk/>
            <pc:sldMk cId="581074576" sldId="466"/>
            <ac:picMk id="13" creationId="{F15AAD8E-A0E4-A3F8-6570-F3CE13E69468}"/>
          </ac:picMkLst>
        </pc:picChg>
        <pc:picChg chg="add del mod">
          <ac:chgData name="Leonie Smith" userId="fed1330f33f5650e" providerId="LiveId" clId="{CCCC5095-70EA-4639-AC58-6ABCA60E0B62}" dt="2023-12-18T06:06:02.035" v="112"/>
          <ac:picMkLst>
            <pc:docMk/>
            <pc:sldMk cId="581074576" sldId="466"/>
            <ac:picMk id="14" creationId="{F00B3AA2-29BE-626E-E324-280B1D7B1398}"/>
          </ac:picMkLst>
        </pc:picChg>
        <pc:picChg chg="add del mod ord">
          <ac:chgData name="Leonie Smith" userId="fed1330f33f5650e" providerId="LiveId" clId="{CCCC5095-70EA-4639-AC58-6ABCA60E0B62}" dt="2023-12-18T06:06:07.433" v="113"/>
          <ac:picMkLst>
            <pc:docMk/>
            <pc:sldMk cId="581074576" sldId="466"/>
            <ac:picMk id="17" creationId="{FBFCD0BE-B1BB-2A8D-2639-8092E5AB2340}"/>
          </ac:picMkLst>
        </pc:picChg>
        <pc:picChg chg="add del mod">
          <ac:chgData name="Leonie Smith" userId="fed1330f33f5650e" providerId="LiveId" clId="{CCCC5095-70EA-4639-AC58-6ABCA60E0B62}" dt="2023-12-18T06:06:09.304" v="115"/>
          <ac:picMkLst>
            <pc:docMk/>
            <pc:sldMk cId="581074576" sldId="466"/>
            <ac:picMk id="18" creationId="{2251B8D9-772C-0921-8C60-60BFDC3F483C}"/>
          </ac:picMkLst>
        </pc:picChg>
        <pc:picChg chg="add del mod ord">
          <ac:chgData name="Leonie Smith" userId="fed1330f33f5650e" providerId="LiveId" clId="{CCCC5095-70EA-4639-AC58-6ABCA60E0B62}" dt="2023-12-18T06:06:24.311" v="116"/>
          <ac:picMkLst>
            <pc:docMk/>
            <pc:sldMk cId="581074576" sldId="466"/>
            <ac:picMk id="21" creationId="{02577C19-F8D9-8565-2A9E-7585B903CC6D}"/>
          </ac:picMkLst>
        </pc:picChg>
        <pc:picChg chg="add del mod">
          <ac:chgData name="Leonie Smith" userId="fed1330f33f5650e" providerId="LiveId" clId="{CCCC5095-70EA-4639-AC58-6ABCA60E0B62}" dt="2023-12-18T06:06:31.702" v="118"/>
          <ac:picMkLst>
            <pc:docMk/>
            <pc:sldMk cId="581074576" sldId="466"/>
            <ac:picMk id="22" creationId="{3DCBDE7C-DE73-D468-D53F-3D03255517C6}"/>
          </ac:picMkLst>
        </pc:picChg>
        <pc:picChg chg="add del mod ord">
          <ac:chgData name="Leonie Smith" userId="fed1330f33f5650e" providerId="LiveId" clId="{CCCC5095-70EA-4639-AC58-6ABCA60E0B62}" dt="2023-12-18T06:06:39.495" v="119"/>
          <ac:picMkLst>
            <pc:docMk/>
            <pc:sldMk cId="581074576" sldId="466"/>
            <ac:picMk id="26" creationId="{C37F14D0-FEA5-5C85-4E83-777566021FFB}"/>
          </ac:picMkLst>
        </pc:picChg>
        <pc:picChg chg="add del mod">
          <ac:chgData name="Leonie Smith" userId="fed1330f33f5650e" providerId="LiveId" clId="{CCCC5095-70EA-4639-AC58-6ABCA60E0B62}" dt="2023-12-18T06:06:40.642" v="121"/>
          <ac:picMkLst>
            <pc:docMk/>
            <pc:sldMk cId="581074576" sldId="466"/>
            <ac:picMk id="27" creationId="{17050C0F-F5B3-A166-3785-E03671CEDE56}"/>
          </ac:picMkLst>
        </pc:picChg>
        <pc:picChg chg="add del mod ord">
          <ac:chgData name="Leonie Smith" userId="fed1330f33f5650e" providerId="LiveId" clId="{CCCC5095-70EA-4639-AC58-6ABCA60E0B62}" dt="2023-12-18T06:06:56.073" v="122"/>
          <ac:picMkLst>
            <pc:docMk/>
            <pc:sldMk cId="581074576" sldId="466"/>
            <ac:picMk id="30" creationId="{B00A0C07-2222-D1E5-CAB1-04F3476F41DE}"/>
          </ac:picMkLst>
        </pc:picChg>
        <pc:picChg chg="add del mod">
          <ac:chgData name="Leonie Smith" userId="fed1330f33f5650e" providerId="LiveId" clId="{CCCC5095-70EA-4639-AC58-6ABCA60E0B62}" dt="2023-12-18T06:07:07.777" v="124"/>
          <ac:picMkLst>
            <pc:docMk/>
            <pc:sldMk cId="581074576" sldId="466"/>
            <ac:picMk id="31" creationId="{CEDBF610-1E16-388F-FBD0-92952EEA0D9B}"/>
          </ac:picMkLst>
        </pc:picChg>
        <pc:picChg chg="add del mod ord">
          <ac:chgData name="Leonie Smith" userId="fed1330f33f5650e" providerId="LiveId" clId="{CCCC5095-70EA-4639-AC58-6ABCA60E0B62}" dt="2023-12-18T06:07:22.482" v="125"/>
          <ac:picMkLst>
            <pc:docMk/>
            <pc:sldMk cId="581074576" sldId="466"/>
            <ac:picMk id="35" creationId="{7AEB36E5-DE6F-F24F-E3A1-7B2706E36BEF}"/>
          </ac:picMkLst>
        </pc:picChg>
        <pc:picChg chg="add del mod">
          <ac:chgData name="Leonie Smith" userId="fed1330f33f5650e" providerId="LiveId" clId="{CCCC5095-70EA-4639-AC58-6ABCA60E0B62}" dt="2023-12-18T06:07:28.975" v="127"/>
          <ac:picMkLst>
            <pc:docMk/>
            <pc:sldMk cId="581074576" sldId="466"/>
            <ac:picMk id="36" creationId="{C3F404CA-AF16-EC32-4677-83A0C22E212D}"/>
          </ac:picMkLst>
        </pc:picChg>
        <pc:picChg chg="add del mod ord">
          <ac:chgData name="Leonie Smith" userId="fed1330f33f5650e" providerId="LiveId" clId="{CCCC5095-70EA-4639-AC58-6ABCA60E0B62}" dt="2023-12-18T06:07:43.721" v="128"/>
          <ac:picMkLst>
            <pc:docMk/>
            <pc:sldMk cId="581074576" sldId="466"/>
            <ac:picMk id="40" creationId="{54FC282E-08E2-7B15-0294-B9F6A9BC76A9}"/>
          </ac:picMkLst>
        </pc:picChg>
        <pc:picChg chg="add mod">
          <ac:chgData name="Leonie Smith" userId="fed1330f33f5650e" providerId="LiveId" clId="{CCCC5095-70EA-4639-AC58-6ABCA60E0B62}" dt="2023-12-18T06:07:43.721" v="128"/>
          <ac:picMkLst>
            <pc:docMk/>
            <pc:sldMk cId="581074576" sldId="466"/>
            <ac:picMk id="41" creationId="{5A900D16-8129-B92F-860A-BE0AD7E281C5}"/>
          </ac:picMkLst>
        </pc:picChg>
      </pc:sldChg>
      <pc:sldChg chg="addSp modSp">
        <pc:chgData name="Leonie Smith" userId="fed1330f33f5650e" providerId="LiveId" clId="{CCCC5095-70EA-4639-AC58-6ABCA60E0B62}" dt="2023-12-18T05:43:25.019" v="0"/>
        <pc:sldMkLst>
          <pc:docMk/>
          <pc:sldMk cId="826482979" sldId="468"/>
        </pc:sldMkLst>
        <pc:picChg chg="add mod">
          <ac:chgData name="Leonie Smith" userId="fed1330f33f5650e" providerId="LiveId" clId="{CCCC5095-70EA-4639-AC58-6ABCA60E0B62}" dt="2023-12-18T05:43:25.019" v="0"/>
          <ac:picMkLst>
            <pc:docMk/>
            <pc:sldMk cId="826482979" sldId="468"/>
            <ac:picMk id="6" creationId="{C7C43689-2218-943E-AAF4-2A4A46D18E1E}"/>
          </ac:picMkLst>
        </pc:picChg>
      </pc:sldChg>
      <pc:sldChg chg="addSp delSp modSp mod modTransition modAnim">
        <pc:chgData name="Leonie Smith" userId="fed1330f33f5650e" providerId="LiveId" clId="{CCCC5095-70EA-4639-AC58-6ABCA60E0B62}" dt="2023-12-18T06:09:13.049" v="135"/>
        <pc:sldMkLst>
          <pc:docMk/>
          <pc:sldMk cId="140128688" sldId="469"/>
        </pc:sldMkLst>
        <pc:picChg chg="add del mod">
          <ac:chgData name="Leonie Smith" userId="fed1330f33f5650e" providerId="LiveId" clId="{CCCC5095-70EA-4639-AC58-6ABCA60E0B62}" dt="2023-12-18T06:08:22.898" v="131"/>
          <ac:picMkLst>
            <pc:docMk/>
            <pc:sldMk cId="140128688" sldId="469"/>
            <ac:picMk id="6" creationId="{617CDE18-BE10-F4AD-42C3-77A3CB694CF3}"/>
          </ac:picMkLst>
        </pc:picChg>
        <pc:picChg chg="add del mod ord">
          <ac:chgData name="Leonie Smith" userId="fed1330f33f5650e" providerId="LiveId" clId="{CCCC5095-70EA-4639-AC58-6ABCA60E0B62}" dt="2023-12-18T06:08:33.869" v="132"/>
          <ac:picMkLst>
            <pc:docMk/>
            <pc:sldMk cId="140128688" sldId="469"/>
            <ac:picMk id="9" creationId="{42D6B02C-2C3F-5D80-E88B-9166E1FB527C}"/>
          </ac:picMkLst>
        </pc:picChg>
        <pc:picChg chg="add del mod">
          <ac:chgData name="Leonie Smith" userId="fed1330f33f5650e" providerId="LiveId" clId="{CCCC5095-70EA-4639-AC58-6ABCA60E0B62}" dt="2023-12-18T06:08:57.612" v="134"/>
          <ac:picMkLst>
            <pc:docMk/>
            <pc:sldMk cId="140128688" sldId="469"/>
            <ac:picMk id="10" creationId="{4A9C89E1-E586-44D0-1670-5601144D8662}"/>
          </ac:picMkLst>
        </pc:picChg>
        <pc:picChg chg="add del mod ord">
          <ac:chgData name="Leonie Smith" userId="fed1330f33f5650e" providerId="LiveId" clId="{CCCC5095-70EA-4639-AC58-6ABCA60E0B62}" dt="2023-12-18T06:09:13.049" v="135"/>
          <ac:picMkLst>
            <pc:docMk/>
            <pc:sldMk cId="140128688" sldId="469"/>
            <ac:picMk id="14" creationId="{D68791BD-48C2-D35D-5B38-2B34001E5409}"/>
          </ac:picMkLst>
        </pc:picChg>
        <pc:picChg chg="add mod">
          <ac:chgData name="Leonie Smith" userId="fed1330f33f5650e" providerId="LiveId" clId="{CCCC5095-70EA-4639-AC58-6ABCA60E0B62}" dt="2023-12-18T06:09:13.049" v="135"/>
          <ac:picMkLst>
            <pc:docMk/>
            <pc:sldMk cId="140128688" sldId="469"/>
            <ac:picMk id="15" creationId="{2D1A774F-313E-8BF0-5CF4-BEE27C4C616D}"/>
          </ac:picMkLst>
        </pc:picChg>
      </pc:sldChg>
      <pc:sldChg chg="addSp delSp modSp mod modTransition modAnim">
        <pc:chgData name="Leonie Smith" userId="fed1330f33f5650e" providerId="LiveId" clId="{CCCC5095-70EA-4639-AC58-6ABCA60E0B62}" dt="2023-12-18T06:10:17.892" v="139"/>
        <pc:sldMkLst>
          <pc:docMk/>
          <pc:sldMk cId="659064439" sldId="471"/>
        </pc:sldMkLst>
        <pc:picChg chg="add del mod">
          <ac:chgData name="Leonie Smith" userId="fed1330f33f5650e" providerId="LiveId" clId="{CCCC5095-70EA-4639-AC58-6ABCA60E0B62}" dt="2023-12-18T06:10:00.772" v="138"/>
          <ac:picMkLst>
            <pc:docMk/>
            <pc:sldMk cId="659064439" sldId="471"/>
            <ac:picMk id="6" creationId="{DA390BEC-8638-7B70-5CCB-5F7FB468A396}"/>
          </ac:picMkLst>
        </pc:picChg>
        <pc:picChg chg="add del mod ord">
          <ac:chgData name="Leonie Smith" userId="fed1330f33f5650e" providerId="LiveId" clId="{CCCC5095-70EA-4639-AC58-6ABCA60E0B62}" dt="2023-12-18T06:10:17.892" v="139"/>
          <ac:picMkLst>
            <pc:docMk/>
            <pc:sldMk cId="659064439" sldId="471"/>
            <ac:picMk id="9" creationId="{A6040BA7-5B62-1F30-3EEE-089B1068D2A0}"/>
          </ac:picMkLst>
        </pc:picChg>
        <pc:picChg chg="add mod">
          <ac:chgData name="Leonie Smith" userId="fed1330f33f5650e" providerId="LiveId" clId="{CCCC5095-70EA-4639-AC58-6ABCA60E0B62}" dt="2023-12-18T06:10:17.892" v="139"/>
          <ac:picMkLst>
            <pc:docMk/>
            <pc:sldMk cId="659064439" sldId="471"/>
            <ac:picMk id="10" creationId="{C0CD3CBC-5DA6-05D4-284A-CFEDA84C15D9}"/>
          </ac:picMkLst>
        </pc:picChg>
      </pc:sldChg>
      <pc:sldChg chg="addSp delSp modSp mod modTransition modAnim">
        <pc:chgData name="Leonie Smith" userId="fed1330f33f5650e" providerId="LiveId" clId="{CCCC5095-70EA-4639-AC58-6ABCA60E0B62}" dt="2023-12-18T06:11:41.802" v="146"/>
        <pc:sldMkLst>
          <pc:docMk/>
          <pc:sldMk cId="1143535396" sldId="473"/>
        </pc:sldMkLst>
        <pc:picChg chg="add del mod">
          <ac:chgData name="Leonie Smith" userId="fed1330f33f5650e" providerId="LiveId" clId="{CCCC5095-70EA-4639-AC58-6ABCA60E0B62}" dt="2023-12-18T06:11:20.403" v="142"/>
          <ac:picMkLst>
            <pc:docMk/>
            <pc:sldMk cId="1143535396" sldId="473"/>
            <ac:picMk id="6" creationId="{A9A1390A-B3AA-51DD-CE66-D00F62D56FD6}"/>
          </ac:picMkLst>
        </pc:picChg>
        <pc:picChg chg="add del mod ord">
          <ac:chgData name="Leonie Smith" userId="fed1330f33f5650e" providerId="LiveId" clId="{CCCC5095-70EA-4639-AC58-6ABCA60E0B62}" dt="2023-12-18T06:11:25.398" v="143"/>
          <ac:picMkLst>
            <pc:docMk/>
            <pc:sldMk cId="1143535396" sldId="473"/>
            <ac:picMk id="9" creationId="{3AACE6F2-54D3-72E6-633D-D76BE1D3D455}"/>
          </ac:picMkLst>
        </pc:picChg>
        <pc:picChg chg="add del mod">
          <ac:chgData name="Leonie Smith" userId="fed1330f33f5650e" providerId="LiveId" clId="{CCCC5095-70EA-4639-AC58-6ABCA60E0B62}" dt="2023-12-18T06:11:26.740" v="145"/>
          <ac:picMkLst>
            <pc:docMk/>
            <pc:sldMk cId="1143535396" sldId="473"/>
            <ac:picMk id="10" creationId="{3EDBFB0C-8743-00F2-D6FB-87E7863B48BF}"/>
          </ac:picMkLst>
        </pc:picChg>
        <pc:picChg chg="add del mod ord">
          <ac:chgData name="Leonie Smith" userId="fed1330f33f5650e" providerId="LiveId" clId="{CCCC5095-70EA-4639-AC58-6ABCA60E0B62}" dt="2023-12-18T06:11:41.802" v="146"/>
          <ac:picMkLst>
            <pc:docMk/>
            <pc:sldMk cId="1143535396" sldId="473"/>
            <ac:picMk id="13" creationId="{A49D6813-07ED-060F-DBB3-6BF79EE04C01}"/>
          </ac:picMkLst>
        </pc:picChg>
        <pc:picChg chg="add mod">
          <ac:chgData name="Leonie Smith" userId="fed1330f33f5650e" providerId="LiveId" clId="{CCCC5095-70EA-4639-AC58-6ABCA60E0B62}" dt="2023-12-18T06:11:41.802" v="146"/>
          <ac:picMkLst>
            <pc:docMk/>
            <pc:sldMk cId="1143535396" sldId="473"/>
            <ac:picMk id="14" creationId="{749C1BB6-73D5-D226-17BB-6A8F1556EF0F}"/>
          </ac:picMkLst>
        </pc:picChg>
      </pc:sldChg>
      <pc:sldChg chg="addSp delSp modSp mod modTransition modAnim">
        <pc:chgData name="Leonie Smith" userId="fed1330f33f5650e" providerId="LiveId" clId="{CCCC5095-70EA-4639-AC58-6ABCA60E0B62}" dt="2023-12-18T06:14:06.686" v="171"/>
        <pc:sldMkLst>
          <pc:docMk/>
          <pc:sldMk cId="342685455" sldId="476"/>
        </pc:sldMkLst>
        <pc:picChg chg="add del mod">
          <ac:chgData name="Leonie Smith" userId="fed1330f33f5650e" providerId="LiveId" clId="{CCCC5095-70EA-4639-AC58-6ABCA60E0B62}" dt="2023-12-18T06:12:18.296" v="149"/>
          <ac:picMkLst>
            <pc:docMk/>
            <pc:sldMk cId="342685455" sldId="476"/>
            <ac:picMk id="6" creationId="{41F3DB4C-4962-B3FC-246C-81D35DB42138}"/>
          </ac:picMkLst>
        </pc:picChg>
        <pc:picChg chg="add del mod ord">
          <ac:chgData name="Leonie Smith" userId="fed1330f33f5650e" providerId="LiveId" clId="{CCCC5095-70EA-4639-AC58-6ABCA60E0B62}" dt="2023-12-18T06:12:24.558" v="150"/>
          <ac:picMkLst>
            <pc:docMk/>
            <pc:sldMk cId="342685455" sldId="476"/>
            <ac:picMk id="9" creationId="{D430E797-F91B-D07E-BBFC-01FDA8E3BBB1}"/>
          </ac:picMkLst>
        </pc:picChg>
        <pc:picChg chg="add del mod">
          <ac:chgData name="Leonie Smith" userId="fed1330f33f5650e" providerId="LiveId" clId="{CCCC5095-70EA-4639-AC58-6ABCA60E0B62}" dt="2023-12-18T06:12:25.816" v="152"/>
          <ac:picMkLst>
            <pc:docMk/>
            <pc:sldMk cId="342685455" sldId="476"/>
            <ac:picMk id="10" creationId="{12AF1157-31E9-710D-662B-386BC675E7F2}"/>
          </ac:picMkLst>
        </pc:picChg>
        <pc:picChg chg="add del mod ord">
          <ac:chgData name="Leonie Smith" userId="fed1330f33f5650e" providerId="LiveId" clId="{CCCC5095-70EA-4639-AC58-6ABCA60E0B62}" dt="2023-12-18T06:12:33.284" v="153"/>
          <ac:picMkLst>
            <pc:docMk/>
            <pc:sldMk cId="342685455" sldId="476"/>
            <ac:picMk id="13" creationId="{F13D6D90-E735-9471-320C-E999B8E48BEA}"/>
          </ac:picMkLst>
        </pc:picChg>
        <pc:picChg chg="add del mod">
          <ac:chgData name="Leonie Smith" userId="fed1330f33f5650e" providerId="LiveId" clId="{CCCC5095-70EA-4639-AC58-6ABCA60E0B62}" dt="2023-12-18T06:12:35.248" v="155"/>
          <ac:picMkLst>
            <pc:docMk/>
            <pc:sldMk cId="342685455" sldId="476"/>
            <ac:picMk id="14" creationId="{578FFF27-1ED9-61FA-F40B-F9C961920F16}"/>
          </ac:picMkLst>
        </pc:picChg>
        <pc:picChg chg="add del mod ord">
          <ac:chgData name="Leonie Smith" userId="fed1330f33f5650e" providerId="LiveId" clId="{CCCC5095-70EA-4639-AC58-6ABCA60E0B62}" dt="2023-12-18T06:12:42.430" v="156"/>
          <ac:picMkLst>
            <pc:docMk/>
            <pc:sldMk cId="342685455" sldId="476"/>
            <ac:picMk id="17" creationId="{684944C6-1764-F7E1-4ECB-7A7D42560A03}"/>
          </ac:picMkLst>
        </pc:picChg>
        <pc:picChg chg="add del mod">
          <ac:chgData name="Leonie Smith" userId="fed1330f33f5650e" providerId="LiveId" clId="{CCCC5095-70EA-4639-AC58-6ABCA60E0B62}" dt="2023-12-18T06:12:43.447" v="158"/>
          <ac:picMkLst>
            <pc:docMk/>
            <pc:sldMk cId="342685455" sldId="476"/>
            <ac:picMk id="18" creationId="{8495B6E9-8814-6EE1-68D4-522999E831D1}"/>
          </ac:picMkLst>
        </pc:picChg>
        <pc:picChg chg="add del mod ord">
          <ac:chgData name="Leonie Smith" userId="fed1330f33f5650e" providerId="LiveId" clId="{CCCC5095-70EA-4639-AC58-6ABCA60E0B62}" dt="2023-12-18T06:12:55.708" v="159"/>
          <ac:picMkLst>
            <pc:docMk/>
            <pc:sldMk cId="342685455" sldId="476"/>
            <ac:picMk id="21" creationId="{0B7BEDC7-9EA0-2444-FF64-E8488DB3350B}"/>
          </ac:picMkLst>
        </pc:picChg>
        <pc:picChg chg="add del mod">
          <ac:chgData name="Leonie Smith" userId="fed1330f33f5650e" providerId="LiveId" clId="{CCCC5095-70EA-4639-AC58-6ABCA60E0B62}" dt="2023-12-18T06:13:05.037" v="161"/>
          <ac:picMkLst>
            <pc:docMk/>
            <pc:sldMk cId="342685455" sldId="476"/>
            <ac:picMk id="22" creationId="{FD1B5ECA-7A06-CBE5-9586-9A70FD2224A9}"/>
          </ac:picMkLst>
        </pc:picChg>
        <pc:picChg chg="add del mod ord">
          <ac:chgData name="Leonie Smith" userId="fed1330f33f5650e" providerId="LiveId" clId="{CCCC5095-70EA-4639-AC58-6ABCA60E0B62}" dt="2023-12-18T06:13:15.895" v="162"/>
          <ac:picMkLst>
            <pc:docMk/>
            <pc:sldMk cId="342685455" sldId="476"/>
            <ac:picMk id="25" creationId="{45998F5E-8AC9-145D-36A1-A2C9503B5CE2}"/>
          </ac:picMkLst>
        </pc:picChg>
        <pc:picChg chg="add del mod">
          <ac:chgData name="Leonie Smith" userId="fed1330f33f5650e" providerId="LiveId" clId="{CCCC5095-70EA-4639-AC58-6ABCA60E0B62}" dt="2023-12-18T06:13:21.812" v="164"/>
          <ac:picMkLst>
            <pc:docMk/>
            <pc:sldMk cId="342685455" sldId="476"/>
            <ac:picMk id="26" creationId="{77B2195D-F65E-B362-C6E3-A3CB1E41EEDF}"/>
          </ac:picMkLst>
        </pc:picChg>
        <pc:picChg chg="add del mod ord">
          <ac:chgData name="Leonie Smith" userId="fed1330f33f5650e" providerId="LiveId" clId="{CCCC5095-70EA-4639-AC58-6ABCA60E0B62}" dt="2023-12-18T06:13:35.127" v="165"/>
          <ac:picMkLst>
            <pc:docMk/>
            <pc:sldMk cId="342685455" sldId="476"/>
            <ac:picMk id="29" creationId="{B20F7643-A57A-771D-3045-67431CBA4A60}"/>
          </ac:picMkLst>
        </pc:picChg>
        <pc:picChg chg="add del mod">
          <ac:chgData name="Leonie Smith" userId="fed1330f33f5650e" providerId="LiveId" clId="{CCCC5095-70EA-4639-AC58-6ABCA60E0B62}" dt="2023-12-18T06:13:45.118" v="167"/>
          <ac:picMkLst>
            <pc:docMk/>
            <pc:sldMk cId="342685455" sldId="476"/>
            <ac:picMk id="30" creationId="{6EC3CBC0-851D-B11E-801A-CA3436BC9F58}"/>
          </ac:picMkLst>
        </pc:picChg>
        <pc:picChg chg="add del mod ord">
          <ac:chgData name="Leonie Smith" userId="fed1330f33f5650e" providerId="LiveId" clId="{CCCC5095-70EA-4639-AC58-6ABCA60E0B62}" dt="2023-12-18T06:13:52.948" v="168"/>
          <ac:picMkLst>
            <pc:docMk/>
            <pc:sldMk cId="342685455" sldId="476"/>
            <ac:picMk id="34" creationId="{26DA041A-1D8D-F780-67BB-BBB5F12FA8D9}"/>
          </ac:picMkLst>
        </pc:picChg>
        <pc:picChg chg="add del mod">
          <ac:chgData name="Leonie Smith" userId="fed1330f33f5650e" providerId="LiveId" clId="{CCCC5095-70EA-4639-AC58-6ABCA60E0B62}" dt="2023-12-18T06:13:53.996" v="170"/>
          <ac:picMkLst>
            <pc:docMk/>
            <pc:sldMk cId="342685455" sldId="476"/>
            <ac:picMk id="35" creationId="{F2E6BED9-3FB3-1D23-A7B8-A339322F116F}"/>
          </ac:picMkLst>
        </pc:picChg>
        <pc:picChg chg="add del mod ord">
          <ac:chgData name="Leonie Smith" userId="fed1330f33f5650e" providerId="LiveId" clId="{CCCC5095-70EA-4639-AC58-6ABCA60E0B62}" dt="2023-12-18T06:14:06.686" v="171"/>
          <ac:picMkLst>
            <pc:docMk/>
            <pc:sldMk cId="342685455" sldId="476"/>
            <ac:picMk id="38" creationId="{E87712BB-FD0D-22C7-D312-4A01DE7D9135}"/>
          </ac:picMkLst>
        </pc:picChg>
        <pc:picChg chg="add mod">
          <ac:chgData name="Leonie Smith" userId="fed1330f33f5650e" providerId="LiveId" clId="{CCCC5095-70EA-4639-AC58-6ABCA60E0B62}" dt="2023-12-18T06:14:06.686" v="171"/>
          <ac:picMkLst>
            <pc:docMk/>
            <pc:sldMk cId="342685455" sldId="476"/>
            <ac:picMk id="39" creationId="{725D8E1C-153E-B6E5-773D-49CD0013CD9E}"/>
          </ac:picMkLst>
        </pc:picChg>
      </pc:sldChg>
      <pc:sldChg chg="addSp modSp">
        <pc:chgData name="Leonie Smith" userId="fed1330f33f5650e" providerId="LiveId" clId="{CCCC5095-70EA-4639-AC58-6ABCA60E0B62}" dt="2023-12-18T06:14:45.151" v="172"/>
        <pc:sldMkLst>
          <pc:docMk/>
          <pc:sldMk cId="559525649" sldId="477"/>
        </pc:sldMkLst>
        <pc:picChg chg="add mod">
          <ac:chgData name="Leonie Smith" userId="fed1330f33f5650e" providerId="LiveId" clId="{CCCC5095-70EA-4639-AC58-6ABCA60E0B62}" dt="2023-12-18T06:14:45.151" v="172"/>
          <ac:picMkLst>
            <pc:docMk/>
            <pc:sldMk cId="559525649" sldId="477"/>
            <ac:picMk id="6" creationId="{492DF60E-C258-05AA-F7B0-57AC0311B5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7C43689-2218-943E-AAF4-2A4A46D18E1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2827"/>
    </mc:Choice>
    <mc:Fallback xmlns="">
      <p:transition spd="slow" advTm="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8FA4E03-6AF1-DBC0-D8B6-928999CFA0A4}"/>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“How can a man be born when he is old?” Nicodemus asked. “Can he enter his mother’s womb a second time to be born?”</a:t>
            </a:r>
            <a:endParaRPr lang="en-ZA" sz="1600" dirty="0"/>
          </a:p>
        </p:txBody>
      </p:sp>
      <p:sp>
        <p:nvSpPr>
          <p:cNvPr id="3" name="TextBox 2">
            <a:extLst>
              <a:ext uri="{FF2B5EF4-FFF2-40B4-BE49-F238E27FC236}">
                <a16:creationId xmlns:a16="http://schemas.microsoft.com/office/drawing/2014/main" id="{48F6462C-09B4-BC46-7695-69EF0D5589F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a:t>
            </a:r>
            <a:r>
              <a:rPr lang="hi-IN" sz="4000" b="0" i="0" dirty="0">
                <a:solidFill>
                  <a:srgbClr val="121212"/>
                </a:solidFill>
                <a:effectLst/>
                <a:latin typeface="Inter" panose="020B0502030000000004" pitchFamily="34" charset="0"/>
              </a:rPr>
              <a:t>नीकुदेमुस ने उससे कहा, “मनुष्य जब बूढ़ा हो गया, तो कैसे जन्म ले सकता है? क्या वह अपनी माता के गर्भ में दूसरी बार प्रवेश करके जन्म ले सकता है?”</a:t>
            </a:r>
            <a:endParaRPr lang="en-IN" sz="4000" dirty="0"/>
          </a:p>
        </p:txBody>
      </p:sp>
      <p:pic>
        <p:nvPicPr>
          <p:cNvPr id="28" name="Audio 27">
            <a:hlinkClick r:id="" action="ppaction://media"/>
            <a:extLst>
              <a:ext uri="{FF2B5EF4-FFF2-40B4-BE49-F238E27FC236}">
                <a16:creationId xmlns:a16="http://schemas.microsoft.com/office/drawing/2014/main" id="{5BAE234C-D42D-8E0C-210F-8EEC310E35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397"/>
    </mc:Choice>
    <mc:Fallback xmlns="">
      <p:transition spd="slow" advTm="1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4F98328-4060-D6D2-066B-32EED4AC908E}"/>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Jesus answered, “Truly, truly, I tell you, no one can enter the kingdom of God unless he is born of water and the Spirit.</a:t>
            </a:r>
            <a:endParaRPr lang="en-ZA" dirty="0"/>
          </a:p>
        </p:txBody>
      </p:sp>
      <p:sp>
        <p:nvSpPr>
          <p:cNvPr id="3" name="TextBox 2">
            <a:extLst>
              <a:ext uri="{FF2B5EF4-FFF2-40B4-BE49-F238E27FC236}">
                <a16:creationId xmlns:a16="http://schemas.microsoft.com/office/drawing/2014/main" id="{A1800095-8ADE-A563-C735-1DF9F8339B9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यीशु ने उत्तर दिया, “मैं तुझ से सच-सच कहता हूँ, जब तक कोई मनुष्यजल और आत्मा से न जन्मे</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तो वह परमेश्वर के राज्य में प्रवेश नहीं कर सकता।</a:t>
            </a:r>
            <a:endParaRPr lang="en-IN" sz="3600" dirty="0"/>
          </a:p>
        </p:txBody>
      </p:sp>
      <p:pic>
        <p:nvPicPr>
          <p:cNvPr id="6" name="Audio 5">
            <a:hlinkClick r:id="" action="ppaction://media"/>
            <a:extLst>
              <a:ext uri="{FF2B5EF4-FFF2-40B4-BE49-F238E27FC236}">
                <a16:creationId xmlns:a16="http://schemas.microsoft.com/office/drawing/2014/main" id="{B87FBFD9-AFB0-29A1-9D1C-80D23E9149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295"/>
    </mc:Choice>
    <mc:Fallback xmlns="">
      <p:transition spd="slow" advTm="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692871-F3F3-9490-9027-6941AAECEB8F}"/>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Flesh is born of flesh, but spirit is born of the Spirit. </a:t>
            </a:r>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Do not be amazed that I said, ‘You  must be born again.’</a:t>
            </a:r>
            <a:endParaRPr lang="en-ZA" sz="1600" dirty="0"/>
          </a:p>
        </p:txBody>
      </p:sp>
      <p:sp>
        <p:nvSpPr>
          <p:cNvPr id="3" name="TextBox 2">
            <a:extLst>
              <a:ext uri="{FF2B5EF4-FFF2-40B4-BE49-F238E27FC236}">
                <a16:creationId xmlns:a16="http://schemas.microsoft.com/office/drawing/2014/main" id="{9EA12962-BF8F-40CF-0B9C-FDF7E12FF54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6</a:t>
            </a:r>
            <a:r>
              <a:rPr lang="hi-IN" sz="4000" b="0" i="0" dirty="0">
                <a:solidFill>
                  <a:srgbClr val="121212"/>
                </a:solidFill>
                <a:effectLst/>
                <a:latin typeface="Inter" panose="020B0502030000000004" pitchFamily="34" charset="0"/>
              </a:rPr>
              <a:t>क्योंकि जो शरीर से जन्मा है, वह शरीर है; और जो आत्मा से जन्मा है, वह आत्मा है। </a:t>
            </a:r>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अचम्भा न कर, कि मैंने तुझ से कहा, ‘तुझे नये सिरे से जन्म लेना अवश्य है।’</a:t>
            </a:r>
            <a:endParaRPr lang="en-IN" sz="4000" dirty="0"/>
          </a:p>
        </p:txBody>
      </p:sp>
      <p:pic>
        <p:nvPicPr>
          <p:cNvPr id="14" name="Audio 13">
            <a:hlinkClick r:id="" action="ppaction://media"/>
            <a:extLst>
              <a:ext uri="{FF2B5EF4-FFF2-40B4-BE49-F238E27FC236}">
                <a16:creationId xmlns:a16="http://schemas.microsoft.com/office/drawing/2014/main" id="{48B5520A-B4BB-5B95-29FC-EE57BC68BC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759"/>
    </mc:Choice>
    <mc:Fallback xmlns="">
      <p:transition spd="slow"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511539F-6DA4-ABCE-81EC-5EF26A67E218}"/>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 wind blows where it wishes. You hear its sound, but you do not know where it comes from or where it is going. So it is with everyone born of the Spirit.”</a:t>
            </a:r>
            <a:endParaRPr lang="en-ZA" dirty="0"/>
          </a:p>
        </p:txBody>
      </p:sp>
      <p:sp>
        <p:nvSpPr>
          <p:cNvPr id="3" name="TextBox 2">
            <a:extLst>
              <a:ext uri="{FF2B5EF4-FFF2-40B4-BE49-F238E27FC236}">
                <a16:creationId xmlns:a16="http://schemas.microsoft.com/office/drawing/2014/main" id="{9FFC73F2-4C8F-4EB3-D70E-CDB0F8362B0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8</a:t>
            </a:r>
            <a:r>
              <a:rPr lang="hi-IN" sz="4000" b="0" i="0" dirty="0">
                <a:solidFill>
                  <a:srgbClr val="121212"/>
                </a:solidFill>
                <a:effectLst/>
                <a:latin typeface="Inter" panose="020B0502030000000004" pitchFamily="34" charset="0"/>
              </a:rPr>
              <a:t>हवा जिधर चाहती है उधर चलती है, और तू उसकी आवाज सुनता है, परन्तु नहीं जानता, कि वह कहाँ से आती और किधर को जाती है? जो कोई आत्मा से जन्मा है वह ऐसा ही है।”</a:t>
            </a:r>
            <a:endParaRPr lang="en-IN" sz="4000" dirty="0"/>
          </a:p>
        </p:txBody>
      </p:sp>
      <p:pic>
        <p:nvPicPr>
          <p:cNvPr id="11" name="Audio 10">
            <a:hlinkClick r:id="" action="ppaction://media"/>
            <a:extLst>
              <a:ext uri="{FF2B5EF4-FFF2-40B4-BE49-F238E27FC236}">
                <a16:creationId xmlns:a16="http://schemas.microsoft.com/office/drawing/2014/main" id="{5263B3FC-F544-2302-FAB7-29A3060211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608"/>
    </mc:Choice>
    <mc:Fallback xmlns="">
      <p:transition spd="slow" advTm="1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751C22-A127-EDFB-975F-8122DD5EC19A}"/>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“How can this be?” Nicodemus asked.</a:t>
            </a:r>
          </a:p>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“You are Israel’s teacher,” said Jesus, “and you do not understand these things?</a:t>
            </a:r>
          </a:p>
        </p:txBody>
      </p:sp>
      <p:sp>
        <p:nvSpPr>
          <p:cNvPr id="3" name="TextBox 2">
            <a:extLst>
              <a:ext uri="{FF2B5EF4-FFF2-40B4-BE49-F238E27FC236}">
                <a16:creationId xmlns:a16="http://schemas.microsoft.com/office/drawing/2014/main" id="{4C8EEAEA-7D5D-70FD-F041-2EF9541635A7}"/>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नीकुदेमुस ने उसको उत्तर दिया, “ये बातें कैसे हो सकती हैं?”</a:t>
            </a:r>
          </a:p>
          <a:p>
            <a:pPr algn="l"/>
            <a:r>
              <a:rPr lang="hi-IN" sz="4000" b="0" i="0" dirty="0">
                <a:solidFill>
                  <a:srgbClr val="777A7B"/>
                </a:solidFill>
                <a:effectLst/>
                <a:latin typeface="Inter" panose="020B0502030000000004" pitchFamily="34" charset="0"/>
              </a:rPr>
              <a:t>10</a:t>
            </a:r>
            <a:r>
              <a:rPr lang="hi-IN" sz="4000" b="0" i="0" dirty="0">
                <a:solidFill>
                  <a:srgbClr val="121212"/>
                </a:solidFill>
                <a:effectLst/>
                <a:latin typeface="Inter" panose="020B0502030000000004" pitchFamily="34" charset="0"/>
              </a:rPr>
              <a:t>यह सुनकर यीशु ने उससे कहा, “तू इस्राएलियों का गुरु होकर भी क्या इन बातों को नहीं समझता?</a:t>
            </a:r>
          </a:p>
        </p:txBody>
      </p:sp>
      <p:pic>
        <p:nvPicPr>
          <p:cNvPr id="6" name="Audio 5">
            <a:hlinkClick r:id="" action="ppaction://media"/>
            <a:extLst>
              <a:ext uri="{FF2B5EF4-FFF2-40B4-BE49-F238E27FC236}">
                <a16:creationId xmlns:a16="http://schemas.microsoft.com/office/drawing/2014/main" id="{413256F9-3F72-E8C7-5297-EB541FAAB6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973"/>
    </mc:Choice>
    <mc:Fallback xmlns="">
      <p:transition spd="slow" advTm="1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B4DAF33-601C-4F15-6B15-4027C2FB51E3}"/>
              </a:ext>
            </a:extLst>
          </p:cNvPr>
          <p:cNvSpPr txBox="1"/>
          <p:nvPr/>
        </p:nvSpPr>
        <p:spPr>
          <a:xfrm>
            <a:off x="213731" y="352476"/>
            <a:ext cx="7061127" cy="272934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नीकुदेमुस से यीशु की बातचीत - यूहन्ना 3:1-21</a:t>
            </a:r>
          </a:p>
        </p:txBody>
      </p:sp>
      <p:sp>
        <p:nvSpPr>
          <p:cNvPr id="2" name="TextBox 1">
            <a:extLst>
              <a:ext uri="{FF2B5EF4-FFF2-40B4-BE49-F238E27FC236}">
                <a16:creationId xmlns:a16="http://schemas.microsoft.com/office/drawing/2014/main" id="{35CC4DA6-B7AD-EFD2-1A55-EBE850BF2C2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F151301-DB1B-5DCE-CEB0-9ACF79D3DA2E}"/>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Truly, truly, I tell you, we speak of what we know, and we testify to what we have seen, and yet you people do not accept our testimony.</a:t>
            </a:r>
            <a:endParaRPr lang="en-ZA" dirty="0"/>
          </a:p>
        </p:txBody>
      </p:sp>
      <p:sp>
        <p:nvSpPr>
          <p:cNvPr id="2" name="TextBox 1">
            <a:extLst>
              <a:ext uri="{FF2B5EF4-FFF2-40B4-BE49-F238E27FC236}">
                <a16:creationId xmlns:a16="http://schemas.microsoft.com/office/drawing/2014/main" id="{70DDFDD3-89AF-835B-2CA9-89FCC063F1E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121212"/>
                </a:solidFill>
                <a:effectLst/>
                <a:latin typeface="Inter" panose="020B0502030000000004" pitchFamily="34" charset="0"/>
              </a:rPr>
              <a:t>मैं तुझ से सच-सच कहता हूँ कि हम जो जानते हैं, वह कहते हैं, और जिसे हमने देखा है उसकी गवाही देते हैं, और तुम हमारी गवाही ग्रहण नहीं करते।</a:t>
            </a:r>
            <a:endParaRPr lang="en-IN" sz="4000" dirty="0"/>
          </a:p>
        </p:txBody>
      </p:sp>
      <p:pic>
        <p:nvPicPr>
          <p:cNvPr id="14" name="Audio 13">
            <a:hlinkClick r:id="" action="ppaction://media"/>
            <a:extLst>
              <a:ext uri="{FF2B5EF4-FFF2-40B4-BE49-F238E27FC236}">
                <a16:creationId xmlns:a16="http://schemas.microsoft.com/office/drawing/2014/main" id="{D4830248-3F68-5270-EE44-A046F6479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6089BD8-0255-B771-71E6-A51FBCEE0FF7}"/>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If I have told you about earthly things and you do not believe, how will you believe if I tell you about heavenly things?</a:t>
            </a:r>
            <a:endParaRPr lang="en-ZA" dirty="0"/>
          </a:p>
        </p:txBody>
      </p:sp>
      <p:sp>
        <p:nvSpPr>
          <p:cNvPr id="3" name="TextBox 2">
            <a:extLst>
              <a:ext uri="{FF2B5EF4-FFF2-40B4-BE49-F238E27FC236}">
                <a16:creationId xmlns:a16="http://schemas.microsoft.com/office/drawing/2014/main" id="{613870CE-5343-956F-DEF2-652FE64470B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जब मैंने तुम से पृथ्वी की बातें कहीं, और तुम विश्वास नहीं करते, तो यदि मैं तुम से स्वर्ग की बातें कहूँ, तो फिर क्यों विश्वास करोगे?</a:t>
            </a:r>
            <a:endParaRPr lang="en-IN" sz="3600" dirty="0"/>
          </a:p>
        </p:txBody>
      </p:sp>
      <p:pic>
        <p:nvPicPr>
          <p:cNvPr id="30" name="Audio 29">
            <a:hlinkClick r:id="" action="ppaction://media"/>
            <a:extLst>
              <a:ext uri="{FF2B5EF4-FFF2-40B4-BE49-F238E27FC236}">
                <a16:creationId xmlns:a16="http://schemas.microsoft.com/office/drawing/2014/main" id="{59977B3C-0D8B-9233-241A-672EA1AEB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554"/>
    </mc:Choice>
    <mc:Fallback xmlns="">
      <p:transition spd="slow" advTm="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B6D85A3-855F-B6F5-F911-C153349B5D62}"/>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No one has ascended into heaven except the One who descended from heaven—the Son of Man.</a:t>
            </a:r>
            <a:endParaRPr lang="en-ZA" dirty="0"/>
          </a:p>
        </p:txBody>
      </p:sp>
      <p:sp>
        <p:nvSpPr>
          <p:cNvPr id="2" name="TextBox 1">
            <a:extLst>
              <a:ext uri="{FF2B5EF4-FFF2-40B4-BE49-F238E27FC236}">
                <a16:creationId xmlns:a16="http://schemas.microsoft.com/office/drawing/2014/main" id="{7DD282CA-6386-D3A6-EE43-6800360C985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13</a:t>
            </a:r>
            <a:r>
              <a:rPr lang="hi-IN" sz="4000" b="0" i="0" dirty="0">
                <a:solidFill>
                  <a:srgbClr val="121212"/>
                </a:solidFill>
                <a:effectLst/>
                <a:latin typeface="Inter" panose="020B0502030000000004" pitchFamily="34" charset="0"/>
              </a:rPr>
              <a:t>कोई स्वर्ग पर नहीं चढ़ा, केवल वही जो स्वर्ग से उतरा, अर्थात् मनुष्य का पुत्र जो स्वर्ग में है।</a:t>
            </a:r>
            <a:endParaRPr lang="en-IN" sz="4000" dirty="0"/>
          </a:p>
        </p:txBody>
      </p:sp>
      <p:pic>
        <p:nvPicPr>
          <p:cNvPr id="19" name="Audio 18">
            <a:hlinkClick r:id="" action="ppaction://media"/>
            <a:extLst>
              <a:ext uri="{FF2B5EF4-FFF2-40B4-BE49-F238E27FC236}">
                <a16:creationId xmlns:a16="http://schemas.microsoft.com/office/drawing/2014/main" id="{DA6D83A7-CD80-A66E-8488-83929B1AAD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8105"/>
    </mc:Choice>
    <mc:Fallback xmlns="">
      <p:transition spd="slow" advTm="8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47E22D0-5B93-54B0-B021-128F0ECBA7D1}"/>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en-US" sz="280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Just as Moses lifted up the snake in the wilderness, so the Son of Man must be lifted up, </a:t>
            </a:r>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that everyone who believes in Him may have eternal life.</a:t>
            </a:r>
            <a:endParaRPr lang="en-ZA" dirty="0"/>
          </a:p>
        </p:txBody>
      </p:sp>
      <p:sp>
        <p:nvSpPr>
          <p:cNvPr id="2" name="TextBox 1">
            <a:extLst>
              <a:ext uri="{FF2B5EF4-FFF2-40B4-BE49-F238E27FC236}">
                <a16:creationId xmlns:a16="http://schemas.microsoft.com/office/drawing/2014/main" id="{7C337FC8-1985-E24F-374B-0BE0833F2DE3}"/>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14</a:t>
            </a:r>
            <a:r>
              <a:rPr lang="hi-IN" sz="3200" b="0" i="0" dirty="0">
                <a:solidFill>
                  <a:srgbClr val="121212"/>
                </a:solidFill>
                <a:effectLst/>
                <a:latin typeface="Inter" panose="020B0502030000000004" pitchFamily="34" charset="0"/>
              </a:rPr>
              <a:t>और जिस तरह से मूसा ने जंगल में साँप को ऊँचे पर चढ़ाया, उसी रीति से अवश्य है कि मनुष्य का पुत्र भी ऊँचे पर चढ़ाया जाए। </a:t>
            </a:r>
            <a:r>
              <a:rPr lang="hi-IN" sz="3200" b="0" i="0" dirty="0">
                <a:solidFill>
                  <a:srgbClr val="777A7B"/>
                </a:solidFill>
                <a:effectLst/>
                <a:latin typeface="Inter" panose="020B0502030000000004" pitchFamily="34" charset="0"/>
              </a:rPr>
              <a:t>15</a:t>
            </a:r>
            <a:r>
              <a:rPr lang="hi-IN" sz="3200" b="0" i="0" dirty="0">
                <a:solidFill>
                  <a:srgbClr val="121212"/>
                </a:solidFill>
                <a:effectLst/>
                <a:latin typeface="Inter" panose="020B0502030000000004" pitchFamily="34" charset="0"/>
              </a:rPr>
              <a:t>ताकि जो कोई उस पर विश्वास करे वह अनन्त जीवन पाए।</a:t>
            </a:r>
            <a:endParaRPr lang="en-IN" sz="3200" dirty="0"/>
          </a:p>
        </p:txBody>
      </p:sp>
      <p:pic>
        <p:nvPicPr>
          <p:cNvPr id="16" name="Audio 15">
            <a:hlinkClick r:id="" action="ppaction://media"/>
            <a:extLst>
              <a:ext uri="{FF2B5EF4-FFF2-40B4-BE49-F238E27FC236}">
                <a16:creationId xmlns:a16="http://schemas.microsoft.com/office/drawing/2014/main" id="{4D745726-5242-6D0C-D6B8-0F255649D3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3135"/>
    </mc:Choice>
    <mc:Fallback xmlns="">
      <p:transition spd="slow" advTm="1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03C996C-1A0F-2166-4FF9-68D9406C4810}"/>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14,15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For God so loved the world that He gave His one and only  Son, that everyone who believes in Him shall not perish but have eternal life.</a:t>
            </a:r>
            <a:endParaRPr lang="en-ZA" dirty="0"/>
          </a:p>
        </p:txBody>
      </p:sp>
      <p:sp>
        <p:nvSpPr>
          <p:cNvPr id="2" name="TextBox 1">
            <a:extLst>
              <a:ext uri="{FF2B5EF4-FFF2-40B4-BE49-F238E27FC236}">
                <a16:creationId xmlns:a16="http://schemas.microsoft.com/office/drawing/2014/main" id="{40F81A9A-4594-E4A5-4A18-ADEED582E83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“क्योंकि परमेश्वर ने जगत से ऐसा प्रेम रखा कि उसने अपना एकलौता पुत्र दे दिया, ताकि जो कोई उस पर विश्वास करे, वह नाश न हो, परन्तु अनन्त जीवन पाए।</a:t>
            </a:r>
            <a:endParaRPr lang="en-IN" sz="3600" dirty="0"/>
          </a:p>
        </p:txBody>
      </p:sp>
      <p:pic>
        <p:nvPicPr>
          <p:cNvPr id="41" name="Audio 40">
            <a:hlinkClick r:id="" action="ppaction://media"/>
            <a:extLst>
              <a:ext uri="{FF2B5EF4-FFF2-40B4-BE49-F238E27FC236}">
                <a16:creationId xmlns:a16="http://schemas.microsoft.com/office/drawing/2014/main" id="{5A900D16-8129-B92F-860A-BE0AD7E281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Nicodemus - John 3:1-21</a:t>
            </a:r>
          </a:p>
        </p:txBody>
      </p:sp>
      <p:sp>
        <p:nvSpPr>
          <p:cNvPr id="2" name="TextBox 1">
            <a:extLst>
              <a:ext uri="{FF2B5EF4-FFF2-40B4-BE49-F238E27FC236}">
                <a16:creationId xmlns:a16="http://schemas.microsoft.com/office/drawing/2014/main" id="{810DF474-C80F-1401-F7EE-6B44BC7658A2}"/>
              </a:ext>
            </a:extLst>
          </p:cNvPr>
          <p:cNvSpPr txBox="1"/>
          <p:nvPr/>
        </p:nvSpPr>
        <p:spPr>
          <a:xfrm>
            <a:off x="6096000" y="166254"/>
            <a:ext cx="6096000" cy="6558101"/>
          </a:xfrm>
          <a:prstGeom prst="rect">
            <a:avLst/>
          </a:prstGeom>
          <a:noFill/>
        </p:spPr>
        <p:txBody>
          <a:bodyPr wrap="square" rtlCol="0">
            <a:noAutofit/>
          </a:bodyPr>
          <a:lstStyle/>
          <a:p>
            <a:r>
              <a:rPr lang="hi-IN" sz="4800" dirty="0"/>
              <a:t>नीकुदेमुस से यीशु की बातचीत - यूहन्ना 3:1-21</a:t>
            </a:r>
          </a:p>
        </p:txBody>
      </p:sp>
      <p:pic>
        <p:nvPicPr>
          <p:cNvPr id="36" name="Audio 35">
            <a:hlinkClick r:id="" action="ppaction://media"/>
            <a:extLst>
              <a:ext uri="{FF2B5EF4-FFF2-40B4-BE49-F238E27FC236}">
                <a16:creationId xmlns:a16="http://schemas.microsoft.com/office/drawing/2014/main" id="{0669EA26-2641-30FD-1AFF-0D3072C178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260"/>
    </mc:Choice>
    <mc:Fallback xmlns="">
      <p:transition spd="slow" advTm="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B25BAE-9FCC-8034-B5B4-BCE88E09AF3A}"/>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For God did not send His Son into the world to condemn the world, but to save the world through Him.</a:t>
            </a:r>
            <a:endParaRPr lang="en-ZA" dirty="0"/>
          </a:p>
        </p:txBody>
      </p:sp>
      <p:sp>
        <p:nvSpPr>
          <p:cNvPr id="2" name="TextBox 1">
            <a:extLst>
              <a:ext uri="{FF2B5EF4-FFF2-40B4-BE49-F238E27FC236}">
                <a16:creationId xmlns:a16="http://schemas.microsoft.com/office/drawing/2014/main" id="{8A52EEBA-6D7B-7087-3C52-BBE52A165BC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परमेश्वर ने अपने पुत्र को जगत में इसलिए नहीं भेजा, कि जगत पर दण्ड की आज्ञा दे, परन्तु इसलिए कि जगत उसके द्वारा उद्धार पाए।</a:t>
            </a:r>
            <a:endParaRPr lang="en-IN" sz="3600" dirty="0"/>
          </a:p>
        </p:txBody>
      </p:sp>
      <p:pic>
        <p:nvPicPr>
          <p:cNvPr id="15" name="Audio 14">
            <a:hlinkClick r:id="" action="ppaction://media"/>
            <a:extLst>
              <a:ext uri="{FF2B5EF4-FFF2-40B4-BE49-F238E27FC236}">
                <a16:creationId xmlns:a16="http://schemas.microsoft.com/office/drawing/2014/main" id="{2D1A774F-313E-8BF0-5CF4-BEE27C4C61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128688"/>
      </p:ext>
    </p:extLst>
  </p:cSld>
  <p:clrMapOvr>
    <a:masterClrMapping/>
  </p:clrMapOvr>
  <mc:AlternateContent xmlns:mc="http://schemas.openxmlformats.org/markup-compatibility/2006" xmlns:p14="http://schemas.microsoft.com/office/powerpoint/2010/main">
    <mc:Choice Requires="p14">
      <p:transition spd="slow" p14:dur="2000" advTm="12167"/>
    </mc:Choice>
    <mc:Fallback xmlns="">
      <p:transition spd="slow" advTm="12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5" name="TextBox 4">
            <a:extLst>
              <a:ext uri="{FF2B5EF4-FFF2-40B4-BE49-F238E27FC236}">
                <a16:creationId xmlns:a16="http://schemas.microsoft.com/office/drawing/2014/main" id="{860E10D0-8477-2D4B-7FA9-5B190EC6A3B5}"/>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Whoever believes in Him is not condemned, but whoever does not believe has already been condemned, because he has not believed in the name of God’s one and only Son.</a:t>
            </a:r>
            <a:endParaRPr lang="en-ZA" dirty="0"/>
          </a:p>
        </p:txBody>
      </p:sp>
      <p:sp>
        <p:nvSpPr>
          <p:cNvPr id="3" name="TextBox 2">
            <a:extLst>
              <a:ext uri="{FF2B5EF4-FFF2-40B4-BE49-F238E27FC236}">
                <a16:creationId xmlns:a16="http://schemas.microsoft.com/office/drawing/2014/main" id="{133EAE38-C658-A17A-6ED5-E535FC10168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जो उस पर विश्वास करता है, उस पर दण्ड की आज्ञा नहीं होती, परन्तु जो उस पर विश्वास नहीं करता, वह दोषी ठहराया जा चुका है; इसलिए कि उसने परमेश्वर के एकलौते पुत्र के नाम पर विश्वास नहीं किया।</a:t>
            </a:r>
            <a:endParaRPr lang="en-IN" sz="3600" dirty="0"/>
          </a:p>
        </p:txBody>
      </p:sp>
      <p:pic>
        <p:nvPicPr>
          <p:cNvPr id="10" name="Audio 9">
            <a:hlinkClick r:id="" action="ppaction://media"/>
            <a:extLst>
              <a:ext uri="{FF2B5EF4-FFF2-40B4-BE49-F238E27FC236}">
                <a16:creationId xmlns:a16="http://schemas.microsoft.com/office/drawing/2014/main" id="{C0CD3CBC-5DA6-05D4-284A-CFEDA84C15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9064439"/>
      </p:ext>
    </p:extLst>
  </p:cSld>
  <p:clrMapOvr>
    <a:masterClrMapping/>
  </p:clrMapOvr>
  <mc:AlternateContent xmlns:mc="http://schemas.openxmlformats.org/markup-compatibility/2006" xmlns:p14="http://schemas.microsoft.com/office/powerpoint/2010/main">
    <mc:Choice Requires="p14">
      <p:transition spd="slow" p14:dur="2000" advTm="13817"/>
    </mc:Choice>
    <mc:Fallback xmlns="">
      <p:transition spd="slow" advTm="1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48A6010-AB6E-9F9D-C290-8C7B63AB6FC4}"/>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And this is the verdict: The Light has come into the world, but men loved the darkness rather than the Light because their deeds were evil.</a:t>
            </a:r>
            <a:endParaRPr lang="en-ZA" dirty="0"/>
          </a:p>
        </p:txBody>
      </p:sp>
      <p:sp>
        <p:nvSpPr>
          <p:cNvPr id="3" name="TextBox 2">
            <a:extLst>
              <a:ext uri="{FF2B5EF4-FFF2-40B4-BE49-F238E27FC236}">
                <a16:creationId xmlns:a16="http://schemas.microsoft.com/office/drawing/2014/main" id="{828AA4A4-7853-7B1C-E10E-E4EA6B5EF55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और दण्ड की आज्ञा का कारण यह है कि ज्योति जगत में आई है, और मनुष्यों ने अंधकार को ज्योति से अधिक प्रिय जाना क्योंकि उनके काम बुरे थे।</a:t>
            </a:r>
            <a:endParaRPr lang="en-IN" sz="3600" dirty="0"/>
          </a:p>
        </p:txBody>
      </p:sp>
      <p:pic>
        <p:nvPicPr>
          <p:cNvPr id="14" name="Audio 13">
            <a:hlinkClick r:id="" action="ppaction://media"/>
            <a:extLst>
              <a:ext uri="{FF2B5EF4-FFF2-40B4-BE49-F238E27FC236}">
                <a16:creationId xmlns:a16="http://schemas.microsoft.com/office/drawing/2014/main" id="{749C1BB6-73D5-D226-17BB-6A8F1556EF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3535396"/>
      </p:ext>
    </p:extLst>
  </p:cSld>
  <p:clrMapOvr>
    <a:masterClrMapping/>
  </p:clrMapOvr>
  <mc:AlternateContent xmlns:mc="http://schemas.openxmlformats.org/markup-compatibility/2006" xmlns:p14="http://schemas.microsoft.com/office/powerpoint/2010/main">
    <mc:Choice Requires="p14">
      <p:transition spd="slow" p14:dur="2000" advTm="11717"/>
    </mc:Choice>
    <mc:Fallback xmlns="">
      <p:transition spd="slow" advTm="1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7AF5141-B9C3-48B2-29CF-C827EED19593}"/>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a:t>
            </a:r>
            <a:r>
              <a:rPr lang="en-US" sz="280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Everyone who does evil hates the Light, and does not come into the Light for fear that his deeds will be exposed.</a:t>
            </a:r>
            <a:endParaRPr lang="en-ZA" sz="1600" dirty="0"/>
          </a:p>
        </p:txBody>
      </p:sp>
      <p:sp>
        <p:nvSpPr>
          <p:cNvPr id="3" name="TextBox 2">
            <a:extLst>
              <a:ext uri="{FF2B5EF4-FFF2-40B4-BE49-F238E27FC236}">
                <a16:creationId xmlns:a16="http://schemas.microsoft.com/office/drawing/2014/main" id="{972051AA-D1CA-1C21-698D-9D395651F59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क्योंकि जो कोई बुराई करता है, वह ज्योति से बैर रखता है, और ज्योति के निकट नहीं आता, ऐसा न हो कि उसके कामों पर दोष लगाया जाए।</a:t>
            </a:r>
            <a:endParaRPr lang="en-IN" sz="3600" dirty="0"/>
          </a:p>
        </p:txBody>
      </p:sp>
      <p:pic>
        <p:nvPicPr>
          <p:cNvPr id="39" name="Audio 38">
            <a:hlinkClick r:id="" action="ppaction://media"/>
            <a:extLst>
              <a:ext uri="{FF2B5EF4-FFF2-40B4-BE49-F238E27FC236}">
                <a16:creationId xmlns:a16="http://schemas.microsoft.com/office/drawing/2014/main" id="{725D8E1C-153E-B6E5-773D-49CD0013CD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685455"/>
      </p:ext>
    </p:extLst>
  </p:cSld>
  <p:clrMapOvr>
    <a:masterClrMapping/>
  </p:clrMapOvr>
  <mc:AlternateContent xmlns:mc="http://schemas.openxmlformats.org/markup-compatibility/2006" xmlns:p14="http://schemas.microsoft.com/office/powerpoint/2010/main">
    <mc:Choice Requires="p14">
      <p:transition spd="slow" p14:dur="2000" advTm="9370"/>
    </mc:Choice>
    <mc:Fallback xmlns="">
      <p:transition spd="slow" advTm="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3387F2-252F-F6BB-6232-C7E8A1FE972F}"/>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But whoever practices the truth comes into the Light, so that it may be seen clearly that what he has done has been accomplished in God.”</a:t>
            </a:r>
            <a:endParaRPr lang="en-ZA" sz="1600" dirty="0"/>
          </a:p>
        </p:txBody>
      </p:sp>
      <p:sp>
        <p:nvSpPr>
          <p:cNvPr id="3" name="TextBox 2">
            <a:extLst>
              <a:ext uri="{FF2B5EF4-FFF2-40B4-BE49-F238E27FC236}">
                <a16:creationId xmlns:a16="http://schemas.microsoft.com/office/drawing/2014/main" id="{15C1C493-538B-F61B-C5B1-BB4EAE9534F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परन्तु जो सच्चाई पर चलता है, वह ज्योति के निकट आता है, ताकि उसके काम प्रगट हों कि वह परमेश्वर की ओर से किए गए हैं।”</a:t>
            </a:r>
            <a:endParaRPr lang="en-IN" sz="4000" dirty="0"/>
          </a:p>
        </p:txBody>
      </p:sp>
      <p:pic>
        <p:nvPicPr>
          <p:cNvPr id="6" name="Audio 5">
            <a:hlinkClick r:id="" action="ppaction://media"/>
            <a:extLst>
              <a:ext uri="{FF2B5EF4-FFF2-40B4-BE49-F238E27FC236}">
                <a16:creationId xmlns:a16="http://schemas.microsoft.com/office/drawing/2014/main" id="{492DF60E-C258-05AA-F7B0-57AC0311B5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59525649"/>
      </p:ext>
    </p:extLst>
  </p:cSld>
  <p:clrMapOvr>
    <a:masterClrMapping/>
  </p:clrMapOvr>
  <mc:AlternateContent xmlns:mc="http://schemas.openxmlformats.org/markup-compatibility/2006" xmlns:p14="http://schemas.microsoft.com/office/powerpoint/2010/main">
    <mc:Choice Requires="p14">
      <p:transition spd="slow" p14:dur="2000" advTm="8712"/>
    </mc:Choice>
    <mc:Fallback xmlns="">
      <p:transition spd="slow" advTm="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38B0B92-38BB-2CD5-4C41-335B368F66CD}"/>
              </a:ext>
            </a:extLst>
          </p:cNvPr>
          <p:cNvSpPr txBox="1"/>
          <p:nvPr/>
        </p:nvSpPr>
        <p:spPr>
          <a:xfrm>
            <a:off x="213731" y="352476"/>
            <a:ext cx="7061127" cy="272934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नीकुदेमुस से यीशु की बातचीत - यूहन्ना 3:1-21</a:t>
            </a: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08CF4A8-0504-C8C0-45ED-017628387833}"/>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Now there was a man of the Pharisees named Nicodemus, a leader of the Jews.</a:t>
            </a:r>
            <a:endParaRPr lang="en-ZA" sz="2000" dirty="0"/>
          </a:p>
        </p:txBody>
      </p:sp>
      <p:sp>
        <p:nvSpPr>
          <p:cNvPr id="2" name="TextBox 1">
            <a:extLst>
              <a:ext uri="{FF2B5EF4-FFF2-40B4-BE49-F238E27FC236}">
                <a16:creationId xmlns:a16="http://schemas.microsoft.com/office/drawing/2014/main" id="{6F1C313A-874E-E0A7-446B-9D3EAC28738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फरीसियों में से नीकुदेमुस नाम का एक मनुष्य था, जो यहूदियों का सरदार था</a:t>
            </a:r>
            <a:r>
              <a:rPr lang="en-US" sz="4000" b="0" i="0" dirty="0">
                <a:solidFill>
                  <a:srgbClr val="121212"/>
                </a:solidFill>
                <a:effectLst/>
                <a:latin typeface="Inter" panose="020B0502030000000004" pitchFamily="34" charset="0"/>
              </a:rPr>
              <a:t>a।</a:t>
            </a:r>
            <a:endParaRPr lang="en-IN" sz="4000" dirty="0"/>
          </a:p>
        </p:txBody>
      </p:sp>
      <p:pic>
        <p:nvPicPr>
          <p:cNvPr id="22" name="Audio 21">
            <a:hlinkClick r:id="" action="ppaction://media"/>
            <a:extLst>
              <a:ext uri="{FF2B5EF4-FFF2-40B4-BE49-F238E27FC236}">
                <a16:creationId xmlns:a16="http://schemas.microsoft.com/office/drawing/2014/main" id="{E48A42F3-F933-07AF-4348-0D2F12BEB3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653"/>
    </mc:Choice>
    <mc:Fallback xmlns="">
      <p:transition spd="slow" advTm="8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B8A67F-C0C8-1F1F-0682-47D2F94C8BBF}"/>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He came to Jesus at night and said, “Rabbi, we know that You are a teacher who has come from God. For no one could perform the signs You are doing if God were not with him.”</a:t>
            </a:r>
            <a:endParaRPr lang="en-ZA" sz="4000" dirty="0"/>
          </a:p>
        </p:txBody>
      </p:sp>
      <p:sp>
        <p:nvSpPr>
          <p:cNvPr id="5" name="TextBox 4">
            <a:extLst>
              <a:ext uri="{FF2B5EF4-FFF2-40B4-BE49-F238E27FC236}">
                <a16:creationId xmlns:a16="http://schemas.microsoft.com/office/drawing/2014/main" id="{2C81AD27-EE30-DFC8-6111-32AB06C7A0C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उसने रात को यीशु के पास आकर उससे कहा, “हे रब्बी, हम जानते हैं, कि तू परमेश्वर की ओर से गुरु होकर आया है; क्योंकि कोई इन चिन्हों को जो तू दिखाता है, यदि परमेश्वर उसके साथ न हो, तो नहीं दिखा सकता।”</a:t>
            </a:r>
            <a:endParaRPr lang="en-IN" sz="3600" dirty="0"/>
          </a:p>
        </p:txBody>
      </p:sp>
      <p:pic>
        <p:nvPicPr>
          <p:cNvPr id="15" name="Audio 14">
            <a:hlinkClick r:id="" action="ppaction://media"/>
            <a:extLst>
              <a:ext uri="{FF2B5EF4-FFF2-40B4-BE49-F238E27FC236}">
                <a16:creationId xmlns:a16="http://schemas.microsoft.com/office/drawing/2014/main" id="{E8F1FEFA-F72B-1DC5-8D9A-ADBE35F28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7830"/>
    </mc:Choice>
    <mc:Fallback xmlns="">
      <p:transition spd="slow" advTm="17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BBAB9E4-A487-9B52-0312-A5F9D1A877AC}"/>
              </a:ext>
            </a:extLst>
          </p:cNvPr>
          <p:cNvSpPr txBox="1"/>
          <p:nvPr/>
        </p:nvSpPr>
        <p:spPr>
          <a:xfrm>
            <a:off x="368251" y="330704"/>
            <a:ext cx="319137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Jesus replied, “Truly, truly, I tell you, no one can see the kingdom of God unless he is born again.”</a:t>
            </a:r>
            <a:endParaRPr lang="en-ZA" dirty="0"/>
          </a:p>
        </p:txBody>
      </p:sp>
      <p:sp>
        <p:nvSpPr>
          <p:cNvPr id="3" name="TextBox 2">
            <a:extLst>
              <a:ext uri="{FF2B5EF4-FFF2-40B4-BE49-F238E27FC236}">
                <a16:creationId xmlns:a16="http://schemas.microsoft.com/office/drawing/2014/main" id="{24DFA86C-105A-AC03-B8D3-43CA0ADCF1E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a:t>
            </a:r>
            <a:r>
              <a:rPr lang="hi-IN" sz="4000" b="0" i="0" dirty="0">
                <a:solidFill>
                  <a:srgbClr val="121212"/>
                </a:solidFill>
                <a:effectLst/>
                <a:latin typeface="Inter" panose="020B0502030000000004" pitchFamily="34" charset="0"/>
              </a:rPr>
              <a:t>यीशु ने उसको उत्तर दिया, “मैं तुझ से सच-सच कहता हूँ</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यदि कोई नये सिरे से न जन्मे तो परमेश्वर का राज्य देख नहीं सकता।”</a:t>
            </a:r>
            <a:endParaRPr lang="en-IN" sz="4000" dirty="0"/>
          </a:p>
        </p:txBody>
      </p:sp>
      <p:pic>
        <p:nvPicPr>
          <p:cNvPr id="6" name="Audio 5">
            <a:hlinkClick r:id="" action="ppaction://media"/>
            <a:extLst>
              <a:ext uri="{FF2B5EF4-FFF2-40B4-BE49-F238E27FC236}">
                <a16:creationId xmlns:a16="http://schemas.microsoft.com/office/drawing/2014/main" id="{9E917C9A-3DFF-DA58-7385-6A8A8B7F07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393"/>
    </mc:Choice>
    <mc:Fallback xmlns="">
      <p:transition spd="slow" advTm="1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3268</TotalTime>
  <Words>1503</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90</cp:revision>
  <dcterms:created xsi:type="dcterms:W3CDTF">2021-07-20T09:23:46Z</dcterms:created>
  <dcterms:modified xsi:type="dcterms:W3CDTF">2024-08-05T08:01:37Z</dcterms:modified>
</cp:coreProperties>
</file>