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9" r:id="rId3"/>
    <p:sldId id="440" r:id="rId4"/>
    <p:sldId id="441" r:id="rId5"/>
    <p:sldId id="442" r:id="rId6"/>
    <p:sldId id="445" r:id="rId7"/>
    <p:sldId id="446" r:id="rId8"/>
    <p:sldId id="447" r:id="rId9"/>
    <p:sldId id="448" r:id="rId10"/>
    <p:sldId id="449" r:id="rId11"/>
    <p:sldId id="450" r:id="rId12"/>
    <p:sldId id="451" r:id="rId13"/>
    <p:sldId id="452" r:id="rId14"/>
    <p:sldId id="453" r:id="rId15"/>
    <p:sldId id="456" r:id="rId16"/>
    <p:sldId id="457" r:id="rId17"/>
    <p:sldId id="458" r:id="rId18"/>
    <p:sldId id="459" r:id="rId19"/>
    <p:sldId id="460" r:id="rId20"/>
    <p:sldId id="461" r:id="rId21"/>
    <p:sldId id="462" r:id="rId22"/>
    <p:sldId id="463" r:id="rId23"/>
    <p:sldId id="464" r:id="rId24"/>
    <p:sldId id="465" r:id="rId25"/>
    <p:sldId id="495" r:id="rId26"/>
    <p:sldId id="496" r:id="rId27"/>
    <p:sldId id="466" r:id="rId28"/>
    <p:sldId id="467" r:id="rId29"/>
    <p:sldId id="469" r:id="rId30"/>
    <p:sldId id="470" r:id="rId31"/>
    <p:sldId id="471" r:id="rId32"/>
    <p:sldId id="472" r:id="rId33"/>
    <p:sldId id="473" r:id="rId34"/>
    <p:sldId id="474" r:id="rId35"/>
    <p:sldId id="475" r:id="rId36"/>
    <p:sldId id="476" r:id="rId37"/>
    <p:sldId id="487" r:id="rId38"/>
    <p:sldId id="488" r:id="rId39"/>
    <p:sldId id="489" r:id="rId40"/>
    <p:sldId id="4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0FB27A-B95E-4F86-8CF6-B23D377E39CC}" v="128" dt="2023-12-19T05:32:41.6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3852" autoAdjust="0"/>
  </p:normalViewPr>
  <p:slideViewPr>
    <p:cSldViewPr snapToGrid="0">
      <p:cViewPr varScale="1">
        <p:scale>
          <a:sx n="54" d="100"/>
          <a:sy n="54" d="100"/>
        </p:scale>
        <p:origin x="114" y="88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EC73F15-C1BC-4DD6-B234-2D9A9909197C}"/>
    <pc:docChg chg="custSel modSld">
      <pc:chgData name="Leonie Smith" userId="fed1330f33f5650e" providerId="LiveId" clId="{CEC73F15-C1BC-4DD6-B234-2D9A9909197C}" dt="2023-01-13T08:27:52.381" v="97"/>
      <pc:docMkLst>
        <pc:docMk/>
      </pc:docMkLst>
      <pc:sldChg chg="addSp delSp modSp mod modTransition">
        <pc:chgData name="Leonie Smith" userId="fed1330f33f5650e" providerId="LiveId" clId="{CEC73F15-C1BC-4DD6-B234-2D9A9909197C}" dt="2023-01-09T13:14:06.790" v="13"/>
        <pc:sldMkLst>
          <pc:docMk/>
          <pc:sldMk cId="3759221820" sldId="439"/>
        </pc:sldMkLst>
        <pc:spChg chg="del">
          <ac:chgData name="Leonie Smith" userId="fed1330f33f5650e" providerId="LiveId" clId="{CEC73F15-C1BC-4DD6-B234-2D9A9909197C}" dt="2023-01-09T13:12:30.773" v="0" actId="21"/>
          <ac:spMkLst>
            <pc:docMk/>
            <pc:sldMk cId="3759221820" sldId="439"/>
            <ac:spMk id="2" creationId="{834582EE-6A90-6C5F-18A9-445FB55ECA6E}"/>
          </ac:spMkLst>
        </pc:spChg>
        <pc:spChg chg="add mod">
          <ac:chgData name="Leonie Smith" userId="fed1330f33f5650e" providerId="LiveId" clId="{CEC73F15-C1BC-4DD6-B234-2D9A9909197C}" dt="2023-01-09T13:13:48.772" v="12"/>
          <ac:spMkLst>
            <pc:docMk/>
            <pc:sldMk cId="3759221820" sldId="439"/>
            <ac:spMk id="4" creationId="{352DE7F9-F276-0008-3442-7128405D0FC5}"/>
          </ac:spMkLst>
        </pc:spChg>
      </pc:sldChg>
      <pc:sldChg chg="addSp delSp modSp mod modTransition modAnim">
        <pc:chgData name="Leonie Smith" userId="fed1330f33f5650e" providerId="LiveId" clId="{CEC73F15-C1BC-4DD6-B234-2D9A9909197C}" dt="2023-01-09T13:18:10.029" v="60"/>
        <pc:sldMkLst>
          <pc:docMk/>
          <pc:sldMk cId="923867738" sldId="440"/>
        </pc:sldMkLst>
        <pc:spChg chg="add mod">
          <ac:chgData name="Leonie Smith" userId="fed1330f33f5650e" providerId="LiveId" clId="{CEC73F15-C1BC-4DD6-B234-2D9A9909197C}" dt="2023-01-09T13:18:10.029" v="60"/>
          <ac:spMkLst>
            <pc:docMk/>
            <pc:sldMk cId="923867738" sldId="440"/>
            <ac:spMk id="3" creationId="{51C0E50E-84A1-D346-D95A-68F84AF293CA}"/>
          </ac:spMkLst>
        </pc:spChg>
        <pc:spChg chg="mod">
          <ac:chgData name="Leonie Smith" userId="fed1330f33f5650e" providerId="LiveId" clId="{CEC73F15-C1BC-4DD6-B234-2D9A9909197C}" dt="2023-01-09T13:12:42.413" v="4" actId="21"/>
          <ac:spMkLst>
            <pc:docMk/>
            <pc:sldMk cId="923867738" sldId="440"/>
            <ac:spMk id="4" creationId="{9A13E2D8-2F59-44C1-B1D2-79C300C26DD4}"/>
          </ac:spMkLst>
        </pc:spChg>
        <pc:spChg chg="del">
          <ac:chgData name="Leonie Smith" userId="fed1330f33f5650e" providerId="LiveId" clId="{CEC73F15-C1BC-4DD6-B234-2D9A9909197C}" dt="2023-01-09T13:14:25.014" v="14" actId="21"/>
          <ac:spMkLst>
            <pc:docMk/>
            <pc:sldMk cId="923867738" sldId="440"/>
            <ac:spMk id="6" creationId="{416C064E-628E-47C0-A712-DB178FE9901E}"/>
          </ac:spMkLst>
        </pc:spChg>
        <pc:picChg chg="del">
          <ac:chgData name="Leonie Smith" userId="fed1330f33f5650e" providerId="LiveId" clId="{CEC73F15-C1BC-4DD6-B234-2D9A9909197C}" dt="2023-01-09T13:14:06.790" v="13"/>
          <ac:picMkLst>
            <pc:docMk/>
            <pc:sldMk cId="923867738" sldId="440"/>
            <ac:picMk id="2" creationId="{2B2C0D62-B545-ABC2-85DF-4FB3A1B5CCBF}"/>
          </ac:picMkLst>
        </pc:picChg>
      </pc:sldChg>
      <pc:sldChg chg="modSp mod modTransition">
        <pc:chgData name="Leonie Smith" userId="fed1330f33f5650e" providerId="LiveId" clId="{CEC73F15-C1BC-4DD6-B234-2D9A9909197C}" dt="2023-01-09T13:14:06.790" v="13"/>
        <pc:sldMkLst>
          <pc:docMk/>
          <pc:sldMk cId="3676245138" sldId="441"/>
        </pc:sldMkLst>
        <pc:spChg chg="mod">
          <ac:chgData name="Leonie Smith" userId="fed1330f33f5650e" providerId="LiveId" clId="{CEC73F15-C1BC-4DD6-B234-2D9A9909197C}" dt="2023-01-09T13:13:43.498" v="11" actId="1076"/>
          <ac:spMkLst>
            <pc:docMk/>
            <pc:sldMk cId="3676245138" sldId="441"/>
            <ac:spMk id="2" creationId="{684FB881-1391-577A-3900-E68A5E160E6B}"/>
          </ac:spMkLst>
        </pc:spChg>
      </pc:sldChg>
      <pc:sldChg chg="addSp delSp modSp mod modTransition modAnim">
        <pc:chgData name="Leonie Smith" userId="fed1330f33f5650e" providerId="LiveId" clId="{CEC73F15-C1BC-4DD6-B234-2D9A9909197C}" dt="2023-01-09T13:18:12.295" v="61"/>
        <pc:sldMkLst>
          <pc:docMk/>
          <pc:sldMk cId="2180228365" sldId="442"/>
        </pc:sldMkLst>
        <pc:spChg chg="add mod">
          <ac:chgData name="Leonie Smith" userId="fed1330f33f5650e" providerId="LiveId" clId="{CEC73F15-C1BC-4DD6-B234-2D9A9909197C}" dt="2023-01-09T13:18:12.295" v="61"/>
          <ac:spMkLst>
            <pc:docMk/>
            <pc:sldMk cId="2180228365" sldId="442"/>
            <ac:spMk id="2" creationId="{AE26FAD0-9EDF-890F-1B20-32B8D4296252}"/>
          </ac:spMkLst>
        </pc:spChg>
        <pc:spChg chg="del">
          <ac:chgData name="Leonie Smith" userId="fed1330f33f5650e" providerId="LiveId" clId="{CEC73F15-C1BC-4DD6-B234-2D9A9909197C}" dt="2023-01-09T13:14:33.792" v="15" actId="21"/>
          <ac:spMkLst>
            <pc:docMk/>
            <pc:sldMk cId="2180228365" sldId="442"/>
            <ac:spMk id="6" creationId="{416C064E-628E-47C0-A712-DB178FE9901E}"/>
          </ac:spMkLst>
        </pc:spChg>
        <pc:picChg chg="del">
          <ac:chgData name="Leonie Smith" userId="fed1330f33f5650e" providerId="LiveId" clId="{CEC73F15-C1BC-4DD6-B234-2D9A9909197C}" dt="2023-01-09T13:14:06.790" v="13"/>
          <ac:picMkLst>
            <pc:docMk/>
            <pc:sldMk cId="2180228365" sldId="442"/>
            <ac:picMk id="3" creationId="{A5B55BAB-2391-5CAA-6B49-C7F5C7DE0992}"/>
          </ac:picMkLst>
        </pc:picChg>
      </pc:sldChg>
      <pc:sldChg chg="delSp modSp mod modTransition">
        <pc:chgData name="Leonie Smith" userId="fed1330f33f5650e" providerId="LiveId" clId="{CEC73F15-C1BC-4DD6-B234-2D9A9909197C}" dt="2023-01-09T13:19:03.924" v="79"/>
        <pc:sldMkLst>
          <pc:docMk/>
          <pc:sldMk cId="2166098122" sldId="445"/>
        </pc:sldMkLst>
        <pc:spChg chg="mod">
          <ac:chgData name="Leonie Smith" userId="fed1330f33f5650e" providerId="LiveId" clId="{CEC73F15-C1BC-4DD6-B234-2D9A9909197C}" dt="2023-01-09T13:19:03.924" v="79"/>
          <ac:spMkLst>
            <pc:docMk/>
            <pc:sldMk cId="2166098122" sldId="445"/>
            <ac:spMk id="2" creationId="{5C8ADB5C-43E8-FB86-DE6E-1C082BCDD369}"/>
          </ac:spMkLst>
        </pc:spChg>
        <pc:spChg chg="del">
          <ac:chgData name="Leonie Smith" userId="fed1330f33f5650e" providerId="LiveId" clId="{CEC73F15-C1BC-4DD6-B234-2D9A9909197C}" dt="2023-01-09T13:14:44.411" v="16" actId="21"/>
          <ac:spMkLst>
            <pc:docMk/>
            <pc:sldMk cId="2166098122" sldId="445"/>
            <ac:spMk id="4" creationId="{9A13E2D8-2F59-44C1-B1D2-79C300C26DD4}"/>
          </ac:spMkLst>
        </pc:spChg>
        <pc:spChg chg="del">
          <ac:chgData name="Leonie Smith" userId="fed1330f33f5650e" providerId="LiveId" clId="{CEC73F15-C1BC-4DD6-B234-2D9A9909197C}" dt="2023-01-09T13:14:46.012" v="17" actId="21"/>
          <ac:spMkLst>
            <pc:docMk/>
            <pc:sldMk cId="2166098122" sldId="445"/>
            <ac:spMk id="6" creationId="{416C064E-628E-47C0-A712-DB178FE9901E}"/>
          </ac:spMkLst>
        </pc:spChg>
      </pc:sldChg>
      <pc:sldChg chg="addSp delSp modSp mod modTransition modAnim">
        <pc:chgData name="Leonie Smith" userId="fed1330f33f5650e" providerId="LiveId" clId="{CEC73F15-C1BC-4DD6-B234-2D9A9909197C}" dt="2023-01-09T13:18:14.240" v="62"/>
        <pc:sldMkLst>
          <pc:docMk/>
          <pc:sldMk cId="665805102" sldId="446"/>
        </pc:sldMkLst>
        <pc:spChg chg="add mod">
          <ac:chgData name="Leonie Smith" userId="fed1330f33f5650e" providerId="LiveId" clId="{CEC73F15-C1BC-4DD6-B234-2D9A9909197C}" dt="2023-01-09T13:18:14.240" v="62"/>
          <ac:spMkLst>
            <pc:docMk/>
            <pc:sldMk cId="665805102" sldId="446"/>
            <ac:spMk id="2" creationId="{93D8A0BE-6051-7792-9BE3-0A07FC8BE01B}"/>
          </ac:spMkLst>
        </pc:spChg>
        <pc:spChg chg="del">
          <ac:chgData name="Leonie Smith" userId="fed1330f33f5650e" providerId="LiveId" clId="{CEC73F15-C1BC-4DD6-B234-2D9A9909197C}" dt="2023-01-09T13:14:49.845" v="18" actId="21"/>
          <ac:spMkLst>
            <pc:docMk/>
            <pc:sldMk cId="665805102" sldId="446"/>
            <ac:spMk id="6" creationId="{416C064E-628E-47C0-A712-DB178FE9901E}"/>
          </ac:spMkLst>
        </pc:spChg>
        <pc:picChg chg="del">
          <ac:chgData name="Leonie Smith" userId="fed1330f33f5650e" providerId="LiveId" clId="{CEC73F15-C1BC-4DD6-B234-2D9A9909197C}" dt="2023-01-09T13:14:06.790" v="13"/>
          <ac:picMkLst>
            <pc:docMk/>
            <pc:sldMk cId="665805102" sldId="446"/>
            <ac:picMk id="8" creationId="{C5E1F1E3-DF85-795B-752D-D6CEE6EA18A0}"/>
          </ac:picMkLst>
        </pc:picChg>
      </pc:sldChg>
      <pc:sldChg chg="delSp modSp mod modTransition">
        <pc:chgData name="Leonie Smith" userId="fed1330f33f5650e" providerId="LiveId" clId="{CEC73F15-C1BC-4DD6-B234-2D9A9909197C}" dt="2023-01-09T13:19:09.854" v="80"/>
        <pc:sldMkLst>
          <pc:docMk/>
          <pc:sldMk cId="2422728137" sldId="447"/>
        </pc:sldMkLst>
        <pc:spChg chg="mod">
          <ac:chgData name="Leonie Smith" userId="fed1330f33f5650e" providerId="LiveId" clId="{CEC73F15-C1BC-4DD6-B234-2D9A9909197C}" dt="2023-01-09T13:19:09.854" v="80"/>
          <ac:spMkLst>
            <pc:docMk/>
            <pc:sldMk cId="2422728137" sldId="447"/>
            <ac:spMk id="2" creationId="{794C6F7D-018F-0E35-3DD9-6D8B066B059A}"/>
          </ac:spMkLst>
        </pc:spChg>
        <pc:spChg chg="del">
          <ac:chgData name="Leonie Smith" userId="fed1330f33f5650e" providerId="LiveId" clId="{CEC73F15-C1BC-4DD6-B234-2D9A9909197C}" dt="2023-01-09T13:14:52.992" v="19" actId="21"/>
          <ac:spMkLst>
            <pc:docMk/>
            <pc:sldMk cId="2422728137" sldId="447"/>
            <ac:spMk id="4" creationId="{9A13E2D8-2F59-44C1-B1D2-79C300C26DD4}"/>
          </ac:spMkLst>
        </pc:spChg>
        <pc:spChg chg="del">
          <ac:chgData name="Leonie Smith" userId="fed1330f33f5650e" providerId="LiveId" clId="{CEC73F15-C1BC-4DD6-B234-2D9A9909197C}" dt="2023-01-09T13:14:54.055" v="20" actId="21"/>
          <ac:spMkLst>
            <pc:docMk/>
            <pc:sldMk cId="2422728137" sldId="447"/>
            <ac:spMk id="6" creationId="{416C064E-628E-47C0-A712-DB178FE9901E}"/>
          </ac:spMkLst>
        </pc:spChg>
      </pc:sldChg>
      <pc:sldChg chg="addSp delSp modSp mod modTransition modAnim">
        <pc:chgData name="Leonie Smith" userId="fed1330f33f5650e" providerId="LiveId" clId="{CEC73F15-C1BC-4DD6-B234-2D9A9909197C}" dt="2023-01-09T13:18:16.408" v="63"/>
        <pc:sldMkLst>
          <pc:docMk/>
          <pc:sldMk cId="843663555" sldId="448"/>
        </pc:sldMkLst>
        <pc:spChg chg="add mod">
          <ac:chgData name="Leonie Smith" userId="fed1330f33f5650e" providerId="LiveId" clId="{CEC73F15-C1BC-4DD6-B234-2D9A9909197C}" dt="2023-01-09T13:18:16.408" v="63"/>
          <ac:spMkLst>
            <pc:docMk/>
            <pc:sldMk cId="843663555" sldId="448"/>
            <ac:spMk id="3" creationId="{A7DEBB8B-E774-03B8-B932-4518673902D8}"/>
          </ac:spMkLst>
        </pc:spChg>
        <pc:spChg chg="del">
          <ac:chgData name="Leonie Smith" userId="fed1330f33f5650e" providerId="LiveId" clId="{CEC73F15-C1BC-4DD6-B234-2D9A9909197C}" dt="2023-01-09T13:14:57.296" v="21" actId="21"/>
          <ac:spMkLst>
            <pc:docMk/>
            <pc:sldMk cId="843663555" sldId="448"/>
            <ac:spMk id="6" creationId="{416C064E-628E-47C0-A712-DB178FE9901E}"/>
          </ac:spMkLst>
        </pc:spChg>
        <pc:picChg chg="del">
          <ac:chgData name="Leonie Smith" userId="fed1330f33f5650e" providerId="LiveId" clId="{CEC73F15-C1BC-4DD6-B234-2D9A9909197C}" dt="2023-01-09T13:14:06.790" v="13"/>
          <ac:picMkLst>
            <pc:docMk/>
            <pc:sldMk cId="843663555" sldId="448"/>
            <ac:picMk id="2" creationId="{29B7CF87-7502-40E4-2C43-24FD01051CC7}"/>
          </ac:picMkLst>
        </pc:picChg>
      </pc:sldChg>
      <pc:sldChg chg="delSp modSp mod modTransition">
        <pc:chgData name="Leonie Smith" userId="fed1330f33f5650e" providerId="LiveId" clId="{CEC73F15-C1BC-4DD6-B234-2D9A9909197C}" dt="2023-01-09T13:19:15.018" v="81"/>
        <pc:sldMkLst>
          <pc:docMk/>
          <pc:sldMk cId="4160448636" sldId="449"/>
        </pc:sldMkLst>
        <pc:spChg chg="mod">
          <ac:chgData name="Leonie Smith" userId="fed1330f33f5650e" providerId="LiveId" clId="{CEC73F15-C1BC-4DD6-B234-2D9A9909197C}" dt="2023-01-09T13:19:15.018" v="81"/>
          <ac:spMkLst>
            <pc:docMk/>
            <pc:sldMk cId="4160448636" sldId="449"/>
            <ac:spMk id="2" creationId="{E0F88C7D-06B5-B799-B842-567E328CFF3F}"/>
          </ac:spMkLst>
        </pc:spChg>
        <pc:spChg chg="del">
          <ac:chgData name="Leonie Smith" userId="fed1330f33f5650e" providerId="LiveId" clId="{CEC73F15-C1BC-4DD6-B234-2D9A9909197C}" dt="2023-01-09T13:15:00.297" v="22" actId="21"/>
          <ac:spMkLst>
            <pc:docMk/>
            <pc:sldMk cId="4160448636" sldId="449"/>
            <ac:spMk id="4" creationId="{9A13E2D8-2F59-44C1-B1D2-79C300C26DD4}"/>
          </ac:spMkLst>
        </pc:spChg>
        <pc:spChg chg="del">
          <ac:chgData name="Leonie Smith" userId="fed1330f33f5650e" providerId="LiveId" clId="{CEC73F15-C1BC-4DD6-B234-2D9A9909197C}" dt="2023-01-09T13:15:01.287" v="23" actId="21"/>
          <ac:spMkLst>
            <pc:docMk/>
            <pc:sldMk cId="4160448636" sldId="449"/>
            <ac:spMk id="6" creationId="{416C064E-628E-47C0-A712-DB178FE9901E}"/>
          </ac:spMkLst>
        </pc:spChg>
      </pc:sldChg>
      <pc:sldChg chg="addSp delSp modSp mod modTransition modAnim">
        <pc:chgData name="Leonie Smith" userId="fed1330f33f5650e" providerId="LiveId" clId="{CEC73F15-C1BC-4DD6-B234-2D9A9909197C}" dt="2023-01-09T13:18:18.271" v="64"/>
        <pc:sldMkLst>
          <pc:docMk/>
          <pc:sldMk cId="538051216" sldId="450"/>
        </pc:sldMkLst>
        <pc:spChg chg="add mod">
          <ac:chgData name="Leonie Smith" userId="fed1330f33f5650e" providerId="LiveId" clId="{CEC73F15-C1BC-4DD6-B234-2D9A9909197C}" dt="2023-01-09T13:18:18.271" v="64"/>
          <ac:spMkLst>
            <pc:docMk/>
            <pc:sldMk cId="538051216" sldId="450"/>
            <ac:spMk id="2" creationId="{4DB27A5C-2104-30E3-A891-1F8CC1E7BBB7}"/>
          </ac:spMkLst>
        </pc:spChg>
        <pc:spChg chg="del">
          <ac:chgData name="Leonie Smith" userId="fed1330f33f5650e" providerId="LiveId" clId="{CEC73F15-C1BC-4DD6-B234-2D9A9909197C}" dt="2023-01-09T13:15:04.545" v="24" actId="21"/>
          <ac:spMkLst>
            <pc:docMk/>
            <pc:sldMk cId="538051216" sldId="450"/>
            <ac:spMk id="6" creationId="{416C064E-628E-47C0-A712-DB178FE9901E}"/>
          </ac:spMkLst>
        </pc:spChg>
        <pc:picChg chg="del">
          <ac:chgData name="Leonie Smith" userId="fed1330f33f5650e" providerId="LiveId" clId="{CEC73F15-C1BC-4DD6-B234-2D9A9909197C}" dt="2023-01-09T13:14:06.790" v="13"/>
          <ac:picMkLst>
            <pc:docMk/>
            <pc:sldMk cId="538051216" sldId="450"/>
            <ac:picMk id="7" creationId="{AD24FB48-A2AF-33CE-D8A2-DAA41131A851}"/>
          </ac:picMkLst>
        </pc:picChg>
      </pc:sldChg>
      <pc:sldChg chg="delSp modSp mod modTransition">
        <pc:chgData name="Leonie Smith" userId="fed1330f33f5650e" providerId="LiveId" clId="{CEC73F15-C1BC-4DD6-B234-2D9A9909197C}" dt="2023-01-09T13:19:19.078" v="82"/>
        <pc:sldMkLst>
          <pc:docMk/>
          <pc:sldMk cId="3386340796" sldId="451"/>
        </pc:sldMkLst>
        <pc:spChg chg="mod">
          <ac:chgData name="Leonie Smith" userId="fed1330f33f5650e" providerId="LiveId" clId="{CEC73F15-C1BC-4DD6-B234-2D9A9909197C}" dt="2023-01-09T13:19:19.078" v="82"/>
          <ac:spMkLst>
            <pc:docMk/>
            <pc:sldMk cId="3386340796" sldId="451"/>
            <ac:spMk id="2" creationId="{2F9191E9-6AD8-7952-12B6-A7C0C7048FDE}"/>
          </ac:spMkLst>
        </pc:spChg>
        <pc:spChg chg="del">
          <ac:chgData name="Leonie Smith" userId="fed1330f33f5650e" providerId="LiveId" clId="{CEC73F15-C1BC-4DD6-B234-2D9A9909197C}" dt="2023-01-09T13:15:08.699" v="25" actId="21"/>
          <ac:spMkLst>
            <pc:docMk/>
            <pc:sldMk cId="3386340796" sldId="451"/>
            <ac:spMk id="4" creationId="{9A13E2D8-2F59-44C1-B1D2-79C300C26DD4}"/>
          </ac:spMkLst>
        </pc:spChg>
        <pc:spChg chg="del">
          <ac:chgData name="Leonie Smith" userId="fed1330f33f5650e" providerId="LiveId" clId="{CEC73F15-C1BC-4DD6-B234-2D9A9909197C}" dt="2023-01-09T13:15:09.627" v="26" actId="21"/>
          <ac:spMkLst>
            <pc:docMk/>
            <pc:sldMk cId="3386340796" sldId="451"/>
            <ac:spMk id="6" creationId="{416C064E-628E-47C0-A712-DB178FE9901E}"/>
          </ac:spMkLst>
        </pc:spChg>
      </pc:sldChg>
      <pc:sldChg chg="addSp delSp modSp mod modTransition modAnim">
        <pc:chgData name="Leonie Smith" userId="fed1330f33f5650e" providerId="LiveId" clId="{CEC73F15-C1BC-4DD6-B234-2D9A9909197C}" dt="2023-01-09T13:18:20.346" v="65"/>
        <pc:sldMkLst>
          <pc:docMk/>
          <pc:sldMk cId="4002949039" sldId="452"/>
        </pc:sldMkLst>
        <pc:spChg chg="add mod">
          <ac:chgData name="Leonie Smith" userId="fed1330f33f5650e" providerId="LiveId" clId="{CEC73F15-C1BC-4DD6-B234-2D9A9909197C}" dt="2023-01-09T13:18:20.346" v="65"/>
          <ac:spMkLst>
            <pc:docMk/>
            <pc:sldMk cId="4002949039" sldId="452"/>
            <ac:spMk id="2" creationId="{F84AC8D1-088C-0888-CA34-3823C24A5A87}"/>
          </ac:spMkLst>
        </pc:spChg>
        <pc:spChg chg="del">
          <ac:chgData name="Leonie Smith" userId="fed1330f33f5650e" providerId="LiveId" clId="{CEC73F15-C1BC-4DD6-B234-2D9A9909197C}" dt="2023-01-09T13:15:12.140" v="27" actId="21"/>
          <ac:spMkLst>
            <pc:docMk/>
            <pc:sldMk cId="4002949039" sldId="452"/>
            <ac:spMk id="6" creationId="{416C064E-628E-47C0-A712-DB178FE9901E}"/>
          </ac:spMkLst>
        </pc:spChg>
        <pc:picChg chg="del">
          <ac:chgData name="Leonie Smith" userId="fed1330f33f5650e" providerId="LiveId" clId="{CEC73F15-C1BC-4DD6-B234-2D9A9909197C}" dt="2023-01-09T13:14:06.790" v="13"/>
          <ac:picMkLst>
            <pc:docMk/>
            <pc:sldMk cId="4002949039" sldId="452"/>
            <ac:picMk id="8" creationId="{6B5DB17A-ACB7-2325-55DE-0F0FCD1BEF86}"/>
          </ac:picMkLst>
        </pc:picChg>
      </pc:sldChg>
      <pc:sldChg chg="delSp modSp mod modTransition">
        <pc:chgData name="Leonie Smith" userId="fed1330f33f5650e" providerId="LiveId" clId="{CEC73F15-C1BC-4DD6-B234-2D9A9909197C}" dt="2023-01-09T13:19:24.045" v="83"/>
        <pc:sldMkLst>
          <pc:docMk/>
          <pc:sldMk cId="283334129" sldId="453"/>
        </pc:sldMkLst>
        <pc:spChg chg="mod">
          <ac:chgData name="Leonie Smith" userId="fed1330f33f5650e" providerId="LiveId" clId="{CEC73F15-C1BC-4DD6-B234-2D9A9909197C}" dt="2023-01-09T13:19:24.045" v="83"/>
          <ac:spMkLst>
            <pc:docMk/>
            <pc:sldMk cId="283334129" sldId="453"/>
            <ac:spMk id="2" creationId="{03DD0C5A-9C8E-EA81-BF20-32BF7AE0801C}"/>
          </ac:spMkLst>
        </pc:spChg>
        <pc:spChg chg="del">
          <ac:chgData name="Leonie Smith" userId="fed1330f33f5650e" providerId="LiveId" clId="{CEC73F15-C1BC-4DD6-B234-2D9A9909197C}" dt="2023-01-09T13:15:19.211" v="28" actId="21"/>
          <ac:spMkLst>
            <pc:docMk/>
            <pc:sldMk cId="283334129" sldId="453"/>
            <ac:spMk id="6" creationId="{416C064E-628E-47C0-A712-DB178FE9901E}"/>
          </ac:spMkLst>
        </pc:spChg>
      </pc:sldChg>
      <pc:sldChg chg="addSp delSp modSp mod modTransition modAnim">
        <pc:chgData name="Leonie Smith" userId="fed1330f33f5650e" providerId="LiveId" clId="{CEC73F15-C1BC-4DD6-B234-2D9A9909197C}" dt="2023-01-09T13:18:22.751" v="66"/>
        <pc:sldMkLst>
          <pc:docMk/>
          <pc:sldMk cId="4049696417" sldId="456"/>
        </pc:sldMkLst>
        <pc:spChg chg="add mod">
          <ac:chgData name="Leonie Smith" userId="fed1330f33f5650e" providerId="LiveId" clId="{CEC73F15-C1BC-4DD6-B234-2D9A9909197C}" dt="2023-01-09T13:18:22.751" v="66"/>
          <ac:spMkLst>
            <pc:docMk/>
            <pc:sldMk cId="4049696417" sldId="456"/>
            <ac:spMk id="2" creationId="{6F736CDB-2C1F-D199-CD74-8634DB98CF8C}"/>
          </ac:spMkLst>
        </pc:spChg>
        <pc:spChg chg="del">
          <ac:chgData name="Leonie Smith" userId="fed1330f33f5650e" providerId="LiveId" clId="{CEC73F15-C1BC-4DD6-B234-2D9A9909197C}" dt="2023-01-09T13:15:25.467" v="29" actId="21"/>
          <ac:spMkLst>
            <pc:docMk/>
            <pc:sldMk cId="4049696417" sldId="456"/>
            <ac:spMk id="6" creationId="{416C064E-628E-47C0-A712-DB178FE9901E}"/>
          </ac:spMkLst>
        </pc:spChg>
        <pc:picChg chg="del">
          <ac:chgData name="Leonie Smith" userId="fed1330f33f5650e" providerId="LiveId" clId="{CEC73F15-C1BC-4DD6-B234-2D9A9909197C}" dt="2023-01-09T13:14:06.790" v="13"/>
          <ac:picMkLst>
            <pc:docMk/>
            <pc:sldMk cId="4049696417" sldId="456"/>
            <ac:picMk id="5" creationId="{D4C4323A-BF63-7803-2D7F-C321B858ED59}"/>
          </ac:picMkLst>
        </pc:picChg>
      </pc:sldChg>
      <pc:sldChg chg="delSp modSp mod modTransition">
        <pc:chgData name="Leonie Smith" userId="fed1330f33f5650e" providerId="LiveId" clId="{CEC73F15-C1BC-4DD6-B234-2D9A9909197C}" dt="2023-01-09T13:19:29.795" v="84"/>
        <pc:sldMkLst>
          <pc:docMk/>
          <pc:sldMk cId="2618424304" sldId="457"/>
        </pc:sldMkLst>
        <pc:spChg chg="mod">
          <ac:chgData name="Leonie Smith" userId="fed1330f33f5650e" providerId="LiveId" clId="{CEC73F15-C1BC-4DD6-B234-2D9A9909197C}" dt="2023-01-09T13:19:29.795" v="84"/>
          <ac:spMkLst>
            <pc:docMk/>
            <pc:sldMk cId="2618424304" sldId="457"/>
            <ac:spMk id="2" creationId="{D3DF0DD1-891B-AA34-3871-3C7597F21A29}"/>
          </ac:spMkLst>
        </pc:spChg>
        <pc:spChg chg="del">
          <ac:chgData name="Leonie Smith" userId="fed1330f33f5650e" providerId="LiveId" clId="{CEC73F15-C1BC-4DD6-B234-2D9A9909197C}" dt="2023-01-09T13:15:28.546" v="30" actId="21"/>
          <ac:spMkLst>
            <pc:docMk/>
            <pc:sldMk cId="2618424304" sldId="457"/>
            <ac:spMk id="4" creationId="{9A13E2D8-2F59-44C1-B1D2-79C300C26DD4}"/>
          </ac:spMkLst>
        </pc:spChg>
        <pc:spChg chg="del">
          <ac:chgData name="Leonie Smith" userId="fed1330f33f5650e" providerId="LiveId" clId="{CEC73F15-C1BC-4DD6-B234-2D9A9909197C}" dt="2023-01-09T13:15:29.481" v="31" actId="21"/>
          <ac:spMkLst>
            <pc:docMk/>
            <pc:sldMk cId="2618424304" sldId="457"/>
            <ac:spMk id="6" creationId="{416C064E-628E-47C0-A712-DB178FE9901E}"/>
          </ac:spMkLst>
        </pc:spChg>
      </pc:sldChg>
      <pc:sldChg chg="addSp delSp modSp mod modTransition modAnim">
        <pc:chgData name="Leonie Smith" userId="fed1330f33f5650e" providerId="LiveId" clId="{CEC73F15-C1BC-4DD6-B234-2D9A9909197C}" dt="2023-01-09T13:18:24.648" v="67"/>
        <pc:sldMkLst>
          <pc:docMk/>
          <pc:sldMk cId="2789980734" sldId="458"/>
        </pc:sldMkLst>
        <pc:spChg chg="add mod">
          <ac:chgData name="Leonie Smith" userId="fed1330f33f5650e" providerId="LiveId" clId="{CEC73F15-C1BC-4DD6-B234-2D9A9909197C}" dt="2023-01-09T13:18:24.648" v="67"/>
          <ac:spMkLst>
            <pc:docMk/>
            <pc:sldMk cId="2789980734" sldId="458"/>
            <ac:spMk id="2" creationId="{BDA17DB6-B177-F4AB-8DC1-68BD7F632646}"/>
          </ac:spMkLst>
        </pc:spChg>
        <pc:spChg chg="del">
          <ac:chgData name="Leonie Smith" userId="fed1330f33f5650e" providerId="LiveId" clId="{CEC73F15-C1BC-4DD6-B234-2D9A9909197C}" dt="2023-01-09T13:15:32.312" v="32" actId="21"/>
          <ac:spMkLst>
            <pc:docMk/>
            <pc:sldMk cId="2789980734" sldId="458"/>
            <ac:spMk id="6" creationId="{416C064E-628E-47C0-A712-DB178FE9901E}"/>
          </ac:spMkLst>
        </pc:spChg>
        <pc:picChg chg="del">
          <ac:chgData name="Leonie Smith" userId="fed1330f33f5650e" providerId="LiveId" clId="{CEC73F15-C1BC-4DD6-B234-2D9A9909197C}" dt="2023-01-09T13:14:06.790" v="13"/>
          <ac:picMkLst>
            <pc:docMk/>
            <pc:sldMk cId="2789980734" sldId="458"/>
            <ac:picMk id="3" creationId="{494991D7-8878-FCB2-B7F7-3159CBDE8134}"/>
          </ac:picMkLst>
        </pc:picChg>
      </pc:sldChg>
      <pc:sldChg chg="modSp mod modTransition">
        <pc:chgData name="Leonie Smith" userId="fed1330f33f5650e" providerId="LiveId" clId="{CEC73F15-C1BC-4DD6-B234-2D9A9909197C}" dt="2023-01-09T13:19:34.801" v="85"/>
        <pc:sldMkLst>
          <pc:docMk/>
          <pc:sldMk cId="783514268" sldId="459"/>
        </pc:sldMkLst>
        <pc:spChg chg="mod">
          <ac:chgData name="Leonie Smith" userId="fed1330f33f5650e" providerId="LiveId" clId="{CEC73F15-C1BC-4DD6-B234-2D9A9909197C}" dt="2023-01-09T13:19:34.801" v="85"/>
          <ac:spMkLst>
            <pc:docMk/>
            <pc:sldMk cId="783514268" sldId="459"/>
            <ac:spMk id="2" creationId="{1F00C6F1-A0D2-D95F-BFA0-C2760629179F}"/>
          </ac:spMkLst>
        </pc:spChg>
      </pc:sldChg>
      <pc:sldChg chg="addSp delSp modSp mod modTransition modAnim">
        <pc:chgData name="Leonie Smith" userId="fed1330f33f5650e" providerId="LiveId" clId="{CEC73F15-C1BC-4DD6-B234-2D9A9909197C}" dt="2023-01-09T13:18:26.753" v="68"/>
        <pc:sldMkLst>
          <pc:docMk/>
          <pc:sldMk cId="2691432836" sldId="460"/>
        </pc:sldMkLst>
        <pc:spChg chg="add mod">
          <ac:chgData name="Leonie Smith" userId="fed1330f33f5650e" providerId="LiveId" clId="{CEC73F15-C1BC-4DD6-B234-2D9A9909197C}" dt="2023-01-09T13:18:26.753" v="68"/>
          <ac:spMkLst>
            <pc:docMk/>
            <pc:sldMk cId="2691432836" sldId="460"/>
            <ac:spMk id="2" creationId="{4C42DB6A-6182-776B-64D5-DA0517FE91B2}"/>
          </ac:spMkLst>
        </pc:spChg>
        <pc:spChg chg="del">
          <ac:chgData name="Leonie Smith" userId="fed1330f33f5650e" providerId="LiveId" clId="{CEC73F15-C1BC-4DD6-B234-2D9A9909197C}" dt="2023-01-09T13:15:44.489" v="33" actId="21"/>
          <ac:spMkLst>
            <pc:docMk/>
            <pc:sldMk cId="2691432836" sldId="460"/>
            <ac:spMk id="6" creationId="{416C064E-628E-47C0-A712-DB178FE9901E}"/>
          </ac:spMkLst>
        </pc:spChg>
        <pc:picChg chg="del">
          <ac:chgData name="Leonie Smith" userId="fed1330f33f5650e" providerId="LiveId" clId="{CEC73F15-C1BC-4DD6-B234-2D9A9909197C}" dt="2023-01-09T13:14:06.790" v="13"/>
          <ac:picMkLst>
            <pc:docMk/>
            <pc:sldMk cId="2691432836" sldId="460"/>
            <ac:picMk id="7" creationId="{EDDFA6A4-2519-610F-BCA0-9EDB0E5F49B3}"/>
          </ac:picMkLst>
        </pc:picChg>
      </pc:sldChg>
      <pc:sldChg chg="delSp modSp mod modTransition">
        <pc:chgData name="Leonie Smith" userId="fed1330f33f5650e" providerId="LiveId" clId="{CEC73F15-C1BC-4DD6-B234-2D9A9909197C}" dt="2023-01-09T13:19:39.352" v="86"/>
        <pc:sldMkLst>
          <pc:docMk/>
          <pc:sldMk cId="3868250199" sldId="461"/>
        </pc:sldMkLst>
        <pc:spChg chg="mod">
          <ac:chgData name="Leonie Smith" userId="fed1330f33f5650e" providerId="LiveId" clId="{CEC73F15-C1BC-4DD6-B234-2D9A9909197C}" dt="2023-01-09T13:19:39.352" v="86"/>
          <ac:spMkLst>
            <pc:docMk/>
            <pc:sldMk cId="3868250199" sldId="461"/>
            <ac:spMk id="2" creationId="{54C2CA53-DF44-FA62-816F-D36A7A07E594}"/>
          </ac:spMkLst>
        </pc:spChg>
        <pc:spChg chg="del">
          <ac:chgData name="Leonie Smith" userId="fed1330f33f5650e" providerId="LiveId" clId="{CEC73F15-C1BC-4DD6-B234-2D9A9909197C}" dt="2023-01-09T13:15:47.927" v="34" actId="21"/>
          <ac:spMkLst>
            <pc:docMk/>
            <pc:sldMk cId="3868250199" sldId="461"/>
            <ac:spMk id="4" creationId="{9A13E2D8-2F59-44C1-B1D2-79C300C26DD4}"/>
          </ac:spMkLst>
        </pc:spChg>
        <pc:spChg chg="del">
          <ac:chgData name="Leonie Smith" userId="fed1330f33f5650e" providerId="LiveId" clId="{CEC73F15-C1BC-4DD6-B234-2D9A9909197C}" dt="2023-01-09T13:15:49.230" v="35" actId="21"/>
          <ac:spMkLst>
            <pc:docMk/>
            <pc:sldMk cId="3868250199" sldId="461"/>
            <ac:spMk id="6" creationId="{416C064E-628E-47C0-A712-DB178FE9901E}"/>
          </ac:spMkLst>
        </pc:spChg>
      </pc:sldChg>
      <pc:sldChg chg="addSp delSp modSp mod modTransition modAnim">
        <pc:chgData name="Leonie Smith" userId="fed1330f33f5650e" providerId="LiveId" clId="{CEC73F15-C1BC-4DD6-B234-2D9A9909197C}" dt="2023-01-09T13:18:28.678" v="69"/>
        <pc:sldMkLst>
          <pc:docMk/>
          <pc:sldMk cId="3941201962" sldId="462"/>
        </pc:sldMkLst>
        <pc:spChg chg="add mod">
          <ac:chgData name="Leonie Smith" userId="fed1330f33f5650e" providerId="LiveId" clId="{CEC73F15-C1BC-4DD6-B234-2D9A9909197C}" dt="2023-01-09T13:18:28.678" v="69"/>
          <ac:spMkLst>
            <pc:docMk/>
            <pc:sldMk cId="3941201962" sldId="462"/>
            <ac:spMk id="2" creationId="{85884EB4-2080-5D08-4C3A-A1DE789E2EFF}"/>
          </ac:spMkLst>
        </pc:spChg>
        <pc:spChg chg="del">
          <ac:chgData name="Leonie Smith" userId="fed1330f33f5650e" providerId="LiveId" clId="{CEC73F15-C1BC-4DD6-B234-2D9A9909197C}" dt="2023-01-09T13:15:53.137" v="36" actId="21"/>
          <ac:spMkLst>
            <pc:docMk/>
            <pc:sldMk cId="3941201962" sldId="462"/>
            <ac:spMk id="6" creationId="{416C064E-628E-47C0-A712-DB178FE9901E}"/>
          </ac:spMkLst>
        </pc:spChg>
        <pc:picChg chg="del">
          <ac:chgData name="Leonie Smith" userId="fed1330f33f5650e" providerId="LiveId" clId="{CEC73F15-C1BC-4DD6-B234-2D9A9909197C}" dt="2023-01-09T13:14:06.790" v="13"/>
          <ac:picMkLst>
            <pc:docMk/>
            <pc:sldMk cId="3941201962" sldId="462"/>
            <ac:picMk id="7" creationId="{032F4548-CDF0-00A6-F5B9-F0B9C0493164}"/>
          </ac:picMkLst>
        </pc:picChg>
      </pc:sldChg>
      <pc:sldChg chg="modSp mod modTransition">
        <pc:chgData name="Leonie Smith" userId="fed1330f33f5650e" providerId="LiveId" clId="{CEC73F15-C1BC-4DD6-B234-2D9A9909197C}" dt="2023-01-09T13:19:45.674" v="87"/>
        <pc:sldMkLst>
          <pc:docMk/>
          <pc:sldMk cId="2982327576" sldId="463"/>
        </pc:sldMkLst>
        <pc:spChg chg="mod">
          <ac:chgData name="Leonie Smith" userId="fed1330f33f5650e" providerId="LiveId" clId="{CEC73F15-C1BC-4DD6-B234-2D9A9909197C}" dt="2023-01-09T13:19:45.674" v="87"/>
          <ac:spMkLst>
            <pc:docMk/>
            <pc:sldMk cId="2982327576" sldId="463"/>
            <ac:spMk id="2" creationId="{9FD8732C-8A07-94C8-985F-509B1F9AEBCA}"/>
          </ac:spMkLst>
        </pc:spChg>
      </pc:sldChg>
      <pc:sldChg chg="addSp delSp modSp mod modTransition modAnim">
        <pc:chgData name="Leonie Smith" userId="fed1330f33f5650e" providerId="LiveId" clId="{CEC73F15-C1BC-4DD6-B234-2D9A9909197C}" dt="2023-01-09T13:18:30.524" v="70"/>
        <pc:sldMkLst>
          <pc:docMk/>
          <pc:sldMk cId="3471468068" sldId="464"/>
        </pc:sldMkLst>
        <pc:spChg chg="add mod">
          <ac:chgData name="Leonie Smith" userId="fed1330f33f5650e" providerId="LiveId" clId="{CEC73F15-C1BC-4DD6-B234-2D9A9909197C}" dt="2023-01-09T13:18:30.524" v="70"/>
          <ac:spMkLst>
            <pc:docMk/>
            <pc:sldMk cId="3471468068" sldId="464"/>
            <ac:spMk id="2" creationId="{5846042B-C1B1-B650-7CA9-926CD6985434}"/>
          </ac:spMkLst>
        </pc:spChg>
        <pc:spChg chg="del">
          <ac:chgData name="Leonie Smith" userId="fed1330f33f5650e" providerId="LiveId" clId="{CEC73F15-C1BC-4DD6-B234-2D9A9909197C}" dt="2023-01-09T13:16:00.501" v="37" actId="21"/>
          <ac:spMkLst>
            <pc:docMk/>
            <pc:sldMk cId="3471468068" sldId="464"/>
            <ac:spMk id="6" creationId="{416C064E-628E-47C0-A712-DB178FE9901E}"/>
          </ac:spMkLst>
        </pc:spChg>
        <pc:picChg chg="del">
          <ac:chgData name="Leonie Smith" userId="fed1330f33f5650e" providerId="LiveId" clId="{CEC73F15-C1BC-4DD6-B234-2D9A9909197C}" dt="2023-01-09T13:14:06.790" v="13"/>
          <ac:picMkLst>
            <pc:docMk/>
            <pc:sldMk cId="3471468068" sldId="464"/>
            <ac:picMk id="3" creationId="{BDBEDDC9-4FB3-66F5-864E-8AC79211EAE4}"/>
          </ac:picMkLst>
        </pc:picChg>
      </pc:sldChg>
      <pc:sldChg chg="delSp modSp mod modTransition">
        <pc:chgData name="Leonie Smith" userId="fed1330f33f5650e" providerId="LiveId" clId="{CEC73F15-C1BC-4DD6-B234-2D9A9909197C}" dt="2023-01-09T13:19:50.191" v="88"/>
        <pc:sldMkLst>
          <pc:docMk/>
          <pc:sldMk cId="3894174290" sldId="465"/>
        </pc:sldMkLst>
        <pc:spChg chg="mod">
          <ac:chgData name="Leonie Smith" userId="fed1330f33f5650e" providerId="LiveId" clId="{CEC73F15-C1BC-4DD6-B234-2D9A9909197C}" dt="2023-01-09T13:19:50.191" v="88"/>
          <ac:spMkLst>
            <pc:docMk/>
            <pc:sldMk cId="3894174290" sldId="465"/>
            <ac:spMk id="2" creationId="{A971B9A0-B9F3-F46C-0046-9537B424D910}"/>
          </ac:spMkLst>
        </pc:spChg>
        <pc:spChg chg="del">
          <ac:chgData name="Leonie Smith" userId="fed1330f33f5650e" providerId="LiveId" clId="{CEC73F15-C1BC-4DD6-B234-2D9A9909197C}" dt="2023-01-09T13:16:04.014" v="38" actId="21"/>
          <ac:spMkLst>
            <pc:docMk/>
            <pc:sldMk cId="3894174290" sldId="465"/>
            <ac:spMk id="4" creationId="{9A13E2D8-2F59-44C1-B1D2-79C300C26DD4}"/>
          </ac:spMkLst>
        </pc:spChg>
        <pc:spChg chg="del">
          <ac:chgData name="Leonie Smith" userId="fed1330f33f5650e" providerId="LiveId" clId="{CEC73F15-C1BC-4DD6-B234-2D9A9909197C}" dt="2023-01-09T13:16:05.209" v="39" actId="21"/>
          <ac:spMkLst>
            <pc:docMk/>
            <pc:sldMk cId="3894174290" sldId="465"/>
            <ac:spMk id="6" creationId="{416C064E-628E-47C0-A712-DB178FE9901E}"/>
          </ac:spMkLst>
        </pc:spChg>
      </pc:sldChg>
      <pc:sldChg chg="addSp delSp modSp mod modTransition modAnim">
        <pc:chgData name="Leonie Smith" userId="fed1330f33f5650e" providerId="LiveId" clId="{CEC73F15-C1BC-4DD6-B234-2D9A9909197C}" dt="2023-01-09T13:18:34.099" v="72"/>
        <pc:sldMkLst>
          <pc:docMk/>
          <pc:sldMk cId="581074576" sldId="466"/>
        </pc:sldMkLst>
        <pc:spChg chg="add mod">
          <ac:chgData name="Leonie Smith" userId="fed1330f33f5650e" providerId="LiveId" clId="{CEC73F15-C1BC-4DD6-B234-2D9A9909197C}" dt="2023-01-09T13:18:34.099" v="72"/>
          <ac:spMkLst>
            <pc:docMk/>
            <pc:sldMk cId="581074576" sldId="466"/>
            <ac:spMk id="2" creationId="{D1CACF99-AA6C-A026-FB22-B962C21ED51F}"/>
          </ac:spMkLst>
        </pc:spChg>
        <pc:spChg chg="del">
          <ac:chgData name="Leonie Smith" userId="fed1330f33f5650e" providerId="LiveId" clId="{CEC73F15-C1BC-4DD6-B234-2D9A9909197C}" dt="2023-01-09T13:16:15.815" v="43" actId="21"/>
          <ac:spMkLst>
            <pc:docMk/>
            <pc:sldMk cId="581074576" sldId="466"/>
            <ac:spMk id="6" creationId="{416C064E-628E-47C0-A712-DB178FE9901E}"/>
          </ac:spMkLst>
        </pc:spChg>
        <pc:picChg chg="del">
          <ac:chgData name="Leonie Smith" userId="fed1330f33f5650e" providerId="LiveId" clId="{CEC73F15-C1BC-4DD6-B234-2D9A9909197C}" dt="2023-01-09T13:14:06.790" v="13"/>
          <ac:picMkLst>
            <pc:docMk/>
            <pc:sldMk cId="581074576" sldId="466"/>
            <ac:picMk id="9" creationId="{D53BF1B2-9007-A936-F951-E89375F0EB77}"/>
          </ac:picMkLst>
        </pc:picChg>
      </pc:sldChg>
      <pc:sldChg chg="delSp modSp mod modTransition">
        <pc:chgData name="Leonie Smith" userId="fed1330f33f5650e" providerId="LiveId" clId="{CEC73F15-C1BC-4DD6-B234-2D9A9909197C}" dt="2023-01-09T13:20:00.033" v="90"/>
        <pc:sldMkLst>
          <pc:docMk/>
          <pc:sldMk cId="2711152741" sldId="467"/>
        </pc:sldMkLst>
        <pc:spChg chg="mod">
          <ac:chgData name="Leonie Smith" userId="fed1330f33f5650e" providerId="LiveId" clId="{CEC73F15-C1BC-4DD6-B234-2D9A9909197C}" dt="2023-01-09T13:20:00.033" v="90"/>
          <ac:spMkLst>
            <pc:docMk/>
            <pc:sldMk cId="2711152741" sldId="467"/>
            <ac:spMk id="2" creationId="{47BE9A21-B63A-8608-6033-BF87591563DA}"/>
          </ac:spMkLst>
        </pc:spChg>
        <pc:spChg chg="del">
          <ac:chgData name="Leonie Smith" userId="fed1330f33f5650e" providerId="LiveId" clId="{CEC73F15-C1BC-4DD6-B234-2D9A9909197C}" dt="2023-01-09T13:16:19.316" v="44" actId="21"/>
          <ac:spMkLst>
            <pc:docMk/>
            <pc:sldMk cId="2711152741" sldId="467"/>
            <ac:spMk id="4" creationId="{9A13E2D8-2F59-44C1-B1D2-79C300C26DD4}"/>
          </ac:spMkLst>
        </pc:spChg>
        <pc:spChg chg="del">
          <ac:chgData name="Leonie Smith" userId="fed1330f33f5650e" providerId="LiveId" clId="{CEC73F15-C1BC-4DD6-B234-2D9A9909197C}" dt="2023-01-09T13:16:20.374" v="45" actId="21"/>
          <ac:spMkLst>
            <pc:docMk/>
            <pc:sldMk cId="2711152741" sldId="467"/>
            <ac:spMk id="6" creationId="{416C064E-628E-47C0-A712-DB178FE9901E}"/>
          </ac:spMkLst>
        </pc:spChg>
      </pc:sldChg>
      <pc:sldChg chg="delSp modSp mod modTransition modAnim">
        <pc:chgData name="Leonie Smith" userId="fed1330f33f5650e" providerId="LiveId" clId="{CEC73F15-C1BC-4DD6-B234-2D9A9909197C}" dt="2023-01-13T08:27:52.381" v="97"/>
        <pc:sldMkLst>
          <pc:docMk/>
          <pc:sldMk cId="826482979" sldId="468"/>
        </pc:sldMkLst>
        <pc:spChg chg="mod">
          <ac:chgData name="Leonie Smith" userId="fed1330f33f5650e" providerId="LiveId" clId="{CEC73F15-C1BC-4DD6-B234-2D9A9909197C}" dt="2023-01-13T08:27:52.381" v="97"/>
          <ac:spMkLst>
            <pc:docMk/>
            <pc:sldMk cId="826482979" sldId="468"/>
            <ac:spMk id="3" creationId="{5F96472B-1870-F55F-618C-EA4C69EAE1B6}"/>
          </ac:spMkLst>
        </pc:spChg>
        <pc:picChg chg="del">
          <ac:chgData name="Leonie Smith" userId="fed1330f33f5650e" providerId="LiveId" clId="{CEC73F15-C1BC-4DD6-B234-2D9A9909197C}" dt="2023-01-09T13:14:06.790" v="13"/>
          <ac:picMkLst>
            <pc:docMk/>
            <pc:sldMk cId="826482979" sldId="468"/>
            <ac:picMk id="5" creationId="{3DA6D51C-8892-BA0B-1A94-CF3BDE21B91C}"/>
          </ac:picMkLst>
        </pc:picChg>
      </pc:sldChg>
      <pc:sldChg chg="addSp delSp modSp mod modTransition modAnim">
        <pc:chgData name="Leonie Smith" userId="fed1330f33f5650e" providerId="LiveId" clId="{CEC73F15-C1BC-4DD6-B234-2D9A9909197C}" dt="2023-01-09T13:18:35.877" v="73"/>
        <pc:sldMkLst>
          <pc:docMk/>
          <pc:sldMk cId="2512041214" sldId="469"/>
        </pc:sldMkLst>
        <pc:spChg chg="add mod">
          <ac:chgData name="Leonie Smith" userId="fed1330f33f5650e" providerId="LiveId" clId="{CEC73F15-C1BC-4DD6-B234-2D9A9909197C}" dt="2023-01-09T13:18:35.877" v="73"/>
          <ac:spMkLst>
            <pc:docMk/>
            <pc:sldMk cId="2512041214" sldId="469"/>
            <ac:spMk id="2" creationId="{24534217-E7E1-B3DE-6853-5D63DD20C945}"/>
          </ac:spMkLst>
        </pc:spChg>
        <pc:spChg chg="del">
          <ac:chgData name="Leonie Smith" userId="fed1330f33f5650e" providerId="LiveId" clId="{CEC73F15-C1BC-4DD6-B234-2D9A9909197C}" dt="2023-01-09T13:16:25.516" v="46" actId="21"/>
          <ac:spMkLst>
            <pc:docMk/>
            <pc:sldMk cId="2512041214" sldId="469"/>
            <ac:spMk id="6" creationId="{416C064E-628E-47C0-A712-DB178FE9901E}"/>
          </ac:spMkLst>
        </pc:spChg>
        <pc:picChg chg="del">
          <ac:chgData name="Leonie Smith" userId="fed1330f33f5650e" providerId="LiveId" clId="{CEC73F15-C1BC-4DD6-B234-2D9A9909197C}" dt="2023-01-09T13:14:06.790" v="13"/>
          <ac:picMkLst>
            <pc:docMk/>
            <pc:sldMk cId="2512041214" sldId="469"/>
            <ac:picMk id="5" creationId="{9F3B461C-7BF9-515F-7AF7-2B925117ABD1}"/>
          </ac:picMkLst>
        </pc:picChg>
      </pc:sldChg>
      <pc:sldChg chg="delSp modSp mod modTransition">
        <pc:chgData name="Leonie Smith" userId="fed1330f33f5650e" providerId="LiveId" clId="{CEC73F15-C1BC-4DD6-B234-2D9A9909197C}" dt="2023-01-09T13:20:04.617" v="91"/>
        <pc:sldMkLst>
          <pc:docMk/>
          <pc:sldMk cId="4114077348" sldId="470"/>
        </pc:sldMkLst>
        <pc:spChg chg="mod">
          <ac:chgData name="Leonie Smith" userId="fed1330f33f5650e" providerId="LiveId" clId="{CEC73F15-C1BC-4DD6-B234-2D9A9909197C}" dt="2023-01-09T13:20:04.617" v="91"/>
          <ac:spMkLst>
            <pc:docMk/>
            <pc:sldMk cId="4114077348" sldId="470"/>
            <ac:spMk id="2" creationId="{BF8BA89B-0DC0-FB4E-39F5-46CB49FC1118}"/>
          </ac:spMkLst>
        </pc:spChg>
        <pc:spChg chg="del">
          <ac:chgData name="Leonie Smith" userId="fed1330f33f5650e" providerId="LiveId" clId="{CEC73F15-C1BC-4DD6-B234-2D9A9909197C}" dt="2023-01-09T13:16:29.059" v="47" actId="21"/>
          <ac:spMkLst>
            <pc:docMk/>
            <pc:sldMk cId="4114077348" sldId="470"/>
            <ac:spMk id="4" creationId="{9A13E2D8-2F59-44C1-B1D2-79C300C26DD4}"/>
          </ac:spMkLst>
        </pc:spChg>
        <pc:spChg chg="del">
          <ac:chgData name="Leonie Smith" userId="fed1330f33f5650e" providerId="LiveId" clId="{CEC73F15-C1BC-4DD6-B234-2D9A9909197C}" dt="2023-01-09T13:16:30.089" v="48" actId="21"/>
          <ac:spMkLst>
            <pc:docMk/>
            <pc:sldMk cId="4114077348" sldId="470"/>
            <ac:spMk id="6" creationId="{416C064E-628E-47C0-A712-DB178FE9901E}"/>
          </ac:spMkLst>
        </pc:spChg>
      </pc:sldChg>
      <pc:sldChg chg="addSp delSp modSp mod modTransition modAnim">
        <pc:chgData name="Leonie Smith" userId="fed1330f33f5650e" providerId="LiveId" clId="{CEC73F15-C1BC-4DD6-B234-2D9A9909197C}" dt="2023-01-09T13:18:37.875" v="74"/>
        <pc:sldMkLst>
          <pc:docMk/>
          <pc:sldMk cId="2443557953" sldId="471"/>
        </pc:sldMkLst>
        <pc:spChg chg="add mod">
          <ac:chgData name="Leonie Smith" userId="fed1330f33f5650e" providerId="LiveId" clId="{CEC73F15-C1BC-4DD6-B234-2D9A9909197C}" dt="2023-01-09T13:18:37.875" v="74"/>
          <ac:spMkLst>
            <pc:docMk/>
            <pc:sldMk cId="2443557953" sldId="471"/>
            <ac:spMk id="2" creationId="{2D4F2DA2-FC35-829F-F789-B6BDA6DE7FFE}"/>
          </ac:spMkLst>
        </pc:spChg>
        <pc:spChg chg="del">
          <ac:chgData name="Leonie Smith" userId="fed1330f33f5650e" providerId="LiveId" clId="{CEC73F15-C1BC-4DD6-B234-2D9A9909197C}" dt="2023-01-09T13:16:34.408" v="49" actId="21"/>
          <ac:spMkLst>
            <pc:docMk/>
            <pc:sldMk cId="2443557953" sldId="471"/>
            <ac:spMk id="6" creationId="{416C064E-628E-47C0-A712-DB178FE9901E}"/>
          </ac:spMkLst>
        </pc:spChg>
        <pc:picChg chg="del">
          <ac:chgData name="Leonie Smith" userId="fed1330f33f5650e" providerId="LiveId" clId="{CEC73F15-C1BC-4DD6-B234-2D9A9909197C}" dt="2023-01-09T13:14:06.790" v="13"/>
          <ac:picMkLst>
            <pc:docMk/>
            <pc:sldMk cId="2443557953" sldId="471"/>
            <ac:picMk id="7" creationId="{E545396C-EC39-5433-8760-E754D6913E9B}"/>
          </ac:picMkLst>
        </pc:picChg>
      </pc:sldChg>
      <pc:sldChg chg="delSp modSp mod modTransition">
        <pc:chgData name="Leonie Smith" userId="fed1330f33f5650e" providerId="LiveId" clId="{CEC73F15-C1BC-4DD6-B234-2D9A9909197C}" dt="2023-01-09T13:20:09.914" v="92"/>
        <pc:sldMkLst>
          <pc:docMk/>
          <pc:sldMk cId="263294955" sldId="472"/>
        </pc:sldMkLst>
        <pc:spChg chg="mod">
          <ac:chgData name="Leonie Smith" userId="fed1330f33f5650e" providerId="LiveId" clId="{CEC73F15-C1BC-4DD6-B234-2D9A9909197C}" dt="2023-01-09T13:20:09.914" v="92"/>
          <ac:spMkLst>
            <pc:docMk/>
            <pc:sldMk cId="263294955" sldId="472"/>
            <ac:spMk id="2" creationId="{40213BAA-A568-B153-8089-A64FD562904E}"/>
          </ac:spMkLst>
        </pc:spChg>
        <pc:spChg chg="del">
          <ac:chgData name="Leonie Smith" userId="fed1330f33f5650e" providerId="LiveId" clId="{CEC73F15-C1BC-4DD6-B234-2D9A9909197C}" dt="2023-01-09T13:16:37.485" v="50" actId="21"/>
          <ac:spMkLst>
            <pc:docMk/>
            <pc:sldMk cId="263294955" sldId="472"/>
            <ac:spMk id="4" creationId="{9A13E2D8-2F59-44C1-B1D2-79C300C26DD4}"/>
          </ac:spMkLst>
        </pc:spChg>
        <pc:spChg chg="del">
          <ac:chgData name="Leonie Smith" userId="fed1330f33f5650e" providerId="LiveId" clId="{CEC73F15-C1BC-4DD6-B234-2D9A9909197C}" dt="2023-01-09T13:16:38.368" v="51" actId="21"/>
          <ac:spMkLst>
            <pc:docMk/>
            <pc:sldMk cId="263294955" sldId="472"/>
            <ac:spMk id="6" creationId="{416C064E-628E-47C0-A712-DB178FE9901E}"/>
          </ac:spMkLst>
        </pc:spChg>
      </pc:sldChg>
      <pc:sldChg chg="addSp delSp modSp mod modTransition modAnim">
        <pc:chgData name="Leonie Smith" userId="fed1330f33f5650e" providerId="LiveId" clId="{CEC73F15-C1BC-4DD6-B234-2D9A9909197C}" dt="2023-01-09T13:18:39.762" v="75"/>
        <pc:sldMkLst>
          <pc:docMk/>
          <pc:sldMk cId="617598300" sldId="473"/>
        </pc:sldMkLst>
        <pc:spChg chg="add mod">
          <ac:chgData name="Leonie Smith" userId="fed1330f33f5650e" providerId="LiveId" clId="{CEC73F15-C1BC-4DD6-B234-2D9A9909197C}" dt="2023-01-09T13:18:39.762" v="75"/>
          <ac:spMkLst>
            <pc:docMk/>
            <pc:sldMk cId="617598300" sldId="473"/>
            <ac:spMk id="2" creationId="{47127CA5-73C3-C187-10AE-746E3DD41412}"/>
          </ac:spMkLst>
        </pc:spChg>
        <pc:spChg chg="del">
          <ac:chgData name="Leonie Smith" userId="fed1330f33f5650e" providerId="LiveId" clId="{CEC73F15-C1BC-4DD6-B234-2D9A9909197C}" dt="2023-01-09T13:17:26.328" v="52" actId="21"/>
          <ac:spMkLst>
            <pc:docMk/>
            <pc:sldMk cId="617598300" sldId="473"/>
            <ac:spMk id="6" creationId="{416C064E-628E-47C0-A712-DB178FE9901E}"/>
          </ac:spMkLst>
        </pc:spChg>
        <pc:picChg chg="del">
          <ac:chgData name="Leonie Smith" userId="fed1330f33f5650e" providerId="LiveId" clId="{CEC73F15-C1BC-4DD6-B234-2D9A9909197C}" dt="2023-01-09T13:14:06.790" v="13"/>
          <ac:picMkLst>
            <pc:docMk/>
            <pc:sldMk cId="617598300" sldId="473"/>
            <ac:picMk id="3" creationId="{8B308E5C-826C-8C8B-7CB6-6566813DCCF7}"/>
          </ac:picMkLst>
        </pc:picChg>
      </pc:sldChg>
      <pc:sldChg chg="modSp mod modTransition">
        <pc:chgData name="Leonie Smith" userId="fed1330f33f5650e" providerId="LiveId" clId="{CEC73F15-C1BC-4DD6-B234-2D9A9909197C}" dt="2023-01-09T13:20:15.191" v="93"/>
        <pc:sldMkLst>
          <pc:docMk/>
          <pc:sldMk cId="3360925715" sldId="474"/>
        </pc:sldMkLst>
        <pc:spChg chg="mod">
          <ac:chgData name="Leonie Smith" userId="fed1330f33f5650e" providerId="LiveId" clId="{CEC73F15-C1BC-4DD6-B234-2D9A9909197C}" dt="2023-01-09T13:20:15.191" v="93"/>
          <ac:spMkLst>
            <pc:docMk/>
            <pc:sldMk cId="3360925715" sldId="474"/>
            <ac:spMk id="2" creationId="{EBB454EC-82A3-2E63-F2DC-2C64E6145A64}"/>
          </ac:spMkLst>
        </pc:spChg>
      </pc:sldChg>
      <pc:sldChg chg="addSp delSp modSp mod modTransition modAnim">
        <pc:chgData name="Leonie Smith" userId="fed1330f33f5650e" providerId="LiveId" clId="{CEC73F15-C1BC-4DD6-B234-2D9A9909197C}" dt="2023-01-09T13:18:41.674" v="76"/>
        <pc:sldMkLst>
          <pc:docMk/>
          <pc:sldMk cId="109202124" sldId="475"/>
        </pc:sldMkLst>
        <pc:spChg chg="add mod">
          <ac:chgData name="Leonie Smith" userId="fed1330f33f5650e" providerId="LiveId" clId="{CEC73F15-C1BC-4DD6-B234-2D9A9909197C}" dt="2023-01-09T13:18:41.674" v="76"/>
          <ac:spMkLst>
            <pc:docMk/>
            <pc:sldMk cId="109202124" sldId="475"/>
            <ac:spMk id="2" creationId="{900D0FB2-FEDC-F81D-4705-1534AD4C9C4A}"/>
          </ac:spMkLst>
        </pc:spChg>
        <pc:spChg chg="del">
          <ac:chgData name="Leonie Smith" userId="fed1330f33f5650e" providerId="LiveId" clId="{CEC73F15-C1BC-4DD6-B234-2D9A9909197C}" dt="2023-01-09T13:17:36.046" v="53" actId="21"/>
          <ac:spMkLst>
            <pc:docMk/>
            <pc:sldMk cId="109202124" sldId="475"/>
            <ac:spMk id="6" creationId="{416C064E-628E-47C0-A712-DB178FE9901E}"/>
          </ac:spMkLst>
        </pc:spChg>
        <pc:picChg chg="del">
          <ac:chgData name="Leonie Smith" userId="fed1330f33f5650e" providerId="LiveId" clId="{CEC73F15-C1BC-4DD6-B234-2D9A9909197C}" dt="2023-01-09T13:14:06.790" v="13"/>
          <ac:picMkLst>
            <pc:docMk/>
            <pc:sldMk cId="109202124" sldId="475"/>
            <ac:picMk id="7" creationId="{D903F711-F50C-EF7E-5FD3-E4004A2EB28A}"/>
          </ac:picMkLst>
        </pc:picChg>
      </pc:sldChg>
      <pc:sldChg chg="delSp modSp mod modTransition">
        <pc:chgData name="Leonie Smith" userId="fed1330f33f5650e" providerId="LiveId" clId="{CEC73F15-C1BC-4DD6-B234-2D9A9909197C}" dt="2023-01-09T13:20:21.236" v="94"/>
        <pc:sldMkLst>
          <pc:docMk/>
          <pc:sldMk cId="3230121460" sldId="476"/>
        </pc:sldMkLst>
        <pc:spChg chg="mod">
          <ac:chgData name="Leonie Smith" userId="fed1330f33f5650e" providerId="LiveId" clId="{CEC73F15-C1BC-4DD6-B234-2D9A9909197C}" dt="2023-01-09T13:20:21.236" v="94"/>
          <ac:spMkLst>
            <pc:docMk/>
            <pc:sldMk cId="3230121460" sldId="476"/>
            <ac:spMk id="2" creationId="{7EFEAB62-4768-0BB6-616F-A2C85875986F}"/>
          </ac:spMkLst>
        </pc:spChg>
        <pc:spChg chg="del">
          <ac:chgData name="Leonie Smith" userId="fed1330f33f5650e" providerId="LiveId" clId="{CEC73F15-C1BC-4DD6-B234-2D9A9909197C}" dt="2023-01-09T13:17:40.198" v="54" actId="21"/>
          <ac:spMkLst>
            <pc:docMk/>
            <pc:sldMk cId="3230121460" sldId="476"/>
            <ac:spMk id="4" creationId="{9A13E2D8-2F59-44C1-B1D2-79C300C26DD4}"/>
          </ac:spMkLst>
        </pc:spChg>
        <pc:spChg chg="del">
          <ac:chgData name="Leonie Smith" userId="fed1330f33f5650e" providerId="LiveId" clId="{CEC73F15-C1BC-4DD6-B234-2D9A9909197C}" dt="2023-01-09T13:17:41.413" v="55" actId="21"/>
          <ac:spMkLst>
            <pc:docMk/>
            <pc:sldMk cId="3230121460" sldId="476"/>
            <ac:spMk id="6" creationId="{416C064E-628E-47C0-A712-DB178FE9901E}"/>
          </ac:spMkLst>
        </pc:spChg>
      </pc:sldChg>
      <pc:sldChg chg="addSp delSp modSp mod modTransition modAnim">
        <pc:chgData name="Leonie Smith" userId="fed1330f33f5650e" providerId="LiveId" clId="{CEC73F15-C1BC-4DD6-B234-2D9A9909197C}" dt="2023-01-09T13:18:43.892" v="77"/>
        <pc:sldMkLst>
          <pc:docMk/>
          <pc:sldMk cId="1537054607" sldId="487"/>
        </pc:sldMkLst>
        <pc:spChg chg="add mod">
          <ac:chgData name="Leonie Smith" userId="fed1330f33f5650e" providerId="LiveId" clId="{CEC73F15-C1BC-4DD6-B234-2D9A9909197C}" dt="2023-01-09T13:18:43.892" v="77"/>
          <ac:spMkLst>
            <pc:docMk/>
            <pc:sldMk cId="1537054607" sldId="487"/>
            <ac:spMk id="2" creationId="{4E766E42-4202-99D4-1ED3-254D1BC0EA9D}"/>
          </ac:spMkLst>
        </pc:spChg>
        <pc:spChg chg="del">
          <ac:chgData name="Leonie Smith" userId="fed1330f33f5650e" providerId="LiveId" clId="{CEC73F15-C1BC-4DD6-B234-2D9A9909197C}" dt="2023-01-09T13:17:44.478" v="56" actId="21"/>
          <ac:spMkLst>
            <pc:docMk/>
            <pc:sldMk cId="1537054607" sldId="487"/>
            <ac:spMk id="6" creationId="{416C064E-628E-47C0-A712-DB178FE9901E}"/>
          </ac:spMkLst>
        </pc:spChg>
        <pc:picChg chg="del">
          <ac:chgData name="Leonie Smith" userId="fed1330f33f5650e" providerId="LiveId" clId="{CEC73F15-C1BC-4DD6-B234-2D9A9909197C}" dt="2023-01-09T13:14:06.790" v="13"/>
          <ac:picMkLst>
            <pc:docMk/>
            <pc:sldMk cId="1537054607" sldId="487"/>
            <ac:picMk id="3" creationId="{EAFFB831-23F6-439C-7191-B5213797FE6B}"/>
          </ac:picMkLst>
        </pc:picChg>
      </pc:sldChg>
      <pc:sldChg chg="delSp modSp mod modTransition">
        <pc:chgData name="Leonie Smith" userId="fed1330f33f5650e" providerId="LiveId" clId="{CEC73F15-C1BC-4DD6-B234-2D9A9909197C}" dt="2023-01-09T13:20:27.975" v="95"/>
        <pc:sldMkLst>
          <pc:docMk/>
          <pc:sldMk cId="1125828436" sldId="488"/>
        </pc:sldMkLst>
        <pc:spChg chg="mod">
          <ac:chgData name="Leonie Smith" userId="fed1330f33f5650e" providerId="LiveId" clId="{CEC73F15-C1BC-4DD6-B234-2D9A9909197C}" dt="2023-01-09T13:20:27.975" v="95"/>
          <ac:spMkLst>
            <pc:docMk/>
            <pc:sldMk cId="1125828436" sldId="488"/>
            <ac:spMk id="2" creationId="{AE1FC325-B293-F568-295F-868274EFB313}"/>
          </ac:spMkLst>
        </pc:spChg>
        <pc:spChg chg="del">
          <ac:chgData name="Leonie Smith" userId="fed1330f33f5650e" providerId="LiveId" clId="{CEC73F15-C1BC-4DD6-B234-2D9A9909197C}" dt="2023-01-09T13:17:47.727" v="57" actId="21"/>
          <ac:spMkLst>
            <pc:docMk/>
            <pc:sldMk cId="1125828436" sldId="488"/>
            <ac:spMk id="4" creationId="{9A13E2D8-2F59-44C1-B1D2-79C300C26DD4}"/>
          </ac:spMkLst>
        </pc:spChg>
        <pc:spChg chg="del">
          <ac:chgData name="Leonie Smith" userId="fed1330f33f5650e" providerId="LiveId" clId="{CEC73F15-C1BC-4DD6-B234-2D9A9909197C}" dt="2023-01-09T13:17:48.699" v="58" actId="21"/>
          <ac:spMkLst>
            <pc:docMk/>
            <pc:sldMk cId="1125828436" sldId="488"/>
            <ac:spMk id="6" creationId="{416C064E-628E-47C0-A712-DB178FE9901E}"/>
          </ac:spMkLst>
        </pc:spChg>
      </pc:sldChg>
      <pc:sldChg chg="addSp delSp modSp mod modTransition modAnim">
        <pc:chgData name="Leonie Smith" userId="fed1330f33f5650e" providerId="LiveId" clId="{CEC73F15-C1BC-4DD6-B234-2D9A9909197C}" dt="2023-01-09T13:18:46.199" v="78"/>
        <pc:sldMkLst>
          <pc:docMk/>
          <pc:sldMk cId="2477786685" sldId="489"/>
        </pc:sldMkLst>
        <pc:spChg chg="add mod">
          <ac:chgData name="Leonie Smith" userId="fed1330f33f5650e" providerId="LiveId" clId="{CEC73F15-C1BC-4DD6-B234-2D9A9909197C}" dt="2023-01-09T13:18:46.199" v="78"/>
          <ac:spMkLst>
            <pc:docMk/>
            <pc:sldMk cId="2477786685" sldId="489"/>
            <ac:spMk id="2" creationId="{86D70181-66DE-35CF-7BF2-ABB176DAFB9C}"/>
          </ac:spMkLst>
        </pc:spChg>
        <pc:spChg chg="del">
          <ac:chgData name="Leonie Smith" userId="fed1330f33f5650e" providerId="LiveId" clId="{CEC73F15-C1BC-4DD6-B234-2D9A9909197C}" dt="2023-01-09T13:17:51.888" v="59" actId="21"/>
          <ac:spMkLst>
            <pc:docMk/>
            <pc:sldMk cId="2477786685" sldId="489"/>
            <ac:spMk id="6" creationId="{416C064E-628E-47C0-A712-DB178FE9901E}"/>
          </ac:spMkLst>
        </pc:spChg>
        <pc:picChg chg="del">
          <ac:chgData name="Leonie Smith" userId="fed1330f33f5650e" providerId="LiveId" clId="{CEC73F15-C1BC-4DD6-B234-2D9A9909197C}" dt="2023-01-09T13:14:06.790" v="13"/>
          <ac:picMkLst>
            <pc:docMk/>
            <pc:sldMk cId="2477786685" sldId="489"/>
            <ac:picMk id="3" creationId="{91A42CCB-B60A-06EE-DB16-3BF1DB018C79}"/>
          </ac:picMkLst>
        </pc:picChg>
      </pc:sldChg>
      <pc:sldChg chg="modSp mod modTransition">
        <pc:chgData name="Leonie Smith" userId="fed1330f33f5650e" providerId="LiveId" clId="{CEC73F15-C1BC-4DD6-B234-2D9A9909197C}" dt="2023-01-09T13:20:36.088" v="96"/>
        <pc:sldMkLst>
          <pc:docMk/>
          <pc:sldMk cId="2204158598" sldId="492"/>
        </pc:sldMkLst>
        <pc:spChg chg="mod">
          <ac:chgData name="Leonie Smith" userId="fed1330f33f5650e" providerId="LiveId" clId="{CEC73F15-C1BC-4DD6-B234-2D9A9909197C}" dt="2023-01-09T13:20:36.088" v="96"/>
          <ac:spMkLst>
            <pc:docMk/>
            <pc:sldMk cId="2204158598" sldId="492"/>
            <ac:spMk id="2" creationId="{9C35868F-BEAE-BE95-B0B8-E6EBD953FB26}"/>
          </ac:spMkLst>
        </pc:spChg>
      </pc:sldChg>
      <pc:sldChg chg="addSp delSp modSp mod modTransition modAnim">
        <pc:chgData name="Leonie Smith" userId="fed1330f33f5650e" providerId="LiveId" clId="{CEC73F15-C1BC-4DD6-B234-2D9A9909197C}" dt="2023-01-09T13:18:32.292" v="71"/>
        <pc:sldMkLst>
          <pc:docMk/>
          <pc:sldMk cId="2105282656" sldId="495"/>
        </pc:sldMkLst>
        <pc:spChg chg="add mod">
          <ac:chgData name="Leonie Smith" userId="fed1330f33f5650e" providerId="LiveId" clId="{CEC73F15-C1BC-4DD6-B234-2D9A9909197C}" dt="2023-01-09T13:18:32.292" v="71"/>
          <ac:spMkLst>
            <pc:docMk/>
            <pc:sldMk cId="2105282656" sldId="495"/>
            <ac:spMk id="3" creationId="{12F9FF31-B21F-8CB3-A1B7-AB1CA82265E5}"/>
          </ac:spMkLst>
        </pc:spChg>
        <pc:spChg chg="del">
          <ac:chgData name="Leonie Smith" userId="fed1330f33f5650e" providerId="LiveId" clId="{CEC73F15-C1BC-4DD6-B234-2D9A9909197C}" dt="2023-01-09T13:16:08.821" v="40" actId="21"/>
          <ac:spMkLst>
            <pc:docMk/>
            <pc:sldMk cId="2105282656" sldId="495"/>
            <ac:spMk id="6" creationId="{416C064E-628E-47C0-A712-DB178FE9901E}"/>
          </ac:spMkLst>
        </pc:spChg>
        <pc:picChg chg="del">
          <ac:chgData name="Leonie Smith" userId="fed1330f33f5650e" providerId="LiveId" clId="{CEC73F15-C1BC-4DD6-B234-2D9A9909197C}" dt="2023-01-09T13:14:06.790" v="13"/>
          <ac:picMkLst>
            <pc:docMk/>
            <pc:sldMk cId="2105282656" sldId="495"/>
            <ac:picMk id="2" creationId="{9C8D795F-D8D4-E523-E43F-8E19D5F2875A}"/>
          </ac:picMkLst>
        </pc:picChg>
      </pc:sldChg>
      <pc:sldChg chg="delSp modSp mod modTransition">
        <pc:chgData name="Leonie Smith" userId="fed1330f33f5650e" providerId="LiveId" clId="{CEC73F15-C1BC-4DD6-B234-2D9A9909197C}" dt="2023-01-09T13:19:54.798" v="89"/>
        <pc:sldMkLst>
          <pc:docMk/>
          <pc:sldMk cId="3541067822" sldId="496"/>
        </pc:sldMkLst>
        <pc:spChg chg="mod">
          <ac:chgData name="Leonie Smith" userId="fed1330f33f5650e" providerId="LiveId" clId="{CEC73F15-C1BC-4DD6-B234-2D9A9909197C}" dt="2023-01-09T13:19:54.798" v="89"/>
          <ac:spMkLst>
            <pc:docMk/>
            <pc:sldMk cId="3541067822" sldId="496"/>
            <ac:spMk id="2" creationId="{D243A286-281F-4D4E-90AB-500CBA3C6139}"/>
          </ac:spMkLst>
        </pc:spChg>
        <pc:spChg chg="del">
          <ac:chgData name="Leonie Smith" userId="fed1330f33f5650e" providerId="LiveId" clId="{CEC73F15-C1BC-4DD6-B234-2D9A9909197C}" dt="2023-01-09T13:16:11.975" v="41" actId="21"/>
          <ac:spMkLst>
            <pc:docMk/>
            <pc:sldMk cId="3541067822" sldId="496"/>
            <ac:spMk id="4" creationId="{9A13E2D8-2F59-44C1-B1D2-79C300C26DD4}"/>
          </ac:spMkLst>
        </pc:spChg>
        <pc:spChg chg="del">
          <ac:chgData name="Leonie Smith" userId="fed1330f33f5650e" providerId="LiveId" clId="{CEC73F15-C1BC-4DD6-B234-2D9A9909197C}" dt="2023-01-09T13:16:12.947" v="42" actId="21"/>
          <ac:spMkLst>
            <pc:docMk/>
            <pc:sldMk cId="3541067822" sldId="496"/>
            <ac:spMk id="6" creationId="{416C064E-628E-47C0-A712-DB178FE9901E}"/>
          </ac:spMkLst>
        </pc:spChg>
      </pc:sldChg>
    </pc:docChg>
  </pc:docChgLst>
  <pc:docChgLst>
    <pc:chgData name="Leonie Smith" userId="fed1330f33f5650e" providerId="LiveId" clId="{7D0FB27A-B95E-4F86-8CF6-B23D377E39CC}"/>
    <pc:docChg chg="modSld">
      <pc:chgData name="Leonie Smith" userId="fed1330f33f5650e" providerId="LiveId" clId="{7D0FB27A-B95E-4F86-8CF6-B23D377E39CC}" dt="2023-12-19T05:32:41.682" v="181"/>
      <pc:docMkLst>
        <pc:docMk/>
      </pc:docMkLst>
      <pc:sldChg chg="addSp delSp modSp mod modTransition modAnim">
        <pc:chgData name="Leonie Smith" userId="fed1330f33f5650e" providerId="LiveId" clId="{7D0FB27A-B95E-4F86-8CF6-B23D377E39CC}" dt="2023-12-18T06:23:15.775" v="19"/>
        <pc:sldMkLst>
          <pc:docMk/>
          <pc:sldMk cId="923867738" sldId="440"/>
        </pc:sldMkLst>
        <pc:picChg chg="add del mod">
          <ac:chgData name="Leonie Smith" userId="fed1330f33f5650e" providerId="LiveId" clId="{7D0FB27A-B95E-4F86-8CF6-B23D377E39CC}" dt="2023-12-18T06:22:25.436" v="6"/>
          <ac:picMkLst>
            <pc:docMk/>
            <pc:sldMk cId="923867738" sldId="440"/>
            <ac:picMk id="8" creationId="{9B2568EB-316F-54A5-E73E-E6A7754AA26B}"/>
          </ac:picMkLst>
        </pc:picChg>
        <pc:picChg chg="add del mod ord">
          <ac:chgData name="Leonie Smith" userId="fed1330f33f5650e" providerId="LiveId" clId="{7D0FB27A-B95E-4F86-8CF6-B23D377E39CC}" dt="2023-12-18T06:22:31.689" v="7"/>
          <ac:picMkLst>
            <pc:docMk/>
            <pc:sldMk cId="923867738" sldId="440"/>
            <ac:picMk id="12" creationId="{7B96EDC4-F0E2-0633-ECEF-1350D6AF363B}"/>
          </ac:picMkLst>
        </pc:picChg>
        <pc:picChg chg="add del mod">
          <ac:chgData name="Leonie Smith" userId="fed1330f33f5650e" providerId="LiveId" clId="{7D0FB27A-B95E-4F86-8CF6-B23D377E39CC}" dt="2023-12-18T06:22:36.493" v="9"/>
          <ac:picMkLst>
            <pc:docMk/>
            <pc:sldMk cId="923867738" sldId="440"/>
            <ac:picMk id="13" creationId="{02504F2D-F166-A04E-165D-01B70D60999D}"/>
          </ac:picMkLst>
        </pc:picChg>
        <pc:picChg chg="add del mod ord">
          <ac:chgData name="Leonie Smith" userId="fed1330f33f5650e" providerId="LiveId" clId="{7D0FB27A-B95E-4F86-8CF6-B23D377E39CC}" dt="2023-12-18T06:22:42.388" v="10"/>
          <ac:picMkLst>
            <pc:docMk/>
            <pc:sldMk cId="923867738" sldId="440"/>
            <ac:picMk id="17" creationId="{D31A943B-1CAA-6FD7-1781-5FB1888C8862}"/>
          </ac:picMkLst>
        </pc:picChg>
        <pc:picChg chg="add del mod">
          <ac:chgData name="Leonie Smith" userId="fed1330f33f5650e" providerId="LiveId" clId="{7D0FB27A-B95E-4F86-8CF6-B23D377E39CC}" dt="2023-12-18T06:22:43.815" v="12"/>
          <ac:picMkLst>
            <pc:docMk/>
            <pc:sldMk cId="923867738" sldId="440"/>
            <ac:picMk id="18" creationId="{95B4064D-62D0-2C97-17A9-1F88173241B9}"/>
          </ac:picMkLst>
        </pc:picChg>
        <pc:picChg chg="add del mod ord">
          <ac:chgData name="Leonie Smith" userId="fed1330f33f5650e" providerId="LiveId" clId="{7D0FB27A-B95E-4F86-8CF6-B23D377E39CC}" dt="2023-12-18T06:22:49.750" v="13"/>
          <ac:picMkLst>
            <pc:docMk/>
            <pc:sldMk cId="923867738" sldId="440"/>
            <ac:picMk id="21" creationId="{23E2F1D4-C6B3-A457-464A-BFDA2A439008}"/>
          </ac:picMkLst>
        </pc:picChg>
        <pc:picChg chg="add del mod">
          <ac:chgData name="Leonie Smith" userId="fed1330f33f5650e" providerId="LiveId" clId="{7D0FB27A-B95E-4F86-8CF6-B23D377E39CC}" dt="2023-12-18T06:22:58.187" v="15"/>
          <ac:picMkLst>
            <pc:docMk/>
            <pc:sldMk cId="923867738" sldId="440"/>
            <ac:picMk id="22" creationId="{0235FDF3-7AD5-7A9C-35CA-426E6584CA9C}"/>
          </ac:picMkLst>
        </pc:picChg>
        <pc:picChg chg="add del mod ord">
          <ac:chgData name="Leonie Smith" userId="fed1330f33f5650e" providerId="LiveId" clId="{7D0FB27A-B95E-4F86-8CF6-B23D377E39CC}" dt="2023-12-18T06:23:03.303" v="16"/>
          <ac:picMkLst>
            <pc:docMk/>
            <pc:sldMk cId="923867738" sldId="440"/>
            <ac:picMk id="27" creationId="{F1104C4F-6FD7-235D-8B98-D617263B08DE}"/>
          </ac:picMkLst>
        </pc:picChg>
        <pc:picChg chg="add del mod">
          <ac:chgData name="Leonie Smith" userId="fed1330f33f5650e" providerId="LiveId" clId="{7D0FB27A-B95E-4F86-8CF6-B23D377E39CC}" dt="2023-12-18T06:23:09.485" v="18"/>
          <ac:picMkLst>
            <pc:docMk/>
            <pc:sldMk cId="923867738" sldId="440"/>
            <ac:picMk id="28" creationId="{EC244B7A-3F01-7887-2B8D-6877962C450A}"/>
          </ac:picMkLst>
        </pc:picChg>
        <pc:picChg chg="add del mod ord">
          <ac:chgData name="Leonie Smith" userId="fed1330f33f5650e" providerId="LiveId" clId="{7D0FB27A-B95E-4F86-8CF6-B23D377E39CC}" dt="2023-12-18T06:23:15.775" v="19"/>
          <ac:picMkLst>
            <pc:docMk/>
            <pc:sldMk cId="923867738" sldId="440"/>
            <ac:picMk id="33" creationId="{BADCA2CC-1136-27F3-C39D-276766EC78E2}"/>
          </ac:picMkLst>
        </pc:picChg>
        <pc:picChg chg="add mod">
          <ac:chgData name="Leonie Smith" userId="fed1330f33f5650e" providerId="LiveId" clId="{7D0FB27A-B95E-4F86-8CF6-B23D377E39CC}" dt="2023-12-18T06:23:15.775" v="19"/>
          <ac:picMkLst>
            <pc:docMk/>
            <pc:sldMk cId="923867738" sldId="440"/>
            <ac:picMk id="34" creationId="{BC4878A2-51D1-CAF3-70AD-D0FA3A87BEDE}"/>
          </ac:picMkLst>
        </pc:picChg>
      </pc:sldChg>
      <pc:sldChg chg="addSp delSp modSp mod modTransition modAnim">
        <pc:chgData name="Leonie Smith" userId="fed1330f33f5650e" providerId="LiveId" clId="{7D0FB27A-B95E-4F86-8CF6-B23D377E39CC}" dt="2023-12-19T04:58:01.707" v="62"/>
        <pc:sldMkLst>
          <pc:docMk/>
          <pc:sldMk cId="2180228365" sldId="442"/>
        </pc:sldMkLst>
        <pc:picChg chg="add del mod ord">
          <ac:chgData name="Leonie Smith" userId="fed1330f33f5650e" providerId="LiveId" clId="{7D0FB27A-B95E-4F86-8CF6-B23D377E39CC}" dt="2023-12-19T04:55:23.330" v="44"/>
          <ac:picMkLst>
            <pc:docMk/>
            <pc:sldMk cId="2180228365" sldId="442"/>
            <ac:picMk id="5" creationId="{EC76DEB4-E9E3-5320-7394-A9507DCC99B0}"/>
          </ac:picMkLst>
        </pc:picChg>
        <pc:picChg chg="add del mod">
          <ac:chgData name="Leonie Smith" userId="fed1330f33f5650e" providerId="LiveId" clId="{7D0FB27A-B95E-4F86-8CF6-B23D377E39CC}" dt="2023-12-19T04:55:25.862" v="46"/>
          <ac:picMkLst>
            <pc:docMk/>
            <pc:sldMk cId="2180228365" sldId="442"/>
            <ac:picMk id="6" creationId="{59B7BB00-73C9-5D7A-2191-9D9936CFF780}"/>
          </ac:picMkLst>
        </pc:picChg>
        <pc:picChg chg="add del mod">
          <ac:chgData name="Leonie Smith" userId="fed1330f33f5650e" providerId="LiveId" clId="{7D0FB27A-B95E-4F86-8CF6-B23D377E39CC}" dt="2023-12-18T06:25:37.107" v="22"/>
          <ac:picMkLst>
            <pc:docMk/>
            <pc:sldMk cId="2180228365" sldId="442"/>
            <ac:picMk id="7" creationId="{C16D0061-C0AD-B4D5-9125-C91A0B9AB73F}"/>
          </ac:picMkLst>
        </pc:picChg>
        <pc:picChg chg="add del mod ord">
          <ac:chgData name="Leonie Smith" userId="fed1330f33f5650e" providerId="LiveId" clId="{7D0FB27A-B95E-4F86-8CF6-B23D377E39CC}" dt="2023-12-19T04:55:31.685" v="47"/>
          <ac:picMkLst>
            <pc:docMk/>
            <pc:sldMk cId="2180228365" sldId="442"/>
            <ac:picMk id="9" creationId="{BA9D02FB-D068-FD59-5915-BAE33718640A}"/>
          </ac:picMkLst>
        </pc:picChg>
        <pc:picChg chg="add del mod">
          <ac:chgData name="Leonie Smith" userId="fed1330f33f5650e" providerId="LiveId" clId="{7D0FB27A-B95E-4F86-8CF6-B23D377E39CC}" dt="2023-12-19T04:55:33.693" v="49"/>
          <ac:picMkLst>
            <pc:docMk/>
            <pc:sldMk cId="2180228365" sldId="442"/>
            <ac:picMk id="10" creationId="{3E10ACE1-1A86-150B-57DA-8E7BEE59E057}"/>
          </ac:picMkLst>
        </pc:picChg>
        <pc:picChg chg="add del mod ord">
          <ac:chgData name="Leonie Smith" userId="fed1330f33f5650e" providerId="LiveId" clId="{7D0FB27A-B95E-4F86-8CF6-B23D377E39CC}" dt="2023-12-18T06:26:10.895" v="23"/>
          <ac:picMkLst>
            <pc:docMk/>
            <pc:sldMk cId="2180228365" sldId="442"/>
            <ac:picMk id="10" creationId="{9D3DDBC3-6017-3544-A673-A84677F58458}"/>
          </ac:picMkLst>
        </pc:picChg>
        <pc:picChg chg="add del mod">
          <ac:chgData name="Leonie Smith" userId="fed1330f33f5650e" providerId="LiveId" clId="{7D0FB27A-B95E-4F86-8CF6-B23D377E39CC}" dt="2023-12-18T06:26:50.022" v="25"/>
          <ac:picMkLst>
            <pc:docMk/>
            <pc:sldMk cId="2180228365" sldId="442"/>
            <ac:picMk id="11" creationId="{8A611500-EA91-0505-F8C5-DF9AA471EF39}"/>
          </ac:picMkLst>
        </pc:picChg>
        <pc:picChg chg="add del mod ord">
          <ac:chgData name="Leonie Smith" userId="fed1330f33f5650e" providerId="LiveId" clId="{7D0FB27A-B95E-4F86-8CF6-B23D377E39CC}" dt="2023-12-19T04:55:46.105" v="50"/>
          <ac:picMkLst>
            <pc:docMk/>
            <pc:sldMk cId="2180228365" sldId="442"/>
            <ac:picMk id="13" creationId="{98A2E8B5-912C-8D50-C155-C559742ED1A6}"/>
          </ac:picMkLst>
        </pc:picChg>
        <pc:picChg chg="add del mod">
          <ac:chgData name="Leonie Smith" userId="fed1330f33f5650e" providerId="LiveId" clId="{7D0FB27A-B95E-4F86-8CF6-B23D377E39CC}" dt="2023-12-19T04:55:50.602" v="52"/>
          <ac:picMkLst>
            <pc:docMk/>
            <pc:sldMk cId="2180228365" sldId="442"/>
            <ac:picMk id="14" creationId="{8D1E83BF-0BDF-777E-7231-7E11164D8B6C}"/>
          </ac:picMkLst>
        </pc:picChg>
        <pc:picChg chg="add del mod ord">
          <ac:chgData name="Leonie Smith" userId="fed1330f33f5650e" providerId="LiveId" clId="{7D0FB27A-B95E-4F86-8CF6-B23D377E39CC}" dt="2023-12-18T06:27:09.154" v="26"/>
          <ac:picMkLst>
            <pc:docMk/>
            <pc:sldMk cId="2180228365" sldId="442"/>
            <ac:picMk id="16" creationId="{553A5A71-768E-FD33-EBB0-789C64E90146}"/>
          </ac:picMkLst>
        </pc:picChg>
        <pc:picChg chg="add del mod">
          <ac:chgData name="Leonie Smith" userId="fed1330f33f5650e" providerId="LiveId" clId="{7D0FB27A-B95E-4F86-8CF6-B23D377E39CC}" dt="2023-12-18T06:32:45.429" v="28"/>
          <ac:picMkLst>
            <pc:docMk/>
            <pc:sldMk cId="2180228365" sldId="442"/>
            <ac:picMk id="17" creationId="{6336AE08-CBD7-CE24-D7B6-DE951AE90B8C}"/>
          </ac:picMkLst>
        </pc:picChg>
        <pc:picChg chg="add del mod ord">
          <ac:chgData name="Leonie Smith" userId="fed1330f33f5650e" providerId="LiveId" clId="{7D0FB27A-B95E-4F86-8CF6-B23D377E39CC}" dt="2023-12-19T04:55:55.982" v="53"/>
          <ac:picMkLst>
            <pc:docMk/>
            <pc:sldMk cId="2180228365" sldId="442"/>
            <ac:picMk id="17" creationId="{CFB7538E-7738-1C3A-A197-0B08038B1329}"/>
          </ac:picMkLst>
        </pc:picChg>
        <pc:picChg chg="add del mod">
          <ac:chgData name="Leonie Smith" userId="fed1330f33f5650e" providerId="LiveId" clId="{7D0FB27A-B95E-4F86-8CF6-B23D377E39CC}" dt="2023-12-19T04:55:57.120" v="55"/>
          <ac:picMkLst>
            <pc:docMk/>
            <pc:sldMk cId="2180228365" sldId="442"/>
            <ac:picMk id="18" creationId="{97A350D4-4563-7469-97FD-8887B7789D50}"/>
          </ac:picMkLst>
        </pc:picChg>
        <pc:picChg chg="add del mod ord">
          <ac:chgData name="Leonie Smith" userId="fed1330f33f5650e" providerId="LiveId" clId="{7D0FB27A-B95E-4F86-8CF6-B23D377E39CC}" dt="2023-12-18T06:32:55.097" v="29"/>
          <ac:picMkLst>
            <pc:docMk/>
            <pc:sldMk cId="2180228365" sldId="442"/>
            <ac:picMk id="20" creationId="{9FA37638-B075-2408-7CAD-6A6873C3D10A}"/>
          </ac:picMkLst>
        </pc:picChg>
        <pc:picChg chg="add del mod ord">
          <ac:chgData name="Leonie Smith" userId="fed1330f33f5650e" providerId="LiveId" clId="{7D0FB27A-B95E-4F86-8CF6-B23D377E39CC}" dt="2023-12-19T04:56:29.915" v="56"/>
          <ac:picMkLst>
            <pc:docMk/>
            <pc:sldMk cId="2180228365" sldId="442"/>
            <ac:picMk id="21" creationId="{E79AEFF1-B9DF-65CF-840F-74174CF573FE}"/>
          </ac:picMkLst>
        </pc:picChg>
        <pc:picChg chg="add del mod">
          <ac:chgData name="Leonie Smith" userId="fed1330f33f5650e" providerId="LiveId" clId="{7D0FB27A-B95E-4F86-8CF6-B23D377E39CC}" dt="2023-12-18T06:33:00.596" v="31"/>
          <ac:picMkLst>
            <pc:docMk/>
            <pc:sldMk cId="2180228365" sldId="442"/>
            <ac:picMk id="21" creationId="{FB6C0CE3-890B-5228-C16E-1C1D86180DCF}"/>
          </ac:picMkLst>
        </pc:picChg>
        <pc:picChg chg="add del mod">
          <ac:chgData name="Leonie Smith" userId="fed1330f33f5650e" providerId="LiveId" clId="{7D0FB27A-B95E-4F86-8CF6-B23D377E39CC}" dt="2023-12-19T04:57:08.937" v="58"/>
          <ac:picMkLst>
            <pc:docMk/>
            <pc:sldMk cId="2180228365" sldId="442"/>
            <ac:picMk id="22" creationId="{B1A6DB52-0660-6109-CA4E-A8AD8C2CEB41}"/>
          </ac:picMkLst>
        </pc:picChg>
        <pc:picChg chg="add del mod ord">
          <ac:chgData name="Leonie Smith" userId="fed1330f33f5650e" providerId="LiveId" clId="{7D0FB27A-B95E-4F86-8CF6-B23D377E39CC}" dt="2023-12-18T06:33:05.927" v="32"/>
          <ac:picMkLst>
            <pc:docMk/>
            <pc:sldMk cId="2180228365" sldId="442"/>
            <ac:picMk id="24" creationId="{E3D76171-8D92-D738-C66E-922D2F76222E}"/>
          </ac:picMkLst>
        </pc:picChg>
        <pc:picChg chg="add del mod">
          <ac:chgData name="Leonie Smith" userId="fed1330f33f5650e" providerId="LiveId" clId="{7D0FB27A-B95E-4F86-8CF6-B23D377E39CC}" dt="2023-12-18T06:33:07.398" v="34"/>
          <ac:picMkLst>
            <pc:docMk/>
            <pc:sldMk cId="2180228365" sldId="442"/>
            <ac:picMk id="25" creationId="{EF94DB54-0152-8553-A7A6-8024F3AAFBDE}"/>
          </ac:picMkLst>
        </pc:picChg>
        <pc:picChg chg="add del mod ord">
          <ac:chgData name="Leonie Smith" userId="fed1330f33f5650e" providerId="LiveId" clId="{7D0FB27A-B95E-4F86-8CF6-B23D377E39CC}" dt="2023-12-19T04:57:25.590" v="59"/>
          <ac:picMkLst>
            <pc:docMk/>
            <pc:sldMk cId="2180228365" sldId="442"/>
            <ac:picMk id="26" creationId="{6ED706ED-6B52-4D55-A0A3-19C008C19C03}"/>
          </ac:picMkLst>
        </pc:picChg>
        <pc:picChg chg="add del mod">
          <ac:chgData name="Leonie Smith" userId="fed1330f33f5650e" providerId="LiveId" clId="{7D0FB27A-B95E-4F86-8CF6-B23D377E39CC}" dt="2023-12-19T04:57:26.839" v="61"/>
          <ac:picMkLst>
            <pc:docMk/>
            <pc:sldMk cId="2180228365" sldId="442"/>
            <ac:picMk id="27" creationId="{23F9FECA-545E-F6DB-B8E0-6F9FAF25AB9E}"/>
          </ac:picMkLst>
        </pc:picChg>
        <pc:picChg chg="add del mod ord">
          <ac:chgData name="Leonie Smith" userId="fed1330f33f5650e" providerId="LiveId" clId="{7D0FB27A-B95E-4F86-8CF6-B23D377E39CC}" dt="2023-12-18T06:33:18.305" v="35"/>
          <ac:picMkLst>
            <pc:docMk/>
            <pc:sldMk cId="2180228365" sldId="442"/>
            <ac:picMk id="28" creationId="{81572DF2-777F-6232-7BBA-958845088D7B}"/>
          </ac:picMkLst>
        </pc:picChg>
        <pc:picChg chg="add del mod">
          <ac:chgData name="Leonie Smith" userId="fed1330f33f5650e" providerId="LiveId" clId="{7D0FB27A-B95E-4F86-8CF6-B23D377E39CC}" dt="2023-12-18T06:33:19.603" v="37"/>
          <ac:picMkLst>
            <pc:docMk/>
            <pc:sldMk cId="2180228365" sldId="442"/>
            <ac:picMk id="29" creationId="{4FA83B56-537E-9D9D-2595-4B9B10080220}"/>
          </ac:picMkLst>
        </pc:picChg>
        <pc:picChg chg="add del mod ord">
          <ac:chgData name="Leonie Smith" userId="fed1330f33f5650e" providerId="LiveId" clId="{7D0FB27A-B95E-4F86-8CF6-B23D377E39CC}" dt="2023-12-19T04:58:01.707" v="62"/>
          <ac:picMkLst>
            <pc:docMk/>
            <pc:sldMk cId="2180228365" sldId="442"/>
            <ac:picMk id="30" creationId="{75FFB073-66CA-4731-F219-165C80BA1A28}"/>
          </ac:picMkLst>
        </pc:picChg>
        <pc:picChg chg="add mod">
          <ac:chgData name="Leonie Smith" userId="fed1330f33f5650e" providerId="LiveId" clId="{7D0FB27A-B95E-4F86-8CF6-B23D377E39CC}" dt="2023-12-19T04:58:01.707" v="62"/>
          <ac:picMkLst>
            <pc:docMk/>
            <pc:sldMk cId="2180228365" sldId="442"/>
            <ac:picMk id="31" creationId="{F5495E6C-37FD-4E4C-D508-40897FC7DB7C}"/>
          </ac:picMkLst>
        </pc:picChg>
        <pc:picChg chg="add del mod ord">
          <ac:chgData name="Leonie Smith" userId="fed1330f33f5650e" providerId="LiveId" clId="{7D0FB27A-B95E-4F86-8CF6-B23D377E39CC}" dt="2023-12-18T06:33:23.938" v="38"/>
          <ac:picMkLst>
            <pc:docMk/>
            <pc:sldMk cId="2180228365" sldId="442"/>
            <ac:picMk id="32" creationId="{BB829E84-1D02-8D34-06FC-9EFDFEC61880}"/>
          </ac:picMkLst>
        </pc:picChg>
        <pc:picChg chg="add del mod">
          <ac:chgData name="Leonie Smith" userId="fed1330f33f5650e" providerId="LiveId" clId="{7D0FB27A-B95E-4F86-8CF6-B23D377E39CC}" dt="2023-12-18T06:34:27.834" v="40"/>
          <ac:picMkLst>
            <pc:docMk/>
            <pc:sldMk cId="2180228365" sldId="442"/>
            <ac:picMk id="33" creationId="{68C86C59-5BAB-8315-A6CE-98755CAA959B}"/>
          </ac:picMkLst>
        </pc:picChg>
        <pc:picChg chg="add del mod ord">
          <ac:chgData name="Leonie Smith" userId="fed1330f33f5650e" providerId="LiveId" clId="{7D0FB27A-B95E-4F86-8CF6-B23D377E39CC}" dt="2023-12-18T06:34:36.624" v="41"/>
          <ac:picMkLst>
            <pc:docMk/>
            <pc:sldMk cId="2180228365" sldId="442"/>
            <ac:picMk id="36" creationId="{1F2492F8-F568-D2C4-22CF-CE27A4545671}"/>
          </ac:picMkLst>
        </pc:picChg>
        <pc:picChg chg="add del mod">
          <ac:chgData name="Leonie Smith" userId="fed1330f33f5650e" providerId="LiveId" clId="{7D0FB27A-B95E-4F86-8CF6-B23D377E39CC}" dt="2023-12-19T04:55:06.638" v="43"/>
          <ac:picMkLst>
            <pc:docMk/>
            <pc:sldMk cId="2180228365" sldId="442"/>
            <ac:picMk id="37" creationId="{EE2A6102-6875-DAEC-B1F3-F8A642791A4F}"/>
          </ac:picMkLst>
        </pc:picChg>
      </pc:sldChg>
      <pc:sldChg chg="addSp modSp">
        <pc:chgData name="Leonie Smith" userId="fed1330f33f5650e" providerId="LiveId" clId="{7D0FB27A-B95E-4F86-8CF6-B23D377E39CC}" dt="2023-12-19T04:59:41.361" v="63"/>
        <pc:sldMkLst>
          <pc:docMk/>
          <pc:sldMk cId="665805102" sldId="446"/>
        </pc:sldMkLst>
        <pc:picChg chg="add mod">
          <ac:chgData name="Leonie Smith" userId="fed1330f33f5650e" providerId="LiveId" clId="{7D0FB27A-B95E-4F86-8CF6-B23D377E39CC}" dt="2023-12-19T04:59:41.361" v="63"/>
          <ac:picMkLst>
            <pc:docMk/>
            <pc:sldMk cId="665805102" sldId="446"/>
            <ac:picMk id="6" creationId="{957EB5AF-5D32-1C20-D8CD-1275C5D82766}"/>
          </ac:picMkLst>
        </pc:picChg>
      </pc:sldChg>
      <pc:sldChg chg="addSp delSp modSp mod modTransition modAnim">
        <pc:chgData name="Leonie Smith" userId="fed1330f33f5650e" providerId="LiveId" clId="{7D0FB27A-B95E-4F86-8CF6-B23D377E39CC}" dt="2023-12-19T05:04:12.843" v="82"/>
        <pc:sldMkLst>
          <pc:docMk/>
          <pc:sldMk cId="843663555" sldId="448"/>
        </pc:sldMkLst>
        <pc:picChg chg="add del mod">
          <ac:chgData name="Leonie Smith" userId="fed1330f33f5650e" providerId="LiveId" clId="{7D0FB27A-B95E-4F86-8CF6-B23D377E39CC}" dt="2023-12-19T05:01:37.785" v="66"/>
          <ac:picMkLst>
            <pc:docMk/>
            <pc:sldMk cId="843663555" sldId="448"/>
            <ac:picMk id="6" creationId="{98F7FA06-4370-BEA9-C3FF-085D446CBB50}"/>
          </ac:picMkLst>
        </pc:picChg>
        <pc:picChg chg="add del mod ord">
          <ac:chgData name="Leonie Smith" userId="fed1330f33f5650e" providerId="LiveId" clId="{7D0FB27A-B95E-4F86-8CF6-B23D377E39CC}" dt="2023-12-19T05:01:51.292" v="67"/>
          <ac:picMkLst>
            <pc:docMk/>
            <pc:sldMk cId="843663555" sldId="448"/>
            <ac:picMk id="9" creationId="{8E528685-31C3-7266-DB06-D7973CF223FB}"/>
          </ac:picMkLst>
        </pc:picChg>
        <pc:picChg chg="add del mod">
          <ac:chgData name="Leonie Smith" userId="fed1330f33f5650e" providerId="LiveId" clId="{7D0FB27A-B95E-4F86-8CF6-B23D377E39CC}" dt="2023-12-19T05:01:52.835" v="69"/>
          <ac:picMkLst>
            <pc:docMk/>
            <pc:sldMk cId="843663555" sldId="448"/>
            <ac:picMk id="10" creationId="{A5AF4008-CAD0-67B7-319C-FE18133CA8B8}"/>
          </ac:picMkLst>
        </pc:picChg>
        <pc:picChg chg="add del mod ord">
          <ac:chgData name="Leonie Smith" userId="fed1330f33f5650e" providerId="LiveId" clId="{7D0FB27A-B95E-4F86-8CF6-B23D377E39CC}" dt="2023-12-19T05:02:12.667" v="70"/>
          <ac:picMkLst>
            <pc:docMk/>
            <pc:sldMk cId="843663555" sldId="448"/>
            <ac:picMk id="13" creationId="{6E157728-4BA8-DB9A-9871-83FAB7BF21A1}"/>
          </ac:picMkLst>
        </pc:picChg>
        <pc:picChg chg="add del mod">
          <ac:chgData name="Leonie Smith" userId="fed1330f33f5650e" providerId="LiveId" clId="{7D0FB27A-B95E-4F86-8CF6-B23D377E39CC}" dt="2023-12-19T05:02:29.906" v="72"/>
          <ac:picMkLst>
            <pc:docMk/>
            <pc:sldMk cId="843663555" sldId="448"/>
            <ac:picMk id="14" creationId="{252D532F-9BB5-8845-2EAF-036FA1BA2FCA}"/>
          </ac:picMkLst>
        </pc:picChg>
        <pc:picChg chg="add del mod ord">
          <ac:chgData name="Leonie Smith" userId="fed1330f33f5650e" providerId="LiveId" clId="{7D0FB27A-B95E-4F86-8CF6-B23D377E39CC}" dt="2023-12-19T05:02:34.969" v="73"/>
          <ac:picMkLst>
            <pc:docMk/>
            <pc:sldMk cId="843663555" sldId="448"/>
            <ac:picMk id="18" creationId="{00BA1B8D-B0B8-CD20-11CB-55CF08178E3E}"/>
          </ac:picMkLst>
        </pc:picChg>
        <pc:picChg chg="add del mod">
          <ac:chgData name="Leonie Smith" userId="fed1330f33f5650e" providerId="LiveId" clId="{7D0FB27A-B95E-4F86-8CF6-B23D377E39CC}" dt="2023-12-19T05:02:42.059" v="75"/>
          <ac:picMkLst>
            <pc:docMk/>
            <pc:sldMk cId="843663555" sldId="448"/>
            <ac:picMk id="19" creationId="{B2E492B8-D5A8-2E9E-1461-0C9005083E01}"/>
          </ac:picMkLst>
        </pc:picChg>
        <pc:picChg chg="add del mod ord">
          <ac:chgData name="Leonie Smith" userId="fed1330f33f5650e" providerId="LiveId" clId="{7D0FB27A-B95E-4F86-8CF6-B23D377E39CC}" dt="2023-12-19T05:02:56.836" v="76"/>
          <ac:picMkLst>
            <pc:docMk/>
            <pc:sldMk cId="843663555" sldId="448"/>
            <ac:picMk id="22" creationId="{A143BE6A-884A-72BC-BE68-BF950F34CFC1}"/>
          </ac:picMkLst>
        </pc:picChg>
        <pc:picChg chg="add del mod">
          <ac:chgData name="Leonie Smith" userId="fed1330f33f5650e" providerId="LiveId" clId="{7D0FB27A-B95E-4F86-8CF6-B23D377E39CC}" dt="2023-12-19T05:03:15.369" v="78"/>
          <ac:picMkLst>
            <pc:docMk/>
            <pc:sldMk cId="843663555" sldId="448"/>
            <ac:picMk id="23" creationId="{669E31DA-B9CA-D67D-B4B6-A7EA49EF3093}"/>
          </ac:picMkLst>
        </pc:picChg>
        <pc:picChg chg="add del mod ord">
          <ac:chgData name="Leonie Smith" userId="fed1330f33f5650e" providerId="LiveId" clId="{7D0FB27A-B95E-4F86-8CF6-B23D377E39CC}" dt="2023-12-19T05:03:36.791" v="79"/>
          <ac:picMkLst>
            <pc:docMk/>
            <pc:sldMk cId="843663555" sldId="448"/>
            <ac:picMk id="26" creationId="{7B2FE9FF-9BE3-A09A-34C7-DF989CCFFC59}"/>
          </ac:picMkLst>
        </pc:picChg>
        <pc:picChg chg="add del mod">
          <ac:chgData name="Leonie Smith" userId="fed1330f33f5650e" providerId="LiveId" clId="{7D0FB27A-B95E-4F86-8CF6-B23D377E39CC}" dt="2023-12-19T05:03:52.073" v="81"/>
          <ac:picMkLst>
            <pc:docMk/>
            <pc:sldMk cId="843663555" sldId="448"/>
            <ac:picMk id="27" creationId="{3FCF8840-1605-B7B5-EA16-5C137CA62B20}"/>
          </ac:picMkLst>
        </pc:picChg>
        <pc:picChg chg="add del mod ord">
          <ac:chgData name="Leonie Smith" userId="fed1330f33f5650e" providerId="LiveId" clId="{7D0FB27A-B95E-4F86-8CF6-B23D377E39CC}" dt="2023-12-19T05:04:12.843" v="82"/>
          <ac:picMkLst>
            <pc:docMk/>
            <pc:sldMk cId="843663555" sldId="448"/>
            <ac:picMk id="31" creationId="{4754B0C1-D5F2-8B69-8BEE-5EEF44FA6663}"/>
          </ac:picMkLst>
        </pc:picChg>
        <pc:picChg chg="add mod">
          <ac:chgData name="Leonie Smith" userId="fed1330f33f5650e" providerId="LiveId" clId="{7D0FB27A-B95E-4F86-8CF6-B23D377E39CC}" dt="2023-12-19T05:04:12.843" v="82"/>
          <ac:picMkLst>
            <pc:docMk/>
            <pc:sldMk cId="843663555" sldId="448"/>
            <ac:picMk id="32" creationId="{A546DD26-5B5A-CA49-D264-FBCF8E54A9C8}"/>
          </ac:picMkLst>
        </pc:picChg>
      </pc:sldChg>
      <pc:sldChg chg="addSp delSp modSp mod modTransition modAnim">
        <pc:chgData name="Leonie Smith" userId="fed1330f33f5650e" providerId="LiveId" clId="{7D0FB27A-B95E-4F86-8CF6-B23D377E39CC}" dt="2023-12-19T05:08:22.044" v="89"/>
        <pc:sldMkLst>
          <pc:docMk/>
          <pc:sldMk cId="538051216" sldId="450"/>
        </pc:sldMkLst>
        <pc:picChg chg="add del mod">
          <ac:chgData name="Leonie Smith" userId="fed1330f33f5650e" providerId="LiveId" clId="{7D0FB27A-B95E-4F86-8CF6-B23D377E39CC}" dt="2023-12-19T05:07:51.643" v="85"/>
          <ac:picMkLst>
            <pc:docMk/>
            <pc:sldMk cId="538051216" sldId="450"/>
            <ac:picMk id="6" creationId="{25D201AB-CEEA-F4A4-6C89-C27C68E9967B}"/>
          </ac:picMkLst>
        </pc:picChg>
        <pc:picChg chg="add del mod ord">
          <ac:chgData name="Leonie Smith" userId="fed1330f33f5650e" providerId="LiveId" clId="{7D0FB27A-B95E-4F86-8CF6-B23D377E39CC}" dt="2023-12-19T05:08:00.151" v="86"/>
          <ac:picMkLst>
            <pc:docMk/>
            <pc:sldMk cId="538051216" sldId="450"/>
            <ac:picMk id="10" creationId="{2C183432-06FA-2D35-61F3-F57AE10115FF}"/>
          </ac:picMkLst>
        </pc:picChg>
        <pc:picChg chg="add del mod">
          <ac:chgData name="Leonie Smith" userId="fed1330f33f5650e" providerId="LiveId" clId="{7D0FB27A-B95E-4F86-8CF6-B23D377E39CC}" dt="2023-12-19T05:08:02.093" v="88"/>
          <ac:picMkLst>
            <pc:docMk/>
            <pc:sldMk cId="538051216" sldId="450"/>
            <ac:picMk id="11" creationId="{C4046EF0-725B-B3EC-33AD-1C38C4BBA7AC}"/>
          </ac:picMkLst>
        </pc:picChg>
        <pc:picChg chg="add del mod ord">
          <ac:chgData name="Leonie Smith" userId="fed1330f33f5650e" providerId="LiveId" clId="{7D0FB27A-B95E-4F86-8CF6-B23D377E39CC}" dt="2023-12-19T05:08:22.044" v="89"/>
          <ac:picMkLst>
            <pc:docMk/>
            <pc:sldMk cId="538051216" sldId="450"/>
            <ac:picMk id="14" creationId="{BB0E19F7-3973-CFD2-C083-B50D2C5027C1}"/>
          </ac:picMkLst>
        </pc:picChg>
        <pc:picChg chg="add mod">
          <ac:chgData name="Leonie Smith" userId="fed1330f33f5650e" providerId="LiveId" clId="{7D0FB27A-B95E-4F86-8CF6-B23D377E39CC}" dt="2023-12-19T05:08:22.044" v="89"/>
          <ac:picMkLst>
            <pc:docMk/>
            <pc:sldMk cId="538051216" sldId="450"/>
            <ac:picMk id="15" creationId="{6BDE932A-71FA-0F7A-079B-0BBD5323003F}"/>
          </ac:picMkLst>
        </pc:picChg>
      </pc:sldChg>
      <pc:sldChg chg="addSp delSp modSp mod modTransition modAnim">
        <pc:chgData name="Leonie Smith" userId="fed1330f33f5650e" providerId="LiveId" clId="{7D0FB27A-B95E-4F86-8CF6-B23D377E39CC}" dt="2023-12-19T05:09:39.412" v="93"/>
        <pc:sldMkLst>
          <pc:docMk/>
          <pc:sldMk cId="4002949039" sldId="452"/>
        </pc:sldMkLst>
        <pc:picChg chg="add del mod">
          <ac:chgData name="Leonie Smith" userId="fed1330f33f5650e" providerId="LiveId" clId="{7D0FB27A-B95E-4F86-8CF6-B23D377E39CC}" dt="2023-12-19T05:09:22.262" v="92"/>
          <ac:picMkLst>
            <pc:docMk/>
            <pc:sldMk cId="4002949039" sldId="452"/>
            <ac:picMk id="6" creationId="{764FC253-4120-39EC-0C04-A09DECB68620}"/>
          </ac:picMkLst>
        </pc:picChg>
        <pc:picChg chg="add del mod ord">
          <ac:chgData name="Leonie Smith" userId="fed1330f33f5650e" providerId="LiveId" clId="{7D0FB27A-B95E-4F86-8CF6-B23D377E39CC}" dt="2023-12-19T05:09:39.412" v="93"/>
          <ac:picMkLst>
            <pc:docMk/>
            <pc:sldMk cId="4002949039" sldId="452"/>
            <ac:picMk id="9" creationId="{091E68B8-FACB-E929-F238-0D8984C94E80}"/>
          </ac:picMkLst>
        </pc:picChg>
        <pc:picChg chg="add mod">
          <ac:chgData name="Leonie Smith" userId="fed1330f33f5650e" providerId="LiveId" clId="{7D0FB27A-B95E-4F86-8CF6-B23D377E39CC}" dt="2023-12-19T05:09:39.412" v="93"/>
          <ac:picMkLst>
            <pc:docMk/>
            <pc:sldMk cId="4002949039" sldId="452"/>
            <ac:picMk id="10" creationId="{7B3BC3C4-044B-561F-2EF0-E4C2BCEE9DDE}"/>
          </ac:picMkLst>
        </pc:picChg>
      </pc:sldChg>
      <pc:sldChg chg="addSp delSp modSp mod modTransition modAnim">
        <pc:chgData name="Leonie Smith" userId="fed1330f33f5650e" providerId="LiveId" clId="{7D0FB27A-B95E-4F86-8CF6-B23D377E39CC}" dt="2023-12-19T05:11:46.176" v="100"/>
        <pc:sldMkLst>
          <pc:docMk/>
          <pc:sldMk cId="4049696417" sldId="456"/>
        </pc:sldMkLst>
        <pc:picChg chg="add del mod">
          <ac:chgData name="Leonie Smith" userId="fed1330f33f5650e" providerId="LiveId" clId="{7D0FB27A-B95E-4F86-8CF6-B23D377E39CC}" dt="2023-12-19T05:11:14.400" v="96"/>
          <ac:picMkLst>
            <pc:docMk/>
            <pc:sldMk cId="4049696417" sldId="456"/>
            <ac:picMk id="6" creationId="{4631561C-50BA-E006-C5E7-2A19CB92ADDB}"/>
          </ac:picMkLst>
        </pc:picChg>
        <pc:picChg chg="add del mod ord">
          <ac:chgData name="Leonie Smith" userId="fed1330f33f5650e" providerId="LiveId" clId="{7D0FB27A-B95E-4F86-8CF6-B23D377E39CC}" dt="2023-12-19T05:11:20.155" v="97"/>
          <ac:picMkLst>
            <pc:docMk/>
            <pc:sldMk cId="4049696417" sldId="456"/>
            <ac:picMk id="10" creationId="{928215C3-AEF2-B903-782A-E0F43E403A5E}"/>
          </ac:picMkLst>
        </pc:picChg>
        <pc:picChg chg="add del mod">
          <ac:chgData name="Leonie Smith" userId="fed1330f33f5650e" providerId="LiveId" clId="{7D0FB27A-B95E-4F86-8CF6-B23D377E39CC}" dt="2023-12-19T05:11:22.971" v="99"/>
          <ac:picMkLst>
            <pc:docMk/>
            <pc:sldMk cId="4049696417" sldId="456"/>
            <ac:picMk id="11" creationId="{09E9F5D1-1E31-2657-97EE-619BB202765C}"/>
          </ac:picMkLst>
        </pc:picChg>
        <pc:picChg chg="add del mod ord">
          <ac:chgData name="Leonie Smith" userId="fed1330f33f5650e" providerId="LiveId" clId="{7D0FB27A-B95E-4F86-8CF6-B23D377E39CC}" dt="2023-12-19T05:11:46.176" v="100"/>
          <ac:picMkLst>
            <pc:docMk/>
            <pc:sldMk cId="4049696417" sldId="456"/>
            <ac:picMk id="14" creationId="{0BA0D685-7390-AFDE-CA2A-88911FF7962A}"/>
          </ac:picMkLst>
        </pc:picChg>
        <pc:picChg chg="add mod">
          <ac:chgData name="Leonie Smith" userId="fed1330f33f5650e" providerId="LiveId" clId="{7D0FB27A-B95E-4F86-8CF6-B23D377E39CC}" dt="2023-12-19T05:11:46.176" v="100"/>
          <ac:picMkLst>
            <pc:docMk/>
            <pc:sldMk cId="4049696417" sldId="456"/>
            <ac:picMk id="15" creationId="{1857D62D-B590-9789-435A-EC4CC73A26D1}"/>
          </ac:picMkLst>
        </pc:picChg>
      </pc:sldChg>
      <pc:sldChg chg="addSp delSp modSp mod modTransition modAnim">
        <pc:chgData name="Leonie Smith" userId="fed1330f33f5650e" providerId="LiveId" clId="{7D0FB27A-B95E-4F86-8CF6-B23D377E39CC}" dt="2023-12-19T05:13:27.475" v="104"/>
        <pc:sldMkLst>
          <pc:docMk/>
          <pc:sldMk cId="2789980734" sldId="458"/>
        </pc:sldMkLst>
        <pc:picChg chg="add del mod">
          <ac:chgData name="Leonie Smith" userId="fed1330f33f5650e" providerId="LiveId" clId="{7D0FB27A-B95E-4F86-8CF6-B23D377E39CC}" dt="2023-12-19T05:13:07.692" v="103"/>
          <ac:picMkLst>
            <pc:docMk/>
            <pc:sldMk cId="2789980734" sldId="458"/>
            <ac:picMk id="6" creationId="{FD0109D3-C65A-5EBC-9283-83119E1584A1}"/>
          </ac:picMkLst>
        </pc:picChg>
        <pc:picChg chg="add del mod ord">
          <ac:chgData name="Leonie Smith" userId="fed1330f33f5650e" providerId="LiveId" clId="{7D0FB27A-B95E-4F86-8CF6-B23D377E39CC}" dt="2023-12-19T05:13:27.475" v="104"/>
          <ac:picMkLst>
            <pc:docMk/>
            <pc:sldMk cId="2789980734" sldId="458"/>
            <ac:picMk id="10" creationId="{127E94A1-23D7-F5AA-FDAF-BFA1E4FA30DA}"/>
          </ac:picMkLst>
        </pc:picChg>
        <pc:picChg chg="add mod">
          <ac:chgData name="Leonie Smith" userId="fed1330f33f5650e" providerId="LiveId" clId="{7D0FB27A-B95E-4F86-8CF6-B23D377E39CC}" dt="2023-12-19T05:13:27.475" v="104"/>
          <ac:picMkLst>
            <pc:docMk/>
            <pc:sldMk cId="2789980734" sldId="458"/>
            <ac:picMk id="11" creationId="{F109D6C9-5117-0DB4-8986-806726D9B77F}"/>
          </ac:picMkLst>
        </pc:picChg>
      </pc:sldChg>
      <pc:sldChg chg="addSp delSp modSp mod modTransition modAnim">
        <pc:chgData name="Leonie Smith" userId="fed1330f33f5650e" providerId="LiveId" clId="{7D0FB27A-B95E-4F86-8CF6-B23D377E39CC}" dt="2023-12-19T05:15:00.730" v="111"/>
        <pc:sldMkLst>
          <pc:docMk/>
          <pc:sldMk cId="2691432836" sldId="460"/>
        </pc:sldMkLst>
        <pc:picChg chg="add del mod">
          <ac:chgData name="Leonie Smith" userId="fed1330f33f5650e" providerId="LiveId" clId="{7D0FB27A-B95E-4F86-8CF6-B23D377E39CC}" dt="2023-12-19T05:14:27.667" v="107"/>
          <ac:picMkLst>
            <pc:docMk/>
            <pc:sldMk cId="2691432836" sldId="460"/>
            <ac:picMk id="6" creationId="{6B21DB3F-ED9B-D161-B273-F3ECFF8841B4}"/>
          </ac:picMkLst>
        </pc:picChg>
        <pc:picChg chg="add del mod ord">
          <ac:chgData name="Leonie Smith" userId="fed1330f33f5650e" providerId="LiveId" clId="{7D0FB27A-B95E-4F86-8CF6-B23D377E39CC}" dt="2023-12-19T05:14:36.059" v="108"/>
          <ac:picMkLst>
            <pc:docMk/>
            <pc:sldMk cId="2691432836" sldId="460"/>
            <ac:picMk id="9" creationId="{EC4D3159-18C2-8C17-BCFA-6B8909A50E24}"/>
          </ac:picMkLst>
        </pc:picChg>
        <pc:picChg chg="add del mod">
          <ac:chgData name="Leonie Smith" userId="fed1330f33f5650e" providerId="LiveId" clId="{7D0FB27A-B95E-4F86-8CF6-B23D377E39CC}" dt="2023-12-19T05:14:37.116" v="110"/>
          <ac:picMkLst>
            <pc:docMk/>
            <pc:sldMk cId="2691432836" sldId="460"/>
            <ac:picMk id="10" creationId="{C38713F1-49BF-61C6-2507-6F635BA4A273}"/>
          </ac:picMkLst>
        </pc:picChg>
        <pc:picChg chg="add del mod ord">
          <ac:chgData name="Leonie Smith" userId="fed1330f33f5650e" providerId="LiveId" clId="{7D0FB27A-B95E-4F86-8CF6-B23D377E39CC}" dt="2023-12-19T05:15:00.730" v="111"/>
          <ac:picMkLst>
            <pc:docMk/>
            <pc:sldMk cId="2691432836" sldId="460"/>
            <ac:picMk id="13" creationId="{D2FB6E2F-E540-CB5D-8D9E-A1011B48EABE}"/>
          </ac:picMkLst>
        </pc:picChg>
        <pc:picChg chg="add mod">
          <ac:chgData name="Leonie Smith" userId="fed1330f33f5650e" providerId="LiveId" clId="{7D0FB27A-B95E-4F86-8CF6-B23D377E39CC}" dt="2023-12-19T05:15:00.730" v="111"/>
          <ac:picMkLst>
            <pc:docMk/>
            <pc:sldMk cId="2691432836" sldId="460"/>
            <ac:picMk id="14" creationId="{FF77FC19-325F-6F8B-FCE5-DBC066B03EF7}"/>
          </ac:picMkLst>
        </pc:picChg>
      </pc:sldChg>
      <pc:sldChg chg="addSp delSp modSp mod modTransition modAnim">
        <pc:chgData name="Leonie Smith" userId="fed1330f33f5650e" providerId="LiveId" clId="{7D0FB27A-B95E-4F86-8CF6-B23D377E39CC}" dt="2023-12-19T05:16:49.468" v="115"/>
        <pc:sldMkLst>
          <pc:docMk/>
          <pc:sldMk cId="3941201962" sldId="462"/>
        </pc:sldMkLst>
        <pc:picChg chg="add del mod">
          <ac:chgData name="Leonie Smith" userId="fed1330f33f5650e" providerId="LiveId" clId="{7D0FB27A-B95E-4F86-8CF6-B23D377E39CC}" dt="2023-12-19T05:16:27.184" v="114"/>
          <ac:picMkLst>
            <pc:docMk/>
            <pc:sldMk cId="3941201962" sldId="462"/>
            <ac:picMk id="6" creationId="{6CFF957A-95CF-8DDD-898F-9EB175F53407}"/>
          </ac:picMkLst>
        </pc:picChg>
        <pc:picChg chg="add del mod ord">
          <ac:chgData name="Leonie Smith" userId="fed1330f33f5650e" providerId="LiveId" clId="{7D0FB27A-B95E-4F86-8CF6-B23D377E39CC}" dt="2023-12-19T05:16:49.468" v="115"/>
          <ac:picMkLst>
            <pc:docMk/>
            <pc:sldMk cId="3941201962" sldId="462"/>
            <ac:picMk id="10" creationId="{45CA604F-F2D8-A44E-5689-6811FE3C8785}"/>
          </ac:picMkLst>
        </pc:picChg>
        <pc:picChg chg="add mod">
          <ac:chgData name="Leonie Smith" userId="fed1330f33f5650e" providerId="LiveId" clId="{7D0FB27A-B95E-4F86-8CF6-B23D377E39CC}" dt="2023-12-19T05:16:49.468" v="115"/>
          <ac:picMkLst>
            <pc:docMk/>
            <pc:sldMk cId="3941201962" sldId="462"/>
            <ac:picMk id="11" creationId="{952EF017-9F27-D54E-A280-FEC7EFF7B354}"/>
          </ac:picMkLst>
        </pc:picChg>
      </pc:sldChg>
      <pc:sldChg chg="addSp delSp modSp mod modTransition modAnim">
        <pc:chgData name="Leonie Smith" userId="fed1330f33f5650e" providerId="LiveId" clId="{7D0FB27A-B95E-4F86-8CF6-B23D377E39CC}" dt="2023-12-19T05:17:53.742" v="119"/>
        <pc:sldMkLst>
          <pc:docMk/>
          <pc:sldMk cId="3471468068" sldId="464"/>
        </pc:sldMkLst>
        <pc:picChg chg="add del mod">
          <ac:chgData name="Leonie Smith" userId="fed1330f33f5650e" providerId="LiveId" clId="{7D0FB27A-B95E-4F86-8CF6-B23D377E39CC}" dt="2023-12-19T05:17:39.196" v="118"/>
          <ac:picMkLst>
            <pc:docMk/>
            <pc:sldMk cId="3471468068" sldId="464"/>
            <ac:picMk id="6" creationId="{CE51CEE9-1AE6-B8EF-51A0-2C4A8C9A2E7F}"/>
          </ac:picMkLst>
        </pc:picChg>
        <pc:picChg chg="add del mod ord">
          <ac:chgData name="Leonie Smith" userId="fed1330f33f5650e" providerId="LiveId" clId="{7D0FB27A-B95E-4F86-8CF6-B23D377E39CC}" dt="2023-12-19T05:17:53.742" v="119"/>
          <ac:picMkLst>
            <pc:docMk/>
            <pc:sldMk cId="3471468068" sldId="464"/>
            <ac:picMk id="9" creationId="{C9709D29-C117-7399-C888-F62198E82B98}"/>
          </ac:picMkLst>
        </pc:picChg>
        <pc:picChg chg="add mod">
          <ac:chgData name="Leonie Smith" userId="fed1330f33f5650e" providerId="LiveId" clId="{7D0FB27A-B95E-4F86-8CF6-B23D377E39CC}" dt="2023-12-19T05:17:53.742" v="119"/>
          <ac:picMkLst>
            <pc:docMk/>
            <pc:sldMk cId="3471468068" sldId="464"/>
            <ac:picMk id="10" creationId="{F491E967-98B6-D36D-E162-9C920087F6A5}"/>
          </ac:picMkLst>
        </pc:picChg>
      </pc:sldChg>
      <pc:sldChg chg="addSp delSp modSp mod modTransition modAnim">
        <pc:chgData name="Leonie Smith" userId="fed1330f33f5650e" providerId="LiveId" clId="{7D0FB27A-B95E-4F86-8CF6-B23D377E39CC}" dt="2023-12-19T05:20:03.552" v="124"/>
        <pc:sldMkLst>
          <pc:docMk/>
          <pc:sldMk cId="581074576" sldId="466"/>
        </pc:sldMkLst>
        <pc:picChg chg="add del mod">
          <ac:chgData name="Leonie Smith" userId="fed1330f33f5650e" providerId="LiveId" clId="{7D0FB27A-B95E-4F86-8CF6-B23D377E39CC}" dt="2023-12-19T05:19:46.929" v="123"/>
          <ac:picMkLst>
            <pc:docMk/>
            <pc:sldMk cId="581074576" sldId="466"/>
            <ac:picMk id="6" creationId="{56F86B11-3ACA-D121-C49E-A8708B9F96DD}"/>
          </ac:picMkLst>
        </pc:picChg>
        <pc:picChg chg="add del mod ord">
          <ac:chgData name="Leonie Smith" userId="fed1330f33f5650e" providerId="LiveId" clId="{7D0FB27A-B95E-4F86-8CF6-B23D377E39CC}" dt="2023-12-19T05:20:03.552" v="124"/>
          <ac:picMkLst>
            <pc:docMk/>
            <pc:sldMk cId="581074576" sldId="466"/>
            <ac:picMk id="10" creationId="{DCE36C52-6D10-3B83-E097-FDAD2487EED7}"/>
          </ac:picMkLst>
        </pc:picChg>
        <pc:picChg chg="add mod">
          <ac:chgData name="Leonie Smith" userId="fed1330f33f5650e" providerId="LiveId" clId="{7D0FB27A-B95E-4F86-8CF6-B23D377E39CC}" dt="2023-12-19T05:20:03.552" v="124"/>
          <ac:picMkLst>
            <pc:docMk/>
            <pc:sldMk cId="581074576" sldId="466"/>
            <ac:picMk id="11" creationId="{359DC287-7CA7-38A7-EBBB-ABE739B505FA}"/>
          </ac:picMkLst>
        </pc:picChg>
      </pc:sldChg>
      <pc:sldChg chg="addSp delSp modSp mod modTransition modAnim">
        <pc:chgData name="Leonie Smith" userId="fed1330f33f5650e" providerId="LiveId" clId="{7D0FB27A-B95E-4F86-8CF6-B23D377E39CC}" dt="2023-12-18T06:21:40.482" v="3"/>
        <pc:sldMkLst>
          <pc:docMk/>
          <pc:sldMk cId="826482979" sldId="468"/>
        </pc:sldMkLst>
        <pc:picChg chg="add del mod">
          <ac:chgData name="Leonie Smith" userId="fed1330f33f5650e" providerId="LiveId" clId="{7D0FB27A-B95E-4F86-8CF6-B23D377E39CC}" dt="2023-12-18T06:21:33.854" v="2"/>
          <ac:picMkLst>
            <pc:docMk/>
            <pc:sldMk cId="826482979" sldId="468"/>
            <ac:picMk id="7" creationId="{340A5A52-89CB-976B-3CE2-78C7F8E5F48E}"/>
          </ac:picMkLst>
        </pc:picChg>
        <pc:picChg chg="add del mod ord">
          <ac:chgData name="Leonie Smith" userId="fed1330f33f5650e" providerId="LiveId" clId="{7D0FB27A-B95E-4F86-8CF6-B23D377E39CC}" dt="2023-12-18T06:21:40.482" v="3"/>
          <ac:picMkLst>
            <pc:docMk/>
            <pc:sldMk cId="826482979" sldId="468"/>
            <ac:picMk id="17" creationId="{CCB31754-4962-1E10-B5A6-52CD1C38AB90}"/>
          </ac:picMkLst>
        </pc:picChg>
        <pc:picChg chg="add mod">
          <ac:chgData name="Leonie Smith" userId="fed1330f33f5650e" providerId="LiveId" clId="{7D0FB27A-B95E-4F86-8CF6-B23D377E39CC}" dt="2023-12-18T06:21:40.482" v="3"/>
          <ac:picMkLst>
            <pc:docMk/>
            <pc:sldMk cId="826482979" sldId="468"/>
            <ac:picMk id="18" creationId="{4D0B76AC-AFFA-CEEC-CC74-9AADEB2A4CB7}"/>
          </ac:picMkLst>
        </pc:picChg>
      </pc:sldChg>
      <pc:sldChg chg="addSp delSp modSp mod modTransition modAnim">
        <pc:chgData name="Leonie Smith" userId="fed1330f33f5650e" providerId="LiveId" clId="{7D0FB27A-B95E-4F86-8CF6-B23D377E39CC}" dt="2023-12-19T05:21:03.209" v="131"/>
        <pc:sldMkLst>
          <pc:docMk/>
          <pc:sldMk cId="2512041214" sldId="469"/>
        </pc:sldMkLst>
        <pc:picChg chg="add del mod">
          <ac:chgData name="Leonie Smith" userId="fed1330f33f5650e" providerId="LiveId" clId="{7D0FB27A-B95E-4F86-8CF6-B23D377E39CC}" dt="2023-12-19T05:20:44.501" v="127"/>
          <ac:picMkLst>
            <pc:docMk/>
            <pc:sldMk cId="2512041214" sldId="469"/>
            <ac:picMk id="6" creationId="{BDC84BD3-1A27-82FF-756A-49E5DBF8630F}"/>
          </ac:picMkLst>
        </pc:picChg>
        <pc:picChg chg="add del mod ord">
          <ac:chgData name="Leonie Smith" userId="fed1330f33f5650e" providerId="LiveId" clId="{7D0FB27A-B95E-4F86-8CF6-B23D377E39CC}" dt="2023-12-19T05:20:50.074" v="128"/>
          <ac:picMkLst>
            <pc:docMk/>
            <pc:sldMk cId="2512041214" sldId="469"/>
            <ac:picMk id="10" creationId="{A4567C84-4F6E-77E2-4FA5-02270B8ECDAA}"/>
          </ac:picMkLst>
        </pc:picChg>
        <pc:picChg chg="add del mod">
          <ac:chgData name="Leonie Smith" userId="fed1330f33f5650e" providerId="LiveId" clId="{7D0FB27A-B95E-4F86-8CF6-B23D377E39CC}" dt="2023-12-19T05:20:51.220" v="130"/>
          <ac:picMkLst>
            <pc:docMk/>
            <pc:sldMk cId="2512041214" sldId="469"/>
            <ac:picMk id="11" creationId="{13616854-2F05-2F4F-8BFD-BB9CF7EEC301}"/>
          </ac:picMkLst>
        </pc:picChg>
        <pc:picChg chg="add del mod ord">
          <ac:chgData name="Leonie Smith" userId="fed1330f33f5650e" providerId="LiveId" clId="{7D0FB27A-B95E-4F86-8CF6-B23D377E39CC}" dt="2023-12-19T05:21:03.209" v="131"/>
          <ac:picMkLst>
            <pc:docMk/>
            <pc:sldMk cId="2512041214" sldId="469"/>
            <ac:picMk id="14" creationId="{226EBF92-EAF6-3BB7-0755-304FDDDDA1E8}"/>
          </ac:picMkLst>
        </pc:picChg>
        <pc:picChg chg="add mod">
          <ac:chgData name="Leonie Smith" userId="fed1330f33f5650e" providerId="LiveId" clId="{7D0FB27A-B95E-4F86-8CF6-B23D377E39CC}" dt="2023-12-19T05:21:03.209" v="131"/>
          <ac:picMkLst>
            <pc:docMk/>
            <pc:sldMk cId="2512041214" sldId="469"/>
            <ac:picMk id="15" creationId="{575AF079-8D30-4CBD-673D-8E6B9629D8D2}"/>
          </ac:picMkLst>
        </pc:picChg>
      </pc:sldChg>
      <pc:sldChg chg="addSp modSp">
        <pc:chgData name="Leonie Smith" userId="fed1330f33f5650e" providerId="LiveId" clId="{7D0FB27A-B95E-4F86-8CF6-B23D377E39CC}" dt="2023-12-19T05:22:05.976" v="132"/>
        <pc:sldMkLst>
          <pc:docMk/>
          <pc:sldMk cId="2443557953" sldId="471"/>
        </pc:sldMkLst>
        <pc:picChg chg="add mod">
          <ac:chgData name="Leonie Smith" userId="fed1330f33f5650e" providerId="LiveId" clId="{7D0FB27A-B95E-4F86-8CF6-B23D377E39CC}" dt="2023-12-19T05:22:05.976" v="132"/>
          <ac:picMkLst>
            <pc:docMk/>
            <pc:sldMk cId="2443557953" sldId="471"/>
            <ac:picMk id="6" creationId="{6B1376E9-2BD1-854B-C28E-D6D4E2693C1B}"/>
          </ac:picMkLst>
        </pc:picChg>
      </pc:sldChg>
      <pc:sldChg chg="addSp delSp modSp mod modTransition modAnim">
        <pc:chgData name="Leonie Smith" userId="fed1330f33f5650e" providerId="LiveId" clId="{7D0FB27A-B95E-4F86-8CF6-B23D377E39CC}" dt="2023-12-19T05:25:03.864" v="151"/>
        <pc:sldMkLst>
          <pc:docMk/>
          <pc:sldMk cId="617598300" sldId="473"/>
        </pc:sldMkLst>
        <pc:picChg chg="add del mod">
          <ac:chgData name="Leonie Smith" userId="fed1330f33f5650e" providerId="LiveId" clId="{7D0FB27A-B95E-4F86-8CF6-B23D377E39CC}" dt="2023-12-19T05:23:22.612" v="135"/>
          <ac:picMkLst>
            <pc:docMk/>
            <pc:sldMk cId="617598300" sldId="473"/>
            <ac:picMk id="6" creationId="{935DE5A3-4096-C2EC-F0C9-3548DF96246C}"/>
          </ac:picMkLst>
        </pc:picChg>
        <pc:picChg chg="add del mod ord">
          <ac:chgData name="Leonie Smith" userId="fed1330f33f5650e" providerId="LiveId" clId="{7D0FB27A-B95E-4F86-8CF6-B23D377E39CC}" dt="2023-12-19T05:23:39.700" v="136"/>
          <ac:picMkLst>
            <pc:docMk/>
            <pc:sldMk cId="617598300" sldId="473"/>
            <ac:picMk id="9" creationId="{AC991A8B-5D92-7E70-48D8-030B2E123F29}"/>
          </ac:picMkLst>
        </pc:picChg>
        <pc:picChg chg="add del mod">
          <ac:chgData name="Leonie Smith" userId="fed1330f33f5650e" providerId="LiveId" clId="{7D0FB27A-B95E-4F86-8CF6-B23D377E39CC}" dt="2023-12-19T05:23:56.068" v="138"/>
          <ac:picMkLst>
            <pc:docMk/>
            <pc:sldMk cId="617598300" sldId="473"/>
            <ac:picMk id="10" creationId="{C0B1B15C-2DD5-9B26-7D43-DED7DA10B0D1}"/>
          </ac:picMkLst>
        </pc:picChg>
        <pc:picChg chg="add del mod ord">
          <ac:chgData name="Leonie Smith" userId="fed1330f33f5650e" providerId="LiveId" clId="{7D0FB27A-B95E-4F86-8CF6-B23D377E39CC}" dt="2023-12-19T05:24:00.739" v="139"/>
          <ac:picMkLst>
            <pc:docMk/>
            <pc:sldMk cId="617598300" sldId="473"/>
            <ac:picMk id="13" creationId="{D1497702-2E02-1B98-59F8-F4566B04B62A}"/>
          </ac:picMkLst>
        </pc:picChg>
        <pc:picChg chg="add del mod">
          <ac:chgData name="Leonie Smith" userId="fed1330f33f5650e" providerId="LiveId" clId="{7D0FB27A-B95E-4F86-8CF6-B23D377E39CC}" dt="2023-12-19T05:24:02.132" v="141"/>
          <ac:picMkLst>
            <pc:docMk/>
            <pc:sldMk cId="617598300" sldId="473"/>
            <ac:picMk id="14" creationId="{F4B24D5F-0A8D-82CF-78D0-9932E340A264}"/>
          </ac:picMkLst>
        </pc:picChg>
        <pc:picChg chg="add del mod ord">
          <ac:chgData name="Leonie Smith" userId="fed1330f33f5650e" providerId="LiveId" clId="{7D0FB27A-B95E-4F86-8CF6-B23D377E39CC}" dt="2023-12-19T05:24:11.878" v="142"/>
          <ac:picMkLst>
            <pc:docMk/>
            <pc:sldMk cId="617598300" sldId="473"/>
            <ac:picMk id="17" creationId="{8E203ED1-8B33-2F49-EE1B-816A626F89FE}"/>
          </ac:picMkLst>
        </pc:picChg>
        <pc:picChg chg="add del mod">
          <ac:chgData name="Leonie Smith" userId="fed1330f33f5650e" providerId="LiveId" clId="{7D0FB27A-B95E-4F86-8CF6-B23D377E39CC}" dt="2023-12-19T05:24:12.996" v="144"/>
          <ac:picMkLst>
            <pc:docMk/>
            <pc:sldMk cId="617598300" sldId="473"/>
            <ac:picMk id="18" creationId="{BEB3F4E8-BF0A-E628-8C1A-2DF33DB2B15A}"/>
          </ac:picMkLst>
        </pc:picChg>
        <pc:picChg chg="add del mod ord">
          <ac:chgData name="Leonie Smith" userId="fed1330f33f5650e" providerId="LiveId" clId="{7D0FB27A-B95E-4F86-8CF6-B23D377E39CC}" dt="2023-12-19T05:24:26.199" v="145"/>
          <ac:picMkLst>
            <pc:docMk/>
            <pc:sldMk cId="617598300" sldId="473"/>
            <ac:picMk id="21" creationId="{03839D02-9817-AA08-0A9F-4AB9C8806156}"/>
          </ac:picMkLst>
        </pc:picChg>
        <pc:picChg chg="add del mod">
          <ac:chgData name="Leonie Smith" userId="fed1330f33f5650e" providerId="LiveId" clId="{7D0FB27A-B95E-4F86-8CF6-B23D377E39CC}" dt="2023-12-19T05:24:37.609" v="147"/>
          <ac:picMkLst>
            <pc:docMk/>
            <pc:sldMk cId="617598300" sldId="473"/>
            <ac:picMk id="22" creationId="{998D8889-94A7-3145-FA2A-A0E3FBE62B12}"/>
          </ac:picMkLst>
        </pc:picChg>
        <pc:picChg chg="add del mod ord">
          <ac:chgData name="Leonie Smith" userId="fed1330f33f5650e" providerId="LiveId" clId="{7D0FB27A-B95E-4F86-8CF6-B23D377E39CC}" dt="2023-12-19T05:24:42.773" v="148"/>
          <ac:picMkLst>
            <pc:docMk/>
            <pc:sldMk cId="617598300" sldId="473"/>
            <ac:picMk id="25" creationId="{D7818AB0-CCDD-D0B8-5B14-DAE663ABFD59}"/>
          </ac:picMkLst>
        </pc:picChg>
        <pc:picChg chg="add del mod">
          <ac:chgData name="Leonie Smith" userId="fed1330f33f5650e" providerId="LiveId" clId="{7D0FB27A-B95E-4F86-8CF6-B23D377E39CC}" dt="2023-12-19T05:24:43.839" v="150"/>
          <ac:picMkLst>
            <pc:docMk/>
            <pc:sldMk cId="617598300" sldId="473"/>
            <ac:picMk id="26" creationId="{D6FC1D4D-0EB3-7719-F9BC-6ABC4BF9D176}"/>
          </ac:picMkLst>
        </pc:picChg>
        <pc:picChg chg="add del mod ord">
          <ac:chgData name="Leonie Smith" userId="fed1330f33f5650e" providerId="LiveId" clId="{7D0FB27A-B95E-4F86-8CF6-B23D377E39CC}" dt="2023-12-19T05:25:03.864" v="151"/>
          <ac:picMkLst>
            <pc:docMk/>
            <pc:sldMk cId="617598300" sldId="473"/>
            <ac:picMk id="29" creationId="{CDF98E87-7783-865E-3247-4C328CB4A323}"/>
          </ac:picMkLst>
        </pc:picChg>
        <pc:picChg chg="add mod">
          <ac:chgData name="Leonie Smith" userId="fed1330f33f5650e" providerId="LiveId" clId="{7D0FB27A-B95E-4F86-8CF6-B23D377E39CC}" dt="2023-12-19T05:25:03.864" v="151"/>
          <ac:picMkLst>
            <pc:docMk/>
            <pc:sldMk cId="617598300" sldId="473"/>
            <ac:picMk id="30" creationId="{B34CCD7E-B660-0654-C352-A753EFCF1DA9}"/>
          </ac:picMkLst>
        </pc:picChg>
      </pc:sldChg>
      <pc:sldChg chg="addSp delSp modSp mod modTransition modAnim">
        <pc:chgData name="Leonie Smith" userId="fed1330f33f5650e" providerId="LiveId" clId="{7D0FB27A-B95E-4F86-8CF6-B23D377E39CC}" dt="2023-12-19T05:29:18.451" v="170"/>
        <pc:sldMkLst>
          <pc:docMk/>
          <pc:sldMk cId="109202124" sldId="475"/>
        </pc:sldMkLst>
        <pc:picChg chg="add del mod">
          <ac:chgData name="Leonie Smith" userId="fed1330f33f5650e" providerId="LiveId" clId="{7D0FB27A-B95E-4F86-8CF6-B23D377E39CC}" dt="2023-12-19T05:26:31.199" v="154"/>
          <ac:picMkLst>
            <pc:docMk/>
            <pc:sldMk cId="109202124" sldId="475"/>
            <ac:picMk id="6" creationId="{BDD72978-AEFB-2017-BFAD-7EEE5839BF4B}"/>
          </ac:picMkLst>
        </pc:picChg>
        <pc:picChg chg="add del mod ord">
          <ac:chgData name="Leonie Smith" userId="fed1330f33f5650e" providerId="LiveId" clId="{7D0FB27A-B95E-4F86-8CF6-B23D377E39CC}" dt="2023-12-19T05:26:54.514" v="155"/>
          <ac:picMkLst>
            <pc:docMk/>
            <pc:sldMk cId="109202124" sldId="475"/>
            <ac:picMk id="9" creationId="{EB107F52-2756-E1F3-A789-1395C995BB96}"/>
          </ac:picMkLst>
        </pc:picChg>
        <pc:picChg chg="add del mod">
          <ac:chgData name="Leonie Smith" userId="fed1330f33f5650e" providerId="LiveId" clId="{7D0FB27A-B95E-4F86-8CF6-B23D377E39CC}" dt="2023-12-19T05:27:04.416" v="157"/>
          <ac:picMkLst>
            <pc:docMk/>
            <pc:sldMk cId="109202124" sldId="475"/>
            <ac:picMk id="10" creationId="{80E4F7A3-E191-B07D-DC03-060FCDDA86DC}"/>
          </ac:picMkLst>
        </pc:picChg>
        <pc:picChg chg="add del mod ord">
          <ac:chgData name="Leonie Smith" userId="fed1330f33f5650e" providerId="LiveId" clId="{7D0FB27A-B95E-4F86-8CF6-B23D377E39CC}" dt="2023-12-19T05:27:19.276" v="158"/>
          <ac:picMkLst>
            <pc:docMk/>
            <pc:sldMk cId="109202124" sldId="475"/>
            <ac:picMk id="14" creationId="{FA68AD9E-E233-174A-E7C9-9D40A65802EF}"/>
          </ac:picMkLst>
        </pc:picChg>
        <pc:picChg chg="add del mod">
          <ac:chgData name="Leonie Smith" userId="fed1330f33f5650e" providerId="LiveId" clId="{7D0FB27A-B95E-4F86-8CF6-B23D377E39CC}" dt="2023-12-19T05:27:20.569" v="160"/>
          <ac:picMkLst>
            <pc:docMk/>
            <pc:sldMk cId="109202124" sldId="475"/>
            <ac:picMk id="15" creationId="{2E3621F3-1437-7441-6373-1F76A6C7F567}"/>
          </ac:picMkLst>
        </pc:picChg>
        <pc:picChg chg="add del mod ord">
          <ac:chgData name="Leonie Smith" userId="fed1330f33f5650e" providerId="LiveId" clId="{7D0FB27A-B95E-4F86-8CF6-B23D377E39CC}" dt="2023-12-19T05:27:25.476" v="161"/>
          <ac:picMkLst>
            <pc:docMk/>
            <pc:sldMk cId="109202124" sldId="475"/>
            <ac:picMk id="18" creationId="{0EC311D1-151C-5EF7-6088-955F78EC4675}"/>
          </ac:picMkLst>
        </pc:picChg>
        <pc:picChg chg="add del mod">
          <ac:chgData name="Leonie Smith" userId="fed1330f33f5650e" providerId="LiveId" clId="{7D0FB27A-B95E-4F86-8CF6-B23D377E39CC}" dt="2023-12-19T05:27:43.197" v="163"/>
          <ac:picMkLst>
            <pc:docMk/>
            <pc:sldMk cId="109202124" sldId="475"/>
            <ac:picMk id="19" creationId="{07C96D67-53C6-F136-B52C-A4AD2ACDA8A9}"/>
          </ac:picMkLst>
        </pc:picChg>
        <pc:picChg chg="add del mod ord">
          <ac:chgData name="Leonie Smith" userId="fed1330f33f5650e" providerId="LiveId" clId="{7D0FB27A-B95E-4F86-8CF6-B23D377E39CC}" dt="2023-12-19T05:28:01.530" v="164"/>
          <ac:picMkLst>
            <pc:docMk/>
            <pc:sldMk cId="109202124" sldId="475"/>
            <ac:picMk id="22" creationId="{E25CFB6F-601F-F2F1-95D4-6DE289828554}"/>
          </ac:picMkLst>
        </pc:picChg>
        <pc:picChg chg="add del mod">
          <ac:chgData name="Leonie Smith" userId="fed1330f33f5650e" providerId="LiveId" clId="{7D0FB27A-B95E-4F86-8CF6-B23D377E39CC}" dt="2023-12-19T05:28:09.210" v="166"/>
          <ac:picMkLst>
            <pc:docMk/>
            <pc:sldMk cId="109202124" sldId="475"/>
            <ac:picMk id="23" creationId="{6FB1081E-61EE-47ED-4C4D-6D2068BDB1B0}"/>
          </ac:picMkLst>
        </pc:picChg>
        <pc:picChg chg="add del mod ord">
          <ac:chgData name="Leonie Smith" userId="fed1330f33f5650e" providerId="LiveId" clId="{7D0FB27A-B95E-4F86-8CF6-B23D377E39CC}" dt="2023-12-19T05:28:31.406" v="167"/>
          <ac:picMkLst>
            <pc:docMk/>
            <pc:sldMk cId="109202124" sldId="475"/>
            <ac:picMk id="26" creationId="{117182BF-3B46-795A-5505-F146622163C4}"/>
          </ac:picMkLst>
        </pc:picChg>
        <pc:picChg chg="add del mod">
          <ac:chgData name="Leonie Smith" userId="fed1330f33f5650e" providerId="LiveId" clId="{7D0FB27A-B95E-4F86-8CF6-B23D377E39CC}" dt="2023-12-19T05:28:55.429" v="169"/>
          <ac:picMkLst>
            <pc:docMk/>
            <pc:sldMk cId="109202124" sldId="475"/>
            <ac:picMk id="27" creationId="{6D34FA9A-9746-5CA3-D6EF-C130478190B7}"/>
          </ac:picMkLst>
        </pc:picChg>
        <pc:picChg chg="add del mod ord">
          <ac:chgData name="Leonie Smith" userId="fed1330f33f5650e" providerId="LiveId" clId="{7D0FB27A-B95E-4F86-8CF6-B23D377E39CC}" dt="2023-12-19T05:29:18.451" v="170"/>
          <ac:picMkLst>
            <pc:docMk/>
            <pc:sldMk cId="109202124" sldId="475"/>
            <ac:picMk id="32" creationId="{EF4596CB-3245-5179-F8A9-A5ABB401E94A}"/>
          </ac:picMkLst>
        </pc:picChg>
        <pc:picChg chg="add mod">
          <ac:chgData name="Leonie Smith" userId="fed1330f33f5650e" providerId="LiveId" clId="{7D0FB27A-B95E-4F86-8CF6-B23D377E39CC}" dt="2023-12-19T05:29:18.451" v="170"/>
          <ac:picMkLst>
            <pc:docMk/>
            <pc:sldMk cId="109202124" sldId="475"/>
            <ac:picMk id="33" creationId="{EDCC2F2A-7A25-EBD9-FFAF-AF754AC904FA}"/>
          </ac:picMkLst>
        </pc:picChg>
      </pc:sldChg>
      <pc:sldChg chg="addSp delSp modSp mod modTransition modAnim">
        <pc:chgData name="Leonie Smith" userId="fed1330f33f5650e" providerId="LiveId" clId="{7D0FB27A-B95E-4F86-8CF6-B23D377E39CC}" dt="2023-12-19T05:31:43.474" v="180"/>
        <pc:sldMkLst>
          <pc:docMk/>
          <pc:sldMk cId="1537054607" sldId="487"/>
        </pc:sldMkLst>
        <pc:picChg chg="add del mod">
          <ac:chgData name="Leonie Smith" userId="fed1330f33f5650e" providerId="LiveId" clId="{7D0FB27A-B95E-4F86-8CF6-B23D377E39CC}" dt="2023-12-19T05:31:10.609" v="173"/>
          <ac:picMkLst>
            <pc:docMk/>
            <pc:sldMk cId="1537054607" sldId="487"/>
            <ac:picMk id="6" creationId="{E70E1D5B-AF9A-D6C8-186E-BB0B1AB691FE}"/>
          </ac:picMkLst>
        </pc:picChg>
        <pc:picChg chg="add del mod ord">
          <ac:chgData name="Leonie Smith" userId="fed1330f33f5650e" providerId="LiveId" clId="{7D0FB27A-B95E-4F86-8CF6-B23D377E39CC}" dt="2023-12-19T05:31:17.781" v="174"/>
          <ac:picMkLst>
            <pc:docMk/>
            <pc:sldMk cId="1537054607" sldId="487"/>
            <ac:picMk id="10" creationId="{8C3DAE42-F992-1E2F-CEFB-A2C57D521B88}"/>
          </ac:picMkLst>
        </pc:picChg>
        <pc:picChg chg="add del mod">
          <ac:chgData name="Leonie Smith" userId="fed1330f33f5650e" providerId="LiveId" clId="{7D0FB27A-B95E-4F86-8CF6-B23D377E39CC}" dt="2023-12-19T05:31:18.971" v="176"/>
          <ac:picMkLst>
            <pc:docMk/>
            <pc:sldMk cId="1537054607" sldId="487"/>
            <ac:picMk id="11" creationId="{5E9FC982-05E2-7CA0-8F3B-E202249FA932}"/>
          </ac:picMkLst>
        </pc:picChg>
        <pc:picChg chg="add del mod ord">
          <ac:chgData name="Leonie Smith" userId="fed1330f33f5650e" providerId="LiveId" clId="{7D0FB27A-B95E-4F86-8CF6-B23D377E39CC}" dt="2023-12-19T05:31:24.511" v="177"/>
          <ac:picMkLst>
            <pc:docMk/>
            <pc:sldMk cId="1537054607" sldId="487"/>
            <ac:picMk id="14" creationId="{64F28DDA-7822-5267-4124-030793326179}"/>
          </ac:picMkLst>
        </pc:picChg>
        <pc:picChg chg="add del mod">
          <ac:chgData name="Leonie Smith" userId="fed1330f33f5650e" providerId="LiveId" clId="{7D0FB27A-B95E-4F86-8CF6-B23D377E39CC}" dt="2023-12-19T05:31:25.845" v="179"/>
          <ac:picMkLst>
            <pc:docMk/>
            <pc:sldMk cId="1537054607" sldId="487"/>
            <ac:picMk id="15" creationId="{DC7673A2-6244-A0EC-442B-04A9B53D2D07}"/>
          </ac:picMkLst>
        </pc:picChg>
        <pc:picChg chg="add del mod ord">
          <ac:chgData name="Leonie Smith" userId="fed1330f33f5650e" providerId="LiveId" clId="{7D0FB27A-B95E-4F86-8CF6-B23D377E39CC}" dt="2023-12-19T05:31:43.474" v="180"/>
          <ac:picMkLst>
            <pc:docMk/>
            <pc:sldMk cId="1537054607" sldId="487"/>
            <ac:picMk id="18" creationId="{1F62E8CA-1D33-8E6F-9FF0-B6325D9208EF}"/>
          </ac:picMkLst>
        </pc:picChg>
        <pc:picChg chg="add mod">
          <ac:chgData name="Leonie Smith" userId="fed1330f33f5650e" providerId="LiveId" clId="{7D0FB27A-B95E-4F86-8CF6-B23D377E39CC}" dt="2023-12-19T05:31:43.474" v="180"/>
          <ac:picMkLst>
            <pc:docMk/>
            <pc:sldMk cId="1537054607" sldId="487"/>
            <ac:picMk id="19" creationId="{E3B7A289-58C1-7AE9-E08D-BB52A4F8C212}"/>
          </ac:picMkLst>
        </pc:picChg>
      </pc:sldChg>
      <pc:sldChg chg="addSp modSp">
        <pc:chgData name="Leonie Smith" userId="fed1330f33f5650e" providerId="LiveId" clId="{7D0FB27A-B95E-4F86-8CF6-B23D377E39CC}" dt="2023-12-19T05:32:41.682" v="181"/>
        <pc:sldMkLst>
          <pc:docMk/>
          <pc:sldMk cId="2477786685" sldId="489"/>
        </pc:sldMkLst>
        <pc:picChg chg="add mod">
          <ac:chgData name="Leonie Smith" userId="fed1330f33f5650e" providerId="LiveId" clId="{7D0FB27A-B95E-4F86-8CF6-B23D377E39CC}" dt="2023-12-19T05:32:41.682" v="181"/>
          <ac:picMkLst>
            <pc:docMk/>
            <pc:sldMk cId="2477786685" sldId="489"/>
            <ac:picMk id="6" creationId="{24F95D84-60BD-BECA-D83A-92CF15C1E2B9}"/>
          </ac:picMkLst>
        </pc:picChg>
      </pc:sldChg>
      <pc:sldChg chg="addSp modSp">
        <pc:chgData name="Leonie Smith" userId="fed1330f33f5650e" providerId="LiveId" clId="{7D0FB27A-B95E-4F86-8CF6-B23D377E39CC}" dt="2023-12-19T05:18:42.690" v="120"/>
        <pc:sldMkLst>
          <pc:docMk/>
          <pc:sldMk cId="2105282656" sldId="495"/>
        </pc:sldMkLst>
        <pc:picChg chg="add mod">
          <ac:chgData name="Leonie Smith" userId="fed1330f33f5650e" providerId="LiveId" clId="{7D0FB27A-B95E-4F86-8CF6-B23D377E39CC}" dt="2023-12-19T05:18:42.690" v="120"/>
          <ac:picMkLst>
            <pc:docMk/>
            <pc:sldMk cId="2105282656" sldId="495"/>
            <ac:picMk id="6" creationId="{AC684B9A-3BC0-9E4E-264B-143702B86B6C}"/>
          </ac:picMkLst>
        </pc:picChg>
      </pc:sldChg>
    </pc:docChg>
  </pc:docChgLst>
  <pc:docChgLst>
    <pc:chgData name="Alfred Smith" userId="3c60a3631c0db8ad" providerId="LiveId" clId="{762826AC-F471-4917-9F7A-FC522A94BE6A}"/>
    <pc:docChg chg="modSld">
      <pc:chgData name="Alfred Smith" userId="3c60a3631c0db8ad" providerId="LiveId" clId="{762826AC-F471-4917-9F7A-FC522A94BE6A}" dt="2023-01-25T14:45:28.750" v="0"/>
      <pc:docMkLst>
        <pc:docMk/>
      </pc:docMkLst>
      <pc:sldChg chg="modSp mod">
        <pc:chgData name="Alfred Smith" userId="3c60a3631c0db8ad" providerId="LiveId" clId="{762826AC-F471-4917-9F7A-FC522A94BE6A}" dt="2023-01-25T14:45:28.750" v="0"/>
        <pc:sldMkLst>
          <pc:docMk/>
          <pc:sldMk cId="826482979" sldId="468"/>
        </pc:sldMkLst>
        <pc:spChg chg="mod">
          <ac:chgData name="Alfred Smith" userId="3c60a3631c0db8ad" providerId="LiveId" clId="{762826AC-F471-4917-9F7A-FC522A94BE6A}" dt="2023-01-25T14:45:28.750" v="0"/>
          <ac:spMkLst>
            <pc:docMk/>
            <pc:sldMk cId="826482979" sldId="468"/>
            <ac:spMk id="3" creationId="{5F96472B-1870-F55F-618C-EA4C69EAE1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33 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448880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33-5</a:t>
            </a:r>
          </a:p>
        </p:txBody>
      </p:sp>
      <p:sp>
        <p:nvSpPr>
          <p:cNvPr id="3" name="Content Placeholder 2">
            <a:extLst>
              <a:ext uri="{FF2B5EF4-FFF2-40B4-BE49-F238E27FC236}">
                <a16:creationId xmlns:a16="http://schemas.microsoft.com/office/drawing/2014/main" id="{5F96472B-1870-F55F-618C-EA4C69EAE1B6}"/>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8" name="Audio 17">
            <a:hlinkClick r:id="" action="ppaction://media"/>
            <a:extLst>
              <a:ext uri="{FF2B5EF4-FFF2-40B4-BE49-F238E27FC236}">
                <a16:creationId xmlns:a16="http://schemas.microsoft.com/office/drawing/2014/main" id="{4D0B76AC-AFFA-CEEC-CC74-9AADEB2A4CB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349"/>
    </mc:Choice>
    <mc:Fallback xmlns="">
      <p:transition spd="slow" advTm="3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7BCDCF4-4308-7268-5B0A-5B7EB1A85046}"/>
              </a:ext>
            </a:extLst>
          </p:cNvPr>
          <p:cNvPicPr>
            <a:picLocks noChangeAspect="1"/>
          </p:cNvPicPr>
          <p:nvPr/>
        </p:nvPicPr>
        <p:blipFill rotWithShape="1">
          <a:blip r:embed="rId2"/>
          <a:srcRect t="626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AD05398-BB9E-69F4-E799-E00081758983}"/>
              </a:ext>
            </a:extLst>
          </p:cNvPr>
          <p:cNvSpPr txBox="1"/>
          <p:nvPr/>
        </p:nvSpPr>
        <p:spPr>
          <a:xfrm>
            <a:off x="319265" y="330704"/>
            <a:ext cx="42690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Jesus answered, “If you knew the gift of God and who is asking you for a drink, you would have asked Him, and He would have given you living water.”</a:t>
            </a:r>
            <a:endParaRPr lang="en-ZA" dirty="0"/>
          </a:p>
        </p:txBody>
      </p:sp>
      <p:sp>
        <p:nvSpPr>
          <p:cNvPr id="3" name="TextBox 2">
            <a:extLst>
              <a:ext uri="{FF2B5EF4-FFF2-40B4-BE49-F238E27FC236}">
                <a16:creationId xmlns:a16="http://schemas.microsoft.com/office/drawing/2014/main" id="{26920D03-A4EC-BDE8-CAE9-ADE24E494DF9}"/>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10</a:t>
            </a:r>
            <a:r>
              <a:rPr lang="hi-IN" sz="3600" b="0" i="0" dirty="0">
                <a:solidFill>
                  <a:srgbClr val="121212"/>
                </a:solidFill>
                <a:effectLst/>
                <a:latin typeface="Inter" panose="020B0502030000000004" pitchFamily="34" charset="0"/>
              </a:rPr>
              <a:t>यीशु ने उत्तर दिया, “यदि तू परमेश्वर के वरदान को जानती, और यह भी जानती कि वह कौन है जो तुझ से कहता है, ‘मुझे पानी पिला,’ तो तू उससे माँगती, और वह तुझेजीवन का जल</a:t>
            </a:r>
            <a:r>
              <a:rPr lang="en-US" sz="3600" b="0" i="0" dirty="0">
                <a:solidFill>
                  <a:srgbClr val="121212"/>
                </a:solidFill>
                <a:effectLst/>
                <a:latin typeface="Inter" panose="020B0502030000000004" pitchFamily="34" charset="0"/>
              </a:rPr>
              <a:t>b</a:t>
            </a:r>
            <a:r>
              <a:rPr lang="hi-IN" sz="3600" b="0" i="0" dirty="0">
                <a:solidFill>
                  <a:srgbClr val="121212"/>
                </a:solidFill>
                <a:effectLst/>
                <a:latin typeface="Inter" panose="020B0502030000000004" pitchFamily="34" charset="0"/>
              </a:rPr>
              <a:t>देता।”</a:t>
            </a:r>
            <a:endParaRPr lang="en-IN" sz="3600" dirty="0"/>
          </a:p>
        </p:txBody>
      </p:sp>
      <p:pic>
        <p:nvPicPr>
          <p:cNvPr id="15" name="Audio 14">
            <a:hlinkClick r:id="" action="ppaction://media"/>
            <a:extLst>
              <a:ext uri="{FF2B5EF4-FFF2-40B4-BE49-F238E27FC236}">
                <a16:creationId xmlns:a16="http://schemas.microsoft.com/office/drawing/2014/main" id="{6BDE932A-71FA-0F7A-079B-0BBD532300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6607"/>
    </mc:Choice>
    <mc:Fallback xmlns="">
      <p:transition spd="slow" advTm="1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CBA302E-C169-0833-EAD9-264308AEFA5F}"/>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587E79B-446E-976D-AD9D-9F16EEE6956B}"/>
              </a:ext>
            </a:extLst>
          </p:cNvPr>
          <p:cNvSpPr txBox="1"/>
          <p:nvPr/>
        </p:nvSpPr>
        <p:spPr>
          <a:xfrm>
            <a:off x="319265" y="330704"/>
            <a:ext cx="42690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10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“Sir,” the woman replied, “You have nothing to draw with and the well is deep. Where then will You get this living water?</a:t>
            </a:r>
            <a:endParaRPr lang="en-ZA" dirty="0"/>
          </a:p>
        </p:txBody>
      </p:sp>
      <p:sp>
        <p:nvSpPr>
          <p:cNvPr id="3" name="TextBox 2">
            <a:extLst>
              <a:ext uri="{FF2B5EF4-FFF2-40B4-BE49-F238E27FC236}">
                <a16:creationId xmlns:a16="http://schemas.microsoft.com/office/drawing/2014/main" id="{878FD475-DEA6-B0F8-E105-2F9B03A4D26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121212"/>
                </a:solidFill>
                <a:effectLst/>
                <a:latin typeface="Inter" panose="020B0502030000000004" pitchFamily="34" charset="0"/>
              </a:rPr>
              <a:t>स्त्री ने उससे कहा, “हे स्वामी, तेरे पास जल भरने को तो कुछ है भी नहीं, और कुआँ गहरा है; तो फिर वह जीवन का जल तेरे पास कहाँ से आया?</a:t>
            </a:r>
            <a:endParaRPr lang="en-IN" sz="3600" dirty="0"/>
          </a:p>
        </p:txBody>
      </p:sp>
      <p:pic>
        <p:nvPicPr>
          <p:cNvPr id="10" name="Audio 9">
            <a:hlinkClick r:id="" action="ppaction://media"/>
            <a:extLst>
              <a:ext uri="{FF2B5EF4-FFF2-40B4-BE49-F238E27FC236}">
                <a16:creationId xmlns:a16="http://schemas.microsoft.com/office/drawing/2014/main" id="{7B3BC3C4-044B-561F-2EF0-E4C2BCEE9D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3831"/>
    </mc:Choice>
    <mc:Fallback xmlns="">
      <p:transition spd="slow" advTm="13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D90A472-BB05-A722-3E91-348E8377D2CD}"/>
              </a:ext>
            </a:extLst>
          </p:cNvPr>
          <p:cNvPicPr>
            <a:picLocks noChangeAspect="1"/>
          </p:cNvPicPr>
          <p:nvPr/>
        </p:nvPicPr>
        <p:blipFill rotWithShape="1">
          <a:blip r:embed="rId2"/>
          <a:srcRect t="1073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8A5FAC17-2C5F-F098-72E9-717EE8032937}"/>
              </a:ext>
            </a:extLst>
          </p:cNvPr>
          <p:cNvSpPr txBox="1"/>
          <p:nvPr/>
        </p:nvSpPr>
        <p:spPr>
          <a:xfrm>
            <a:off x="319265" y="330704"/>
            <a:ext cx="42690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13</a:t>
            </a:r>
            <a:r>
              <a:rPr lang="en-US" sz="3800" b="0" i="0">
                <a:solidFill>
                  <a:srgbClr val="121212"/>
                </a:solidFill>
                <a:effectLst/>
                <a:latin typeface="Inter" panose="020B0502030000000004" pitchFamily="34" charset="0"/>
              </a:rPr>
              <a:t>Jesus said to her, “Everyone who drinks this water will be thirsty again. </a:t>
            </a:r>
            <a:r>
              <a:rPr lang="en-US" sz="3800" b="0" i="0">
                <a:solidFill>
                  <a:srgbClr val="777A7B"/>
                </a:solidFill>
                <a:effectLst/>
                <a:latin typeface="Inter" panose="020B0502030000000004" pitchFamily="34" charset="0"/>
              </a:rPr>
              <a:t>14</a:t>
            </a:r>
            <a:r>
              <a:rPr lang="en-US" sz="3800" b="0" i="0">
                <a:solidFill>
                  <a:srgbClr val="121212"/>
                </a:solidFill>
                <a:effectLst/>
                <a:latin typeface="Inter" panose="020B0502030000000004" pitchFamily="34" charset="0"/>
              </a:rPr>
              <a:t>But whoever drinks the water I give him will never thirst. Indeed, the water I give him will become in him a fount of water springing up to eternal life.”</a:t>
            </a:r>
            <a:endParaRPr lang="en-ZA" sz="3800" dirty="0"/>
          </a:p>
        </p:txBody>
      </p:sp>
      <p:sp>
        <p:nvSpPr>
          <p:cNvPr id="3" name="TextBox 2">
            <a:extLst>
              <a:ext uri="{FF2B5EF4-FFF2-40B4-BE49-F238E27FC236}">
                <a16:creationId xmlns:a16="http://schemas.microsoft.com/office/drawing/2014/main" id="{671B71BC-F58A-EE19-BBF5-7EE24472789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13</a:t>
            </a:r>
            <a:r>
              <a:rPr lang="hi-IN" sz="3600" b="0" i="0" dirty="0">
                <a:solidFill>
                  <a:srgbClr val="121212"/>
                </a:solidFill>
                <a:effectLst/>
                <a:latin typeface="Inter" panose="020B0502030000000004" pitchFamily="34" charset="0"/>
              </a:rPr>
              <a:t>यीशु ने उसको उत्तर दिया, “जो कोई यह जल पीएगा वह फिर प्यासा होगा, </a:t>
            </a:r>
            <a:r>
              <a:rPr lang="hi-IN" sz="3600" b="0" i="0" dirty="0">
                <a:solidFill>
                  <a:srgbClr val="777A7B"/>
                </a:solidFill>
                <a:effectLst/>
                <a:latin typeface="Inter" panose="020B0502030000000004" pitchFamily="34" charset="0"/>
              </a:rPr>
              <a:t>14</a:t>
            </a:r>
            <a:r>
              <a:rPr lang="hi-IN" sz="3600" b="0" i="0" dirty="0">
                <a:solidFill>
                  <a:srgbClr val="121212"/>
                </a:solidFill>
                <a:effectLst/>
                <a:latin typeface="Inter" panose="020B0502030000000004" pitchFamily="34" charset="0"/>
              </a:rPr>
              <a:t>परन्तु जो कोई उस जल में से पीएगा जो मैं उसे दूँगा, वह फिर अनन्तकाल तक प्यासा न होगा; वरन्जो जल मैं उसे दूँगा</a:t>
            </a:r>
            <a:r>
              <a:rPr lang="en-US" sz="3600" b="0" i="0" dirty="0">
                <a:solidFill>
                  <a:srgbClr val="121212"/>
                </a:solidFill>
                <a:effectLst/>
                <a:latin typeface="Inter" panose="020B0502030000000004" pitchFamily="34" charset="0"/>
              </a:rPr>
              <a:t>c, </a:t>
            </a:r>
            <a:r>
              <a:rPr lang="hi-IN" sz="3600" b="0" i="0" dirty="0">
                <a:solidFill>
                  <a:srgbClr val="121212"/>
                </a:solidFill>
                <a:effectLst/>
                <a:latin typeface="Inter" panose="020B0502030000000004" pitchFamily="34" charset="0"/>
              </a:rPr>
              <a:t>वह उसमें एक सोता बन जाएगा, जो अनन्त जीवन के लिये उमड़ता रहेगा।”</a:t>
            </a:r>
            <a:endParaRPr lang="en-IN" sz="3600" dirty="0"/>
          </a:p>
        </p:txBody>
      </p:sp>
      <p:pic>
        <p:nvPicPr>
          <p:cNvPr id="15" name="Audio 14">
            <a:hlinkClick r:id="" action="ppaction://media"/>
            <a:extLst>
              <a:ext uri="{FF2B5EF4-FFF2-40B4-BE49-F238E27FC236}">
                <a16:creationId xmlns:a16="http://schemas.microsoft.com/office/drawing/2014/main" id="{1857D62D-B590-9789-435A-EC4CC73A26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9855"/>
    </mc:Choice>
    <mc:Fallback xmlns="">
      <p:transition spd="slow" advTm="1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14D5AF-E7EF-E66D-447D-5F5D52877884}"/>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9174EF8-606D-C935-5CB5-3E7B3CAA10D4}"/>
              </a:ext>
            </a:extLst>
          </p:cNvPr>
          <p:cNvSpPr txBox="1"/>
          <p:nvPr/>
        </p:nvSpPr>
        <p:spPr>
          <a:xfrm>
            <a:off x="319265" y="330704"/>
            <a:ext cx="42690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13,14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800" b="0" i="0">
                <a:solidFill>
                  <a:srgbClr val="777A7B"/>
                </a:solidFill>
                <a:effectLst/>
                <a:latin typeface="Inter" panose="020B0502030000000004" pitchFamily="34" charset="0"/>
              </a:rPr>
              <a:t>15</a:t>
            </a:r>
            <a:r>
              <a:rPr lang="en-US" sz="3800" b="0" i="0">
                <a:solidFill>
                  <a:srgbClr val="121212"/>
                </a:solidFill>
                <a:effectLst/>
                <a:latin typeface="Inter" panose="020B0502030000000004" pitchFamily="34" charset="0"/>
              </a:rPr>
              <a:t>The woman said to Him, “Sir, give me this water so that I will not get thirsty and have to keep coming here to draw water.”</a:t>
            </a:r>
          </a:p>
          <a:p>
            <a:pPr algn="l"/>
            <a:r>
              <a:rPr lang="en-US" sz="3800" b="0" i="0">
                <a:solidFill>
                  <a:srgbClr val="777A7B"/>
                </a:solidFill>
                <a:effectLst/>
                <a:latin typeface="Inter" panose="020B0502030000000004" pitchFamily="34" charset="0"/>
              </a:rPr>
              <a:t>16</a:t>
            </a:r>
            <a:r>
              <a:rPr lang="en-US" sz="3800" b="0" i="0">
                <a:solidFill>
                  <a:srgbClr val="121212"/>
                </a:solidFill>
                <a:effectLst/>
                <a:latin typeface="Inter" panose="020B0502030000000004" pitchFamily="34" charset="0"/>
              </a:rPr>
              <a:t>Jesus told her, “Go, call your husband and come back.”</a:t>
            </a:r>
          </a:p>
        </p:txBody>
      </p:sp>
      <p:sp>
        <p:nvSpPr>
          <p:cNvPr id="3" name="TextBox 2">
            <a:extLst>
              <a:ext uri="{FF2B5EF4-FFF2-40B4-BE49-F238E27FC236}">
                <a16:creationId xmlns:a16="http://schemas.microsoft.com/office/drawing/2014/main" id="{DD99751B-46DB-F729-B645-D3922BB47215}"/>
              </a:ext>
            </a:extLst>
          </p:cNvPr>
          <p:cNvSpPr txBox="1"/>
          <p:nvPr/>
        </p:nvSpPr>
        <p:spPr>
          <a:xfrm>
            <a:off x="6096000" y="166254"/>
            <a:ext cx="6096000" cy="6558101"/>
          </a:xfrm>
          <a:prstGeom prst="rect">
            <a:avLst/>
          </a:prstGeom>
          <a:noFill/>
        </p:spPr>
        <p:txBody>
          <a:bodyPr wrap="square" rtlCol="0">
            <a:noAutofit/>
          </a:bodyPr>
          <a:lstStyle/>
          <a:p>
            <a:pPr algn="l"/>
            <a:r>
              <a:rPr lang="hi-IN" sz="3800" b="0" i="0" dirty="0">
                <a:solidFill>
                  <a:srgbClr val="777A7B"/>
                </a:solidFill>
                <a:effectLst/>
                <a:latin typeface="Inter" panose="020B0502030000000004" pitchFamily="34" charset="0"/>
              </a:rPr>
              <a:t>15</a:t>
            </a:r>
            <a:r>
              <a:rPr lang="hi-IN" sz="3800" b="0" i="0" dirty="0">
                <a:solidFill>
                  <a:srgbClr val="121212"/>
                </a:solidFill>
                <a:effectLst/>
                <a:latin typeface="Inter" panose="020B0502030000000004" pitchFamily="34" charset="0"/>
              </a:rPr>
              <a:t>स्त्री ने उससे कहा, “हे प्रभु, वह जल मुझे दे ताकि मैं प्यासी न होऊँ और न जल भरने को इतनी दूर आऊँ।”</a:t>
            </a:r>
          </a:p>
          <a:p>
            <a:pPr algn="l"/>
            <a:r>
              <a:rPr lang="hi-IN" sz="3800" b="0" i="0" dirty="0">
                <a:solidFill>
                  <a:srgbClr val="777A7B"/>
                </a:solidFill>
                <a:effectLst/>
                <a:latin typeface="Inter" panose="020B0502030000000004" pitchFamily="34" charset="0"/>
              </a:rPr>
              <a:t>16</a:t>
            </a:r>
            <a:r>
              <a:rPr lang="hi-IN" sz="3800" b="0" i="0" dirty="0">
                <a:solidFill>
                  <a:srgbClr val="121212"/>
                </a:solidFill>
                <a:effectLst/>
                <a:latin typeface="Inter" panose="020B0502030000000004" pitchFamily="34" charset="0"/>
              </a:rPr>
              <a:t>यीशु ने उससे कहा, “जा, अपने पति को यहाँ बुला ला।” </a:t>
            </a:r>
          </a:p>
        </p:txBody>
      </p:sp>
      <p:pic>
        <p:nvPicPr>
          <p:cNvPr id="11" name="Audio 10">
            <a:hlinkClick r:id="" action="ppaction://media"/>
            <a:extLst>
              <a:ext uri="{FF2B5EF4-FFF2-40B4-BE49-F238E27FC236}">
                <a16:creationId xmlns:a16="http://schemas.microsoft.com/office/drawing/2014/main" id="{F109D6C9-5117-0DB4-8986-806726D9B7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6459"/>
    </mc:Choice>
    <mc:Fallback xmlns="">
      <p:transition spd="slow" advTm="16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1C4BF6E-FF4B-A632-6E7E-A8BCC031F86B}"/>
              </a:ext>
            </a:extLst>
          </p:cNvPr>
          <p:cNvPicPr>
            <a:picLocks noChangeAspect="1"/>
          </p:cNvPicPr>
          <p:nvPr/>
        </p:nvPicPr>
        <p:blipFill>
          <a:blip r:embed="rId2"/>
          <a:stretch>
            <a:fillRect/>
          </a:stretch>
        </p:blipFill>
        <p:spPr>
          <a:xfrm>
            <a:off x="0" y="-1275496"/>
            <a:ext cx="12557760" cy="8133496"/>
          </a:xfrm>
          <a:prstGeom prst="rect">
            <a:avLst/>
          </a:prstGeom>
        </p:spPr>
      </p:pic>
      <p:sp>
        <p:nvSpPr>
          <p:cNvPr id="5" name="TextBox 4">
            <a:extLst>
              <a:ext uri="{FF2B5EF4-FFF2-40B4-BE49-F238E27FC236}">
                <a16:creationId xmlns:a16="http://schemas.microsoft.com/office/drawing/2014/main" id="{73D82980-5F04-8E46-C4C0-546A7B1D2F7C}"/>
              </a:ext>
            </a:extLst>
          </p:cNvPr>
          <p:cNvSpPr txBox="1"/>
          <p:nvPr/>
        </p:nvSpPr>
        <p:spPr>
          <a:xfrm>
            <a:off x="319265" y="330704"/>
            <a:ext cx="42690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15,16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“I have no husband,” the woman replied.</a:t>
            </a:r>
          </a:p>
          <a:p>
            <a:pPr algn="l"/>
            <a:r>
              <a:rPr lang="en-US" sz="3600" b="0" i="0">
                <a:solidFill>
                  <a:srgbClr val="121212"/>
                </a:solidFill>
                <a:effectLst/>
                <a:latin typeface="Inter" panose="020B0502030000000004" pitchFamily="34" charset="0"/>
              </a:rPr>
              <a:t>Jesus said to her, “You are correct to say that you have no husband. </a:t>
            </a:r>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In fact, you have had five husbands, and the man you now have is not your husband. You have spoken truthfully.”</a:t>
            </a:r>
          </a:p>
        </p:txBody>
      </p:sp>
      <p:sp>
        <p:nvSpPr>
          <p:cNvPr id="3" name="TextBox 2">
            <a:extLst>
              <a:ext uri="{FF2B5EF4-FFF2-40B4-BE49-F238E27FC236}">
                <a16:creationId xmlns:a16="http://schemas.microsoft.com/office/drawing/2014/main" id="{C78F59F3-1694-FB56-9ECC-B45A14CE428F}"/>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17</a:t>
            </a:r>
            <a:r>
              <a:rPr lang="hi-IN" sz="3600" b="0" i="0" dirty="0">
                <a:solidFill>
                  <a:srgbClr val="121212"/>
                </a:solidFill>
                <a:effectLst/>
                <a:latin typeface="Inter" panose="020B0502030000000004" pitchFamily="34" charset="0"/>
              </a:rPr>
              <a:t>स्त्री ने उत्तर दिया, “मैं बिना पति की हूँ।” यीशु ने उससे कहा, “तू ठीक कहती है, ‘मैं बिना पति की हूँ।’ </a:t>
            </a:r>
            <a:r>
              <a:rPr lang="hi-IN" sz="3600" b="0" i="0" dirty="0">
                <a:solidFill>
                  <a:srgbClr val="777A7B"/>
                </a:solidFill>
                <a:effectLst/>
                <a:latin typeface="Inter" panose="020B0502030000000004" pitchFamily="34" charset="0"/>
              </a:rPr>
              <a:t>18</a:t>
            </a:r>
            <a:r>
              <a:rPr lang="hi-IN" sz="3600" b="0" i="0" dirty="0">
                <a:solidFill>
                  <a:srgbClr val="121212"/>
                </a:solidFill>
                <a:effectLst/>
                <a:latin typeface="Inter" panose="020B0502030000000004" pitchFamily="34" charset="0"/>
              </a:rPr>
              <a:t>क्योंकि तू पाँच पति कर चुकी है, और जिसके पास तू अब है वह भी तेरा पति नहीं; यह तूने सच कहा है।”</a:t>
            </a:r>
          </a:p>
          <a:p>
            <a:endParaRPr lang="en-IN" sz="3600" dirty="0"/>
          </a:p>
        </p:txBody>
      </p:sp>
      <p:pic>
        <p:nvPicPr>
          <p:cNvPr id="14" name="Audio 13">
            <a:hlinkClick r:id="" action="ppaction://media"/>
            <a:extLst>
              <a:ext uri="{FF2B5EF4-FFF2-40B4-BE49-F238E27FC236}">
                <a16:creationId xmlns:a16="http://schemas.microsoft.com/office/drawing/2014/main" id="{FF77FC19-325F-6F8B-FCE5-DBC066B03E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20274"/>
    </mc:Choice>
    <mc:Fallback xmlns="">
      <p:transition spd="slow" advTm="20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8F821BD-E1F7-C9EF-B2B1-53C33787DCAF}"/>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52DE7F9-F276-0008-3442-7128405D0FC5}"/>
              </a:ext>
            </a:extLst>
          </p:cNvPr>
          <p:cNvSpPr txBox="1"/>
          <p:nvPr/>
        </p:nvSpPr>
        <p:spPr>
          <a:xfrm>
            <a:off x="572344" y="4099073"/>
            <a:ext cx="7309242" cy="1575072"/>
          </a:xfrm>
          <a:prstGeom prst="rect">
            <a:avLst/>
          </a:prstGeom>
          <a:noFill/>
        </p:spPr>
        <p:txBody>
          <a:bodyPr wrap="square" rtlCol="0">
            <a:noAutofit/>
          </a:bodyPr>
          <a:lstStyle/>
          <a:p>
            <a:r>
              <a:rPr lang="hi-IN" sz="4800" b="0" i="0" u="none" strike="noStrike" baseline="0" dirty="0">
                <a:solidFill>
                  <a:schemeClr val="bg1"/>
                </a:solidFill>
                <a:latin typeface="TimesNewRomanPSMT"/>
              </a:rPr>
              <a:t>सामरी औरत से यीशु की बातचीत - यूहन्ना 4:1-42</a:t>
            </a:r>
          </a:p>
        </p:txBody>
      </p:sp>
      <p:sp>
        <p:nvSpPr>
          <p:cNvPr id="2" name="TextBox 1">
            <a:extLst>
              <a:ext uri="{FF2B5EF4-FFF2-40B4-BE49-F238E27FC236}">
                <a16:creationId xmlns:a16="http://schemas.microsoft.com/office/drawing/2014/main" id="{CE149F28-3291-C5E6-57B3-ED81772BF4D3}"/>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C2534E0-A908-6410-0CF4-ADEA6C72428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4F0161E-94CF-F8E8-A1BE-16404A1BBDAE}"/>
              </a:ext>
            </a:extLst>
          </p:cNvPr>
          <p:cNvSpPr txBox="1"/>
          <p:nvPr/>
        </p:nvSpPr>
        <p:spPr>
          <a:xfrm>
            <a:off x="319265" y="330704"/>
            <a:ext cx="42690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17,18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“Sir,” the woman said, “I see that You are a prophet. </a:t>
            </a:r>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Our fathers worshiped on this mountain, but you Jews say that the place where one must worship is in Jerusalem.”</a:t>
            </a:r>
            <a:endParaRPr lang="en-ZA" sz="1600" dirty="0"/>
          </a:p>
        </p:txBody>
      </p:sp>
      <p:sp>
        <p:nvSpPr>
          <p:cNvPr id="3" name="TextBox 2">
            <a:extLst>
              <a:ext uri="{FF2B5EF4-FFF2-40B4-BE49-F238E27FC236}">
                <a16:creationId xmlns:a16="http://schemas.microsoft.com/office/drawing/2014/main" id="{8EFA2E05-CBB1-87E4-6152-4BD980E9B9B5}"/>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19</a:t>
            </a:r>
            <a:r>
              <a:rPr lang="hi-IN" sz="4000" b="0" i="0" dirty="0">
                <a:solidFill>
                  <a:srgbClr val="121212"/>
                </a:solidFill>
                <a:effectLst/>
                <a:latin typeface="Inter" panose="020B0502030000000004" pitchFamily="34" charset="0"/>
              </a:rPr>
              <a:t>स्त्री ने उससे कहा, “हे प्रभु, मुझे लगता है कि तू भविष्यद्वक्ता है। </a:t>
            </a:r>
            <a:r>
              <a:rPr lang="hi-IN" sz="4000" b="0" i="0" dirty="0">
                <a:solidFill>
                  <a:srgbClr val="777A7B"/>
                </a:solidFill>
                <a:effectLst/>
                <a:latin typeface="Inter" panose="020B0502030000000004" pitchFamily="34" charset="0"/>
              </a:rPr>
              <a:t>20</a:t>
            </a:r>
            <a:r>
              <a:rPr lang="hi-IN" sz="4000" b="0" i="0" dirty="0">
                <a:solidFill>
                  <a:srgbClr val="121212"/>
                </a:solidFill>
                <a:effectLst/>
                <a:latin typeface="Inter" panose="020B0502030000000004" pitchFamily="34" charset="0"/>
              </a:rPr>
              <a:t>हमारे पूर्वजों ने इसी पहाड़ पर भजन किया, और तुम कहते हो कि वह जगह जहाँ भजन करना चाहिए यरूशलेम में है।”</a:t>
            </a:r>
            <a:endParaRPr lang="en-IN" sz="4000" dirty="0"/>
          </a:p>
        </p:txBody>
      </p:sp>
      <p:pic>
        <p:nvPicPr>
          <p:cNvPr id="11" name="Audio 10">
            <a:hlinkClick r:id="" action="ppaction://media"/>
            <a:extLst>
              <a:ext uri="{FF2B5EF4-FFF2-40B4-BE49-F238E27FC236}">
                <a16:creationId xmlns:a16="http://schemas.microsoft.com/office/drawing/2014/main" id="{952EF017-9F27-D54E-A280-FEC7EFF7B3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8961"/>
    </mc:Choice>
    <mc:Fallback xmlns="">
      <p:transition spd="slow" advTm="18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760C5AC-D6D6-AB4A-2AE3-4487A8A4A507}"/>
              </a:ext>
            </a:extLst>
          </p:cNvPr>
          <p:cNvPicPr>
            <a:picLocks noChangeAspect="1"/>
          </p:cNvPicPr>
          <p:nvPr/>
        </p:nvPicPr>
        <p:blipFill>
          <a:blip r:embed="rId2"/>
          <a:stretch>
            <a:fillRect/>
          </a:stretch>
        </p:blipFill>
        <p:spPr>
          <a:xfrm>
            <a:off x="0" y="-66761"/>
            <a:ext cx="12191999" cy="6924761"/>
          </a:xfrm>
          <a:prstGeom prst="rect">
            <a:avLst/>
          </a:prstGeom>
        </p:spPr>
      </p:pic>
      <p:sp>
        <p:nvSpPr>
          <p:cNvPr id="5" name="TextBox 4">
            <a:extLst>
              <a:ext uri="{FF2B5EF4-FFF2-40B4-BE49-F238E27FC236}">
                <a16:creationId xmlns:a16="http://schemas.microsoft.com/office/drawing/2014/main" id="{D7061ED1-1A5B-6B1A-76C3-21F0DC726504}"/>
              </a:ext>
            </a:extLst>
          </p:cNvPr>
          <p:cNvSpPr txBox="1"/>
          <p:nvPr/>
        </p:nvSpPr>
        <p:spPr>
          <a:xfrm>
            <a:off x="319265" y="330704"/>
            <a:ext cx="42690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19,20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21</a:t>
            </a:r>
            <a:r>
              <a:rPr lang="en-US" sz="4000" b="0" i="0">
                <a:solidFill>
                  <a:srgbClr val="121212"/>
                </a:solidFill>
                <a:effectLst/>
                <a:latin typeface="Inter" panose="020B0502030000000004" pitchFamily="34" charset="0"/>
              </a:rPr>
              <a:t>“Believe Me, woman,” Jesus replied, “a time is coming when you will worship the Father neither on this mountain nor in Jerusalem.</a:t>
            </a:r>
            <a:endParaRPr lang="en-ZA" dirty="0"/>
          </a:p>
        </p:txBody>
      </p:sp>
      <p:sp>
        <p:nvSpPr>
          <p:cNvPr id="3" name="TextBox 2">
            <a:extLst>
              <a:ext uri="{FF2B5EF4-FFF2-40B4-BE49-F238E27FC236}">
                <a16:creationId xmlns:a16="http://schemas.microsoft.com/office/drawing/2014/main" id="{7116A6B8-80A3-0D67-2C9F-844C990B8ACA}"/>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21</a:t>
            </a:r>
            <a:r>
              <a:rPr lang="hi-IN" sz="4000" b="0" i="0" dirty="0">
                <a:solidFill>
                  <a:srgbClr val="121212"/>
                </a:solidFill>
                <a:effectLst/>
                <a:latin typeface="Inter" panose="020B0502030000000004" pitchFamily="34" charset="0"/>
              </a:rPr>
              <a:t>यीशु ने उससे कहा, “हे नारी, मेरी बात का विश्वास कर कि वह समय आता है कि तुम न तो इस पहाड़ पर पिता का भजन करोगे, न यरूशलेम में।</a:t>
            </a:r>
            <a:endParaRPr lang="en-IN" sz="4000" dirty="0"/>
          </a:p>
        </p:txBody>
      </p:sp>
      <p:pic>
        <p:nvPicPr>
          <p:cNvPr id="10" name="Audio 9">
            <a:hlinkClick r:id="" action="ppaction://media"/>
            <a:extLst>
              <a:ext uri="{FF2B5EF4-FFF2-40B4-BE49-F238E27FC236}">
                <a16:creationId xmlns:a16="http://schemas.microsoft.com/office/drawing/2014/main" id="{F491E967-98B6-D36D-E162-9C920087F6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1234"/>
    </mc:Choice>
    <mc:Fallback xmlns="">
      <p:transition spd="slow" advTm="11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FBF789A-DAB5-0017-07BF-E2299A0DB53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19C6EDF-244C-927E-FE82-C2A4499924A7}"/>
              </a:ext>
            </a:extLst>
          </p:cNvPr>
          <p:cNvSpPr txBox="1"/>
          <p:nvPr/>
        </p:nvSpPr>
        <p:spPr>
          <a:xfrm>
            <a:off x="319265" y="330704"/>
            <a:ext cx="42690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21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You worship what you do not know; we worship what we do know, for salvation is from the Jews.</a:t>
            </a:r>
            <a:endParaRPr lang="en-ZA" sz="4000" dirty="0"/>
          </a:p>
        </p:txBody>
      </p:sp>
      <p:sp>
        <p:nvSpPr>
          <p:cNvPr id="2" name="TextBox 1">
            <a:extLst>
              <a:ext uri="{FF2B5EF4-FFF2-40B4-BE49-F238E27FC236}">
                <a16:creationId xmlns:a16="http://schemas.microsoft.com/office/drawing/2014/main" id="{D2D82317-29EB-A070-2C73-77725F680847}"/>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22</a:t>
            </a:r>
            <a:r>
              <a:rPr lang="hi-IN" sz="4000" b="0" i="0" dirty="0">
                <a:solidFill>
                  <a:srgbClr val="121212"/>
                </a:solidFill>
                <a:effectLst/>
                <a:latin typeface="Inter" panose="020B0502030000000004" pitchFamily="34" charset="0"/>
              </a:rPr>
              <a:t>तुम जिसे नहीं जानते, उसका भजन करते हो; और हम जिसे जानते हैं, उसका भजन करते हैं; क्योंकि उद्धार यहूदियों में से है।</a:t>
            </a:r>
            <a:endParaRPr lang="en-IN" sz="4000" dirty="0"/>
          </a:p>
        </p:txBody>
      </p:sp>
      <p:pic>
        <p:nvPicPr>
          <p:cNvPr id="6" name="Audio 5">
            <a:hlinkClick r:id="" action="ppaction://media"/>
            <a:extLst>
              <a:ext uri="{FF2B5EF4-FFF2-40B4-BE49-F238E27FC236}">
                <a16:creationId xmlns:a16="http://schemas.microsoft.com/office/drawing/2014/main" id="{AC684B9A-3BC0-9E4E-264B-143702B86B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5282656"/>
      </p:ext>
    </p:extLst>
  </p:cSld>
  <p:clrMapOvr>
    <a:masterClrMapping/>
  </p:clrMapOvr>
  <mc:AlternateContent xmlns:mc="http://schemas.openxmlformats.org/markup-compatibility/2006" xmlns:p14="http://schemas.microsoft.com/office/powerpoint/2010/main">
    <mc:Choice Requires="p14">
      <p:transition spd="slow" p14:dur="2000" advTm="11549"/>
    </mc:Choice>
    <mc:Fallback xmlns="">
      <p:transition spd="slow" advTm="11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2175AE1-3ABE-D0A5-69D7-F4538D248001}"/>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90DA0B8-850A-EA08-843B-44F3D6F1BB44}"/>
              </a:ext>
            </a:extLst>
          </p:cNvPr>
          <p:cNvSpPr txBox="1"/>
          <p:nvPr/>
        </p:nvSpPr>
        <p:spPr>
          <a:xfrm>
            <a:off x="319265" y="330704"/>
            <a:ext cx="42690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22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41067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But a time is coming and has now come when the true worshipers will worship the Father in spirit and in truth, for the Father is seeking such as these to worship Him.</a:t>
            </a:r>
            <a:endParaRPr lang="en-ZA" dirty="0"/>
          </a:p>
        </p:txBody>
      </p:sp>
      <p:sp>
        <p:nvSpPr>
          <p:cNvPr id="3" name="TextBox 2">
            <a:extLst>
              <a:ext uri="{FF2B5EF4-FFF2-40B4-BE49-F238E27FC236}">
                <a16:creationId xmlns:a16="http://schemas.microsoft.com/office/drawing/2014/main" id="{FDBBE4F3-16C5-B317-C602-95F008664705}"/>
              </a:ext>
            </a:extLst>
          </p:cNvPr>
          <p:cNvSpPr txBox="1"/>
          <p:nvPr/>
        </p:nvSpPr>
        <p:spPr>
          <a:xfrm>
            <a:off x="6096000" y="166254"/>
            <a:ext cx="6096000" cy="6558101"/>
          </a:xfrm>
          <a:prstGeom prst="rect">
            <a:avLst/>
          </a:prstGeom>
          <a:noFill/>
        </p:spPr>
        <p:txBody>
          <a:bodyPr wrap="square" rtlCol="0">
            <a:noAutofit/>
          </a:bodyPr>
          <a:lstStyle/>
          <a:p>
            <a:r>
              <a:rPr lang="en-IN" sz="3600" dirty="0"/>
              <a:t> </a:t>
            </a:r>
            <a:r>
              <a:rPr lang="hi-IN" sz="3600" b="0" i="0" dirty="0">
                <a:solidFill>
                  <a:srgbClr val="777A7B"/>
                </a:solidFill>
                <a:effectLst/>
                <a:latin typeface="Inter" panose="020B0502030000000004" pitchFamily="34" charset="0"/>
              </a:rPr>
              <a:t>23</a:t>
            </a:r>
            <a:r>
              <a:rPr lang="hi-IN" sz="3600" b="0" i="0" dirty="0">
                <a:solidFill>
                  <a:srgbClr val="121212"/>
                </a:solidFill>
                <a:effectLst/>
                <a:latin typeface="Inter" panose="020B0502030000000004" pitchFamily="34" charset="0"/>
              </a:rPr>
              <a:t>परन्तु वह समय आता है, वरन् अब भी है, जिसमें सच्चे भक्त पिता परमेश्वर की आराधना आत्मा और सच्चाई से करेंगे, क्योंकि पिता अपने लिये ऐसे ही आराधकों को ढूँढ़ता है।</a:t>
            </a:r>
            <a:endParaRPr lang="en-IN" sz="3600" dirty="0"/>
          </a:p>
        </p:txBody>
      </p:sp>
      <p:pic>
        <p:nvPicPr>
          <p:cNvPr id="11" name="Audio 10">
            <a:hlinkClick r:id="" action="ppaction://media"/>
            <a:extLst>
              <a:ext uri="{FF2B5EF4-FFF2-40B4-BE49-F238E27FC236}">
                <a16:creationId xmlns:a16="http://schemas.microsoft.com/office/drawing/2014/main" id="{359DC287-7CA7-38A7-EBBB-ABE739B505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3335"/>
    </mc:Choice>
    <mc:Fallback xmlns="">
      <p:transition spd="slow" advTm="13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8C5165F-BEB1-73EF-F1FC-3D5DA56853F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CEC326C-F650-D7B5-5436-2D46CBBC398B}"/>
              </a:ext>
            </a:extLst>
          </p:cNvPr>
          <p:cNvSpPr txBox="1"/>
          <p:nvPr/>
        </p:nvSpPr>
        <p:spPr>
          <a:xfrm>
            <a:off x="319265" y="330704"/>
            <a:ext cx="42690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23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24</a:t>
            </a:r>
            <a:r>
              <a:rPr lang="en-US" sz="4000" b="0" i="0">
                <a:solidFill>
                  <a:srgbClr val="121212"/>
                </a:solidFill>
                <a:effectLst/>
                <a:latin typeface="Inter" panose="020B0502030000000004" pitchFamily="34" charset="0"/>
              </a:rPr>
              <a:t>God is Spirit, and His worshipers must worship Him in spirit and in truth.”</a:t>
            </a:r>
            <a:endParaRPr lang="en-ZA" dirty="0"/>
          </a:p>
        </p:txBody>
      </p:sp>
      <p:sp>
        <p:nvSpPr>
          <p:cNvPr id="3" name="TextBox 2">
            <a:extLst>
              <a:ext uri="{FF2B5EF4-FFF2-40B4-BE49-F238E27FC236}">
                <a16:creationId xmlns:a16="http://schemas.microsoft.com/office/drawing/2014/main" id="{AE8EF7F8-2864-1090-BD60-DD47225233C5}"/>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24</a:t>
            </a:r>
            <a:r>
              <a:rPr lang="hi-IN" sz="3600" b="0" i="0" dirty="0">
                <a:solidFill>
                  <a:srgbClr val="121212"/>
                </a:solidFill>
                <a:effectLst/>
                <a:latin typeface="Inter" panose="020B0502030000000004" pitchFamily="34" charset="0"/>
              </a:rPr>
              <a:t>परमेश्वर आत्मा है, और अवश्य है कि उसकी आराधना करनेवाले आत्मा और सच्चाई से आराधना करें।”</a:t>
            </a:r>
            <a:endParaRPr lang="en-IN" sz="3600" dirty="0"/>
          </a:p>
        </p:txBody>
      </p:sp>
      <p:pic>
        <p:nvPicPr>
          <p:cNvPr id="15" name="Audio 14">
            <a:hlinkClick r:id="" action="ppaction://media"/>
            <a:extLst>
              <a:ext uri="{FF2B5EF4-FFF2-40B4-BE49-F238E27FC236}">
                <a16:creationId xmlns:a16="http://schemas.microsoft.com/office/drawing/2014/main" id="{575AF079-8D30-4CBD-673D-8E6B9629D8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2041214"/>
      </p:ext>
    </p:extLst>
  </p:cSld>
  <p:clrMapOvr>
    <a:masterClrMapping/>
  </p:clrMapOvr>
  <mc:AlternateContent xmlns:mc="http://schemas.openxmlformats.org/markup-compatibility/2006" xmlns:p14="http://schemas.microsoft.com/office/powerpoint/2010/main">
    <mc:Choice Requires="p14">
      <p:transition spd="slow" p14:dur="2000" advTm="8653"/>
    </mc:Choice>
    <mc:Fallback xmlns="">
      <p:transition spd="slow" advTm="8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u="none" strike="noStrike" baseline="0" dirty="0">
                <a:latin typeface="TimesNewRomanPSMT"/>
              </a:rPr>
              <a:t>Woman at the Well - John 4:1-42</a:t>
            </a:r>
          </a:p>
        </p:txBody>
      </p:sp>
      <p:sp>
        <p:nvSpPr>
          <p:cNvPr id="3" name="TextBox 2">
            <a:extLst>
              <a:ext uri="{FF2B5EF4-FFF2-40B4-BE49-F238E27FC236}">
                <a16:creationId xmlns:a16="http://schemas.microsoft.com/office/drawing/2014/main" id="{51C0E50E-84A1-D346-D95A-68F84AF293CA}"/>
              </a:ext>
            </a:extLst>
          </p:cNvPr>
          <p:cNvSpPr txBox="1"/>
          <p:nvPr/>
        </p:nvSpPr>
        <p:spPr>
          <a:xfrm>
            <a:off x="6096000" y="166254"/>
            <a:ext cx="6096000" cy="6558101"/>
          </a:xfrm>
          <a:prstGeom prst="rect">
            <a:avLst/>
          </a:prstGeom>
          <a:noFill/>
        </p:spPr>
        <p:txBody>
          <a:bodyPr wrap="square" rtlCol="0">
            <a:noAutofit/>
          </a:bodyPr>
          <a:lstStyle/>
          <a:p>
            <a:r>
              <a:rPr lang="hi-IN" sz="5400" dirty="0"/>
              <a:t>सामरी औरत से यीशु की बातचीत - यूहन्ना 4:1-42</a:t>
            </a:r>
          </a:p>
        </p:txBody>
      </p:sp>
      <p:pic>
        <p:nvPicPr>
          <p:cNvPr id="34" name="Audio 33">
            <a:hlinkClick r:id="" action="ppaction://media"/>
            <a:extLst>
              <a:ext uri="{FF2B5EF4-FFF2-40B4-BE49-F238E27FC236}">
                <a16:creationId xmlns:a16="http://schemas.microsoft.com/office/drawing/2014/main" id="{BC4878A2-51D1-CAF3-70AD-D0FA3A87BE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2992"/>
    </mc:Choice>
    <mc:Fallback xmlns="">
      <p:transition spd="slow" advTm="2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2A85DF-B68F-D64E-1ED2-682626191354}"/>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6DE0BFE-E743-17BF-F0B4-A674B1A7277F}"/>
              </a:ext>
            </a:extLst>
          </p:cNvPr>
          <p:cNvSpPr txBox="1"/>
          <p:nvPr/>
        </p:nvSpPr>
        <p:spPr>
          <a:xfrm>
            <a:off x="319265" y="330704"/>
            <a:ext cx="42690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24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14077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25</a:t>
            </a:r>
            <a:r>
              <a:rPr lang="en-US" sz="4000" b="0" i="0">
                <a:solidFill>
                  <a:srgbClr val="121212"/>
                </a:solidFill>
                <a:effectLst/>
                <a:latin typeface="Inter" panose="020B0502030000000004" pitchFamily="34" charset="0"/>
              </a:rPr>
              <a:t>The woman said, “I know that Messiah” (called Christ) “is coming. When He comes, He will explain everything to us.”</a:t>
            </a:r>
          </a:p>
          <a:p>
            <a:pPr algn="l"/>
            <a:r>
              <a:rPr lang="en-US" sz="4000" b="0" i="0">
                <a:solidFill>
                  <a:srgbClr val="777A7B"/>
                </a:solidFill>
                <a:effectLst/>
                <a:latin typeface="Inter" panose="020B0502030000000004" pitchFamily="34" charset="0"/>
              </a:rPr>
              <a:t>26</a:t>
            </a:r>
            <a:r>
              <a:rPr lang="en-US" sz="4000" b="0" i="0">
                <a:solidFill>
                  <a:srgbClr val="121212"/>
                </a:solidFill>
                <a:effectLst/>
                <a:latin typeface="Inter" panose="020B0502030000000004" pitchFamily="34" charset="0"/>
              </a:rPr>
              <a:t>Jesus answered, “I who speak to you am He.”</a:t>
            </a:r>
          </a:p>
        </p:txBody>
      </p:sp>
      <p:sp>
        <p:nvSpPr>
          <p:cNvPr id="3" name="TextBox 2">
            <a:extLst>
              <a:ext uri="{FF2B5EF4-FFF2-40B4-BE49-F238E27FC236}">
                <a16:creationId xmlns:a16="http://schemas.microsoft.com/office/drawing/2014/main" id="{8BB0F0CD-B726-F56F-8ACE-06DCEC486BAB}"/>
              </a:ext>
            </a:extLst>
          </p:cNvPr>
          <p:cNvSpPr txBox="1"/>
          <p:nvPr/>
        </p:nvSpPr>
        <p:spPr>
          <a:xfrm>
            <a:off x="6096000" y="166254"/>
            <a:ext cx="6096000" cy="6558101"/>
          </a:xfrm>
          <a:prstGeom prst="rect">
            <a:avLst/>
          </a:prstGeom>
          <a:noFill/>
        </p:spPr>
        <p:txBody>
          <a:bodyPr wrap="square" rtlCol="0">
            <a:noAutofit/>
          </a:bodyPr>
          <a:lstStyle/>
          <a:p>
            <a:pPr algn="l"/>
            <a:r>
              <a:rPr lang="hi-IN" sz="3800" b="0" i="0" dirty="0">
                <a:solidFill>
                  <a:srgbClr val="777A7B"/>
                </a:solidFill>
                <a:effectLst/>
                <a:latin typeface="Inter" panose="020B0502030000000004" pitchFamily="34" charset="0"/>
              </a:rPr>
              <a:t>25</a:t>
            </a:r>
            <a:r>
              <a:rPr lang="hi-IN" sz="3800" b="0" i="0" dirty="0">
                <a:solidFill>
                  <a:srgbClr val="121212"/>
                </a:solidFill>
                <a:effectLst/>
                <a:latin typeface="Inter" panose="020B0502030000000004" pitchFamily="34" charset="0"/>
              </a:rPr>
              <a:t>स्त्री ने उससे कहा, “मैं जानती हूँ कि मसीह जो ख्रिस्त कहलाता है, आनेवाला है; जब वह आएगा, तो हमें सब बातें बता देगा।”</a:t>
            </a:r>
          </a:p>
          <a:p>
            <a:pPr algn="l"/>
            <a:r>
              <a:rPr lang="hi-IN" sz="3800" b="0" i="0" dirty="0">
                <a:solidFill>
                  <a:srgbClr val="777A7B"/>
                </a:solidFill>
                <a:effectLst/>
                <a:latin typeface="Inter" panose="020B0502030000000004" pitchFamily="34" charset="0"/>
              </a:rPr>
              <a:t>26</a:t>
            </a:r>
            <a:r>
              <a:rPr lang="hi-IN" sz="3800" b="0" i="0" dirty="0">
                <a:solidFill>
                  <a:srgbClr val="121212"/>
                </a:solidFill>
                <a:effectLst/>
                <a:latin typeface="Inter" panose="020B0502030000000004" pitchFamily="34" charset="0"/>
              </a:rPr>
              <a:t>यीशु ने उससे कहा, “मैं जो तुझ से बोल रहा हूँ, वही हूँ।”</a:t>
            </a:r>
          </a:p>
        </p:txBody>
      </p:sp>
      <p:pic>
        <p:nvPicPr>
          <p:cNvPr id="6" name="Audio 5">
            <a:hlinkClick r:id="" action="ppaction://media"/>
            <a:extLst>
              <a:ext uri="{FF2B5EF4-FFF2-40B4-BE49-F238E27FC236}">
                <a16:creationId xmlns:a16="http://schemas.microsoft.com/office/drawing/2014/main" id="{6B1376E9-2BD1-854B-C28E-D6D4E2693C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43557953"/>
      </p:ext>
    </p:extLst>
  </p:cSld>
  <p:clrMapOvr>
    <a:masterClrMapping/>
  </p:clrMapOvr>
  <mc:AlternateContent xmlns:mc="http://schemas.openxmlformats.org/markup-compatibility/2006" xmlns:p14="http://schemas.microsoft.com/office/powerpoint/2010/main">
    <mc:Choice Requires="p14">
      <p:transition spd="slow" p14:dur="2000" advTm="18225"/>
    </mc:Choice>
    <mc:Fallback xmlns="">
      <p:transition spd="slow" advTm="18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01DD9C-FFC7-49E6-EF09-4B3329278E41}"/>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7F6C922-EB78-A7D8-E5B3-F310871E2FE5}"/>
              </a:ext>
            </a:extLst>
          </p:cNvPr>
          <p:cNvSpPr txBox="1"/>
          <p:nvPr/>
        </p:nvSpPr>
        <p:spPr>
          <a:xfrm>
            <a:off x="319265" y="330704"/>
            <a:ext cx="42690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25,26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294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27</a:t>
            </a:r>
            <a:r>
              <a:rPr lang="en-US" sz="3800" b="0" i="0">
                <a:solidFill>
                  <a:srgbClr val="121212"/>
                </a:solidFill>
                <a:effectLst/>
                <a:latin typeface="Inter" panose="020B0502030000000004" pitchFamily="34" charset="0"/>
              </a:rPr>
              <a:t>Just then His disciples returned and were surprised that He was speaking with a woman. But no one asked Him, “What do You want from her?” or “Why are You talking with her?”</a:t>
            </a:r>
            <a:endParaRPr lang="en-ZA" sz="3800" dirty="0"/>
          </a:p>
        </p:txBody>
      </p:sp>
      <p:sp>
        <p:nvSpPr>
          <p:cNvPr id="3" name="TextBox 2">
            <a:extLst>
              <a:ext uri="{FF2B5EF4-FFF2-40B4-BE49-F238E27FC236}">
                <a16:creationId xmlns:a16="http://schemas.microsoft.com/office/drawing/2014/main" id="{731F35BA-DC30-0FE3-A9C0-A3600400CA3C}"/>
              </a:ext>
            </a:extLst>
          </p:cNvPr>
          <p:cNvSpPr txBox="1"/>
          <p:nvPr/>
        </p:nvSpPr>
        <p:spPr>
          <a:xfrm>
            <a:off x="6096000" y="166254"/>
            <a:ext cx="6096000" cy="6558101"/>
          </a:xfrm>
          <a:prstGeom prst="rect">
            <a:avLst/>
          </a:prstGeom>
          <a:noFill/>
        </p:spPr>
        <p:txBody>
          <a:bodyPr wrap="square" rtlCol="0">
            <a:noAutofit/>
          </a:bodyPr>
          <a:lstStyle/>
          <a:p>
            <a:r>
              <a:rPr lang="en-IN" sz="4000" dirty="0"/>
              <a:t> </a:t>
            </a:r>
            <a:r>
              <a:rPr lang="hi-IN" sz="4000" b="0" i="0" dirty="0">
                <a:solidFill>
                  <a:srgbClr val="777A7B"/>
                </a:solidFill>
                <a:effectLst/>
                <a:latin typeface="Inter" panose="020B0502030000000004" pitchFamily="34" charset="0"/>
              </a:rPr>
              <a:t>27</a:t>
            </a:r>
            <a:r>
              <a:rPr lang="hi-IN" sz="4000" b="0" i="0" dirty="0">
                <a:solidFill>
                  <a:srgbClr val="121212"/>
                </a:solidFill>
                <a:effectLst/>
                <a:latin typeface="Inter" panose="020B0502030000000004" pitchFamily="34" charset="0"/>
              </a:rPr>
              <a:t>इतने में उसके चेले आ गए, और अचम्भा करने लगे कि वह स्त्री से बातें कर रहा है; फिर भी किसी ने न पूछा, “तू क्या चाहता है?” या “किस लिये उससे बातें करता है?”</a:t>
            </a:r>
            <a:endParaRPr lang="en-IN" sz="4000" dirty="0"/>
          </a:p>
        </p:txBody>
      </p:sp>
      <p:pic>
        <p:nvPicPr>
          <p:cNvPr id="30" name="Audio 29">
            <a:hlinkClick r:id="" action="ppaction://media"/>
            <a:extLst>
              <a:ext uri="{FF2B5EF4-FFF2-40B4-BE49-F238E27FC236}">
                <a16:creationId xmlns:a16="http://schemas.microsoft.com/office/drawing/2014/main" id="{B34CCD7E-B660-0654-C352-A753EFCF1D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17598300"/>
      </p:ext>
    </p:extLst>
  </p:cSld>
  <p:clrMapOvr>
    <a:masterClrMapping/>
  </p:clrMapOvr>
  <mc:AlternateContent xmlns:mc="http://schemas.openxmlformats.org/markup-compatibility/2006" xmlns:p14="http://schemas.microsoft.com/office/powerpoint/2010/main">
    <mc:Choice Requires="p14">
      <p:transition spd="slow" p14:dur="2000" advTm="16702"/>
    </mc:Choice>
    <mc:Fallback xmlns="">
      <p:transition spd="slow" advTm="16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AEF29D6-83EA-3A67-D9C5-8A65BB614940}"/>
              </a:ext>
            </a:extLst>
          </p:cNvPr>
          <p:cNvPicPr>
            <a:picLocks noChangeAspect="1"/>
          </p:cNvPicPr>
          <p:nvPr/>
        </p:nvPicPr>
        <p:blipFill>
          <a:blip r:embed="rId2"/>
          <a:stretch>
            <a:fillRect/>
          </a:stretch>
        </p:blipFill>
        <p:spPr>
          <a:xfrm flipH="1">
            <a:off x="0" y="-93260"/>
            <a:ext cx="12192000" cy="6951260"/>
          </a:xfrm>
          <a:prstGeom prst="rect">
            <a:avLst/>
          </a:prstGeom>
        </p:spPr>
      </p:pic>
      <p:sp>
        <p:nvSpPr>
          <p:cNvPr id="5" name="TextBox 4">
            <a:extLst>
              <a:ext uri="{FF2B5EF4-FFF2-40B4-BE49-F238E27FC236}">
                <a16:creationId xmlns:a16="http://schemas.microsoft.com/office/drawing/2014/main" id="{651CFFE1-9015-37E0-6619-1B3C1E826D95}"/>
              </a:ext>
            </a:extLst>
          </p:cNvPr>
          <p:cNvSpPr txBox="1"/>
          <p:nvPr/>
        </p:nvSpPr>
        <p:spPr>
          <a:xfrm>
            <a:off x="319265" y="330704"/>
            <a:ext cx="42690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27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60925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28</a:t>
            </a:r>
            <a:r>
              <a:rPr lang="en-US" sz="3600" b="0" i="0">
                <a:solidFill>
                  <a:srgbClr val="121212"/>
                </a:solidFill>
                <a:effectLst/>
                <a:latin typeface="Inter" panose="020B0502030000000004" pitchFamily="34" charset="0"/>
              </a:rPr>
              <a:t>Then the woman left her water jar, went back into the town, and said to the people, </a:t>
            </a:r>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“Come, see a man who told me everything I ever did. Could this be the Christ?” </a:t>
            </a:r>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So they left the town and made their way toward Jesus.</a:t>
            </a:r>
            <a:endParaRPr lang="en-ZA" sz="3600" dirty="0"/>
          </a:p>
        </p:txBody>
      </p:sp>
      <p:sp>
        <p:nvSpPr>
          <p:cNvPr id="3" name="TextBox 2">
            <a:extLst>
              <a:ext uri="{FF2B5EF4-FFF2-40B4-BE49-F238E27FC236}">
                <a16:creationId xmlns:a16="http://schemas.microsoft.com/office/drawing/2014/main" id="{82674852-8A44-6A87-064E-16C22086BF4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28</a:t>
            </a:r>
            <a:r>
              <a:rPr lang="hi-IN" sz="3600" b="0" i="0" dirty="0">
                <a:solidFill>
                  <a:srgbClr val="121212"/>
                </a:solidFill>
                <a:effectLst/>
                <a:latin typeface="Inter" panose="020B0502030000000004" pitchFamily="34" charset="0"/>
              </a:rPr>
              <a:t>तब स्त्री अपना घड़ा छोड़कर नगर में चली गई, और लोगों से कहने लगी, </a:t>
            </a:r>
            <a:r>
              <a:rPr lang="hi-IN" sz="3600" b="0" i="0" dirty="0">
                <a:solidFill>
                  <a:srgbClr val="777A7B"/>
                </a:solidFill>
                <a:effectLst/>
                <a:latin typeface="Inter" panose="020B0502030000000004" pitchFamily="34" charset="0"/>
              </a:rPr>
              <a:t>29</a:t>
            </a:r>
            <a:r>
              <a:rPr lang="hi-IN" sz="3600" b="0" i="0" dirty="0">
                <a:solidFill>
                  <a:srgbClr val="121212"/>
                </a:solidFill>
                <a:effectLst/>
                <a:latin typeface="Inter" panose="020B0502030000000004" pitchFamily="34" charset="0"/>
              </a:rPr>
              <a:t>“आओ, एक मनुष्य को देखो, जिसने सब कुछ जो मैंने किया मुझे बता दिया। कहीं यही तो मसीह नहीं है?” </a:t>
            </a:r>
            <a:r>
              <a:rPr lang="hi-IN" sz="3600" b="0" i="0" dirty="0">
                <a:solidFill>
                  <a:srgbClr val="777A7B"/>
                </a:solidFill>
                <a:effectLst/>
                <a:latin typeface="Inter" panose="020B0502030000000004" pitchFamily="34" charset="0"/>
              </a:rPr>
              <a:t>30</a:t>
            </a:r>
            <a:r>
              <a:rPr lang="hi-IN" sz="3600" b="0" i="0" dirty="0">
                <a:solidFill>
                  <a:srgbClr val="121212"/>
                </a:solidFill>
                <a:effectLst/>
                <a:latin typeface="Inter" panose="020B0502030000000004" pitchFamily="34" charset="0"/>
              </a:rPr>
              <a:t>तब वे नगर से निकलकर उसके पास आने लगे।</a:t>
            </a:r>
            <a:endParaRPr lang="en-IN" sz="3600" dirty="0"/>
          </a:p>
        </p:txBody>
      </p:sp>
      <p:pic>
        <p:nvPicPr>
          <p:cNvPr id="33" name="Audio 32">
            <a:hlinkClick r:id="" action="ppaction://media"/>
            <a:extLst>
              <a:ext uri="{FF2B5EF4-FFF2-40B4-BE49-F238E27FC236}">
                <a16:creationId xmlns:a16="http://schemas.microsoft.com/office/drawing/2014/main" id="{EDCC2F2A-7A25-EBD9-FFAF-AF754AC904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9202124"/>
      </p:ext>
    </p:extLst>
  </p:cSld>
  <p:clrMapOvr>
    <a:masterClrMapping/>
  </p:clrMapOvr>
  <mc:AlternateContent xmlns:mc="http://schemas.openxmlformats.org/markup-compatibility/2006" xmlns:p14="http://schemas.microsoft.com/office/powerpoint/2010/main">
    <mc:Choice Requires="p14">
      <p:transition spd="slow" p14:dur="2000" advTm="19684"/>
    </mc:Choice>
    <mc:Fallback xmlns="">
      <p:transition spd="slow" advTm="19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5C44AA-3B56-2BE5-A9E3-7AD219153157}"/>
              </a:ext>
            </a:extLst>
          </p:cNvPr>
          <p:cNvPicPr>
            <a:picLocks noChangeAspect="1"/>
          </p:cNvPicPr>
          <p:nvPr/>
        </p:nvPicPr>
        <p:blipFill rotWithShape="1">
          <a:blip r:embed="rId2"/>
          <a:srcRect t="2170" b="52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2F729F6-805F-624F-CF2A-C03B00FB6B1E}"/>
              </a:ext>
            </a:extLst>
          </p:cNvPr>
          <p:cNvSpPr txBox="1"/>
          <p:nvPr/>
        </p:nvSpPr>
        <p:spPr>
          <a:xfrm>
            <a:off x="319265" y="5866090"/>
            <a:ext cx="42690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28,29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30121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39</a:t>
            </a:r>
            <a:r>
              <a:rPr lang="en-US" sz="4000" b="0" i="0" dirty="0">
                <a:solidFill>
                  <a:srgbClr val="121212"/>
                </a:solidFill>
                <a:effectLst/>
                <a:latin typeface="Arial" panose="020B0604020202020204" pitchFamily="34" charset="0"/>
              </a:rPr>
              <a:t>From that city many of the Samaritans believed in him because of the word of the woman, who testified, “He told me everything that I have done.”</a:t>
            </a:r>
            <a:endParaRPr lang="en-ZA" sz="1600" dirty="0"/>
          </a:p>
        </p:txBody>
      </p:sp>
      <p:sp>
        <p:nvSpPr>
          <p:cNvPr id="3" name="TextBox 2">
            <a:extLst>
              <a:ext uri="{FF2B5EF4-FFF2-40B4-BE49-F238E27FC236}">
                <a16:creationId xmlns:a16="http://schemas.microsoft.com/office/drawing/2014/main" id="{ACEF954B-86A0-749A-6B85-3C2BED516E6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39</a:t>
            </a:r>
            <a:r>
              <a:rPr lang="hi-IN" sz="3600" b="0" i="0" dirty="0">
                <a:solidFill>
                  <a:srgbClr val="121212"/>
                </a:solidFill>
                <a:effectLst/>
                <a:latin typeface="Inter" panose="020B0502030000000004" pitchFamily="34" charset="0"/>
              </a:rPr>
              <a:t>और उस नगर के बहुत से सामरियों ने उस स्त्री के कहने से यीशु पर विश्वास किया; जिसने यह गवाही दी थी, कि उसने सब कुछ जो मैंने किया है, मुझे बता दिया। </a:t>
            </a:r>
            <a:endParaRPr lang="en-IN" sz="3600" dirty="0"/>
          </a:p>
        </p:txBody>
      </p:sp>
      <p:pic>
        <p:nvPicPr>
          <p:cNvPr id="19" name="Audio 18">
            <a:hlinkClick r:id="" action="ppaction://media"/>
            <a:extLst>
              <a:ext uri="{FF2B5EF4-FFF2-40B4-BE49-F238E27FC236}">
                <a16:creationId xmlns:a16="http://schemas.microsoft.com/office/drawing/2014/main" id="{E3B7A289-58C1-7AE9-E08D-BB52A4F8C2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7054607"/>
      </p:ext>
    </p:extLst>
  </p:cSld>
  <p:clrMapOvr>
    <a:masterClrMapping/>
  </p:clrMapOvr>
  <mc:AlternateContent xmlns:mc="http://schemas.openxmlformats.org/markup-compatibility/2006" xmlns:p14="http://schemas.microsoft.com/office/powerpoint/2010/main">
    <mc:Choice Requires="p14">
      <p:transition spd="slow" p14:dur="2000" advTm="14276"/>
    </mc:Choice>
    <mc:Fallback xmlns="">
      <p:transition spd="slow" advTm="14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6B6207-9C88-AB9D-60D4-BB54A34B0A63}"/>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F9ED149-A7D7-58EF-E313-DA8D48FF03FC}"/>
              </a:ext>
            </a:extLst>
          </p:cNvPr>
          <p:cNvSpPr txBox="1"/>
          <p:nvPr/>
        </p:nvSpPr>
        <p:spPr>
          <a:xfrm>
            <a:off x="319265" y="330704"/>
            <a:ext cx="42690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39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5828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40</a:t>
            </a:r>
            <a:r>
              <a:rPr lang="en-US" sz="4000" b="0" i="0">
                <a:solidFill>
                  <a:srgbClr val="121212"/>
                </a:solidFill>
                <a:effectLst/>
                <a:latin typeface="Inter" panose="020B0502030000000004" pitchFamily="34" charset="0"/>
              </a:rPr>
              <a:t>So when the Samaritans came to Him, they asked Him to stay with them, and He stayed two days.</a:t>
            </a:r>
          </a:p>
          <a:p>
            <a:pPr algn="l"/>
            <a:r>
              <a:rPr lang="en-US" sz="4000" b="0" i="0">
                <a:solidFill>
                  <a:srgbClr val="777A7B"/>
                </a:solidFill>
                <a:effectLst/>
                <a:latin typeface="Inter" panose="020B0502030000000004" pitchFamily="34" charset="0"/>
              </a:rPr>
              <a:t>41</a:t>
            </a:r>
            <a:r>
              <a:rPr lang="en-US" sz="4000" b="0" i="0">
                <a:solidFill>
                  <a:srgbClr val="121212"/>
                </a:solidFill>
                <a:effectLst/>
                <a:latin typeface="Inter" panose="020B0502030000000004" pitchFamily="34" charset="0"/>
              </a:rPr>
              <a:t>And many more believed because of His message.</a:t>
            </a:r>
          </a:p>
        </p:txBody>
      </p:sp>
      <p:sp>
        <p:nvSpPr>
          <p:cNvPr id="3" name="TextBox 2">
            <a:extLst>
              <a:ext uri="{FF2B5EF4-FFF2-40B4-BE49-F238E27FC236}">
                <a16:creationId xmlns:a16="http://schemas.microsoft.com/office/drawing/2014/main" id="{0B0E5D0A-4F19-A780-E157-20D0B555E3D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40</a:t>
            </a:r>
            <a:r>
              <a:rPr lang="hi-IN" sz="3600" b="0" i="0" dirty="0">
                <a:solidFill>
                  <a:srgbClr val="121212"/>
                </a:solidFill>
                <a:effectLst/>
                <a:latin typeface="Inter" panose="020B0502030000000004" pitchFamily="34" charset="0"/>
              </a:rPr>
              <a:t>तब जब ये सामरी उसके पास आए, तो उससे विनती करने लगे कि हमारे यहाँ रह, और वह वहाँ दो दिन तक रहा। </a:t>
            </a:r>
            <a:r>
              <a:rPr lang="hi-IN" sz="3600" b="0" i="0" dirty="0">
                <a:solidFill>
                  <a:srgbClr val="777A7B"/>
                </a:solidFill>
                <a:effectLst/>
                <a:latin typeface="Inter" panose="020B0502030000000004" pitchFamily="34" charset="0"/>
              </a:rPr>
              <a:t>41</a:t>
            </a:r>
            <a:r>
              <a:rPr lang="hi-IN" sz="3600" b="0" i="0" dirty="0">
                <a:solidFill>
                  <a:srgbClr val="121212"/>
                </a:solidFill>
                <a:effectLst/>
                <a:latin typeface="Inter" panose="020B0502030000000004" pitchFamily="34" charset="0"/>
              </a:rPr>
              <a:t>और उसके वचन के कारण और भी बहुतों ने विश्वास किया।</a:t>
            </a:r>
            <a:endParaRPr lang="en-IN" sz="3600" dirty="0"/>
          </a:p>
        </p:txBody>
      </p:sp>
      <p:pic>
        <p:nvPicPr>
          <p:cNvPr id="6" name="Audio 5">
            <a:hlinkClick r:id="" action="ppaction://media"/>
            <a:extLst>
              <a:ext uri="{FF2B5EF4-FFF2-40B4-BE49-F238E27FC236}">
                <a16:creationId xmlns:a16="http://schemas.microsoft.com/office/drawing/2014/main" id="{24F95D84-60BD-BECA-D83A-92CF15C1E2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77786685"/>
      </p:ext>
    </p:extLst>
  </p:cSld>
  <p:clrMapOvr>
    <a:masterClrMapping/>
  </p:clrMapOvr>
  <mc:AlternateContent xmlns:mc="http://schemas.openxmlformats.org/markup-compatibility/2006" xmlns:p14="http://schemas.microsoft.com/office/powerpoint/2010/main">
    <mc:Choice Requires="p14">
      <p:transition spd="slow" p14:dur="2000" advTm="10544"/>
    </mc:Choice>
    <mc:Fallback xmlns="">
      <p:transition spd="slow" advTm="10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6761467-9FF1-7335-159D-A944E876CDD3}"/>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012F68A-961E-ECC2-526C-B032E96BAC20}"/>
              </a:ext>
            </a:extLst>
          </p:cNvPr>
          <p:cNvSpPr txBox="1"/>
          <p:nvPr/>
        </p:nvSpPr>
        <p:spPr>
          <a:xfrm>
            <a:off x="572344" y="4099073"/>
            <a:ext cx="7309242" cy="1575072"/>
          </a:xfrm>
          <a:prstGeom prst="rect">
            <a:avLst/>
          </a:prstGeom>
          <a:noFill/>
        </p:spPr>
        <p:txBody>
          <a:bodyPr wrap="square" rtlCol="0">
            <a:noAutofit/>
          </a:bodyPr>
          <a:lstStyle/>
          <a:p>
            <a:r>
              <a:rPr lang="hi-IN" sz="4800" b="0" i="0" u="none" strike="noStrike" baseline="0" dirty="0">
                <a:solidFill>
                  <a:schemeClr val="bg1"/>
                </a:solidFill>
                <a:latin typeface="TimesNewRomanPSMT"/>
              </a:rPr>
              <a:t>सामरी औरत से यीशु की बातचीत - यूहन्ना 4:1-42</a:t>
            </a:r>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271E8E1-99CF-FA5D-3FA5-B6D9D40AB70D}"/>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BDFEC458-17D4-8A70-5F97-33677C05F2AB}"/>
              </a:ext>
            </a:extLst>
          </p:cNvPr>
          <p:cNvSpPr txBox="1"/>
          <p:nvPr/>
        </p:nvSpPr>
        <p:spPr>
          <a:xfrm>
            <a:off x="319265" y="330704"/>
            <a:ext cx="42690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4:4</a:t>
            </a:r>
            <a:r>
              <a:rPr lang="en-US" sz="2800" b="0" i="0" u="none" strike="noStrike" baseline="0" dirty="0">
                <a:solidFill>
                  <a:schemeClr val="bg1"/>
                </a:solidFill>
                <a:latin typeface="Mangal" panose="02040503050203030202" pitchFamily="18" charset="0"/>
                <a:cs typeface="Mangal" panose="02040503050203030202" pitchFamily="18" charset="0"/>
              </a:rPr>
              <a:t>0,41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4158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Now He had to pass through Samaria. </a:t>
            </a:r>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So He came to a town of Samaria called Sychar, near the plot of ground that Jacob had given to his son Joseph. </a:t>
            </a:r>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Since Jacob’s well was there, Jesus, weary from His journey, sat down by the well. It was about the sixth hour.</a:t>
            </a:r>
            <a:endParaRPr lang="en-ZA" dirty="0"/>
          </a:p>
        </p:txBody>
      </p:sp>
      <p:sp>
        <p:nvSpPr>
          <p:cNvPr id="2" name="TextBox 1">
            <a:extLst>
              <a:ext uri="{FF2B5EF4-FFF2-40B4-BE49-F238E27FC236}">
                <a16:creationId xmlns:a16="http://schemas.microsoft.com/office/drawing/2014/main" id="{AE26FAD0-9EDF-890F-1B20-32B8D4296252}"/>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4</a:t>
            </a:r>
            <a:r>
              <a:rPr lang="hi-IN" sz="3200" b="0" i="0" dirty="0">
                <a:solidFill>
                  <a:srgbClr val="121212"/>
                </a:solidFill>
                <a:effectLst/>
                <a:latin typeface="Inter" panose="020B0502030000000004" pitchFamily="34" charset="0"/>
              </a:rPr>
              <a:t> और उसको सामरिया से होकर जाना अवश्य था। </a:t>
            </a:r>
            <a:r>
              <a:rPr lang="hi-IN" sz="3200" b="0" i="0" dirty="0">
                <a:solidFill>
                  <a:schemeClr val="bg1">
                    <a:lumMod val="50000"/>
                  </a:schemeClr>
                </a:solidFill>
                <a:effectLst/>
                <a:latin typeface="Inter" panose="020B0502030000000004" pitchFamily="34" charset="0"/>
              </a:rPr>
              <a:t>5</a:t>
            </a:r>
            <a:r>
              <a:rPr lang="hi-IN" sz="3200" b="0" i="0" dirty="0">
                <a:solidFill>
                  <a:srgbClr val="121212"/>
                </a:solidFill>
                <a:effectLst/>
                <a:latin typeface="Inter" panose="020B0502030000000004" pitchFamily="34" charset="0"/>
              </a:rPr>
              <a:t> इसलिए वह सूखार</a:t>
            </a:r>
            <a:r>
              <a:rPr lang="en-US" sz="3200" b="0" i="0" dirty="0">
                <a:solidFill>
                  <a:srgbClr val="121212"/>
                </a:solidFill>
                <a:effectLst/>
                <a:latin typeface="Inter" panose="020B0502030000000004" pitchFamily="34" charset="0"/>
              </a:rPr>
              <a:t>a </a:t>
            </a:r>
            <a:r>
              <a:rPr lang="hi-IN" sz="3200" b="0" i="0" dirty="0">
                <a:solidFill>
                  <a:srgbClr val="121212"/>
                </a:solidFill>
                <a:effectLst/>
                <a:latin typeface="Inter" panose="020B0502030000000004" pitchFamily="34" charset="0"/>
              </a:rPr>
              <a:t>नामक सामरिया के एक नगर तक आया, जो उस भूमि के पास है जिसे याकूब ने अपने पुत्र यूसुफ को दिया था। </a:t>
            </a:r>
            <a:r>
              <a:rPr lang="hi-IN" sz="3200" b="0" i="0" dirty="0">
                <a:solidFill>
                  <a:schemeClr val="bg1">
                    <a:lumMod val="50000"/>
                  </a:schemeClr>
                </a:solidFill>
                <a:effectLst/>
                <a:latin typeface="Inter" panose="020B0502030000000004" pitchFamily="34" charset="0"/>
              </a:rPr>
              <a:t>6</a:t>
            </a:r>
            <a:r>
              <a:rPr lang="hi-IN" sz="3200" b="0" i="0" dirty="0">
                <a:solidFill>
                  <a:srgbClr val="121212"/>
                </a:solidFill>
                <a:effectLst/>
                <a:latin typeface="Inter" panose="020B0502030000000004" pitchFamily="34" charset="0"/>
              </a:rPr>
              <a:t> और याकूब का कुआँ भी वहीं था। यीशु मार्ग का थका हुआ उस कुएँ पर ऐसे ही बैठ गया। और यह बात दोपहर के समय हुई।</a:t>
            </a:r>
            <a:endParaRPr lang="en-IN" sz="3200" dirty="0"/>
          </a:p>
        </p:txBody>
      </p:sp>
      <p:pic>
        <p:nvPicPr>
          <p:cNvPr id="31" name="Audio 30">
            <a:hlinkClick r:id="" action="ppaction://media"/>
            <a:extLst>
              <a:ext uri="{FF2B5EF4-FFF2-40B4-BE49-F238E27FC236}">
                <a16:creationId xmlns:a16="http://schemas.microsoft.com/office/drawing/2014/main" id="{F5495E6C-37FD-4E4C-D508-40897FC7DB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31551"/>
    </mc:Choice>
    <mc:Fallback xmlns="">
      <p:transition spd="slow" advTm="31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A93B4A3-38BF-093A-4CA9-A4B713438BC5}"/>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C8ADB5C-43E8-FB86-DE6E-1C082BCDD369}"/>
              </a:ext>
            </a:extLst>
          </p:cNvPr>
          <p:cNvSpPr txBox="1"/>
          <p:nvPr/>
        </p:nvSpPr>
        <p:spPr>
          <a:xfrm>
            <a:off x="319265" y="330704"/>
            <a:ext cx="42690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4:4-6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When a Samaritan woman came to draw water, Jesus said to her, “Give Me a drink.” </a:t>
            </a:r>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(His disciples had gone into the town to buy food.)</a:t>
            </a:r>
            <a:endParaRPr lang="en-ZA" sz="1600" dirty="0"/>
          </a:p>
        </p:txBody>
      </p:sp>
      <p:sp>
        <p:nvSpPr>
          <p:cNvPr id="3" name="TextBox 2">
            <a:extLst>
              <a:ext uri="{FF2B5EF4-FFF2-40B4-BE49-F238E27FC236}">
                <a16:creationId xmlns:a16="http://schemas.microsoft.com/office/drawing/2014/main" id="{143691E9-3CBA-2609-DC2A-68B0274DD9AB}"/>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7</a:t>
            </a:r>
            <a:r>
              <a:rPr lang="hi-IN" sz="4000" b="0" i="0" dirty="0">
                <a:solidFill>
                  <a:srgbClr val="121212"/>
                </a:solidFill>
                <a:effectLst/>
                <a:latin typeface="Inter" panose="020B0502030000000004" pitchFamily="34" charset="0"/>
              </a:rPr>
              <a:t>इतने में एक सामरी स्त्री जल भरने को आई। यीशु ने उससे कहा, “मुझे पानी पिला।” </a:t>
            </a:r>
            <a:r>
              <a:rPr lang="hi-IN" sz="4000" b="0" i="0" dirty="0">
                <a:solidFill>
                  <a:schemeClr val="bg1">
                    <a:lumMod val="50000"/>
                  </a:schemeClr>
                </a:solidFill>
                <a:effectLst/>
                <a:latin typeface="Inter" panose="020B0502030000000004" pitchFamily="34" charset="0"/>
              </a:rPr>
              <a:t>8</a:t>
            </a:r>
            <a:r>
              <a:rPr lang="hi-IN" sz="4000" b="0" i="0" dirty="0">
                <a:solidFill>
                  <a:srgbClr val="121212"/>
                </a:solidFill>
                <a:effectLst/>
                <a:latin typeface="Inter" panose="020B0502030000000004" pitchFamily="34" charset="0"/>
              </a:rPr>
              <a:t> क्योंकि उसके चेले तो नगर में भोजन मोल लेने को गए थे।</a:t>
            </a:r>
            <a:endParaRPr lang="en-IN" sz="4000" dirty="0"/>
          </a:p>
        </p:txBody>
      </p:sp>
      <p:pic>
        <p:nvPicPr>
          <p:cNvPr id="6" name="Audio 5">
            <a:hlinkClick r:id="" action="ppaction://media"/>
            <a:extLst>
              <a:ext uri="{FF2B5EF4-FFF2-40B4-BE49-F238E27FC236}">
                <a16:creationId xmlns:a16="http://schemas.microsoft.com/office/drawing/2014/main" id="{957EB5AF-5D32-1C20-D8CD-1275C5D827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5189"/>
    </mc:Choice>
    <mc:Fallback xmlns="">
      <p:transition spd="slow" advTm="15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C1D503-486F-F5FA-547B-361C540B30B6}"/>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7FFF877-9BF7-7ED3-79C3-5AE2FD1DE2A5}"/>
              </a:ext>
            </a:extLst>
          </p:cNvPr>
          <p:cNvSpPr txBox="1"/>
          <p:nvPr/>
        </p:nvSpPr>
        <p:spPr>
          <a:xfrm>
            <a:off x="319265" y="330704"/>
            <a:ext cx="4269060"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4:</a:t>
            </a:r>
            <a:r>
              <a:rPr lang="en-US" sz="2800" b="0" i="0" u="none" strike="noStrike" baseline="0" dirty="0">
                <a:solidFill>
                  <a:schemeClr val="bg1"/>
                </a:solidFill>
                <a:latin typeface="Mangal" panose="02040503050203030202" pitchFamily="18" charset="0"/>
                <a:cs typeface="Mangal" panose="02040503050203030202" pitchFamily="18" charset="0"/>
              </a:rPr>
              <a:t>7,8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“You are a Jew,” said the woman. “How can You ask for a drink from me, a Samaritan woman?” (For Jews do not associate with Samaritans.)</a:t>
            </a:r>
            <a:endParaRPr lang="en-ZA" dirty="0"/>
          </a:p>
        </p:txBody>
      </p:sp>
      <p:sp>
        <p:nvSpPr>
          <p:cNvPr id="2" name="TextBox 1">
            <a:extLst>
              <a:ext uri="{FF2B5EF4-FFF2-40B4-BE49-F238E27FC236}">
                <a16:creationId xmlns:a16="http://schemas.microsoft.com/office/drawing/2014/main" id="{9ACBB1A0-D52B-493C-DE1A-B29575BB985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9</a:t>
            </a:r>
            <a:r>
              <a:rPr lang="hi-IN" sz="3600" b="0" i="0" dirty="0">
                <a:solidFill>
                  <a:srgbClr val="121212"/>
                </a:solidFill>
                <a:effectLst/>
                <a:latin typeface="Inter" panose="020B0502030000000004" pitchFamily="34" charset="0"/>
              </a:rPr>
              <a:t>उस सामरी स्त्री ने उससे कहा, “तू यहूदी होकर मुझ सामरी स्त्री से पानी क्यों माँगता है?” क्योंकि यहूदी सामरियों के साथ किसी प्रकार का व्यवहार नहीं रखते।</a:t>
            </a:r>
            <a:endParaRPr lang="en-IN" sz="3600" dirty="0"/>
          </a:p>
        </p:txBody>
      </p:sp>
      <p:pic>
        <p:nvPicPr>
          <p:cNvPr id="32" name="Audio 31">
            <a:hlinkClick r:id="" action="ppaction://media"/>
            <a:extLst>
              <a:ext uri="{FF2B5EF4-FFF2-40B4-BE49-F238E27FC236}">
                <a16:creationId xmlns:a16="http://schemas.microsoft.com/office/drawing/2014/main" id="{A546DD26-5B5A-CA49-D264-FBCF8E54A9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7444"/>
    </mc:Choice>
    <mc:Fallback xmlns="">
      <p:transition spd="slow" advTm="17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TotalTime>
  <Words>1798</Words>
  <Application>Microsoft Office PowerPoint</Application>
  <PresentationFormat>Widescreen</PresentationFormat>
  <Paragraphs>85</Paragraphs>
  <Slides>40</Slides>
  <Notes>1</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33-5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98</cp:revision>
  <dcterms:created xsi:type="dcterms:W3CDTF">2021-07-20T09:23:46Z</dcterms:created>
  <dcterms:modified xsi:type="dcterms:W3CDTF">2024-08-05T08:12:47Z</dcterms:modified>
</cp:coreProperties>
</file>