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8" r:id="rId2"/>
    <p:sldId id="439" r:id="rId3"/>
    <p:sldId id="440" r:id="rId4"/>
    <p:sldId id="47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70" r:id="rId13"/>
    <p:sldId id="450" r:id="rId14"/>
    <p:sldId id="451" r:id="rId15"/>
    <p:sldId id="452" r:id="rId16"/>
    <p:sldId id="4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BC377-5E7E-4F69-AD8E-A4AD76C1BDA9}" v="74" dt="2023-12-28T06:44:59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1205" autoAdjust="0"/>
  </p:normalViewPr>
  <p:slideViewPr>
    <p:cSldViewPr snapToGrid="0">
      <p:cViewPr varScale="1">
        <p:scale>
          <a:sx n="54" d="100"/>
          <a:sy n="54" d="100"/>
        </p:scale>
        <p:origin x="114" y="107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9F64076A-F4F7-4BFD-9868-30B924F81E7C}"/>
    <pc:docChg chg="custSel modSld">
      <pc:chgData name="Leonie Smith" userId="fed1330f33f5650e" providerId="LiveId" clId="{9F64076A-F4F7-4BFD-9868-30B924F81E7C}" dt="2023-01-13T08:28:10.164" v="35"/>
      <pc:docMkLst>
        <pc:docMk/>
      </pc:docMkLst>
      <pc:sldChg chg="addSp delSp modSp mod modTransition">
        <pc:chgData name="Leonie Smith" userId="fed1330f33f5650e" providerId="LiveId" clId="{9F64076A-F4F7-4BFD-9868-30B924F81E7C}" dt="2023-01-09T13:28:26.145" v="11"/>
        <pc:sldMkLst>
          <pc:docMk/>
          <pc:sldMk cId="3759221820" sldId="439"/>
        </pc:sldMkLst>
        <pc:spChg chg="del">
          <ac:chgData name="Leonie Smith" userId="fed1330f33f5650e" providerId="LiveId" clId="{9F64076A-F4F7-4BFD-9868-30B924F81E7C}" dt="2023-01-09T13:27:20.835" v="0" actId="21"/>
          <ac:spMkLst>
            <pc:docMk/>
            <pc:sldMk cId="3759221820" sldId="439"/>
            <ac:spMk id="2" creationId="{904CBA6A-E4FA-F1F2-E318-FAF5C2F2F958}"/>
          </ac:spMkLst>
        </pc:spChg>
        <pc:spChg chg="add mod">
          <ac:chgData name="Leonie Smith" userId="fed1330f33f5650e" providerId="LiveId" clId="{9F64076A-F4F7-4BFD-9868-30B924F81E7C}" dt="2023-01-09T13:28:12.989" v="10"/>
          <ac:spMkLst>
            <pc:docMk/>
            <pc:sldMk cId="3759221820" sldId="439"/>
            <ac:spMk id="5" creationId="{A2828D7B-DE58-E8ED-13A7-2C41721F038D}"/>
          </ac:spMkLst>
        </pc:spChg>
      </pc:sldChg>
      <pc:sldChg chg="delSp modSp mod modTransition modAnim">
        <pc:chgData name="Leonie Smith" userId="fed1330f33f5650e" providerId="LiveId" clId="{9F64076A-F4F7-4BFD-9868-30B924F81E7C}" dt="2023-01-09T13:28:51.654" v="12" actId="21"/>
        <pc:sldMkLst>
          <pc:docMk/>
          <pc:sldMk cId="923867738" sldId="440"/>
        </pc:sldMkLst>
        <pc:spChg chg="mod">
          <ac:chgData name="Leonie Smith" userId="fed1330f33f5650e" providerId="LiveId" clId="{9F64076A-F4F7-4BFD-9868-30B924F81E7C}" dt="2023-01-09T13:27:28.298" v="2" actId="21"/>
          <ac:spMkLst>
            <pc:docMk/>
            <pc:sldMk cId="923867738" sldId="440"/>
            <ac:spMk id="4" creationId="{9A13E2D8-2F59-44C1-B1D2-79C300C26DD4}"/>
          </ac:spMkLst>
        </pc:spChg>
        <pc:spChg chg="del">
          <ac:chgData name="Leonie Smith" userId="fed1330f33f5650e" providerId="LiveId" clId="{9F64076A-F4F7-4BFD-9868-30B924F81E7C}" dt="2023-01-09T13:28:51.654" v="12" actId="21"/>
          <ac:spMkLst>
            <pc:docMk/>
            <pc:sldMk cId="923867738" sldId="440"/>
            <ac:spMk id="6" creationId="{416C064E-628E-47C0-A712-DB178FE9901E}"/>
          </ac:spMkLst>
        </pc:spChg>
        <pc:picChg chg="del">
          <ac:chgData name="Leonie Smith" userId="fed1330f33f5650e" providerId="LiveId" clId="{9F64076A-F4F7-4BFD-9868-30B924F81E7C}" dt="2023-01-09T13:28:26.145" v="11"/>
          <ac:picMkLst>
            <pc:docMk/>
            <pc:sldMk cId="923867738" sldId="440"/>
            <ac:picMk id="11" creationId="{4A3BAB5F-83ED-CA6A-E2C4-5A573132744B}"/>
          </ac:picMkLst>
        </pc:picChg>
      </pc:sldChg>
      <pc:sldChg chg="delSp mod modTransition modAnim">
        <pc:chgData name="Leonie Smith" userId="fed1330f33f5650e" providerId="LiveId" clId="{9F64076A-F4F7-4BFD-9868-30B924F81E7C}" dt="2023-01-09T13:28:59.181" v="13" actId="21"/>
        <pc:sldMkLst>
          <pc:docMk/>
          <pc:sldMk cId="2180228365" sldId="442"/>
        </pc:sldMkLst>
        <pc:spChg chg="del">
          <ac:chgData name="Leonie Smith" userId="fed1330f33f5650e" providerId="LiveId" clId="{9F64076A-F4F7-4BFD-9868-30B924F81E7C}" dt="2023-01-09T13:28:59.181" v="13" actId="21"/>
          <ac:spMkLst>
            <pc:docMk/>
            <pc:sldMk cId="2180228365" sldId="442"/>
            <ac:spMk id="6" creationId="{416C064E-628E-47C0-A712-DB178FE9901E}"/>
          </ac:spMkLst>
        </pc:spChg>
        <pc:picChg chg="del">
          <ac:chgData name="Leonie Smith" userId="fed1330f33f5650e" providerId="LiveId" clId="{9F64076A-F4F7-4BFD-9868-30B924F81E7C}" dt="2023-01-09T13:28:26.145" v="11"/>
          <ac:picMkLst>
            <pc:docMk/>
            <pc:sldMk cId="2180228365" sldId="442"/>
            <ac:picMk id="16" creationId="{81A3D7F8-F9F3-29A6-0A3D-9BCCBD179710}"/>
          </ac:picMkLst>
        </pc:picChg>
      </pc:sldChg>
      <pc:sldChg chg="delSp modSp mod modTransition">
        <pc:chgData name="Leonie Smith" userId="fed1330f33f5650e" providerId="LiveId" clId="{9F64076A-F4F7-4BFD-9868-30B924F81E7C}" dt="2023-01-09T13:29:58.557" v="29"/>
        <pc:sldMkLst>
          <pc:docMk/>
          <pc:sldMk cId="3095902142" sldId="443"/>
        </pc:sldMkLst>
        <pc:spChg chg="mod">
          <ac:chgData name="Leonie Smith" userId="fed1330f33f5650e" providerId="LiveId" clId="{9F64076A-F4F7-4BFD-9868-30B924F81E7C}" dt="2023-01-09T13:29:58.557" v="29"/>
          <ac:spMkLst>
            <pc:docMk/>
            <pc:sldMk cId="3095902142" sldId="443"/>
            <ac:spMk id="2" creationId="{EE7A9479-BC8E-9109-5EA4-CA56EA4228E4}"/>
          </ac:spMkLst>
        </pc:spChg>
        <pc:spChg chg="del">
          <ac:chgData name="Leonie Smith" userId="fed1330f33f5650e" providerId="LiveId" clId="{9F64076A-F4F7-4BFD-9868-30B924F81E7C}" dt="2023-01-09T13:29:02.066" v="14" actId="21"/>
          <ac:spMkLst>
            <pc:docMk/>
            <pc:sldMk cId="3095902142" sldId="443"/>
            <ac:spMk id="4" creationId="{9A13E2D8-2F59-44C1-B1D2-79C300C26DD4}"/>
          </ac:spMkLst>
        </pc:spChg>
        <pc:spChg chg="del">
          <ac:chgData name="Leonie Smith" userId="fed1330f33f5650e" providerId="LiveId" clId="{9F64076A-F4F7-4BFD-9868-30B924F81E7C}" dt="2023-01-09T13:29:04.054" v="15" actId="21"/>
          <ac:spMkLst>
            <pc:docMk/>
            <pc:sldMk cId="3095902142" sldId="443"/>
            <ac:spMk id="6" creationId="{416C064E-628E-47C0-A712-DB178FE9901E}"/>
          </ac:spMkLst>
        </pc:spChg>
      </pc:sldChg>
      <pc:sldChg chg="delSp mod modTransition modAnim">
        <pc:chgData name="Leonie Smith" userId="fed1330f33f5650e" providerId="LiveId" clId="{9F64076A-F4F7-4BFD-9868-30B924F81E7C}" dt="2023-01-09T13:29:09.545" v="16" actId="21"/>
        <pc:sldMkLst>
          <pc:docMk/>
          <pc:sldMk cId="1718612039" sldId="444"/>
        </pc:sldMkLst>
        <pc:spChg chg="del">
          <ac:chgData name="Leonie Smith" userId="fed1330f33f5650e" providerId="LiveId" clId="{9F64076A-F4F7-4BFD-9868-30B924F81E7C}" dt="2023-01-09T13:29:09.545" v="16" actId="21"/>
          <ac:spMkLst>
            <pc:docMk/>
            <pc:sldMk cId="1718612039" sldId="444"/>
            <ac:spMk id="6" creationId="{416C064E-628E-47C0-A712-DB178FE9901E}"/>
          </ac:spMkLst>
        </pc:spChg>
        <pc:picChg chg="del">
          <ac:chgData name="Leonie Smith" userId="fed1330f33f5650e" providerId="LiveId" clId="{9F64076A-F4F7-4BFD-9868-30B924F81E7C}" dt="2023-01-09T13:28:26.145" v="11"/>
          <ac:picMkLst>
            <pc:docMk/>
            <pc:sldMk cId="1718612039" sldId="444"/>
            <ac:picMk id="20" creationId="{CD389E0B-EE80-FE4B-8364-921A293E6B93}"/>
          </ac:picMkLst>
        </pc:picChg>
      </pc:sldChg>
      <pc:sldChg chg="delSp modSp mod modTransition">
        <pc:chgData name="Leonie Smith" userId="fed1330f33f5650e" providerId="LiveId" clId="{9F64076A-F4F7-4BFD-9868-30B924F81E7C}" dt="2023-01-09T13:30:04.419" v="30"/>
        <pc:sldMkLst>
          <pc:docMk/>
          <pc:sldMk cId="2166098122" sldId="445"/>
        </pc:sldMkLst>
        <pc:spChg chg="mod">
          <ac:chgData name="Leonie Smith" userId="fed1330f33f5650e" providerId="LiveId" clId="{9F64076A-F4F7-4BFD-9868-30B924F81E7C}" dt="2023-01-09T13:30:04.419" v="30"/>
          <ac:spMkLst>
            <pc:docMk/>
            <pc:sldMk cId="2166098122" sldId="445"/>
            <ac:spMk id="2" creationId="{E4B30160-3963-ACBD-0FAE-5E9AFBB3F216}"/>
          </ac:spMkLst>
        </pc:spChg>
        <pc:spChg chg="del">
          <ac:chgData name="Leonie Smith" userId="fed1330f33f5650e" providerId="LiveId" clId="{9F64076A-F4F7-4BFD-9868-30B924F81E7C}" dt="2023-01-09T13:29:11.885" v="17" actId="21"/>
          <ac:spMkLst>
            <pc:docMk/>
            <pc:sldMk cId="2166098122" sldId="445"/>
            <ac:spMk id="4" creationId="{9A13E2D8-2F59-44C1-B1D2-79C300C26DD4}"/>
          </ac:spMkLst>
        </pc:spChg>
        <pc:spChg chg="del">
          <ac:chgData name="Leonie Smith" userId="fed1330f33f5650e" providerId="LiveId" clId="{9F64076A-F4F7-4BFD-9868-30B924F81E7C}" dt="2023-01-09T13:29:12.868" v="18" actId="21"/>
          <ac:spMkLst>
            <pc:docMk/>
            <pc:sldMk cId="2166098122" sldId="445"/>
            <ac:spMk id="6" creationId="{416C064E-628E-47C0-A712-DB178FE9901E}"/>
          </ac:spMkLst>
        </pc:spChg>
      </pc:sldChg>
      <pc:sldChg chg="delSp mod modTransition modAnim">
        <pc:chgData name="Leonie Smith" userId="fed1330f33f5650e" providerId="LiveId" clId="{9F64076A-F4F7-4BFD-9868-30B924F81E7C}" dt="2023-01-09T13:29:15.412" v="19" actId="21"/>
        <pc:sldMkLst>
          <pc:docMk/>
          <pc:sldMk cId="665805102" sldId="446"/>
        </pc:sldMkLst>
        <pc:spChg chg="del">
          <ac:chgData name="Leonie Smith" userId="fed1330f33f5650e" providerId="LiveId" clId="{9F64076A-F4F7-4BFD-9868-30B924F81E7C}" dt="2023-01-09T13:29:15.412" v="19" actId="21"/>
          <ac:spMkLst>
            <pc:docMk/>
            <pc:sldMk cId="665805102" sldId="446"/>
            <ac:spMk id="6" creationId="{416C064E-628E-47C0-A712-DB178FE9901E}"/>
          </ac:spMkLst>
        </pc:spChg>
        <pc:picChg chg="del">
          <ac:chgData name="Leonie Smith" userId="fed1330f33f5650e" providerId="LiveId" clId="{9F64076A-F4F7-4BFD-9868-30B924F81E7C}" dt="2023-01-09T13:28:26.145" v="11"/>
          <ac:picMkLst>
            <pc:docMk/>
            <pc:sldMk cId="665805102" sldId="446"/>
            <ac:picMk id="13" creationId="{5160E14E-902C-BA3D-6FD7-455627976B16}"/>
          </ac:picMkLst>
        </pc:picChg>
      </pc:sldChg>
      <pc:sldChg chg="delSp modSp mod modTransition">
        <pc:chgData name="Leonie Smith" userId="fed1330f33f5650e" providerId="LiveId" clId="{9F64076A-F4F7-4BFD-9868-30B924F81E7C}" dt="2023-01-09T13:30:09.303" v="31"/>
        <pc:sldMkLst>
          <pc:docMk/>
          <pc:sldMk cId="2422728137" sldId="447"/>
        </pc:sldMkLst>
        <pc:spChg chg="mod">
          <ac:chgData name="Leonie Smith" userId="fed1330f33f5650e" providerId="LiveId" clId="{9F64076A-F4F7-4BFD-9868-30B924F81E7C}" dt="2023-01-09T13:30:09.303" v="31"/>
          <ac:spMkLst>
            <pc:docMk/>
            <pc:sldMk cId="2422728137" sldId="447"/>
            <ac:spMk id="2" creationId="{BD41ABBD-0C8B-B9EF-8877-4B8255FEC3C5}"/>
          </ac:spMkLst>
        </pc:spChg>
        <pc:spChg chg="del">
          <ac:chgData name="Leonie Smith" userId="fed1330f33f5650e" providerId="LiveId" clId="{9F64076A-F4F7-4BFD-9868-30B924F81E7C}" dt="2023-01-09T13:29:19.352" v="20" actId="21"/>
          <ac:spMkLst>
            <pc:docMk/>
            <pc:sldMk cId="2422728137" sldId="447"/>
            <ac:spMk id="4" creationId="{9A13E2D8-2F59-44C1-B1D2-79C300C26DD4}"/>
          </ac:spMkLst>
        </pc:spChg>
        <pc:spChg chg="del">
          <ac:chgData name="Leonie Smith" userId="fed1330f33f5650e" providerId="LiveId" clId="{9F64076A-F4F7-4BFD-9868-30B924F81E7C}" dt="2023-01-09T13:29:20.502" v="21" actId="21"/>
          <ac:spMkLst>
            <pc:docMk/>
            <pc:sldMk cId="2422728137" sldId="447"/>
            <ac:spMk id="6" creationId="{416C064E-628E-47C0-A712-DB178FE9901E}"/>
          </ac:spMkLst>
        </pc:spChg>
      </pc:sldChg>
      <pc:sldChg chg="delSp mod modTransition modAnim">
        <pc:chgData name="Leonie Smith" userId="fed1330f33f5650e" providerId="LiveId" clId="{9F64076A-F4F7-4BFD-9868-30B924F81E7C}" dt="2023-01-09T13:29:23.139" v="22" actId="21"/>
        <pc:sldMkLst>
          <pc:docMk/>
          <pc:sldMk cId="843663555" sldId="448"/>
        </pc:sldMkLst>
        <pc:spChg chg="del">
          <ac:chgData name="Leonie Smith" userId="fed1330f33f5650e" providerId="LiveId" clId="{9F64076A-F4F7-4BFD-9868-30B924F81E7C}" dt="2023-01-09T13:29:23.139" v="22" actId="21"/>
          <ac:spMkLst>
            <pc:docMk/>
            <pc:sldMk cId="843663555" sldId="448"/>
            <ac:spMk id="6" creationId="{416C064E-628E-47C0-A712-DB178FE9901E}"/>
          </ac:spMkLst>
        </pc:spChg>
        <pc:picChg chg="del">
          <ac:chgData name="Leonie Smith" userId="fed1330f33f5650e" providerId="LiveId" clId="{9F64076A-F4F7-4BFD-9868-30B924F81E7C}" dt="2023-01-09T13:28:26.145" v="11"/>
          <ac:picMkLst>
            <pc:docMk/>
            <pc:sldMk cId="843663555" sldId="448"/>
            <ac:picMk id="25" creationId="{AB47797D-22C9-2017-0E70-99B31C058B2C}"/>
          </ac:picMkLst>
        </pc:picChg>
      </pc:sldChg>
      <pc:sldChg chg="delSp mod modTransition modAnim">
        <pc:chgData name="Leonie Smith" userId="fed1330f33f5650e" providerId="LiveId" clId="{9F64076A-F4F7-4BFD-9868-30B924F81E7C}" dt="2023-01-09T13:29:30.398" v="25" actId="21"/>
        <pc:sldMkLst>
          <pc:docMk/>
          <pc:sldMk cId="538051216" sldId="450"/>
        </pc:sldMkLst>
        <pc:spChg chg="del">
          <ac:chgData name="Leonie Smith" userId="fed1330f33f5650e" providerId="LiveId" clId="{9F64076A-F4F7-4BFD-9868-30B924F81E7C}" dt="2023-01-09T13:29:30.398" v="25" actId="21"/>
          <ac:spMkLst>
            <pc:docMk/>
            <pc:sldMk cId="538051216" sldId="450"/>
            <ac:spMk id="6" creationId="{416C064E-628E-47C0-A712-DB178FE9901E}"/>
          </ac:spMkLst>
        </pc:spChg>
        <pc:picChg chg="del">
          <ac:chgData name="Leonie Smith" userId="fed1330f33f5650e" providerId="LiveId" clId="{9F64076A-F4F7-4BFD-9868-30B924F81E7C}" dt="2023-01-09T13:28:26.145" v="11"/>
          <ac:picMkLst>
            <pc:docMk/>
            <pc:sldMk cId="538051216" sldId="450"/>
            <ac:picMk id="14" creationId="{A138FD7F-514D-5477-BBCD-DF7D37717FDB}"/>
          </ac:picMkLst>
        </pc:picChg>
      </pc:sldChg>
      <pc:sldChg chg="delSp modSp mod modTransition">
        <pc:chgData name="Leonie Smith" userId="fed1330f33f5650e" providerId="LiveId" clId="{9F64076A-F4F7-4BFD-9868-30B924F81E7C}" dt="2023-01-09T13:30:20.262" v="33"/>
        <pc:sldMkLst>
          <pc:docMk/>
          <pc:sldMk cId="3386340796" sldId="451"/>
        </pc:sldMkLst>
        <pc:spChg chg="mod">
          <ac:chgData name="Leonie Smith" userId="fed1330f33f5650e" providerId="LiveId" clId="{9F64076A-F4F7-4BFD-9868-30B924F81E7C}" dt="2023-01-09T13:30:20.262" v="33"/>
          <ac:spMkLst>
            <pc:docMk/>
            <pc:sldMk cId="3386340796" sldId="451"/>
            <ac:spMk id="2" creationId="{2E700E5A-BF1F-120A-23ED-EB33467EB767}"/>
          </ac:spMkLst>
        </pc:spChg>
        <pc:spChg chg="del">
          <ac:chgData name="Leonie Smith" userId="fed1330f33f5650e" providerId="LiveId" clId="{9F64076A-F4F7-4BFD-9868-30B924F81E7C}" dt="2023-01-09T13:29:33.213" v="26" actId="21"/>
          <ac:spMkLst>
            <pc:docMk/>
            <pc:sldMk cId="3386340796" sldId="451"/>
            <ac:spMk id="4" creationId="{9A13E2D8-2F59-44C1-B1D2-79C300C26DD4}"/>
          </ac:spMkLst>
        </pc:spChg>
        <pc:spChg chg="del">
          <ac:chgData name="Leonie Smith" userId="fed1330f33f5650e" providerId="LiveId" clId="{9F64076A-F4F7-4BFD-9868-30B924F81E7C}" dt="2023-01-09T13:29:34.293" v="27" actId="21"/>
          <ac:spMkLst>
            <pc:docMk/>
            <pc:sldMk cId="3386340796" sldId="451"/>
            <ac:spMk id="6" creationId="{416C064E-628E-47C0-A712-DB178FE9901E}"/>
          </ac:spMkLst>
        </pc:spChg>
      </pc:sldChg>
      <pc:sldChg chg="delSp mod modTransition modAnim">
        <pc:chgData name="Leonie Smith" userId="fed1330f33f5650e" providerId="LiveId" clId="{9F64076A-F4F7-4BFD-9868-30B924F81E7C}" dt="2023-01-09T13:29:36.785" v="28" actId="21"/>
        <pc:sldMkLst>
          <pc:docMk/>
          <pc:sldMk cId="4002949039" sldId="452"/>
        </pc:sldMkLst>
        <pc:spChg chg="del">
          <ac:chgData name="Leonie Smith" userId="fed1330f33f5650e" providerId="LiveId" clId="{9F64076A-F4F7-4BFD-9868-30B924F81E7C}" dt="2023-01-09T13:29:36.785" v="28" actId="21"/>
          <ac:spMkLst>
            <pc:docMk/>
            <pc:sldMk cId="4002949039" sldId="452"/>
            <ac:spMk id="6" creationId="{416C064E-628E-47C0-A712-DB178FE9901E}"/>
          </ac:spMkLst>
        </pc:spChg>
        <pc:picChg chg="del">
          <ac:chgData name="Leonie Smith" userId="fed1330f33f5650e" providerId="LiveId" clId="{9F64076A-F4F7-4BFD-9868-30B924F81E7C}" dt="2023-01-09T13:28:26.145" v="11"/>
          <ac:picMkLst>
            <pc:docMk/>
            <pc:sldMk cId="4002949039" sldId="452"/>
            <ac:picMk id="21" creationId="{D6520807-EEC5-D2C4-6CD7-191654D23223}"/>
          </ac:picMkLst>
        </pc:picChg>
      </pc:sldChg>
      <pc:sldChg chg="modSp mod modTransition">
        <pc:chgData name="Leonie Smith" userId="fed1330f33f5650e" providerId="LiveId" clId="{9F64076A-F4F7-4BFD-9868-30B924F81E7C}" dt="2023-01-09T13:30:25.988" v="34"/>
        <pc:sldMkLst>
          <pc:docMk/>
          <pc:sldMk cId="1799939013" sldId="455"/>
        </pc:sldMkLst>
        <pc:spChg chg="mod">
          <ac:chgData name="Leonie Smith" userId="fed1330f33f5650e" providerId="LiveId" clId="{9F64076A-F4F7-4BFD-9868-30B924F81E7C}" dt="2023-01-09T13:30:25.988" v="34"/>
          <ac:spMkLst>
            <pc:docMk/>
            <pc:sldMk cId="1799939013" sldId="455"/>
            <ac:spMk id="2" creationId="{4E52998D-AAA9-3FBB-9528-70631B04A4D6}"/>
          </ac:spMkLst>
        </pc:spChg>
      </pc:sldChg>
      <pc:sldChg chg="delSp modSp mod modTransition modAnim">
        <pc:chgData name="Leonie Smith" userId="fed1330f33f5650e" providerId="LiveId" clId="{9F64076A-F4F7-4BFD-9868-30B924F81E7C}" dt="2023-01-13T08:28:10.164" v="35"/>
        <pc:sldMkLst>
          <pc:docMk/>
          <pc:sldMk cId="826482979" sldId="468"/>
        </pc:sldMkLst>
        <pc:spChg chg="mod">
          <ac:chgData name="Leonie Smith" userId="fed1330f33f5650e" providerId="LiveId" clId="{9F64076A-F4F7-4BFD-9868-30B924F81E7C}" dt="2023-01-13T08:28:10.164" v="35"/>
          <ac:spMkLst>
            <pc:docMk/>
            <pc:sldMk cId="826482979" sldId="468"/>
            <ac:spMk id="3" creationId="{5F96472B-1870-F55F-618C-EA4C69EAE1B6}"/>
          </ac:spMkLst>
        </pc:spChg>
        <pc:picChg chg="del">
          <ac:chgData name="Leonie Smith" userId="fed1330f33f5650e" providerId="LiveId" clId="{9F64076A-F4F7-4BFD-9868-30B924F81E7C}" dt="2023-01-09T13:28:26.145" v="11"/>
          <ac:picMkLst>
            <pc:docMk/>
            <pc:sldMk cId="826482979" sldId="468"/>
            <ac:picMk id="18" creationId="{62859916-5346-41A3-D498-0369E414BBC8}"/>
          </ac:picMkLst>
        </pc:picChg>
      </pc:sldChg>
      <pc:sldChg chg="delSp modSp mod modTransition">
        <pc:chgData name="Leonie Smith" userId="fed1330f33f5650e" providerId="LiveId" clId="{9F64076A-F4F7-4BFD-9868-30B924F81E7C}" dt="2023-01-09T13:30:14.136" v="32"/>
        <pc:sldMkLst>
          <pc:docMk/>
          <pc:sldMk cId="2139945822" sldId="470"/>
        </pc:sldMkLst>
        <pc:spChg chg="mod">
          <ac:chgData name="Leonie Smith" userId="fed1330f33f5650e" providerId="LiveId" clId="{9F64076A-F4F7-4BFD-9868-30B924F81E7C}" dt="2023-01-09T13:30:14.136" v="32"/>
          <ac:spMkLst>
            <pc:docMk/>
            <pc:sldMk cId="2139945822" sldId="470"/>
            <ac:spMk id="2" creationId="{E44FB3E4-8A7B-9285-BCB0-268C7D72319F}"/>
          </ac:spMkLst>
        </pc:spChg>
        <pc:spChg chg="del">
          <ac:chgData name="Leonie Smith" userId="fed1330f33f5650e" providerId="LiveId" clId="{9F64076A-F4F7-4BFD-9868-30B924F81E7C}" dt="2023-01-09T13:29:25.740" v="23" actId="21"/>
          <ac:spMkLst>
            <pc:docMk/>
            <pc:sldMk cId="2139945822" sldId="470"/>
            <ac:spMk id="4" creationId="{9A13E2D8-2F59-44C1-B1D2-79C300C26DD4}"/>
          </ac:spMkLst>
        </pc:spChg>
        <pc:spChg chg="del">
          <ac:chgData name="Leonie Smith" userId="fed1330f33f5650e" providerId="LiveId" clId="{9F64076A-F4F7-4BFD-9868-30B924F81E7C}" dt="2023-01-09T13:29:26.756" v="24" actId="21"/>
          <ac:spMkLst>
            <pc:docMk/>
            <pc:sldMk cId="2139945822" sldId="470"/>
            <ac:spMk id="6" creationId="{416C064E-628E-47C0-A712-DB178FE9901E}"/>
          </ac:spMkLst>
        </pc:spChg>
      </pc:sldChg>
      <pc:sldChg chg="modSp mod modTransition">
        <pc:chgData name="Leonie Smith" userId="fed1330f33f5650e" providerId="LiveId" clId="{9F64076A-F4F7-4BFD-9868-30B924F81E7C}" dt="2023-01-09T13:28:26.145" v="11"/>
        <pc:sldMkLst>
          <pc:docMk/>
          <pc:sldMk cId="787617977" sldId="471"/>
        </pc:sldMkLst>
        <pc:spChg chg="mod">
          <ac:chgData name="Leonie Smith" userId="fed1330f33f5650e" providerId="LiveId" clId="{9F64076A-F4F7-4BFD-9868-30B924F81E7C}" dt="2023-01-09T13:28:06.677" v="9" actId="14100"/>
          <ac:spMkLst>
            <pc:docMk/>
            <pc:sldMk cId="787617977" sldId="471"/>
            <ac:spMk id="2" creationId="{4D04E3F8-8074-86F6-71DD-AA570366EEBA}"/>
          </ac:spMkLst>
        </pc:spChg>
      </pc:sldChg>
    </pc:docChg>
  </pc:docChgLst>
  <pc:docChgLst>
    <pc:chgData name="Leonie Smith" userId="fed1330f33f5650e" providerId="LiveId" clId="{722BC377-5E7E-4F69-AD8E-A4AD76C1BDA9}"/>
    <pc:docChg chg="modSld">
      <pc:chgData name="Leonie Smith" userId="fed1330f33f5650e" providerId="LiveId" clId="{722BC377-5E7E-4F69-AD8E-A4AD76C1BDA9}" dt="2023-12-28T06:44:59.149" v="106"/>
      <pc:docMkLst>
        <pc:docMk/>
      </pc:docMkLst>
      <pc:sldChg chg="addSp delSp modSp mod modTransition modAnim">
        <pc:chgData name="Leonie Smith" userId="fed1330f33f5650e" providerId="LiveId" clId="{722BC377-5E7E-4F69-AD8E-A4AD76C1BDA9}" dt="2023-12-28T06:40:47.261" v="94"/>
        <pc:sldMkLst>
          <pc:docMk/>
          <pc:sldMk cId="923867738" sldId="440"/>
        </pc:sldMkLst>
        <pc:picChg chg="add del mod ord">
          <ac:chgData name="Leonie Smith" userId="fed1330f33f5650e" providerId="LiveId" clId="{722BC377-5E7E-4F69-AD8E-A4AD76C1BDA9}" dt="2023-12-28T06:40:47.261" v="94"/>
          <ac:picMkLst>
            <pc:docMk/>
            <pc:sldMk cId="923867738" sldId="440"/>
            <ac:picMk id="8" creationId="{3C1C7D18-EA18-92E6-21D9-429131D998AE}"/>
          </ac:picMkLst>
        </pc:picChg>
        <pc:picChg chg="add mod">
          <ac:chgData name="Leonie Smith" userId="fed1330f33f5650e" providerId="LiveId" clId="{722BC377-5E7E-4F69-AD8E-A4AD76C1BDA9}" dt="2023-12-28T06:40:47.261" v="94"/>
          <ac:picMkLst>
            <pc:docMk/>
            <pc:sldMk cId="923867738" sldId="440"/>
            <ac:picMk id="9" creationId="{0774F932-CF2D-CA1D-7246-956AE51DAE8D}"/>
          </ac:picMkLst>
        </pc:picChg>
        <pc:picChg chg="add del mod">
          <ac:chgData name="Leonie Smith" userId="fed1330f33f5650e" providerId="LiveId" clId="{722BC377-5E7E-4F69-AD8E-A4AD76C1BDA9}" dt="2023-12-19T05:56:13.014" v="84"/>
          <ac:picMkLst>
            <pc:docMk/>
            <pc:sldMk cId="923867738" sldId="440"/>
            <ac:picMk id="9" creationId="{20C0B63F-BCB6-F3C4-C7ED-FF02096C5C86}"/>
          </ac:picMkLst>
        </pc:picChg>
        <pc:picChg chg="add del mod ord">
          <ac:chgData name="Leonie Smith" userId="fed1330f33f5650e" providerId="LiveId" clId="{722BC377-5E7E-4F69-AD8E-A4AD76C1BDA9}" dt="2023-12-19T05:56:19.447" v="85"/>
          <ac:picMkLst>
            <pc:docMk/>
            <pc:sldMk cId="923867738" sldId="440"/>
            <ac:picMk id="12" creationId="{4390D02B-44BA-0A30-4FEF-4E2E6D63208F}"/>
          </ac:picMkLst>
        </pc:picChg>
        <pc:picChg chg="add del mod">
          <ac:chgData name="Leonie Smith" userId="fed1330f33f5650e" providerId="LiveId" clId="{722BC377-5E7E-4F69-AD8E-A4AD76C1BDA9}" dt="2023-12-28T06:40:40.312" v="93"/>
          <ac:picMkLst>
            <pc:docMk/>
            <pc:sldMk cId="923867738" sldId="440"/>
            <ac:picMk id="13" creationId="{925863B8-10A6-F7E8-988A-CF930F0FF95E}"/>
          </ac:picMkLst>
        </pc:picChg>
      </pc:sldChg>
      <pc:sldChg chg="addSp delSp modSp mod modTransition modAnim">
        <pc:chgData name="Leonie Smith" userId="fed1330f33f5650e" providerId="LiveId" clId="{722BC377-5E7E-4F69-AD8E-A4AD76C1BDA9}" dt="2023-12-28T06:44:59.149" v="106"/>
        <pc:sldMkLst>
          <pc:docMk/>
          <pc:sldMk cId="2180228365" sldId="442"/>
        </pc:sldMkLst>
        <pc:picChg chg="add del mod">
          <ac:chgData name="Leonie Smith" userId="fed1330f33f5650e" providerId="LiveId" clId="{722BC377-5E7E-4F69-AD8E-A4AD76C1BDA9}" dt="2023-12-19T05:40:55.827" v="9"/>
          <ac:picMkLst>
            <pc:docMk/>
            <pc:sldMk cId="2180228365" sldId="442"/>
            <ac:picMk id="7" creationId="{387CAAAB-3626-A6D0-97DF-50922E47C55A}"/>
          </ac:picMkLst>
        </pc:picChg>
        <pc:picChg chg="add del mod ord">
          <ac:chgData name="Leonie Smith" userId="fed1330f33f5650e" providerId="LiveId" clId="{722BC377-5E7E-4F69-AD8E-A4AD76C1BDA9}" dt="2023-12-28T06:41:57.748" v="97"/>
          <ac:picMkLst>
            <pc:docMk/>
            <pc:sldMk cId="2180228365" sldId="442"/>
            <ac:picMk id="9" creationId="{724485A9-AEAF-3EED-1E58-B769C3ED1BFA}"/>
          </ac:picMkLst>
        </pc:picChg>
        <pc:picChg chg="add del mod ord">
          <ac:chgData name="Leonie Smith" userId="fed1330f33f5650e" providerId="LiveId" clId="{722BC377-5E7E-4F69-AD8E-A4AD76C1BDA9}" dt="2023-12-19T05:41:05.237" v="10"/>
          <ac:picMkLst>
            <pc:docMk/>
            <pc:sldMk cId="2180228365" sldId="442"/>
            <ac:picMk id="10" creationId="{9ABB9432-655B-B2EE-42C1-C5BC0667318D}"/>
          </ac:picMkLst>
        </pc:picChg>
        <pc:picChg chg="add del mod">
          <ac:chgData name="Leonie Smith" userId="fed1330f33f5650e" providerId="LiveId" clId="{722BC377-5E7E-4F69-AD8E-A4AD76C1BDA9}" dt="2023-12-28T06:42:15.400" v="99"/>
          <ac:picMkLst>
            <pc:docMk/>
            <pc:sldMk cId="2180228365" sldId="442"/>
            <ac:picMk id="10" creationId="{D5BFD081-F256-40EF-D46A-8092877CA851}"/>
          </ac:picMkLst>
        </pc:picChg>
        <pc:picChg chg="add del mod">
          <ac:chgData name="Leonie Smith" userId="fed1330f33f5650e" providerId="LiveId" clId="{722BC377-5E7E-4F69-AD8E-A4AD76C1BDA9}" dt="2023-12-19T05:41:07.082" v="12"/>
          <ac:picMkLst>
            <pc:docMk/>
            <pc:sldMk cId="2180228365" sldId="442"/>
            <ac:picMk id="11" creationId="{41F240E7-F75F-345A-4561-C697C72AA596}"/>
          </ac:picMkLst>
        </pc:picChg>
        <pc:picChg chg="add del mod ord">
          <ac:chgData name="Leonie Smith" userId="fed1330f33f5650e" providerId="LiveId" clId="{722BC377-5E7E-4F69-AD8E-A4AD76C1BDA9}" dt="2023-12-28T06:42:21.157" v="100"/>
          <ac:picMkLst>
            <pc:docMk/>
            <pc:sldMk cId="2180228365" sldId="442"/>
            <ac:picMk id="13" creationId="{476C4D79-1C02-702C-EC47-2FD7B1AC3CE3}"/>
          </ac:picMkLst>
        </pc:picChg>
        <pc:picChg chg="add del mod ord">
          <ac:chgData name="Leonie Smith" userId="fed1330f33f5650e" providerId="LiveId" clId="{722BC377-5E7E-4F69-AD8E-A4AD76C1BDA9}" dt="2023-12-19T05:41:25.237" v="13"/>
          <ac:picMkLst>
            <pc:docMk/>
            <pc:sldMk cId="2180228365" sldId="442"/>
            <ac:picMk id="14" creationId="{AF59AA4F-D918-CB2F-3697-33FD740DFF02}"/>
          </ac:picMkLst>
        </pc:picChg>
        <pc:picChg chg="add del mod">
          <ac:chgData name="Leonie Smith" userId="fed1330f33f5650e" providerId="LiveId" clId="{722BC377-5E7E-4F69-AD8E-A4AD76C1BDA9}" dt="2023-12-28T06:44:12.818" v="102"/>
          <ac:picMkLst>
            <pc:docMk/>
            <pc:sldMk cId="2180228365" sldId="442"/>
            <ac:picMk id="14" creationId="{B994B4D7-2E4C-93B0-F193-58664D6EE6A4}"/>
          </ac:picMkLst>
        </pc:picChg>
        <pc:picChg chg="add del mod">
          <ac:chgData name="Leonie Smith" userId="fed1330f33f5650e" providerId="LiveId" clId="{722BC377-5E7E-4F69-AD8E-A4AD76C1BDA9}" dt="2023-12-28T06:41:52.473" v="96"/>
          <ac:picMkLst>
            <pc:docMk/>
            <pc:sldMk cId="2180228365" sldId="442"/>
            <ac:picMk id="15" creationId="{55BCD10E-4076-7FD7-D81B-A2AE374981F6}"/>
          </ac:picMkLst>
        </pc:picChg>
        <pc:picChg chg="add del mod ord">
          <ac:chgData name="Leonie Smith" userId="fed1330f33f5650e" providerId="LiveId" clId="{722BC377-5E7E-4F69-AD8E-A4AD76C1BDA9}" dt="2023-12-28T06:44:30.748" v="103"/>
          <ac:picMkLst>
            <pc:docMk/>
            <pc:sldMk cId="2180228365" sldId="442"/>
            <ac:picMk id="18" creationId="{D32BFF94-9D1E-83F7-68D7-6610E7C76160}"/>
          </ac:picMkLst>
        </pc:picChg>
        <pc:picChg chg="add del mod">
          <ac:chgData name="Leonie Smith" userId="fed1330f33f5650e" providerId="LiveId" clId="{722BC377-5E7E-4F69-AD8E-A4AD76C1BDA9}" dt="2023-12-28T06:44:39.281" v="105"/>
          <ac:picMkLst>
            <pc:docMk/>
            <pc:sldMk cId="2180228365" sldId="442"/>
            <ac:picMk id="19" creationId="{6CF21D5C-16DE-F939-3B40-C8F3682AB3D1}"/>
          </ac:picMkLst>
        </pc:picChg>
        <pc:picChg chg="add del mod ord">
          <ac:chgData name="Leonie Smith" userId="fed1330f33f5650e" providerId="LiveId" clId="{722BC377-5E7E-4F69-AD8E-A4AD76C1BDA9}" dt="2023-12-28T06:44:59.149" v="106"/>
          <ac:picMkLst>
            <pc:docMk/>
            <pc:sldMk cId="2180228365" sldId="442"/>
            <ac:picMk id="23" creationId="{2171756A-CC56-3780-1555-C0A9ABD54A91}"/>
          </ac:picMkLst>
        </pc:picChg>
        <pc:picChg chg="add mod">
          <ac:chgData name="Leonie Smith" userId="fed1330f33f5650e" providerId="LiveId" clId="{722BC377-5E7E-4F69-AD8E-A4AD76C1BDA9}" dt="2023-12-28T06:44:59.149" v="106"/>
          <ac:picMkLst>
            <pc:docMk/>
            <pc:sldMk cId="2180228365" sldId="442"/>
            <ac:picMk id="24" creationId="{1AF62F88-DF77-F356-FC12-D5FEB3FB2D1D}"/>
          </ac:picMkLst>
        </pc:picChg>
      </pc:sldChg>
      <pc:sldChg chg="addSp delSp modSp mod modTransition modAnim">
        <pc:chgData name="Leonie Smith" userId="fed1330f33f5650e" providerId="LiveId" clId="{722BC377-5E7E-4F69-AD8E-A4AD76C1BDA9}" dt="2023-12-19T05:46:04.686" v="35"/>
        <pc:sldMkLst>
          <pc:docMk/>
          <pc:sldMk cId="1718612039" sldId="444"/>
        </pc:sldMkLst>
        <pc:picChg chg="add del mod">
          <ac:chgData name="Leonie Smith" userId="fed1330f33f5650e" providerId="LiveId" clId="{722BC377-5E7E-4F69-AD8E-A4AD76C1BDA9}" dt="2023-12-19T05:42:23.793" v="16"/>
          <ac:picMkLst>
            <pc:docMk/>
            <pc:sldMk cId="1718612039" sldId="444"/>
            <ac:picMk id="6" creationId="{F0D1EEC5-139D-527C-9126-FD17FA58042C}"/>
          </ac:picMkLst>
        </pc:picChg>
        <pc:picChg chg="add del mod ord">
          <ac:chgData name="Leonie Smith" userId="fed1330f33f5650e" providerId="LiveId" clId="{722BC377-5E7E-4F69-AD8E-A4AD76C1BDA9}" dt="2023-12-19T05:42:44.258" v="17"/>
          <ac:picMkLst>
            <pc:docMk/>
            <pc:sldMk cId="1718612039" sldId="444"/>
            <ac:picMk id="9" creationId="{24492E52-83A8-FE80-69E3-D05A314782EF}"/>
          </ac:picMkLst>
        </pc:picChg>
        <pc:picChg chg="add del mod">
          <ac:chgData name="Leonie Smith" userId="fed1330f33f5650e" providerId="LiveId" clId="{722BC377-5E7E-4F69-AD8E-A4AD76C1BDA9}" dt="2023-12-19T05:42:55.681" v="19"/>
          <ac:picMkLst>
            <pc:docMk/>
            <pc:sldMk cId="1718612039" sldId="444"/>
            <ac:picMk id="10" creationId="{88A19114-3492-B3F8-7CB8-EDF20EE90F14}"/>
          </ac:picMkLst>
        </pc:picChg>
        <pc:picChg chg="add del mod ord">
          <ac:chgData name="Leonie Smith" userId="fed1330f33f5650e" providerId="LiveId" clId="{722BC377-5E7E-4F69-AD8E-A4AD76C1BDA9}" dt="2023-12-19T05:43:03.830" v="20"/>
          <ac:picMkLst>
            <pc:docMk/>
            <pc:sldMk cId="1718612039" sldId="444"/>
            <ac:picMk id="13" creationId="{34AF668C-A207-87C9-F091-78F2A12BFCAA}"/>
          </ac:picMkLst>
        </pc:picChg>
        <pc:picChg chg="add del mod">
          <ac:chgData name="Leonie Smith" userId="fed1330f33f5650e" providerId="LiveId" clId="{722BC377-5E7E-4F69-AD8E-A4AD76C1BDA9}" dt="2023-12-19T05:43:05.253" v="22"/>
          <ac:picMkLst>
            <pc:docMk/>
            <pc:sldMk cId="1718612039" sldId="444"/>
            <ac:picMk id="14" creationId="{6F446FC6-8846-A989-244B-AEDBC4CD87FB}"/>
          </ac:picMkLst>
        </pc:picChg>
        <pc:picChg chg="add del mod ord">
          <ac:chgData name="Leonie Smith" userId="fed1330f33f5650e" providerId="LiveId" clId="{722BC377-5E7E-4F69-AD8E-A4AD76C1BDA9}" dt="2023-12-19T05:43:23.339" v="23"/>
          <ac:picMkLst>
            <pc:docMk/>
            <pc:sldMk cId="1718612039" sldId="444"/>
            <ac:picMk id="17" creationId="{8D3D0A8A-7CDB-1DCF-5503-869F93DD5A67}"/>
          </ac:picMkLst>
        </pc:picChg>
        <pc:picChg chg="add del mod">
          <ac:chgData name="Leonie Smith" userId="fed1330f33f5650e" providerId="LiveId" clId="{722BC377-5E7E-4F69-AD8E-A4AD76C1BDA9}" dt="2023-12-19T05:43:30.621" v="25"/>
          <ac:picMkLst>
            <pc:docMk/>
            <pc:sldMk cId="1718612039" sldId="444"/>
            <ac:picMk id="18" creationId="{5F9D33CB-9ABD-A879-49B7-0A40A461B6DF}"/>
          </ac:picMkLst>
        </pc:picChg>
        <pc:picChg chg="add del mod ord">
          <ac:chgData name="Leonie Smith" userId="fed1330f33f5650e" providerId="LiveId" clId="{722BC377-5E7E-4F69-AD8E-A4AD76C1BDA9}" dt="2023-12-19T05:43:53.324" v="26"/>
          <ac:picMkLst>
            <pc:docMk/>
            <pc:sldMk cId="1718612039" sldId="444"/>
            <ac:picMk id="22" creationId="{77B58CE5-CF47-7278-CAAB-0912D4F02389}"/>
          </ac:picMkLst>
        </pc:picChg>
        <pc:picChg chg="add del mod">
          <ac:chgData name="Leonie Smith" userId="fed1330f33f5650e" providerId="LiveId" clId="{722BC377-5E7E-4F69-AD8E-A4AD76C1BDA9}" dt="2023-12-19T05:44:02.008" v="28"/>
          <ac:picMkLst>
            <pc:docMk/>
            <pc:sldMk cId="1718612039" sldId="444"/>
            <ac:picMk id="23" creationId="{005E0D65-F043-6C69-9047-A5ACE82FD12F}"/>
          </ac:picMkLst>
        </pc:picChg>
        <pc:picChg chg="add del mod ord">
          <ac:chgData name="Leonie Smith" userId="fed1330f33f5650e" providerId="LiveId" clId="{722BC377-5E7E-4F69-AD8E-A4AD76C1BDA9}" dt="2023-12-19T05:44:22.930" v="29"/>
          <ac:picMkLst>
            <pc:docMk/>
            <pc:sldMk cId="1718612039" sldId="444"/>
            <ac:picMk id="26" creationId="{83EC8B8C-CE4B-7E13-7A3C-5C4870173EA2}"/>
          </ac:picMkLst>
        </pc:picChg>
        <pc:picChg chg="add del mod">
          <ac:chgData name="Leonie Smith" userId="fed1330f33f5650e" providerId="LiveId" clId="{722BC377-5E7E-4F69-AD8E-A4AD76C1BDA9}" dt="2023-12-19T05:44:48.864" v="31"/>
          <ac:picMkLst>
            <pc:docMk/>
            <pc:sldMk cId="1718612039" sldId="444"/>
            <ac:picMk id="27" creationId="{BA15F436-AF22-6567-CD8B-5EEA02DEABD9}"/>
          </ac:picMkLst>
        </pc:picChg>
        <pc:picChg chg="add del mod ord">
          <ac:chgData name="Leonie Smith" userId="fed1330f33f5650e" providerId="LiveId" clId="{722BC377-5E7E-4F69-AD8E-A4AD76C1BDA9}" dt="2023-12-19T05:45:08.952" v="32"/>
          <ac:picMkLst>
            <pc:docMk/>
            <pc:sldMk cId="1718612039" sldId="444"/>
            <ac:picMk id="32" creationId="{DD886579-BDF8-C7D8-7D51-45FC8ADE7086}"/>
          </ac:picMkLst>
        </pc:picChg>
        <pc:picChg chg="add del mod">
          <ac:chgData name="Leonie Smith" userId="fed1330f33f5650e" providerId="LiveId" clId="{722BC377-5E7E-4F69-AD8E-A4AD76C1BDA9}" dt="2023-12-19T05:45:45.233" v="34"/>
          <ac:picMkLst>
            <pc:docMk/>
            <pc:sldMk cId="1718612039" sldId="444"/>
            <ac:picMk id="33" creationId="{0CA51010-2E94-7608-9FA5-A3C463ACDC5B}"/>
          </ac:picMkLst>
        </pc:picChg>
        <pc:picChg chg="add del mod ord">
          <ac:chgData name="Leonie Smith" userId="fed1330f33f5650e" providerId="LiveId" clId="{722BC377-5E7E-4F69-AD8E-A4AD76C1BDA9}" dt="2023-12-19T05:46:04.686" v="35"/>
          <ac:picMkLst>
            <pc:docMk/>
            <pc:sldMk cId="1718612039" sldId="444"/>
            <ac:picMk id="39" creationId="{B1D8D287-9C6D-8950-0764-21D54F04D91F}"/>
          </ac:picMkLst>
        </pc:picChg>
        <pc:picChg chg="add mod">
          <ac:chgData name="Leonie Smith" userId="fed1330f33f5650e" providerId="LiveId" clId="{722BC377-5E7E-4F69-AD8E-A4AD76C1BDA9}" dt="2023-12-19T05:46:04.686" v="35"/>
          <ac:picMkLst>
            <pc:docMk/>
            <pc:sldMk cId="1718612039" sldId="444"/>
            <ac:picMk id="40" creationId="{7232ED12-E2CE-5A9F-D5D4-B600EB50B9A3}"/>
          </ac:picMkLst>
        </pc:picChg>
      </pc:sldChg>
      <pc:sldChg chg="addSp delSp modSp mod modTransition modAnim">
        <pc:chgData name="Leonie Smith" userId="fed1330f33f5650e" providerId="LiveId" clId="{722BC377-5E7E-4F69-AD8E-A4AD76C1BDA9}" dt="2023-12-19T05:49:24.286" v="54"/>
        <pc:sldMkLst>
          <pc:docMk/>
          <pc:sldMk cId="665805102" sldId="446"/>
        </pc:sldMkLst>
        <pc:picChg chg="add del mod">
          <ac:chgData name="Leonie Smith" userId="fed1330f33f5650e" providerId="LiveId" clId="{722BC377-5E7E-4F69-AD8E-A4AD76C1BDA9}" dt="2023-12-19T05:47:27.822" v="38"/>
          <ac:picMkLst>
            <pc:docMk/>
            <pc:sldMk cId="665805102" sldId="446"/>
            <ac:picMk id="8" creationId="{54A5F2B2-45FC-E464-5084-E4D63F6AB0C4}"/>
          </ac:picMkLst>
        </pc:picChg>
        <pc:picChg chg="add del mod ord">
          <ac:chgData name="Leonie Smith" userId="fed1330f33f5650e" providerId="LiveId" clId="{722BC377-5E7E-4F69-AD8E-A4AD76C1BDA9}" dt="2023-12-19T05:47:41.532" v="39"/>
          <ac:picMkLst>
            <pc:docMk/>
            <pc:sldMk cId="665805102" sldId="446"/>
            <ac:picMk id="11" creationId="{C9D96A99-ECDB-3FE9-FAF6-32CD51099EF9}"/>
          </ac:picMkLst>
        </pc:picChg>
        <pc:picChg chg="add del mod">
          <ac:chgData name="Leonie Smith" userId="fed1330f33f5650e" providerId="LiveId" clId="{722BC377-5E7E-4F69-AD8E-A4AD76C1BDA9}" dt="2023-12-19T05:47:45.665" v="41"/>
          <ac:picMkLst>
            <pc:docMk/>
            <pc:sldMk cId="665805102" sldId="446"/>
            <ac:picMk id="12" creationId="{714F1748-11C5-308E-8A55-14466E373E26}"/>
          </ac:picMkLst>
        </pc:picChg>
        <pc:picChg chg="add del mod ord">
          <ac:chgData name="Leonie Smith" userId="fed1330f33f5650e" providerId="LiveId" clId="{722BC377-5E7E-4F69-AD8E-A4AD76C1BDA9}" dt="2023-12-19T05:47:58.313" v="42"/>
          <ac:picMkLst>
            <pc:docMk/>
            <pc:sldMk cId="665805102" sldId="446"/>
            <ac:picMk id="15" creationId="{D075BF7D-6BD5-F939-E058-0BB4318883B0}"/>
          </ac:picMkLst>
        </pc:picChg>
        <pc:picChg chg="add del mod">
          <ac:chgData name="Leonie Smith" userId="fed1330f33f5650e" providerId="LiveId" clId="{722BC377-5E7E-4F69-AD8E-A4AD76C1BDA9}" dt="2023-12-19T05:47:59.479" v="44"/>
          <ac:picMkLst>
            <pc:docMk/>
            <pc:sldMk cId="665805102" sldId="446"/>
            <ac:picMk id="16" creationId="{745CBC84-6E3A-E2A5-46A4-C2D5F82354CE}"/>
          </ac:picMkLst>
        </pc:picChg>
        <pc:picChg chg="add del mod ord">
          <ac:chgData name="Leonie Smith" userId="fed1330f33f5650e" providerId="LiveId" clId="{722BC377-5E7E-4F69-AD8E-A4AD76C1BDA9}" dt="2023-12-19T05:48:12.931" v="45"/>
          <ac:picMkLst>
            <pc:docMk/>
            <pc:sldMk cId="665805102" sldId="446"/>
            <ac:picMk id="19" creationId="{56248398-8992-B1DD-A3B7-E80ED8D49E65}"/>
          </ac:picMkLst>
        </pc:picChg>
        <pc:picChg chg="add del mod">
          <ac:chgData name="Leonie Smith" userId="fed1330f33f5650e" providerId="LiveId" clId="{722BC377-5E7E-4F69-AD8E-A4AD76C1BDA9}" dt="2023-12-19T05:48:14.156" v="47"/>
          <ac:picMkLst>
            <pc:docMk/>
            <pc:sldMk cId="665805102" sldId="446"/>
            <ac:picMk id="20" creationId="{A21D71A2-2AB8-1C6A-80BF-E93136770ED3}"/>
          </ac:picMkLst>
        </pc:picChg>
        <pc:picChg chg="add del mod ord">
          <ac:chgData name="Leonie Smith" userId="fed1330f33f5650e" providerId="LiveId" clId="{722BC377-5E7E-4F69-AD8E-A4AD76C1BDA9}" dt="2023-12-19T05:48:19.180" v="48"/>
          <ac:picMkLst>
            <pc:docMk/>
            <pc:sldMk cId="665805102" sldId="446"/>
            <ac:picMk id="23" creationId="{D614F794-FA23-10FF-A8D7-FB3C95BBE573}"/>
          </ac:picMkLst>
        </pc:picChg>
        <pc:picChg chg="add del mod">
          <ac:chgData name="Leonie Smith" userId="fed1330f33f5650e" providerId="LiveId" clId="{722BC377-5E7E-4F69-AD8E-A4AD76C1BDA9}" dt="2023-12-19T05:48:20.269" v="50"/>
          <ac:picMkLst>
            <pc:docMk/>
            <pc:sldMk cId="665805102" sldId="446"/>
            <ac:picMk id="24" creationId="{D95D1B04-6114-3255-4D53-5EA75922769C}"/>
          </ac:picMkLst>
        </pc:picChg>
        <pc:picChg chg="add del mod ord">
          <ac:chgData name="Leonie Smith" userId="fed1330f33f5650e" providerId="LiveId" clId="{722BC377-5E7E-4F69-AD8E-A4AD76C1BDA9}" dt="2023-12-19T05:48:41.675" v="51"/>
          <ac:picMkLst>
            <pc:docMk/>
            <pc:sldMk cId="665805102" sldId="446"/>
            <ac:picMk id="27" creationId="{BF70D81E-7549-FABD-0A96-D09AC00DF80D}"/>
          </ac:picMkLst>
        </pc:picChg>
        <pc:picChg chg="add del mod">
          <ac:chgData name="Leonie Smith" userId="fed1330f33f5650e" providerId="LiveId" clId="{722BC377-5E7E-4F69-AD8E-A4AD76C1BDA9}" dt="2023-12-19T05:49:03.331" v="53"/>
          <ac:picMkLst>
            <pc:docMk/>
            <pc:sldMk cId="665805102" sldId="446"/>
            <ac:picMk id="28" creationId="{122300D4-CE46-BA0B-2267-BF636E899246}"/>
          </ac:picMkLst>
        </pc:picChg>
        <pc:picChg chg="add del mod ord">
          <ac:chgData name="Leonie Smith" userId="fed1330f33f5650e" providerId="LiveId" clId="{722BC377-5E7E-4F69-AD8E-A4AD76C1BDA9}" dt="2023-12-19T05:49:24.286" v="54"/>
          <ac:picMkLst>
            <pc:docMk/>
            <pc:sldMk cId="665805102" sldId="446"/>
            <ac:picMk id="33" creationId="{FC12AEA2-6319-0BEF-FF25-FAA831393229}"/>
          </ac:picMkLst>
        </pc:picChg>
        <pc:picChg chg="add mod">
          <ac:chgData name="Leonie Smith" userId="fed1330f33f5650e" providerId="LiveId" clId="{722BC377-5E7E-4F69-AD8E-A4AD76C1BDA9}" dt="2023-12-19T05:49:24.286" v="54"/>
          <ac:picMkLst>
            <pc:docMk/>
            <pc:sldMk cId="665805102" sldId="446"/>
            <ac:picMk id="34" creationId="{5851D913-9BD7-C471-3F4A-264DECDA12D4}"/>
          </ac:picMkLst>
        </pc:picChg>
      </pc:sldChg>
      <pc:sldChg chg="addSp delSp modSp mod modTransition modAnim">
        <pc:chgData name="Leonie Smith" userId="fed1330f33f5650e" providerId="LiveId" clId="{722BC377-5E7E-4F69-AD8E-A4AD76C1BDA9}" dt="2023-12-19T05:51:27.955" v="64"/>
        <pc:sldMkLst>
          <pc:docMk/>
          <pc:sldMk cId="843663555" sldId="448"/>
        </pc:sldMkLst>
        <pc:picChg chg="add del mod">
          <ac:chgData name="Leonie Smith" userId="fed1330f33f5650e" providerId="LiveId" clId="{722BC377-5E7E-4F69-AD8E-A4AD76C1BDA9}" dt="2023-12-19T05:50:35.772" v="57"/>
          <ac:picMkLst>
            <pc:docMk/>
            <pc:sldMk cId="843663555" sldId="448"/>
            <ac:picMk id="6" creationId="{78CF0AE6-F88C-158A-06CC-47EDF5AD38EA}"/>
          </ac:picMkLst>
        </pc:picChg>
        <pc:picChg chg="add del mod ord">
          <ac:chgData name="Leonie Smith" userId="fed1330f33f5650e" providerId="LiveId" clId="{722BC377-5E7E-4F69-AD8E-A4AD76C1BDA9}" dt="2023-12-19T05:50:39.967" v="58"/>
          <ac:picMkLst>
            <pc:docMk/>
            <pc:sldMk cId="843663555" sldId="448"/>
            <ac:picMk id="9" creationId="{1C4AF820-DF55-DFC0-280E-39A374E9B454}"/>
          </ac:picMkLst>
        </pc:picChg>
        <pc:picChg chg="add del mod">
          <ac:chgData name="Leonie Smith" userId="fed1330f33f5650e" providerId="LiveId" clId="{722BC377-5E7E-4F69-AD8E-A4AD76C1BDA9}" dt="2023-12-19T05:50:41.267" v="60"/>
          <ac:picMkLst>
            <pc:docMk/>
            <pc:sldMk cId="843663555" sldId="448"/>
            <ac:picMk id="10" creationId="{5914CB9A-4462-40E2-A9EA-831577C946B7}"/>
          </ac:picMkLst>
        </pc:picChg>
        <pc:picChg chg="add del mod ord">
          <ac:chgData name="Leonie Smith" userId="fed1330f33f5650e" providerId="LiveId" clId="{722BC377-5E7E-4F69-AD8E-A4AD76C1BDA9}" dt="2023-12-19T05:50:45.626" v="61"/>
          <ac:picMkLst>
            <pc:docMk/>
            <pc:sldMk cId="843663555" sldId="448"/>
            <ac:picMk id="13" creationId="{D5CE8441-7F76-C894-BA24-C7B771F2F87E}"/>
          </ac:picMkLst>
        </pc:picChg>
        <pc:picChg chg="add del mod">
          <ac:chgData name="Leonie Smith" userId="fed1330f33f5650e" providerId="LiveId" clId="{722BC377-5E7E-4F69-AD8E-A4AD76C1BDA9}" dt="2023-12-19T05:51:05.447" v="63"/>
          <ac:picMkLst>
            <pc:docMk/>
            <pc:sldMk cId="843663555" sldId="448"/>
            <ac:picMk id="14" creationId="{DA180A43-777E-8496-3574-A06610DBA83D}"/>
          </ac:picMkLst>
        </pc:picChg>
        <pc:picChg chg="add del mod ord">
          <ac:chgData name="Leonie Smith" userId="fed1330f33f5650e" providerId="LiveId" clId="{722BC377-5E7E-4F69-AD8E-A4AD76C1BDA9}" dt="2023-12-19T05:51:27.955" v="64"/>
          <ac:picMkLst>
            <pc:docMk/>
            <pc:sldMk cId="843663555" sldId="448"/>
            <ac:picMk id="17" creationId="{FAECD84A-CBC2-F03E-9F69-BF81F91FFBF0}"/>
          </ac:picMkLst>
        </pc:picChg>
        <pc:picChg chg="add mod">
          <ac:chgData name="Leonie Smith" userId="fed1330f33f5650e" providerId="LiveId" clId="{722BC377-5E7E-4F69-AD8E-A4AD76C1BDA9}" dt="2023-12-19T05:51:27.955" v="64"/>
          <ac:picMkLst>
            <pc:docMk/>
            <pc:sldMk cId="843663555" sldId="448"/>
            <ac:picMk id="18" creationId="{3AC92EF1-7C63-EBFB-1D1A-5E2593455A0F}"/>
          </ac:picMkLst>
        </pc:picChg>
      </pc:sldChg>
      <pc:sldChg chg="addSp delSp modSp mod modTransition modAnim">
        <pc:chgData name="Leonie Smith" userId="fed1330f33f5650e" providerId="LiveId" clId="{722BC377-5E7E-4F69-AD8E-A4AD76C1BDA9}" dt="2023-12-19T05:54:02.706" v="77"/>
        <pc:sldMkLst>
          <pc:docMk/>
          <pc:sldMk cId="538051216" sldId="450"/>
        </pc:sldMkLst>
        <pc:picChg chg="add del mod">
          <ac:chgData name="Leonie Smith" userId="fed1330f33f5650e" providerId="LiveId" clId="{722BC377-5E7E-4F69-AD8E-A4AD76C1BDA9}" dt="2023-12-19T05:52:42.594" v="67"/>
          <ac:picMkLst>
            <pc:docMk/>
            <pc:sldMk cId="538051216" sldId="450"/>
            <ac:picMk id="6" creationId="{E982F9CE-3C6A-9099-AB7F-A42755B21036}"/>
          </ac:picMkLst>
        </pc:picChg>
        <pc:picChg chg="add del mod ord">
          <ac:chgData name="Leonie Smith" userId="fed1330f33f5650e" providerId="LiveId" clId="{722BC377-5E7E-4F69-AD8E-A4AD76C1BDA9}" dt="2023-12-19T05:52:58.124" v="68"/>
          <ac:picMkLst>
            <pc:docMk/>
            <pc:sldMk cId="538051216" sldId="450"/>
            <ac:picMk id="9" creationId="{445827A1-5582-4CBA-C993-B6351DC54FF1}"/>
          </ac:picMkLst>
        </pc:picChg>
        <pc:picChg chg="add del mod">
          <ac:chgData name="Leonie Smith" userId="fed1330f33f5650e" providerId="LiveId" clId="{722BC377-5E7E-4F69-AD8E-A4AD76C1BDA9}" dt="2023-12-19T05:53:05.840" v="70"/>
          <ac:picMkLst>
            <pc:docMk/>
            <pc:sldMk cId="538051216" sldId="450"/>
            <ac:picMk id="10" creationId="{E4A973A4-F172-0795-885A-644320EDAA4E}"/>
          </ac:picMkLst>
        </pc:picChg>
        <pc:picChg chg="add del mod ord">
          <ac:chgData name="Leonie Smith" userId="fed1330f33f5650e" providerId="LiveId" clId="{722BC377-5E7E-4F69-AD8E-A4AD76C1BDA9}" dt="2023-12-19T05:53:15.934" v="71"/>
          <ac:picMkLst>
            <pc:docMk/>
            <pc:sldMk cId="538051216" sldId="450"/>
            <ac:picMk id="14" creationId="{D3F2D942-9313-23A5-B336-1B1F00293E02}"/>
          </ac:picMkLst>
        </pc:picChg>
        <pc:picChg chg="add del mod">
          <ac:chgData name="Leonie Smith" userId="fed1330f33f5650e" providerId="LiveId" clId="{722BC377-5E7E-4F69-AD8E-A4AD76C1BDA9}" dt="2023-12-19T05:53:19.063" v="73"/>
          <ac:picMkLst>
            <pc:docMk/>
            <pc:sldMk cId="538051216" sldId="450"/>
            <ac:picMk id="15" creationId="{CED939AA-19DB-877E-E401-131D2AED9544}"/>
          </ac:picMkLst>
        </pc:picChg>
        <pc:picChg chg="add del mod ord">
          <ac:chgData name="Leonie Smith" userId="fed1330f33f5650e" providerId="LiveId" clId="{722BC377-5E7E-4F69-AD8E-A4AD76C1BDA9}" dt="2023-12-19T05:53:32.438" v="74"/>
          <ac:picMkLst>
            <pc:docMk/>
            <pc:sldMk cId="538051216" sldId="450"/>
            <ac:picMk id="18" creationId="{7965F3F4-CE90-AF60-3CE0-99347F745E54}"/>
          </ac:picMkLst>
        </pc:picChg>
        <pc:picChg chg="add del mod">
          <ac:chgData name="Leonie Smith" userId="fed1330f33f5650e" providerId="LiveId" clId="{722BC377-5E7E-4F69-AD8E-A4AD76C1BDA9}" dt="2023-12-19T05:53:47.553" v="76"/>
          <ac:picMkLst>
            <pc:docMk/>
            <pc:sldMk cId="538051216" sldId="450"/>
            <ac:picMk id="19" creationId="{CF30E034-155F-1AC5-A9BB-9A91D346EE99}"/>
          </ac:picMkLst>
        </pc:picChg>
        <pc:picChg chg="add del mod ord">
          <ac:chgData name="Leonie Smith" userId="fed1330f33f5650e" providerId="LiveId" clId="{722BC377-5E7E-4F69-AD8E-A4AD76C1BDA9}" dt="2023-12-19T05:54:02.706" v="77"/>
          <ac:picMkLst>
            <pc:docMk/>
            <pc:sldMk cId="538051216" sldId="450"/>
            <ac:picMk id="24" creationId="{334664A7-E814-9B32-B2F5-402C303192A6}"/>
          </ac:picMkLst>
        </pc:picChg>
        <pc:picChg chg="add mod">
          <ac:chgData name="Leonie Smith" userId="fed1330f33f5650e" providerId="LiveId" clId="{722BC377-5E7E-4F69-AD8E-A4AD76C1BDA9}" dt="2023-12-19T05:54:02.706" v="77"/>
          <ac:picMkLst>
            <pc:docMk/>
            <pc:sldMk cId="538051216" sldId="450"/>
            <ac:picMk id="25" creationId="{16FF057B-2AD7-5E7F-3058-5D0E0271BB24}"/>
          </ac:picMkLst>
        </pc:picChg>
      </pc:sldChg>
      <pc:sldChg chg="addSp delSp modSp mod modTransition modAnim">
        <pc:chgData name="Leonie Smith" userId="fed1330f33f5650e" providerId="LiveId" clId="{722BC377-5E7E-4F69-AD8E-A4AD76C1BDA9}" dt="2023-12-19T05:55:09.992" v="81"/>
        <pc:sldMkLst>
          <pc:docMk/>
          <pc:sldMk cId="4002949039" sldId="452"/>
        </pc:sldMkLst>
        <pc:picChg chg="add del mod">
          <ac:chgData name="Leonie Smith" userId="fed1330f33f5650e" providerId="LiveId" clId="{722BC377-5E7E-4F69-AD8E-A4AD76C1BDA9}" dt="2023-12-19T05:54:53.020" v="80"/>
          <ac:picMkLst>
            <pc:docMk/>
            <pc:sldMk cId="4002949039" sldId="452"/>
            <ac:picMk id="6" creationId="{FCBEDD4A-CD4D-977F-C011-3CB9C42C55F9}"/>
          </ac:picMkLst>
        </pc:picChg>
        <pc:picChg chg="add del mod ord">
          <ac:chgData name="Leonie Smith" userId="fed1330f33f5650e" providerId="LiveId" clId="{722BC377-5E7E-4F69-AD8E-A4AD76C1BDA9}" dt="2023-12-19T05:55:09.992" v="81"/>
          <ac:picMkLst>
            <pc:docMk/>
            <pc:sldMk cId="4002949039" sldId="452"/>
            <ac:picMk id="10" creationId="{C2B95D09-AA03-18D6-F303-39A6FB11A028}"/>
          </ac:picMkLst>
        </pc:picChg>
        <pc:picChg chg="add mod">
          <ac:chgData name="Leonie Smith" userId="fed1330f33f5650e" providerId="LiveId" clId="{722BC377-5E7E-4F69-AD8E-A4AD76C1BDA9}" dt="2023-12-19T05:55:09.992" v="81"/>
          <ac:picMkLst>
            <pc:docMk/>
            <pc:sldMk cId="4002949039" sldId="452"/>
            <ac:picMk id="11" creationId="{D677AC77-2E69-1D78-A75F-FC0928BB11AE}"/>
          </ac:picMkLst>
        </pc:picChg>
      </pc:sldChg>
      <pc:sldChg chg="addSp delSp modSp mod modTransition modAnim">
        <pc:chgData name="Leonie Smith" userId="fed1330f33f5650e" providerId="LiveId" clId="{722BC377-5E7E-4F69-AD8E-A4AD76C1BDA9}" dt="2023-12-28T06:40:14.416" v="91"/>
        <pc:sldMkLst>
          <pc:docMk/>
          <pc:sldMk cId="826482979" sldId="468"/>
        </pc:sldMkLst>
        <pc:picChg chg="add del mod">
          <ac:chgData name="Leonie Smith" userId="fed1330f33f5650e" providerId="LiveId" clId="{722BC377-5E7E-4F69-AD8E-A4AD76C1BDA9}" dt="2023-12-19T05:39:18.151" v="2"/>
          <ac:picMkLst>
            <pc:docMk/>
            <pc:sldMk cId="826482979" sldId="468"/>
            <ac:picMk id="6" creationId="{0DDA4DBB-F76E-0239-A6A5-29AC8DEF3E50}"/>
          </ac:picMkLst>
        </pc:picChg>
        <pc:picChg chg="add del mod ord">
          <ac:chgData name="Leonie Smith" userId="fed1330f33f5650e" providerId="LiveId" clId="{722BC377-5E7E-4F69-AD8E-A4AD76C1BDA9}" dt="2023-12-28T06:40:01.565" v="88"/>
          <ac:picMkLst>
            <pc:docMk/>
            <pc:sldMk cId="826482979" sldId="468"/>
            <ac:picMk id="7" creationId="{43F42D6A-14C8-1611-E771-5D0A53C5E73D}"/>
          </ac:picMkLst>
        </pc:picChg>
        <pc:picChg chg="add del mod">
          <ac:chgData name="Leonie Smith" userId="fed1330f33f5650e" providerId="LiveId" clId="{722BC377-5E7E-4F69-AD8E-A4AD76C1BDA9}" dt="2023-12-28T06:40:08.266" v="90"/>
          <ac:picMkLst>
            <pc:docMk/>
            <pc:sldMk cId="826482979" sldId="468"/>
            <ac:picMk id="8" creationId="{80DD66CB-15B9-3D1D-3208-D52DA7CCA719}"/>
          </ac:picMkLst>
        </pc:picChg>
        <pc:picChg chg="add del mod ord">
          <ac:chgData name="Leonie Smith" userId="fed1330f33f5650e" providerId="LiveId" clId="{722BC377-5E7E-4F69-AD8E-A4AD76C1BDA9}" dt="2023-12-19T05:39:24.426" v="3"/>
          <ac:picMkLst>
            <pc:docMk/>
            <pc:sldMk cId="826482979" sldId="468"/>
            <ac:picMk id="9" creationId="{E4DB622C-68C3-E08F-A695-06BBB7B9D9BA}"/>
          </ac:picMkLst>
        </pc:picChg>
        <pc:picChg chg="add del mod">
          <ac:chgData name="Leonie Smith" userId="fed1330f33f5650e" providerId="LiveId" clId="{722BC377-5E7E-4F69-AD8E-A4AD76C1BDA9}" dt="2023-12-19T05:39:30.415" v="5"/>
          <ac:picMkLst>
            <pc:docMk/>
            <pc:sldMk cId="826482979" sldId="468"/>
            <ac:picMk id="10" creationId="{735F949B-8809-0D72-26B2-D1EF92AAE7CB}"/>
          </ac:picMkLst>
        </pc:picChg>
        <pc:picChg chg="add del mod ord">
          <ac:chgData name="Leonie Smith" userId="fed1330f33f5650e" providerId="LiveId" clId="{722BC377-5E7E-4F69-AD8E-A4AD76C1BDA9}" dt="2023-12-28T06:40:14.416" v="91"/>
          <ac:picMkLst>
            <pc:docMk/>
            <pc:sldMk cId="826482979" sldId="468"/>
            <ac:picMk id="13" creationId="{73BFE110-87C7-49AB-795F-51C3DCBDA90F}"/>
          </ac:picMkLst>
        </pc:picChg>
        <pc:picChg chg="add mod">
          <ac:chgData name="Leonie Smith" userId="fed1330f33f5650e" providerId="LiveId" clId="{722BC377-5E7E-4F69-AD8E-A4AD76C1BDA9}" dt="2023-12-28T06:40:14.416" v="91"/>
          <ac:picMkLst>
            <pc:docMk/>
            <pc:sldMk cId="826482979" sldId="468"/>
            <ac:picMk id="14" creationId="{680B1988-D02B-8F40-4DD4-33C265A30854}"/>
          </ac:picMkLst>
        </pc:picChg>
        <pc:picChg chg="add del mod ord">
          <ac:chgData name="Leonie Smith" userId="fed1330f33f5650e" providerId="LiveId" clId="{722BC377-5E7E-4F69-AD8E-A4AD76C1BDA9}" dt="2023-12-19T05:39:36.232" v="6"/>
          <ac:picMkLst>
            <pc:docMk/>
            <pc:sldMk cId="826482979" sldId="468"/>
            <ac:picMk id="14" creationId="{D247C4B7-1FF6-074C-4999-4F89A34E93A2}"/>
          </ac:picMkLst>
        </pc:picChg>
        <pc:picChg chg="add del mod">
          <ac:chgData name="Leonie Smith" userId="fed1330f33f5650e" providerId="LiveId" clId="{722BC377-5E7E-4F69-AD8E-A4AD76C1BDA9}" dt="2023-12-28T06:39:55.287" v="87"/>
          <ac:picMkLst>
            <pc:docMk/>
            <pc:sldMk cId="826482979" sldId="468"/>
            <ac:picMk id="15" creationId="{F52D1C40-557A-4337-14A8-E4CDB85E6481}"/>
          </ac:picMkLst>
        </pc:picChg>
      </pc:sldChg>
    </pc:docChg>
  </pc:docChgLst>
  <pc:docChgLst>
    <pc:chgData name="Alfred Smith" userId="3c60a3631c0db8ad" providerId="LiveId" clId="{3ED98094-F92C-40DA-959E-FCBE95A9B1E1}"/>
    <pc:docChg chg="modSld">
      <pc:chgData name="Alfred Smith" userId="3c60a3631c0db8ad" providerId="LiveId" clId="{3ED98094-F92C-40DA-959E-FCBE95A9B1E1}" dt="2023-01-25T14:45:21.122" v="0"/>
      <pc:docMkLst>
        <pc:docMk/>
      </pc:docMkLst>
      <pc:sldChg chg="modSp mod">
        <pc:chgData name="Alfred Smith" userId="3c60a3631c0db8ad" providerId="LiveId" clId="{3ED98094-F92C-40DA-959E-FCBE95A9B1E1}" dt="2023-01-25T14:45:21.122" v="0"/>
        <pc:sldMkLst>
          <pc:docMk/>
          <pc:sldMk cId="826482979" sldId="468"/>
        </pc:sldMkLst>
        <pc:spChg chg="mod">
          <ac:chgData name="Alfred Smith" userId="3c60a3631c0db8ad" providerId="LiveId" clId="{3ED98094-F92C-40DA-959E-FCBE95A9B1E1}" dt="2023-01-25T14:45:21.122" v="0"/>
          <ac:spMkLst>
            <pc:docMk/>
            <pc:sldMk cId="826482979" sldId="468"/>
            <ac:spMk id="3" creationId="{5F96472B-1870-F55F-618C-EA4C69EAE1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0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000" b="1" i="0" u="none" strike="noStrike" baseline="0">
                <a:latin typeface="TimesNewRomanPS-BoldMT"/>
              </a:rPr>
              <a:t>33 </a:t>
            </a:r>
            <a:r>
              <a:rPr lang="en-IN" sz="1000" b="1" i="0" u="none" strike="noStrike" baseline="0" dirty="0">
                <a:latin typeface="TimesNewRomanPS-BoldMT"/>
              </a:rPr>
              <a:t>Jesus’ early ministry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1. John the Baptist tells about Jesus - John 1:19-42; John’s last witness - John 3:22-36;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and John in Prison - Luke 3:19-20 (Left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2. Philip and Nathanael - John 1:43-51 (Center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3. Wedding at Cana - John 2:1-12 (Right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4. Nicodemus - John 3:1-21 (Right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5. Woman at the Well - John 4:1-42 (Center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6. Nobleman’s Son - John 4:46-54 (Left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7. Sick man at Pool - John 5:1-47 (Left Center)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8. Jesus in Nazareth - Luke 4:16-30 (Right Center)</a:t>
            </a:r>
            <a:endParaRPr lang="en-IN" sz="1000" dirty="0"/>
          </a:p>
          <a:p>
            <a:endParaRPr lang="en-IN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391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33-6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6472B-1870-F55F-618C-EA4C69EAE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These materials are by the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Kongki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license 4.0.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include the above licence and source information.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5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6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7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8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Hindi text is from Free Bibles India. This translation is made available under the terms of a 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Creative Commons Attribution-</a:t>
            </a:r>
            <a:r>
              <a:rPr lang="en-IN" sz="2800" u="sng" dirty="0" err="1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ShareAlike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 4.0 International License</a:t>
            </a:r>
            <a:r>
              <a:rPr lang="en-IN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680B1988-D02B-8F40-4DD4-33C265A308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7"/>
    </mc:Choice>
    <mc:Fallback xmlns="">
      <p:transition spd="slow" advTm="2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B541B-72CA-52BE-D7B3-29EA17760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9FA58E-CA3D-EAF1-1A37-DEDB9320C314}"/>
              </a:ext>
            </a:extLst>
          </p:cNvPr>
          <p:cNvSpPr txBox="1"/>
          <p:nvPr/>
        </p:nvSpPr>
        <p:spPr>
          <a:xfrm>
            <a:off x="335593" y="330704"/>
            <a:ext cx="459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यूहन्ना</a:t>
            </a:r>
            <a:r>
              <a:rPr lang="hi-IN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4:4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8,49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50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“Go,” said Jesus. “Your son will live.”</a:t>
            </a:r>
          </a:p>
          <a:p>
            <a:pPr algn="l"/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The man took Jesus at His word and departed. </a:t>
            </a:r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51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And while he was still on the way, his servants met him with the news that his boy was alive.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E67A64-48BF-E8DE-8A36-19D5BF2D1E7C}"/>
              </a:ext>
            </a:extLst>
          </p:cNvPr>
          <p:cNvSpPr txBox="1"/>
          <p:nvPr/>
        </p:nvSpPr>
        <p:spPr>
          <a:xfrm>
            <a:off x="6216869" y="155121"/>
            <a:ext cx="5975131" cy="6547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50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यीशु ने उससे कहा, “जा, तेरा पुत्र जीवित है।” उस मनुष्य ने यीशु की कही हुई बात पर विश्वास किया और चला गया। </a:t>
            </a:r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51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वह मार्ग में जा ही रहा था, कि उसके दास उससे आ मिले और कहने लगे, “तेरा लड़का जीवित है।”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3AC92EF1-7C63-EBFB-1D1A-5E2593455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8"/>
    </mc:Choice>
    <mc:Fallback xmlns="">
      <p:transition spd="slow" advTm="19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ED22E-D24C-EDF2-43FE-F74A4C082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052F0C-A835-F27C-3B96-9DF6E802197C}"/>
              </a:ext>
            </a:extLst>
          </p:cNvPr>
          <p:cNvSpPr txBox="1"/>
          <p:nvPr/>
        </p:nvSpPr>
        <p:spPr>
          <a:xfrm>
            <a:off x="335593" y="330704"/>
            <a:ext cx="459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यूहन्ना</a:t>
            </a:r>
            <a:r>
              <a:rPr lang="hi-IN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4: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50,51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4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52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So he inquired as to the hour when his son had recovered, and they told him, “The fever left him yesterday at the seventh hour.</a:t>
            </a:r>
            <a:endParaRPr lang="en-Z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26139-7C1B-E205-5351-EEBED655A9AE}"/>
              </a:ext>
            </a:extLst>
          </p:cNvPr>
          <p:cNvSpPr txBox="1"/>
          <p:nvPr/>
        </p:nvSpPr>
        <p:spPr>
          <a:xfrm>
            <a:off x="6216869" y="155121"/>
            <a:ext cx="5975131" cy="6547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52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उसने उनसे पूछा, “किस घड़ी वह अच्छा होने लगा?” उन्होंने उससे कहा, “कल सातवें घण्टे में उसका ज्वर उतर गया।”</a:t>
            </a:r>
            <a:endParaRPr lang="en-US" sz="4000" b="0" i="0" u="none" strike="noStrike" baseline="0" dirty="0">
              <a:latin typeface="TimesNewRomanPSMT"/>
            </a:endParaRP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16FF057B-2AD7-5E7F-3058-5D0E0271B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1"/>
    </mc:Choice>
    <mc:Fallback xmlns="">
      <p:transition spd="slow" advTm="11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420D0-9662-EAA6-6E33-BCEF36A61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6314A-89D2-D3F8-C809-B470324B7A6C}"/>
              </a:ext>
            </a:extLst>
          </p:cNvPr>
          <p:cNvSpPr txBox="1"/>
          <p:nvPr/>
        </p:nvSpPr>
        <p:spPr>
          <a:xfrm>
            <a:off x="335593" y="330704"/>
            <a:ext cx="459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यूहन्ना</a:t>
            </a:r>
            <a:r>
              <a:rPr lang="hi-IN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4: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52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53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Then the father realized that this was the very hour in which Jesus had told him, “Your son will live.” And he and all his household believed.</a:t>
            </a:r>
            <a:endParaRPr lang="en-Z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FEFBB-3FD0-EEA9-2C92-5EAC59F7E72D}"/>
              </a:ext>
            </a:extLst>
          </p:cNvPr>
          <p:cNvSpPr txBox="1"/>
          <p:nvPr/>
        </p:nvSpPr>
        <p:spPr>
          <a:xfrm>
            <a:off x="6216869" y="155121"/>
            <a:ext cx="5975131" cy="6547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53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तब पिता जान गया कि यह उसी घड़ी हुआ जिस घड़ी यीशु ने उससे कहा, “तेरा पुत्र जीवित है,” और उसने और उसके सारे घराने ने विश्वास किया।</a:t>
            </a:r>
            <a:endParaRPr lang="en-US" sz="4000" b="0" i="0" u="none" strike="noStrike" baseline="0" dirty="0">
              <a:latin typeface="TimesNewRomanPSMT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D677AC77-2E69-1D78-A75F-FC0928BB1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74"/>
    </mc:Choice>
    <mc:Fallback xmlns="">
      <p:transition spd="slow" advTm="13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0D0A2-256C-772B-65D7-9CD5B006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66F08F-9F86-5375-8E37-31DC7DB12A57}"/>
              </a:ext>
            </a:extLst>
          </p:cNvPr>
          <p:cNvSpPr txBox="1"/>
          <p:nvPr/>
        </p:nvSpPr>
        <p:spPr>
          <a:xfrm>
            <a:off x="335593" y="330704"/>
            <a:ext cx="459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यूहन्ना</a:t>
            </a:r>
            <a:r>
              <a:rPr lang="hi-IN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4: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53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E467E-E0EB-D6BD-B12E-D4141D9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9BD47B-33C9-94E0-F73C-C9DA8D855E4B}"/>
              </a:ext>
            </a:extLst>
          </p:cNvPr>
          <p:cNvSpPr txBox="1"/>
          <p:nvPr/>
        </p:nvSpPr>
        <p:spPr>
          <a:xfrm>
            <a:off x="6938682" y="4091860"/>
            <a:ext cx="5011578" cy="2254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800" b="0" i="0" u="none" strike="noStrike" baseline="0" dirty="0">
                <a:solidFill>
                  <a:schemeClr val="bg1"/>
                </a:solidFill>
                <a:latin typeface="TimesNewRomanPSMT"/>
              </a:rPr>
              <a:t>राज कर्मचारी के बेटे को चंगा करना - यूहन्ना 4:46-54</a:t>
            </a:r>
            <a:endParaRPr lang="en-US" sz="4800" b="0" i="0" u="none" strike="noStrike" baseline="0" dirty="0">
              <a:solidFill>
                <a:schemeClr val="bg1"/>
              </a:solidFill>
              <a:latin typeface="TimesNewRomanPS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7C12A-5602-C2A6-CAF2-5E3F29129950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The Nobleman’s Son - John 4:46-54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774F932-CF2D-CA1D-7246-956AE51DA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24C88-C095-E279-CA8F-35592DB9864A}"/>
              </a:ext>
            </a:extLst>
          </p:cNvPr>
          <p:cNvSpPr txBox="1"/>
          <p:nvPr/>
        </p:nvSpPr>
        <p:spPr>
          <a:xfrm>
            <a:off x="6216869" y="155121"/>
            <a:ext cx="5975131" cy="6547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800" b="0" i="0" u="none" strike="noStrike" baseline="0" dirty="0">
                <a:latin typeface="TimesNewRomanPSMT"/>
              </a:rPr>
              <a:t>राज कर्मचारी के बेटे को चंगा करना - यूहन्ना 4:46-54</a:t>
            </a:r>
            <a:endParaRPr lang="en-US" sz="4800" b="0" i="0" u="none" strike="noStrike" baseline="0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9"/>
    </mc:Choice>
    <mc:Fallback xmlns="">
      <p:transition spd="slow" advTm="3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E467E-E0EB-D6BD-B12E-D4141D9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6ECEF8-626B-E1A4-F3AF-F11075E32EBE}"/>
              </a:ext>
            </a:extLst>
          </p:cNvPr>
          <p:cNvSpPr txBox="1"/>
          <p:nvPr/>
        </p:nvSpPr>
        <p:spPr>
          <a:xfrm>
            <a:off x="6938682" y="4091860"/>
            <a:ext cx="5011578" cy="2254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800" b="0" i="0" u="none" strike="noStrike" baseline="0" dirty="0">
                <a:solidFill>
                  <a:schemeClr val="bg1"/>
                </a:solidFill>
                <a:latin typeface="TimesNewRomanPSMT"/>
              </a:rPr>
              <a:t>राज कर्मचारी के बेटे को चंगा करना - यूहन्ना 4:46-54</a:t>
            </a:r>
            <a:endParaRPr lang="en-US" sz="4800" b="0" i="0" u="none" strike="noStrike" baseline="0" dirty="0">
              <a:solidFill>
                <a:schemeClr val="bg1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78761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46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So once again He came to Cana in Galilee, where He had turned the water into wine. And there was a royal official whose son lay sick at Capernaum.</a:t>
            </a:r>
            <a:endParaRPr lang="en-Z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2D521-81BB-6AC2-7913-5FD9C680BAAF}"/>
              </a:ext>
            </a:extLst>
          </p:cNvPr>
          <p:cNvSpPr txBox="1"/>
          <p:nvPr/>
        </p:nvSpPr>
        <p:spPr>
          <a:xfrm>
            <a:off x="6216869" y="155121"/>
            <a:ext cx="5975131" cy="6547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46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तब वह फिर गलील के काना में आया, जहाँ उसने पानी को दाखरस बनाया था। वहाँ राजा का एक कर्मचारी था जिसका पुत्र कफरनहूम में बीमार था।</a:t>
            </a:r>
            <a:endParaRPr lang="en-US" sz="3600" b="0" i="0" u="none" strike="noStrike" baseline="0" dirty="0">
              <a:latin typeface="TimesNewRomanPSMT"/>
            </a:endParaRP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1AF62F88-DF77-F356-FC12-D5FEB3FB2D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5"/>
    </mc:Choice>
    <mc:Fallback xmlns="">
      <p:transition spd="slow" advTm="16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5329B-61B4-9348-26D0-2AD8C3A47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2" b="50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A9479-BC8E-9109-5EA4-CA56EA4228E4}"/>
              </a:ext>
            </a:extLst>
          </p:cNvPr>
          <p:cNvSpPr txBox="1"/>
          <p:nvPr/>
        </p:nvSpPr>
        <p:spPr>
          <a:xfrm>
            <a:off x="335593" y="330704"/>
            <a:ext cx="459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यूहन्ना</a:t>
            </a:r>
            <a:r>
              <a:rPr lang="hi-IN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4:46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47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When he heard that Jesus had come from Judea to Galilee, he went and begged Him to come down and heal his son, who was about to die.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3C31A7-A0A3-7386-1A32-D42DCF6AE939}"/>
              </a:ext>
            </a:extLst>
          </p:cNvPr>
          <p:cNvSpPr txBox="1"/>
          <p:nvPr/>
        </p:nvSpPr>
        <p:spPr>
          <a:xfrm>
            <a:off x="6216869" y="155121"/>
            <a:ext cx="5975131" cy="6547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47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वह यह सुनकर कि यीशु यहूदिया से गलील में आ गया है, उसके पास गया और उससे विनती करने लगा कि चलकर मेरे पुत्र को चंगा कर दे: क्योंकि वह मरने पर था।</a:t>
            </a:r>
            <a:endParaRPr lang="en-US" sz="3600" b="0" i="0" u="none" strike="noStrike" baseline="0" dirty="0">
              <a:latin typeface="TimesNewRomanPSMT"/>
            </a:endParaRPr>
          </a:p>
        </p:txBody>
      </p:sp>
      <p:pic>
        <p:nvPicPr>
          <p:cNvPr id="40" name="Audio 39">
            <a:hlinkClick r:id="" action="ppaction://media"/>
            <a:extLst>
              <a:ext uri="{FF2B5EF4-FFF2-40B4-BE49-F238E27FC236}">
                <a16:creationId xmlns:a16="http://schemas.microsoft.com/office/drawing/2014/main" id="{7232ED12-E2CE-5A9F-D5D4-B600EB50B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8"/>
    </mc:Choice>
    <mc:Fallback xmlns="">
      <p:transition spd="slow" advTm="16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AECE1-E231-8374-78FC-496A76422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8751F2-2007-6D5E-5CAB-780890582BBC}"/>
              </a:ext>
            </a:extLst>
          </p:cNvPr>
          <p:cNvSpPr txBox="1"/>
          <p:nvPr/>
        </p:nvSpPr>
        <p:spPr>
          <a:xfrm>
            <a:off x="335593" y="330704"/>
            <a:ext cx="459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यूहन्ना</a:t>
            </a:r>
            <a:r>
              <a:rPr lang="hi-IN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4:4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7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48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Jesus said to him, “Unless you people see signs and wonders, you will never believe.”</a:t>
            </a:r>
          </a:p>
          <a:p>
            <a:pPr algn="l"/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49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“Sir,” the official said, “come down before my child dies.”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F1E39-DC03-1509-A035-0077ADF8B160}"/>
              </a:ext>
            </a:extLst>
          </p:cNvPr>
          <p:cNvSpPr txBox="1"/>
          <p:nvPr/>
        </p:nvSpPr>
        <p:spPr>
          <a:xfrm>
            <a:off x="6216869" y="155121"/>
            <a:ext cx="5975131" cy="6547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48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यीशु ने उससे कहा, “जब तक तुम चिन्ह और अद्भुत काम न देखोगे तब तक कदापि विश्वास न करोगे।”</a:t>
            </a:r>
          </a:p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49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राजा के कर्मचारी ने उससे कहा, “हे प्रभु, मेरे बालक की मृत्यु होने से पहले चल।”</a:t>
            </a:r>
          </a:p>
        </p:txBody>
      </p:sp>
      <p:pic>
        <p:nvPicPr>
          <p:cNvPr id="34" name="Audio 33">
            <a:hlinkClick r:id="" action="ppaction://media"/>
            <a:extLst>
              <a:ext uri="{FF2B5EF4-FFF2-40B4-BE49-F238E27FC236}">
                <a16:creationId xmlns:a16="http://schemas.microsoft.com/office/drawing/2014/main" id="{5851D913-9BD7-C471-3F4A-264DECDA1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6"/>
    </mc:Choice>
    <mc:Fallback xmlns="">
      <p:transition spd="slow" advTm="17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761</Words>
  <Application>Microsoft Office PowerPoint</Application>
  <PresentationFormat>Widescreen</PresentationFormat>
  <Paragraphs>47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Inter</vt:lpstr>
      <vt:lpstr>Mangal</vt:lpstr>
      <vt:lpstr>PT Serif</vt:lpstr>
      <vt:lpstr>Symbol</vt:lpstr>
      <vt:lpstr>Times New Roman</vt:lpstr>
      <vt:lpstr>TimesNewRomanPS-BoldMT</vt:lpstr>
      <vt:lpstr>TimesNewRomanPSMT</vt:lpstr>
      <vt:lpstr>Office Theme</vt:lpstr>
      <vt:lpstr>33-6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53</cp:revision>
  <dcterms:created xsi:type="dcterms:W3CDTF">2021-07-20T09:23:46Z</dcterms:created>
  <dcterms:modified xsi:type="dcterms:W3CDTF">2024-08-05T08:17:09Z</dcterms:modified>
</cp:coreProperties>
</file>