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9" r:id="rId3"/>
    <p:sldId id="440" r:id="rId4"/>
    <p:sldId id="441" r:id="rId5"/>
    <p:sldId id="442" r:id="rId6"/>
    <p:sldId id="443" r:id="rId7"/>
    <p:sldId id="444" r:id="rId8"/>
    <p:sldId id="445" r:id="rId9"/>
    <p:sldId id="469" r:id="rId10"/>
    <p:sldId id="470"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3" r:id="rId27"/>
    <p:sldId id="464" r:id="rId28"/>
    <p:sldId id="465" r:id="rId29"/>
    <p:sldId id="466" r:id="rId30"/>
    <p:sldId id="4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F4851A-4621-41C8-BA92-2853FDBC19A3}" v="75" dt="2023-12-28T06:33:13.3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10" autoAdjust="0"/>
    <p:restoredTop sz="83852" autoAdjust="0"/>
  </p:normalViewPr>
  <p:slideViewPr>
    <p:cSldViewPr snapToGrid="0">
      <p:cViewPr varScale="1">
        <p:scale>
          <a:sx n="53" d="100"/>
          <a:sy n="53" d="100"/>
        </p:scale>
        <p:origin x="78" y="85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E813589-9DB9-44A8-BEDB-7D6B3CC9DDDD}"/>
    <pc:docChg chg="custSel modSld">
      <pc:chgData name="Leonie Smith" userId="fed1330f33f5650e" providerId="LiveId" clId="{3E813589-9DB9-44A8-BEDB-7D6B3CC9DDDD}" dt="2023-01-13T08:28:30.939" v="66"/>
      <pc:docMkLst>
        <pc:docMk/>
      </pc:docMkLst>
      <pc:sldChg chg="addSp delSp modSp mod modTransition">
        <pc:chgData name="Leonie Smith" userId="fed1330f33f5650e" providerId="LiveId" clId="{3E813589-9DB9-44A8-BEDB-7D6B3CC9DDDD}" dt="2023-01-10T03:45:04.193" v="6" actId="21"/>
        <pc:sldMkLst>
          <pc:docMk/>
          <pc:sldMk cId="3759221820" sldId="439"/>
        </pc:sldMkLst>
        <pc:spChg chg="del">
          <ac:chgData name="Leonie Smith" userId="fed1330f33f5650e" providerId="LiveId" clId="{3E813589-9DB9-44A8-BEDB-7D6B3CC9DDDD}" dt="2023-01-09T13:45:42.307" v="0" actId="21"/>
          <ac:spMkLst>
            <pc:docMk/>
            <pc:sldMk cId="3759221820" sldId="439"/>
            <ac:spMk id="2" creationId="{0A3FB77F-FFB8-736D-25F2-67D465CF88B1}"/>
          </ac:spMkLst>
        </pc:spChg>
        <pc:spChg chg="add mod">
          <ac:chgData name="Leonie Smith" userId="fed1330f33f5650e" providerId="LiveId" clId="{3E813589-9DB9-44A8-BEDB-7D6B3CC9DDDD}" dt="2023-01-10T03:44:17.641" v="4"/>
          <ac:spMkLst>
            <pc:docMk/>
            <pc:sldMk cId="3759221820" sldId="439"/>
            <ac:spMk id="4" creationId="{0701ED4A-EB05-04D1-1091-0CC1D6731793}"/>
          </ac:spMkLst>
        </pc:spChg>
        <pc:spChg chg="del">
          <ac:chgData name="Leonie Smith" userId="fed1330f33f5650e" providerId="LiveId" clId="{3E813589-9DB9-44A8-BEDB-7D6B3CC9DDDD}" dt="2023-01-10T03:45:04.193" v="6" actId="21"/>
          <ac:spMkLst>
            <pc:docMk/>
            <pc:sldMk cId="3759221820" sldId="439"/>
            <ac:spMk id="6" creationId="{416C064E-628E-47C0-A712-DB178FE9901E}"/>
          </ac:spMkLst>
        </pc:spChg>
      </pc:sldChg>
      <pc:sldChg chg="addSp delSp modSp mod modTransition modAnim">
        <pc:chgData name="Leonie Smith" userId="fed1330f33f5650e" providerId="LiveId" clId="{3E813589-9DB9-44A8-BEDB-7D6B3CC9DDDD}" dt="2023-01-10T03:47:48.952" v="52"/>
        <pc:sldMkLst>
          <pc:docMk/>
          <pc:sldMk cId="923867738" sldId="440"/>
        </pc:sldMkLst>
        <pc:spChg chg="add mod">
          <ac:chgData name="Leonie Smith" userId="fed1330f33f5650e" providerId="LiveId" clId="{3E813589-9DB9-44A8-BEDB-7D6B3CC9DDDD}" dt="2023-01-10T03:47:48.952" v="52"/>
          <ac:spMkLst>
            <pc:docMk/>
            <pc:sldMk cId="923867738" sldId="440"/>
            <ac:spMk id="2" creationId="{DA0F2F46-BEC6-B40F-6872-90429E27DE42}"/>
          </ac:spMkLst>
        </pc:spChg>
        <pc:spChg chg="del">
          <ac:chgData name="Leonie Smith" userId="fed1330f33f5650e" providerId="LiveId" clId="{3E813589-9DB9-44A8-BEDB-7D6B3CC9DDDD}" dt="2023-01-10T03:45:14.323" v="7" actId="21"/>
          <ac:spMkLst>
            <pc:docMk/>
            <pc:sldMk cId="923867738" sldId="440"/>
            <ac:spMk id="6" creationId="{416C064E-628E-47C0-A712-DB178FE9901E}"/>
          </ac:spMkLst>
        </pc:spChg>
        <pc:picChg chg="del">
          <ac:chgData name="Leonie Smith" userId="fed1330f33f5650e" providerId="LiveId" clId="{3E813589-9DB9-44A8-BEDB-7D6B3CC9DDDD}" dt="2023-01-10T03:44:33.135" v="5"/>
          <ac:picMkLst>
            <pc:docMk/>
            <pc:sldMk cId="923867738" sldId="440"/>
            <ac:picMk id="18" creationId="{D91A221B-25BF-6A24-5A48-23D2CD696336}"/>
          </ac:picMkLst>
        </pc:picChg>
      </pc:sldChg>
      <pc:sldChg chg="modSp mod modTransition">
        <pc:chgData name="Leonie Smith" userId="fed1330f33f5650e" providerId="LiveId" clId="{3E813589-9DB9-44A8-BEDB-7D6B3CC9DDDD}" dt="2023-01-10T03:44:33.135" v="5"/>
        <pc:sldMkLst>
          <pc:docMk/>
          <pc:sldMk cId="3676245138" sldId="441"/>
        </pc:sldMkLst>
        <pc:spChg chg="mod">
          <ac:chgData name="Leonie Smith" userId="fed1330f33f5650e" providerId="LiveId" clId="{3E813589-9DB9-44A8-BEDB-7D6B3CC9DDDD}" dt="2023-01-10T03:43:55.760" v="3" actId="207"/>
          <ac:spMkLst>
            <pc:docMk/>
            <pc:sldMk cId="3676245138" sldId="441"/>
            <ac:spMk id="2" creationId="{7EDA17E6-5B21-4859-C34C-170559B8652C}"/>
          </ac:spMkLst>
        </pc:spChg>
      </pc:sldChg>
      <pc:sldChg chg="addSp delSp modSp mod modTransition modAnim">
        <pc:chgData name="Leonie Smith" userId="fed1330f33f5650e" providerId="LiveId" clId="{3E813589-9DB9-44A8-BEDB-7D6B3CC9DDDD}" dt="2023-01-10T03:47:46.824" v="51"/>
        <pc:sldMkLst>
          <pc:docMk/>
          <pc:sldMk cId="2180228365" sldId="442"/>
        </pc:sldMkLst>
        <pc:spChg chg="add mod">
          <ac:chgData name="Leonie Smith" userId="fed1330f33f5650e" providerId="LiveId" clId="{3E813589-9DB9-44A8-BEDB-7D6B3CC9DDDD}" dt="2023-01-10T03:47:46.824" v="51"/>
          <ac:spMkLst>
            <pc:docMk/>
            <pc:sldMk cId="2180228365" sldId="442"/>
            <ac:spMk id="2" creationId="{4AA34580-4312-57FC-445B-7C2A61219DE5}"/>
          </ac:spMkLst>
        </pc:spChg>
        <pc:spChg chg="del">
          <ac:chgData name="Leonie Smith" userId="fed1330f33f5650e" providerId="LiveId" clId="{3E813589-9DB9-44A8-BEDB-7D6B3CC9DDDD}" dt="2023-01-10T03:45:28.719" v="8" actId="21"/>
          <ac:spMkLst>
            <pc:docMk/>
            <pc:sldMk cId="2180228365" sldId="442"/>
            <ac:spMk id="6" creationId="{416C064E-628E-47C0-A712-DB178FE9901E}"/>
          </ac:spMkLst>
        </pc:spChg>
        <pc:picChg chg="del">
          <ac:chgData name="Leonie Smith" userId="fed1330f33f5650e" providerId="LiveId" clId="{3E813589-9DB9-44A8-BEDB-7D6B3CC9DDDD}" dt="2023-01-10T03:44:33.135" v="5"/>
          <ac:picMkLst>
            <pc:docMk/>
            <pc:sldMk cId="2180228365" sldId="442"/>
            <ac:picMk id="30" creationId="{121C8A7E-5997-A47A-6254-CED414CBEA92}"/>
          </ac:picMkLst>
        </pc:picChg>
      </pc:sldChg>
      <pc:sldChg chg="delSp modSp mod modTransition">
        <pc:chgData name="Leonie Smith" userId="fed1330f33f5650e" providerId="LiveId" clId="{3E813589-9DB9-44A8-BEDB-7D6B3CC9DDDD}" dt="2023-01-10T03:48:04.848" v="53"/>
        <pc:sldMkLst>
          <pc:docMk/>
          <pc:sldMk cId="3095902142" sldId="443"/>
        </pc:sldMkLst>
        <pc:spChg chg="mod">
          <ac:chgData name="Leonie Smith" userId="fed1330f33f5650e" providerId="LiveId" clId="{3E813589-9DB9-44A8-BEDB-7D6B3CC9DDDD}" dt="2023-01-10T03:48:04.848" v="53"/>
          <ac:spMkLst>
            <pc:docMk/>
            <pc:sldMk cId="3095902142" sldId="443"/>
            <ac:spMk id="2" creationId="{CF856E39-D9D1-3449-9BAA-011AE1745A86}"/>
          </ac:spMkLst>
        </pc:spChg>
        <pc:spChg chg="del">
          <ac:chgData name="Leonie Smith" userId="fed1330f33f5650e" providerId="LiveId" clId="{3E813589-9DB9-44A8-BEDB-7D6B3CC9DDDD}" dt="2023-01-10T03:45:31.965" v="9" actId="21"/>
          <ac:spMkLst>
            <pc:docMk/>
            <pc:sldMk cId="3095902142" sldId="443"/>
            <ac:spMk id="4" creationId="{9A13E2D8-2F59-44C1-B1D2-79C300C26DD4}"/>
          </ac:spMkLst>
        </pc:spChg>
        <pc:spChg chg="del">
          <ac:chgData name="Leonie Smith" userId="fed1330f33f5650e" providerId="LiveId" clId="{3E813589-9DB9-44A8-BEDB-7D6B3CC9DDDD}" dt="2023-01-10T03:45:33.218" v="10" actId="21"/>
          <ac:spMkLst>
            <pc:docMk/>
            <pc:sldMk cId="3095902142" sldId="443"/>
            <ac:spMk id="6" creationId="{416C064E-628E-47C0-A712-DB178FE9901E}"/>
          </ac:spMkLst>
        </pc:spChg>
      </pc:sldChg>
      <pc:sldChg chg="addSp delSp modSp mod modTransition modAnim">
        <pc:chgData name="Leonie Smith" userId="fed1330f33f5650e" providerId="LiveId" clId="{3E813589-9DB9-44A8-BEDB-7D6B3CC9DDDD}" dt="2023-01-10T03:47:44.742" v="50"/>
        <pc:sldMkLst>
          <pc:docMk/>
          <pc:sldMk cId="1718612039" sldId="444"/>
        </pc:sldMkLst>
        <pc:spChg chg="add mod">
          <ac:chgData name="Leonie Smith" userId="fed1330f33f5650e" providerId="LiveId" clId="{3E813589-9DB9-44A8-BEDB-7D6B3CC9DDDD}" dt="2023-01-10T03:47:44.742" v="50"/>
          <ac:spMkLst>
            <pc:docMk/>
            <pc:sldMk cId="1718612039" sldId="444"/>
            <ac:spMk id="2" creationId="{A9011823-2472-30ED-5551-15EB2B897C5A}"/>
          </ac:spMkLst>
        </pc:spChg>
        <pc:spChg chg="del">
          <ac:chgData name="Leonie Smith" userId="fed1330f33f5650e" providerId="LiveId" clId="{3E813589-9DB9-44A8-BEDB-7D6B3CC9DDDD}" dt="2023-01-10T03:45:37.057" v="11" actId="21"/>
          <ac:spMkLst>
            <pc:docMk/>
            <pc:sldMk cId="1718612039" sldId="444"/>
            <ac:spMk id="6" creationId="{416C064E-628E-47C0-A712-DB178FE9901E}"/>
          </ac:spMkLst>
        </pc:spChg>
        <pc:picChg chg="del">
          <ac:chgData name="Leonie Smith" userId="fed1330f33f5650e" providerId="LiveId" clId="{3E813589-9DB9-44A8-BEDB-7D6B3CC9DDDD}" dt="2023-01-10T03:44:33.135" v="5"/>
          <ac:picMkLst>
            <pc:docMk/>
            <pc:sldMk cId="1718612039" sldId="444"/>
            <ac:picMk id="17" creationId="{56764729-4CF4-C56F-1FF5-A3EC32004772}"/>
          </ac:picMkLst>
        </pc:picChg>
      </pc:sldChg>
      <pc:sldChg chg="delSp modSp mod modTransition">
        <pc:chgData name="Leonie Smith" userId="fed1330f33f5650e" providerId="LiveId" clId="{3E813589-9DB9-44A8-BEDB-7D6B3CC9DDDD}" dt="2023-01-10T03:48:10.166" v="54"/>
        <pc:sldMkLst>
          <pc:docMk/>
          <pc:sldMk cId="2166098122" sldId="445"/>
        </pc:sldMkLst>
        <pc:spChg chg="mod">
          <ac:chgData name="Leonie Smith" userId="fed1330f33f5650e" providerId="LiveId" clId="{3E813589-9DB9-44A8-BEDB-7D6B3CC9DDDD}" dt="2023-01-10T03:48:10.166" v="54"/>
          <ac:spMkLst>
            <pc:docMk/>
            <pc:sldMk cId="2166098122" sldId="445"/>
            <ac:spMk id="2" creationId="{D13A0349-8AE8-BE8F-17FD-D10E6112A0D5}"/>
          </ac:spMkLst>
        </pc:spChg>
        <pc:spChg chg="del">
          <ac:chgData name="Leonie Smith" userId="fed1330f33f5650e" providerId="LiveId" clId="{3E813589-9DB9-44A8-BEDB-7D6B3CC9DDDD}" dt="2023-01-10T03:45:39.787" v="12" actId="21"/>
          <ac:spMkLst>
            <pc:docMk/>
            <pc:sldMk cId="2166098122" sldId="445"/>
            <ac:spMk id="4" creationId="{9A13E2D8-2F59-44C1-B1D2-79C300C26DD4}"/>
          </ac:spMkLst>
        </pc:spChg>
        <pc:spChg chg="del">
          <ac:chgData name="Leonie Smith" userId="fed1330f33f5650e" providerId="LiveId" clId="{3E813589-9DB9-44A8-BEDB-7D6B3CC9DDDD}" dt="2023-01-10T03:45:41.069" v="13" actId="21"/>
          <ac:spMkLst>
            <pc:docMk/>
            <pc:sldMk cId="2166098122" sldId="445"/>
            <ac:spMk id="6" creationId="{416C064E-628E-47C0-A712-DB178FE9901E}"/>
          </ac:spMkLst>
        </pc:spChg>
      </pc:sldChg>
      <pc:sldChg chg="addSp delSp modSp mod modTransition modAnim">
        <pc:chgData name="Leonie Smith" userId="fed1330f33f5650e" providerId="LiveId" clId="{3E813589-9DB9-44A8-BEDB-7D6B3CC9DDDD}" dt="2023-01-10T03:47:40.975" v="48"/>
        <pc:sldMkLst>
          <pc:docMk/>
          <pc:sldMk cId="665805102" sldId="446"/>
        </pc:sldMkLst>
        <pc:spChg chg="add mod">
          <ac:chgData name="Leonie Smith" userId="fed1330f33f5650e" providerId="LiveId" clId="{3E813589-9DB9-44A8-BEDB-7D6B3CC9DDDD}" dt="2023-01-10T03:47:40.975" v="48"/>
          <ac:spMkLst>
            <pc:docMk/>
            <pc:sldMk cId="665805102" sldId="446"/>
            <ac:spMk id="2" creationId="{04AAEC80-28AA-4ABE-7945-69BFF6FCB069}"/>
          </ac:spMkLst>
        </pc:spChg>
        <pc:spChg chg="del">
          <ac:chgData name="Leonie Smith" userId="fed1330f33f5650e" providerId="LiveId" clId="{3E813589-9DB9-44A8-BEDB-7D6B3CC9DDDD}" dt="2023-01-10T03:45:52.163" v="14" actId="21"/>
          <ac:spMkLst>
            <pc:docMk/>
            <pc:sldMk cId="665805102" sldId="446"/>
            <ac:spMk id="6" creationId="{416C064E-628E-47C0-A712-DB178FE9901E}"/>
          </ac:spMkLst>
        </pc:spChg>
        <pc:picChg chg="del">
          <ac:chgData name="Leonie Smith" userId="fed1330f33f5650e" providerId="LiveId" clId="{3E813589-9DB9-44A8-BEDB-7D6B3CC9DDDD}" dt="2023-01-10T03:44:33.135" v="5"/>
          <ac:picMkLst>
            <pc:docMk/>
            <pc:sldMk cId="665805102" sldId="446"/>
            <ac:picMk id="36" creationId="{A9268773-2AB7-C7FD-34E8-27DD2E022A41}"/>
          </ac:picMkLst>
        </pc:picChg>
      </pc:sldChg>
      <pc:sldChg chg="delSp modSp mod modTransition">
        <pc:chgData name="Leonie Smith" userId="fed1330f33f5650e" providerId="LiveId" clId="{3E813589-9DB9-44A8-BEDB-7D6B3CC9DDDD}" dt="2023-01-10T03:48:21.204" v="56"/>
        <pc:sldMkLst>
          <pc:docMk/>
          <pc:sldMk cId="2422728137" sldId="447"/>
        </pc:sldMkLst>
        <pc:spChg chg="mod">
          <ac:chgData name="Leonie Smith" userId="fed1330f33f5650e" providerId="LiveId" clId="{3E813589-9DB9-44A8-BEDB-7D6B3CC9DDDD}" dt="2023-01-10T03:48:21.204" v="56"/>
          <ac:spMkLst>
            <pc:docMk/>
            <pc:sldMk cId="2422728137" sldId="447"/>
            <ac:spMk id="2" creationId="{7BC38576-56DC-4F32-B464-2FC2EB3523A5}"/>
          </ac:spMkLst>
        </pc:spChg>
        <pc:spChg chg="del">
          <ac:chgData name="Leonie Smith" userId="fed1330f33f5650e" providerId="LiveId" clId="{3E813589-9DB9-44A8-BEDB-7D6B3CC9DDDD}" dt="2023-01-10T03:45:55.052" v="15" actId="21"/>
          <ac:spMkLst>
            <pc:docMk/>
            <pc:sldMk cId="2422728137" sldId="447"/>
            <ac:spMk id="4" creationId="{9A13E2D8-2F59-44C1-B1D2-79C300C26DD4}"/>
          </ac:spMkLst>
        </pc:spChg>
        <pc:spChg chg="del">
          <ac:chgData name="Leonie Smith" userId="fed1330f33f5650e" providerId="LiveId" clId="{3E813589-9DB9-44A8-BEDB-7D6B3CC9DDDD}" dt="2023-01-10T03:45:56.354" v="16" actId="21"/>
          <ac:spMkLst>
            <pc:docMk/>
            <pc:sldMk cId="2422728137" sldId="447"/>
            <ac:spMk id="6" creationId="{416C064E-628E-47C0-A712-DB178FE9901E}"/>
          </ac:spMkLst>
        </pc:spChg>
      </pc:sldChg>
      <pc:sldChg chg="addSp delSp modSp mod modTransition modAnim">
        <pc:chgData name="Leonie Smith" userId="fed1330f33f5650e" providerId="LiveId" clId="{3E813589-9DB9-44A8-BEDB-7D6B3CC9DDDD}" dt="2023-01-10T03:47:38.417" v="47"/>
        <pc:sldMkLst>
          <pc:docMk/>
          <pc:sldMk cId="843663555" sldId="448"/>
        </pc:sldMkLst>
        <pc:spChg chg="add mod">
          <ac:chgData name="Leonie Smith" userId="fed1330f33f5650e" providerId="LiveId" clId="{3E813589-9DB9-44A8-BEDB-7D6B3CC9DDDD}" dt="2023-01-10T03:47:38.417" v="47"/>
          <ac:spMkLst>
            <pc:docMk/>
            <pc:sldMk cId="843663555" sldId="448"/>
            <ac:spMk id="2" creationId="{3407AE02-1BDE-7E2C-14F8-6F8064BE0EE5}"/>
          </ac:spMkLst>
        </pc:spChg>
        <pc:spChg chg="del">
          <ac:chgData name="Leonie Smith" userId="fed1330f33f5650e" providerId="LiveId" clId="{3E813589-9DB9-44A8-BEDB-7D6B3CC9DDDD}" dt="2023-01-10T03:45:59.612" v="17" actId="21"/>
          <ac:spMkLst>
            <pc:docMk/>
            <pc:sldMk cId="843663555" sldId="448"/>
            <ac:spMk id="6" creationId="{416C064E-628E-47C0-A712-DB178FE9901E}"/>
          </ac:spMkLst>
        </pc:spChg>
        <pc:picChg chg="del">
          <ac:chgData name="Leonie Smith" userId="fed1330f33f5650e" providerId="LiveId" clId="{3E813589-9DB9-44A8-BEDB-7D6B3CC9DDDD}" dt="2023-01-10T03:44:33.135" v="5"/>
          <ac:picMkLst>
            <pc:docMk/>
            <pc:sldMk cId="843663555" sldId="448"/>
            <ac:picMk id="11" creationId="{A197749E-356C-249B-F71E-45CF58374B18}"/>
          </ac:picMkLst>
        </pc:picChg>
      </pc:sldChg>
      <pc:sldChg chg="modSp mod modTransition">
        <pc:chgData name="Leonie Smith" userId="fed1330f33f5650e" providerId="LiveId" clId="{3E813589-9DB9-44A8-BEDB-7D6B3CC9DDDD}" dt="2023-01-10T03:48:26.507" v="57"/>
        <pc:sldMkLst>
          <pc:docMk/>
          <pc:sldMk cId="4160448636" sldId="449"/>
        </pc:sldMkLst>
        <pc:spChg chg="mod">
          <ac:chgData name="Leonie Smith" userId="fed1330f33f5650e" providerId="LiveId" clId="{3E813589-9DB9-44A8-BEDB-7D6B3CC9DDDD}" dt="2023-01-10T03:48:26.507" v="57"/>
          <ac:spMkLst>
            <pc:docMk/>
            <pc:sldMk cId="4160448636" sldId="449"/>
            <ac:spMk id="2" creationId="{DF6E1885-4E2E-D671-872E-86BFB2BDB591}"/>
          </ac:spMkLst>
        </pc:spChg>
      </pc:sldChg>
      <pc:sldChg chg="addSp delSp modSp mod modTransition modAnim">
        <pc:chgData name="Leonie Smith" userId="fed1330f33f5650e" providerId="LiveId" clId="{3E813589-9DB9-44A8-BEDB-7D6B3CC9DDDD}" dt="2023-01-10T03:47:36.299" v="46"/>
        <pc:sldMkLst>
          <pc:docMk/>
          <pc:sldMk cId="538051216" sldId="450"/>
        </pc:sldMkLst>
        <pc:spChg chg="add mod">
          <ac:chgData name="Leonie Smith" userId="fed1330f33f5650e" providerId="LiveId" clId="{3E813589-9DB9-44A8-BEDB-7D6B3CC9DDDD}" dt="2023-01-10T03:47:36.299" v="46"/>
          <ac:spMkLst>
            <pc:docMk/>
            <pc:sldMk cId="538051216" sldId="450"/>
            <ac:spMk id="2" creationId="{DB10B475-137A-1ABC-1571-E44DDA5831A5}"/>
          </ac:spMkLst>
        </pc:spChg>
        <pc:spChg chg="del">
          <ac:chgData name="Leonie Smith" userId="fed1330f33f5650e" providerId="LiveId" clId="{3E813589-9DB9-44A8-BEDB-7D6B3CC9DDDD}" dt="2023-01-10T03:46:03.343" v="18" actId="21"/>
          <ac:spMkLst>
            <pc:docMk/>
            <pc:sldMk cId="538051216" sldId="450"/>
            <ac:spMk id="6" creationId="{416C064E-628E-47C0-A712-DB178FE9901E}"/>
          </ac:spMkLst>
        </pc:spChg>
        <pc:picChg chg="del">
          <ac:chgData name="Leonie Smith" userId="fed1330f33f5650e" providerId="LiveId" clId="{3E813589-9DB9-44A8-BEDB-7D6B3CC9DDDD}" dt="2023-01-10T03:44:33.135" v="5"/>
          <ac:picMkLst>
            <pc:docMk/>
            <pc:sldMk cId="538051216" sldId="450"/>
            <ac:picMk id="12" creationId="{C1B1F2B7-F587-5BF6-9DD0-C39D50CDF756}"/>
          </ac:picMkLst>
        </pc:picChg>
      </pc:sldChg>
      <pc:sldChg chg="delSp modSp mod modTransition">
        <pc:chgData name="Leonie Smith" userId="fed1330f33f5650e" providerId="LiveId" clId="{3E813589-9DB9-44A8-BEDB-7D6B3CC9DDDD}" dt="2023-01-10T03:48:31.493" v="58"/>
        <pc:sldMkLst>
          <pc:docMk/>
          <pc:sldMk cId="3386340796" sldId="451"/>
        </pc:sldMkLst>
        <pc:spChg chg="mod">
          <ac:chgData name="Leonie Smith" userId="fed1330f33f5650e" providerId="LiveId" clId="{3E813589-9DB9-44A8-BEDB-7D6B3CC9DDDD}" dt="2023-01-10T03:48:31.493" v="58"/>
          <ac:spMkLst>
            <pc:docMk/>
            <pc:sldMk cId="3386340796" sldId="451"/>
            <ac:spMk id="2" creationId="{BCBB07A8-893C-8874-4A5B-51E8FC3378DF}"/>
          </ac:spMkLst>
        </pc:spChg>
        <pc:spChg chg="del">
          <ac:chgData name="Leonie Smith" userId="fed1330f33f5650e" providerId="LiveId" clId="{3E813589-9DB9-44A8-BEDB-7D6B3CC9DDDD}" dt="2023-01-10T03:46:07.420" v="19" actId="21"/>
          <ac:spMkLst>
            <pc:docMk/>
            <pc:sldMk cId="3386340796" sldId="451"/>
            <ac:spMk id="4" creationId="{9A13E2D8-2F59-44C1-B1D2-79C300C26DD4}"/>
          </ac:spMkLst>
        </pc:spChg>
        <pc:spChg chg="del">
          <ac:chgData name="Leonie Smith" userId="fed1330f33f5650e" providerId="LiveId" clId="{3E813589-9DB9-44A8-BEDB-7D6B3CC9DDDD}" dt="2023-01-10T03:46:09.569" v="20" actId="21"/>
          <ac:spMkLst>
            <pc:docMk/>
            <pc:sldMk cId="3386340796" sldId="451"/>
            <ac:spMk id="6" creationId="{416C064E-628E-47C0-A712-DB178FE9901E}"/>
          </ac:spMkLst>
        </pc:spChg>
      </pc:sldChg>
      <pc:sldChg chg="addSp delSp modSp mod modTransition modAnim">
        <pc:chgData name="Leonie Smith" userId="fed1330f33f5650e" providerId="LiveId" clId="{3E813589-9DB9-44A8-BEDB-7D6B3CC9DDDD}" dt="2023-01-10T03:47:34.280" v="45"/>
        <pc:sldMkLst>
          <pc:docMk/>
          <pc:sldMk cId="4002949039" sldId="452"/>
        </pc:sldMkLst>
        <pc:spChg chg="add mod">
          <ac:chgData name="Leonie Smith" userId="fed1330f33f5650e" providerId="LiveId" clId="{3E813589-9DB9-44A8-BEDB-7D6B3CC9DDDD}" dt="2023-01-10T03:47:34.280" v="45"/>
          <ac:spMkLst>
            <pc:docMk/>
            <pc:sldMk cId="4002949039" sldId="452"/>
            <ac:spMk id="2" creationId="{4BF587BE-32A3-5883-3718-7559F0C3D685}"/>
          </ac:spMkLst>
        </pc:spChg>
        <pc:spChg chg="del">
          <ac:chgData name="Leonie Smith" userId="fed1330f33f5650e" providerId="LiveId" clId="{3E813589-9DB9-44A8-BEDB-7D6B3CC9DDDD}" dt="2023-01-10T03:46:13.859" v="21" actId="21"/>
          <ac:spMkLst>
            <pc:docMk/>
            <pc:sldMk cId="4002949039" sldId="452"/>
            <ac:spMk id="6" creationId="{416C064E-628E-47C0-A712-DB178FE9901E}"/>
          </ac:spMkLst>
        </pc:spChg>
        <pc:picChg chg="del">
          <ac:chgData name="Leonie Smith" userId="fed1330f33f5650e" providerId="LiveId" clId="{3E813589-9DB9-44A8-BEDB-7D6B3CC9DDDD}" dt="2023-01-10T03:44:33.135" v="5"/>
          <ac:picMkLst>
            <pc:docMk/>
            <pc:sldMk cId="4002949039" sldId="452"/>
            <ac:picMk id="22" creationId="{7E143BFD-5BD0-47C5-03B3-233BA4E18D2B}"/>
          </ac:picMkLst>
        </pc:picChg>
      </pc:sldChg>
      <pc:sldChg chg="delSp modSp mod modTransition">
        <pc:chgData name="Leonie Smith" userId="fed1330f33f5650e" providerId="LiveId" clId="{3E813589-9DB9-44A8-BEDB-7D6B3CC9DDDD}" dt="2023-01-10T03:48:36.427" v="59"/>
        <pc:sldMkLst>
          <pc:docMk/>
          <pc:sldMk cId="283334129" sldId="453"/>
        </pc:sldMkLst>
        <pc:spChg chg="mod">
          <ac:chgData name="Leonie Smith" userId="fed1330f33f5650e" providerId="LiveId" clId="{3E813589-9DB9-44A8-BEDB-7D6B3CC9DDDD}" dt="2023-01-10T03:48:36.427" v="59"/>
          <ac:spMkLst>
            <pc:docMk/>
            <pc:sldMk cId="283334129" sldId="453"/>
            <ac:spMk id="2" creationId="{E63B22E4-58EB-6186-CB33-7899D9B84AAE}"/>
          </ac:spMkLst>
        </pc:spChg>
        <pc:spChg chg="del">
          <ac:chgData name="Leonie Smith" userId="fed1330f33f5650e" providerId="LiveId" clId="{3E813589-9DB9-44A8-BEDB-7D6B3CC9DDDD}" dt="2023-01-10T03:46:17.161" v="22" actId="21"/>
          <ac:spMkLst>
            <pc:docMk/>
            <pc:sldMk cId="283334129" sldId="453"/>
            <ac:spMk id="4" creationId="{9A13E2D8-2F59-44C1-B1D2-79C300C26DD4}"/>
          </ac:spMkLst>
        </pc:spChg>
        <pc:spChg chg="del">
          <ac:chgData name="Leonie Smith" userId="fed1330f33f5650e" providerId="LiveId" clId="{3E813589-9DB9-44A8-BEDB-7D6B3CC9DDDD}" dt="2023-01-10T03:46:18.524" v="23" actId="21"/>
          <ac:spMkLst>
            <pc:docMk/>
            <pc:sldMk cId="283334129" sldId="453"/>
            <ac:spMk id="6" creationId="{416C064E-628E-47C0-A712-DB178FE9901E}"/>
          </ac:spMkLst>
        </pc:spChg>
      </pc:sldChg>
      <pc:sldChg chg="addSp delSp modSp mod modTransition modAnim">
        <pc:chgData name="Leonie Smith" userId="fed1330f33f5650e" providerId="LiveId" clId="{3E813589-9DB9-44A8-BEDB-7D6B3CC9DDDD}" dt="2023-01-10T03:47:31.691" v="44"/>
        <pc:sldMkLst>
          <pc:docMk/>
          <pc:sldMk cId="2511564658" sldId="454"/>
        </pc:sldMkLst>
        <pc:spChg chg="add mod">
          <ac:chgData name="Leonie Smith" userId="fed1330f33f5650e" providerId="LiveId" clId="{3E813589-9DB9-44A8-BEDB-7D6B3CC9DDDD}" dt="2023-01-10T03:47:31.691" v="44"/>
          <ac:spMkLst>
            <pc:docMk/>
            <pc:sldMk cId="2511564658" sldId="454"/>
            <ac:spMk id="2" creationId="{5AB6BDAC-5AE9-2EEC-3C21-EA809E78EF94}"/>
          </ac:spMkLst>
        </pc:spChg>
        <pc:spChg chg="del">
          <ac:chgData name="Leonie Smith" userId="fed1330f33f5650e" providerId="LiveId" clId="{3E813589-9DB9-44A8-BEDB-7D6B3CC9DDDD}" dt="2023-01-10T03:46:21.040" v="24" actId="21"/>
          <ac:spMkLst>
            <pc:docMk/>
            <pc:sldMk cId="2511564658" sldId="454"/>
            <ac:spMk id="6" creationId="{416C064E-628E-47C0-A712-DB178FE9901E}"/>
          </ac:spMkLst>
        </pc:spChg>
        <pc:picChg chg="del">
          <ac:chgData name="Leonie Smith" userId="fed1330f33f5650e" providerId="LiveId" clId="{3E813589-9DB9-44A8-BEDB-7D6B3CC9DDDD}" dt="2023-01-10T03:44:33.135" v="5"/>
          <ac:picMkLst>
            <pc:docMk/>
            <pc:sldMk cId="2511564658" sldId="454"/>
            <ac:picMk id="11" creationId="{22FBBB57-2CE4-5196-E4BD-F5A7E6260066}"/>
          </ac:picMkLst>
        </pc:picChg>
      </pc:sldChg>
      <pc:sldChg chg="delSp modSp mod modTransition">
        <pc:chgData name="Leonie Smith" userId="fed1330f33f5650e" providerId="LiveId" clId="{3E813589-9DB9-44A8-BEDB-7D6B3CC9DDDD}" dt="2023-01-10T03:48:40.879" v="60"/>
        <pc:sldMkLst>
          <pc:docMk/>
          <pc:sldMk cId="1799939013" sldId="455"/>
        </pc:sldMkLst>
        <pc:spChg chg="mod">
          <ac:chgData name="Leonie Smith" userId="fed1330f33f5650e" providerId="LiveId" clId="{3E813589-9DB9-44A8-BEDB-7D6B3CC9DDDD}" dt="2023-01-10T03:48:40.879" v="60"/>
          <ac:spMkLst>
            <pc:docMk/>
            <pc:sldMk cId="1799939013" sldId="455"/>
            <ac:spMk id="2" creationId="{3F68187D-6E2E-B339-FE20-54A923FDFF4F}"/>
          </ac:spMkLst>
        </pc:spChg>
        <pc:spChg chg="del">
          <ac:chgData name="Leonie Smith" userId="fed1330f33f5650e" providerId="LiveId" clId="{3E813589-9DB9-44A8-BEDB-7D6B3CC9DDDD}" dt="2023-01-10T03:46:26.997" v="25" actId="21"/>
          <ac:spMkLst>
            <pc:docMk/>
            <pc:sldMk cId="1799939013" sldId="455"/>
            <ac:spMk id="6" creationId="{416C064E-628E-47C0-A712-DB178FE9901E}"/>
          </ac:spMkLst>
        </pc:spChg>
      </pc:sldChg>
      <pc:sldChg chg="addSp delSp modSp mod modTransition modAnim">
        <pc:chgData name="Leonie Smith" userId="fed1330f33f5650e" providerId="LiveId" clId="{3E813589-9DB9-44A8-BEDB-7D6B3CC9DDDD}" dt="2023-01-10T03:47:30.089" v="43"/>
        <pc:sldMkLst>
          <pc:docMk/>
          <pc:sldMk cId="4049696417" sldId="456"/>
        </pc:sldMkLst>
        <pc:spChg chg="add mod">
          <ac:chgData name="Leonie Smith" userId="fed1330f33f5650e" providerId="LiveId" clId="{3E813589-9DB9-44A8-BEDB-7D6B3CC9DDDD}" dt="2023-01-10T03:47:30.089" v="43"/>
          <ac:spMkLst>
            <pc:docMk/>
            <pc:sldMk cId="4049696417" sldId="456"/>
            <ac:spMk id="2" creationId="{7E05D196-58C1-C3CB-BFE6-95932710D1E9}"/>
          </ac:spMkLst>
        </pc:spChg>
        <pc:spChg chg="del">
          <ac:chgData name="Leonie Smith" userId="fed1330f33f5650e" providerId="LiveId" clId="{3E813589-9DB9-44A8-BEDB-7D6B3CC9DDDD}" dt="2023-01-10T03:46:33.385" v="26" actId="21"/>
          <ac:spMkLst>
            <pc:docMk/>
            <pc:sldMk cId="4049696417" sldId="456"/>
            <ac:spMk id="6" creationId="{416C064E-628E-47C0-A712-DB178FE9901E}"/>
          </ac:spMkLst>
        </pc:spChg>
        <pc:picChg chg="del">
          <ac:chgData name="Leonie Smith" userId="fed1330f33f5650e" providerId="LiveId" clId="{3E813589-9DB9-44A8-BEDB-7D6B3CC9DDDD}" dt="2023-01-10T03:44:33.135" v="5"/>
          <ac:picMkLst>
            <pc:docMk/>
            <pc:sldMk cId="4049696417" sldId="456"/>
            <ac:picMk id="39" creationId="{0D503578-AAD3-C5EB-CF3D-2572392812F4}"/>
          </ac:picMkLst>
        </pc:picChg>
      </pc:sldChg>
      <pc:sldChg chg="delSp modSp mod modTransition">
        <pc:chgData name="Leonie Smith" userId="fed1330f33f5650e" providerId="LiveId" clId="{3E813589-9DB9-44A8-BEDB-7D6B3CC9DDDD}" dt="2023-01-10T03:48:46.536" v="61"/>
        <pc:sldMkLst>
          <pc:docMk/>
          <pc:sldMk cId="2618424304" sldId="457"/>
        </pc:sldMkLst>
        <pc:spChg chg="mod">
          <ac:chgData name="Leonie Smith" userId="fed1330f33f5650e" providerId="LiveId" clId="{3E813589-9DB9-44A8-BEDB-7D6B3CC9DDDD}" dt="2023-01-10T03:48:46.536" v="61"/>
          <ac:spMkLst>
            <pc:docMk/>
            <pc:sldMk cId="2618424304" sldId="457"/>
            <ac:spMk id="2" creationId="{4BDBE085-7D5B-2400-FF33-0390EACB768F}"/>
          </ac:spMkLst>
        </pc:spChg>
        <pc:spChg chg="del">
          <ac:chgData name="Leonie Smith" userId="fed1330f33f5650e" providerId="LiveId" clId="{3E813589-9DB9-44A8-BEDB-7D6B3CC9DDDD}" dt="2023-01-10T03:46:36.690" v="27" actId="21"/>
          <ac:spMkLst>
            <pc:docMk/>
            <pc:sldMk cId="2618424304" sldId="457"/>
            <ac:spMk id="4" creationId="{9A13E2D8-2F59-44C1-B1D2-79C300C26DD4}"/>
          </ac:spMkLst>
        </pc:spChg>
        <pc:spChg chg="del">
          <ac:chgData name="Leonie Smith" userId="fed1330f33f5650e" providerId="LiveId" clId="{3E813589-9DB9-44A8-BEDB-7D6B3CC9DDDD}" dt="2023-01-10T03:46:37.727" v="28" actId="21"/>
          <ac:spMkLst>
            <pc:docMk/>
            <pc:sldMk cId="2618424304" sldId="457"/>
            <ac:spMk id="6" creationId="{416C064E-628E-47C0-A712-DB178FE9901E}"/>
          </ac:spMkLst>
        </pc:spChg>
      </pc:sldChg>
      <pc:sldChg chg="addSp delSp modSp mod modTransition modAnim">
        <pc:chgData name="Leonie Smith" userId="fed1330f33f5650e" providerId="LiveId" clId="{3E813589-9DB9-44A8-BEDB-7D6B3CC9DDDD}" dt="2023-01-10T03:47:28.232" v="42"/>
        <pc:sldMkLst>
          <pc:docMk/>
          <pc:sldMk cId="2789980734" sldId="458"/>
        </pc:sldMkLst>
        <pc:spChg chg="add mod">
          <ac:chgData name="Leonie Smith" userId="fed1330f33f5650e" providerId="LiveId" clId="{3E813589-9DB9-44A8-BEDB-7D6B3CC9DDDD}" dt="2023-01-10T03:47:28.232" v="42"/>
          <ac:spMkLst>
            <pc:docMk/>
            <pc:sldMk cId="2789980734" sldId="458"/>
            <ac:spMk id="2" creationId="{BE273F02-00A7-D130-CC4C-7CDFD3588A20}"/>
          </ac:spMkLst>
        </pc:spChg>
        <pc:spChg chg="del">
          <ac:chgData name="Leonie Smith" userId="fed1330f33f5650e" providerId="LiveId" clId="{3E813589-9DB9-44A8-BEDB-7D6B3CC9DDDD}" dt="2023-01-10T03:46:40.476" v="29" actId="21"/>
          <ac:spMkLst>
            <pc:docMk/>
            <pc:sldMk cId="2789980734" sldId="458"/>
            <ac:spMk id="6" creationId="{416C064E-628E-47C0-A712-DB178FE9901E}"/>
          </ac:spMkLst>
        </pc:spChg>
        <pc:picChg chg="del">
          <ac:chgData name="Leonie Smith" userId="fed1330f33f5650e" providerId="LiveId" clId="{3E813589-9DB9-44A8-BEDB-7D6B3CC9DDDD}" dt="2023-01-10T03:44:33.135" v="5"/>
          <ac:picMkLst>
            <pc:docMk/>
            <pc:sldMk cId="2789980734" sldId="458"/>
            <ac:picMk id="10" creationId="{62E6B907-DED7-B630-0297-CFB670137A41}"/>
          </ac:picMkLst>
        </pc:picChg>
      </pc:sldChg>
      <pc:sldChg chg="delSp modSp mod modTransition">
        <pc:chgData name="Leonie Smith" userId="fed1330f33f5650e" providerId="LiveId" clId="{3E813589-9DB9-44A8-BEDB-7D6B3CC9DDDD}" dt="2023-01-10T03:48:50.866" v="62"/>
        <pc:sldMkLst>
          <pc:docMk/>
          <pc:sldMk cId="783514268" sldId="459"/>
        </pc:sldMkLst>
        <pc:spChg chg="mod">
          <ac:chgData name="Leonie Smith" userId="fed1330f33f5650e" providerId="LiveId" clId="{3E813589-9DB9-44A8-BEDB-7D6B3CC9DDDD}" dt="2023-01-10T03:48:50.866" v="62"/>
          <ac:spMkLst>
            <pc:docMk/>
            <pc:sldMk cId="783514268" sldId="459"/>
            <ac:spMk id="2" creationId="{3318CE3E-0C77-7BBF-7D20-BB01412B69FA}"/>
          </ac:spMkLst>
        </pc:spChg>
        <pc:spChg chg="del">
          <ac:chgData name="Leonie Smith" userId="fed1330f33f5650e" providerId="LiveId" clId="{3E813589-9DB9-44A8-BEDB-7D6B3CC9DDDD}" dt="2023-01-10T03:46:43.238" v="30" actId="21"/>
          <ac:spMkLst>
            <pc:docMk/>
            <pc:sldMk cId="783514268" sldId="459"/>
            <ac:spMk id="4" creationId="{9A13E2D8-2F59-44C1-B1D2-79C300C26DD4}"/>
          </ac:spMkLst>
        </pc:spChg>
        <pc:spChg chg="del">
          <ac:chgData name="Leonie Smith" userId="fed1330f33f5650e" providerId="LiveId" clId="{3E813589-9DB9-44A8-BEDB-7D6B3CC9DDDD}" dt="2023-01-10T03:46:44.289" v="31" actId="21"/>
          <ac:spMkLst>
            <pc:docMk/>
            <pc:sldMk cId="783514268" sldId="459"/>
            <ac:spMk id="6" creationId="{416C064E-628E-47C0-A712-DB178FE9901E}"/>
          </ac:spMkLst>
        </pc:spChg>
      </pc:sldChg>
      <pc:sldChg chg="addSp delSp modSp mod modTransition modAnim">
        <pc:chgData name="Leonie Smith" userId="fed1330f33f5650e" providerId="LiveId" clId="{3E813589-9DB9-44A8-BEDB-7D6B3CC9DDDD}" dt="2023-01-10T03:47:25.413" v="41"/>
        <pc:sldMkLst>
          <pc:docMk/>
          <pc:sldMk cId="2691432836" sldId="460"/>
        </pc:sldMkLst>
        <pc:spChg chg="add mod">
          <ac:chgData name="Leonie Smith" userId="fed1330f33f5650e" providerId="LiveId" clId="{3E813589-9DB9-44A8-BEDB-7D6B3CC9DDDD}" dt="2023-01-10T03:47:25.413" v="41"/>
          <ac:spMkLst>
            <pc:docMk/>
            <pc:sldMk cId="2691432836" sldId="460"/>
            <ac:spMk id="2" creationId="{56689494-6FB2-C215-D7F5-1B3F462CD997}"/>
          </ac:spMkLst>
        </pc:spChg>
        <pc:spChg chg="del">
          <ac:chgData name="Leonie Smith" userId="fed1330f33f5650e" providerId="LiveId" clId="{3E813589-9DB9-44A8-BEDB-7D6B3CC9DDDD}" dt="2023-01-10T03:46:48.950" v="32" actId="21"/>
          <ac:spMkLst>
            <pc:docMk/>
            <pc:sldMk cId="2691432836" sldId="460"/>
            <ac:spMk id="6" creationId="{416C064E-628E-47C0-A712-DB178FE9901E}"/>
          </ac:spMkLst>
        </pc:spChg>
        <pc:picChg chg="del">
          <ac:chgData name="Leonie Smith" userId="fed1330f33f5650e" providerId="LiveId" clId="{3E813589-9DB9-44A8-BEDB-7D6B3CC9DDDD}" dt="2023-01-10T03:44:33.135" v="5"/>
          <ac:picMkLst>
            <pc:docMk/>
            <pc:sldMk cId="2691432836" sldId="460"/>
            <ac:picMk id="20" creationId="{961B2164-CC4B-4152-B075-919D2E38AD9A}"/>
          </ac:picMkLst>
        </pc:picChg>
      </pc:sldChg>
      <pc:sldChg chg="delSp modSp mod modTransition">
        <pc:chgData name="Leonie Smith" userId="fed1330f33f5650e" providerId="LiveId" clId="{3E813589-9DB9-44A8-BEDB-7D6B3CC9DDDD}" dt="2023-01-10T03:48:57.072" v="63"/>
        <pc:sldMkLst>
          <pc:docMk/>
          <pc:sldMk cId="2982327576" sldId="463"/>
        </pc:sldMkLst>
        <pc:spChg chg="mod">
          <ac:chgData name="Leonie Smith" userId="fed1330f33f5650e" providerId="LiveId" clId="{3E813589-9DB9-44A8-BEDB-7D6B3CC9DDDD}" dt="2023-01-10T03:48:57.072" v="63"/>
          <ac:spMkLst>
            <pc:docMk/>
            <pc:sldMk cId="2982327576" sldId="463"/>
            <ac:spMk id="2" creationId="{33BC7A1B-3749-353B-C7EB-F4F1F9908989}"/>
          </ac:spMkLst>
        </pc:spChg>
        <pc:spChg chg="del">
          <ac:chgData name="Leonie Smith" userId="fed1330f33f5650e" providerId="LiveId" clId="{3E813589-9DB9-44A8-BEDB-7D6B3CC9DDDD}" dt="2023-01-10T03:46:51.183" v="33" actId="21"/>
          <ac:spMkLst>
            <pc:docMk/>
            <pc:sldMk cId="2982327576" sldId="463"/>
            <ac:spMk id="4" creationId="{9A13E2D8-2F59-44C1-B1D2-79C300C26DD4}"/>
          </ac:spMkLst>
        </pc:spChg>
        <pc:spChg chg="del">
          <ac:chgData name="Leonie Smith" userId="fed1330f33f5650e" providerId="LiveId" clId="{3E813589-9DB9-44A8-BEDB-7D6B3CC9DDDD}" dt="2023-01-10T03:46:52.156" v="34" actId="21"/>
          <ac:spMkLst>
            <pc:docMk/>
            <pc:sldMk cId="2982327576" sldId="463"/>
            <ac:spMk id="6" creationId="{416C064E-628E-47C0-A712-DB178FE9901E}"/>
          </ac:spMkLst>
        </pc:spChg>
      </pc:sldChg>
      <pc:sldChg chg="addSp delSp modSp mod modTransition modAnim">
        <pc:chgData name="Leonie Smith" userId="fed1330f33f5650e" providerId="LiveId" clId="{3E813589-9DB9-44A8-BEDB-7D6B3CC9DDDD}" dt="2023-01-10T03:47:22.998" v="40"/>
        <pc:sldMkLst>
          <pc:docMk/>
          <pc:sldMk cId="3471468068" sldId="464"/>
        </pc:sldMkLst>
        <pc:spChg chg="add mod">
          <ac:chgData name="Leonie Smith" userId="fed1330f33f5650e" providerId="LiveId" clId="{3E813589-9DB9-44A8-BEDB-7D6B3CC9DDDD}" dt="2023-01-10T03:47:22.998" v="40"/>
          <ac:spMkLst>
            <pc:docMk/>
            <pc:sldMk cId="3471468068" sldId="464"/>
            <ac:spMk id="2" creationId="{141EA539-24DF-D676-D0B7-7197F0A90BA7}"/>
          </ac:spMkLst>
        </pc:spChg>
        <pc:spChg chg="del">
          <ac:chgData name="Leonie Smith" userId="fed1330f33f5650e" providerId="LiveId" clId="{3E813589-9DB9-44A8-BEDB-7D6B3CC9DDDD}" dt="2023-01-10T03:46:55.249" v="35" actId="21"/>
          <ac:spMkLst>
            <pc:docMk/>
            <pc:sldMk cId="3471468068" sldId="464"/>
            <ac:spMk id="6" creationId="{416C064E-628E-47C0-A712-DB178FE9901E}"/>
          </ac:spMkLst>
        </pc:spChg>
        <pc:picChg chg="del">
          <ac:chgData name="Leonie Smith" userId="fed1330f33f5650e" providerId="LiveId" clId="{3E813589-9DB9-44A8-BEDB-7D6B3CC9DDDD}" dt="2023-01-10T03:44:33.135" v="5"/>
          <ac:picMkLst>
            <pc:docMk/>
            <pc:sldMk cId="3471468068" sldId="464"/>
            <ac:picMk id="23" creationId="{5CE619B2-9B51-EDD8-AEBB-37B153032E71}"/>
          </ac:picMkLst>
        </pc:picChg>
      </pc:sldChg>
      <pc:sldChg chg="delSp modSp mod modTransition">
        <pc:chgData name="Leonie Smith" userId="fed1330f33f5650e" providerId="LiveId" clId="{3E813589-9DB9-44A8-BEDB-7D6B3CC9DDDD}" dt="2023-01-10T03:49:03.992" v="64"/>
        <pc:sldMkLst>
          <pc:docMk/>
          <pc:sldMk cId="3894174290" sldId="465"/>
        </pc:sldMkLst>
        <pc:spChg chg="mod">
          <ac:chgData name="Leonie Smith" userId="fed1330f33f5650e" providerId="LiveId" clId="{3E813589-9DB9-44A8-BEDB-7D6B3CC9DDDD}" dt="2023-01-10T03:49:03.992" v="64"/>
          <ac:spMkLst>
            <pc:docMk/>
            <pc:sldMk cId="3894174290" sldId="465"/>
            <ac:spMk id="2" creationId="{266A92D5-2C17-2AAC-0501-2FBA84F48FEE}"/>
          </ac:spMkLst>
        </pc:spChg>
        <pc:spChg chg="del">
          <ac:chgData name="Leonie Smith" userId="fed1330f33f5650e" providerId="LiveId" clId="{3E813589-9DB9-44A8-BEDB-7D6B3CC9DDDD}" dt="2023-01-10T03:46:57.679" v="36" actId="21"/>
          <ac:spMkLst>
            <pc:docMk/>
            <pc:sldMk cId="3894174290" sldId="465"/>
            <ac:spMk id="4" creationId="{9A13E2D8-2F59-44C1-B1D2-79C300C26DD4}"/>
          </ac:spMkLst>
        </pc:spChg>
        <pc:spChg chg="del">
          <ac:chgData name="Leonie Smith" userId="fed1330f33f5650e" providerId="LiveId" clId="{3E813589-9DB9-44A8-BEDB-7D6B3CC9DDDD}" dt="2023-01-10T03:46:58.641" v="37" actId="21"/>
          <ac:spMkLst>
            <pc:docMk/>
            <pc:sldMk cId="3894174290" sldId="465"/>
            <ac:spMk id="6" creationId="{416C064E-628E-47C0-A712-DB178FE9901E}"/>
          </ac:spMkLst>
        </pc:spChg>
      </pc:sldChg>
      <pc:sldChg chg="addSp delSp modSp mod modTransition modAnim">
        <pc:chgData name="Leonie Smith" userId="fed1330f33f5650e" providerId="LiveId" clId="{3E813589-9DB9-44A8-BEDB-7D6B3CC9DDDD}" dt="2023-01-10T03:47:19.762" v="39"/>
        <pc:sldMkLst>
          <pc:docMk/>
          <pc:sldMk cId="581074576" sldId="466"/>
        </pc:sldMkLst>
        <pc:spChg chg="add mod">
          <ac:chgData name="Leonie Smith" userId="fed1330f33f5650e" providerId="LiveId" clId="{3E813589-9DB9-44A8-BEDB-7D6B3CC9DDDD}" dt="2023-01-10T03:47:19.762" v="39"/>
          <ac:spMkLst>
            <pc:docMk/>
            <pc:sldMk cId="581074576" sldId="466"/>
            <ac:spMk id="2" creationId="{7F0E7CAD-E19C-7D8D-58FA-0C1D2D863328}"/>
          </ac:spMkLst>
        </pc:spChg>
        <pc:spChg chg="del">
          <ac:chgData name="Leonie Smith" userId="fed1330f33f5650e" providerId="LiveId" clId="{3E813589-9DB9-44A8-BEDB-7D6B3CC9DDDD}" dt="2023-01-10T03:47:02.733" v="38" actId="21"/>
          <ac:spMkLst>
            <pc:docMk/>
            <pc:sldMk cId="581074576" sldId="466"/>
            <ac:spMk id="6" creationId="{416C064E-628E-47C0-A712-DB178FE9901E}"/>
          </ac:spMkLst>
        </pc:spChg>
        <pc:picChg chg="del">
          <ac:chgData name="Leonie Smith" userId="fed1330f33f5650e" providerId="LiveId" clId="{3E813589-9DB9-44A8-BEDB-7D6B3CC9DDDD}" dt="2023-01-10T03:44:33.135" v="5"/>
          <ac:picMkLst>
            <pc:docMk/>
            <pc:sldMk cId="581074576" sldId="466"/>
            <ac:picMk id="45" creationId="{67C9DB8E-1440-6123-26AB-9F45956D81E8}"/>
          </ac:picMkLst>
        </pc:picChg>
      </pc:sldChg>
      <pc:sldChg chg="modSp mod modTransition">
        <pc:chgData name="Leonie Smith" userId="fed1330f33f5650e" providerId="LiveId" clId="{3E813589-9DB9-44A8-BEDB-7D6B3CC9DDDD}" dt="2023-01-10T03:49:10.986" v="65"/>
        <pc:sldMkLst>
          <pc:docMk/>
          <pc:sldMk cId="2711152741" sldId="467"/>
        </pc:sldMkLst>
        <pc:spChg chg="mod">
          <ac:chgData name="Leonie Smith" userId="fed1330f33f5650e" providerId="LiveId" clId="{3E813589-9DB9-44A8-BEDB-7D6B3CC9DDDD}" dt="2023-01-10T03:49:10.986" v="65"/>
          <ac:spMkLst>
            <pc:docMk/>
            <pc:sldMk cId="2711152741" sldId="467"/>
            <ac:spMk id="2" creationId="{2FA89CC4-F91C-D0A7-27E2-A719FD67C634}"/>
          </ac:spMkLst>
        </pc:spChg>
      </pc:sldChg>
      <pc:sldChg chg="delSp modSp mod modTransition modAnim">
        <pc:chgData name="Leonie Smith" userId="fed1330f33f5650e" providerId="LiveId" clId="{3E813589-9DB9-44A8-BEDB-7D6B3CC9DDDD}" dt="2023-01-13T08:28:30.939" v="66"/>
        <pc:sldMkLst>
          <pc:docMk/>
          <pc:sldMk cId="826482979" sldId="468"/>
        </pc:sldMkLst>
        <pc:spChg chg="mod">
          <ac:chgData name="Leonie Smith" userId="fed1330f33f5650e" providerId="LiveId" clId="{3E813589-9DB9-44A8-BEDB-7D6B3CC9DDDD}" dt="2023-01-13T08:28:30.939" v="66"/>
          <ac:spMkLst>
            <pc:docMk/>
            <pc:sldMk cId="826482979" sldId="468"/>
            <ac:spMk id="3" creationId="{5F96472B-1870-F55F-618C-EA4C69EAE1B6}"/>
          </ac:spMkLst>
        </pc:spChg>
        <pc:picChg chg="del">
          <ac:chgData name="Leonie Smith" userId="fed1330f33f5650e" providerId="LiveId" clId="{3E813589-9DB9-44A8-BEDB-7D6B3CC9DDDD}" dt="2023-01-10T03:44:33.135" v="5"/>
          <ac:picMkLst>
            <pc:docMk/>
            <pc:sldMk cId="826482979" sldId="468"/>
            <ac:picMk id="14" creationId="{ACEE4B14-C43B-BE4E-3471-FD8B364160C1}"/>
          </ac:picMkLst>
        </pc:picChg>
      </pc:sldChg>
      <pc:sldChg chg="addSp delSp modSp modTransition modAnim">
        <pc:chgData name="Leonie Smith" userId="fed1330f33f5650e" providerId="LiveId" clId="{3E813589-9DB9-44A8-BEDB-7D6B3CC9DDDD}" dt="2023-01-10T03:47:43.005" v="49"/>
        <pc:sldMkLst>
          <pc:docMk/>
          <pc:sldMk cId="1206805088" sldId="469"/>
        </pc:sldMkLst>
        <pc:spChg chg="add mod">
          <ac:chgData name="Leonie Smith" userId="fed1330f33f5650e" providerId="LiveId" clId="{3E813589-9DB9-44A8-BEDB-7D6B3CC9DDDD}" dt="2023-01-10T03:47:43.005" v="49"/>
          <ac:spMkLst>
            <pc:docMk/>
            <pc:sldMk cId="1206805088" sldId="469"/>
            <ac:spMk id="2" creationId="{37BC5796-6EB1-BF03-959D-FC2F2ED67924}"/>
          </ac:spMkLst>
        </pc:spChg>
        <pc:picChg chg="del">
          <ac:chgData name="Leonie Smith" userId="fed1330f33f5650e" providerId="LiveId" clId="{3E813589-9DB9-44A8-BEDB-7D6B3CC9DDDD}" dt="2023-01-10T03:44:33.135" v="5"/>
          <ac:picMkLst>
            <pc:docMk/>
            <pc:sldMk cId="1206805088" sldId="469"/>
            <ac:picMk id="14" creationId="{04DF1003-F1C8-0CE9-0F8B-73C7283A8ECD}"/>
          </ac:picMkLst>
        </pc:picChg>
      </pc:sldChg>
      <pc:sldChg chg="modSp mod modTransition">
        <pc:chgData name="Leonie Smith" userId="fed1330f33f5650e" providerId="LiveId" clId="{3E813589-9DB9-44A8-BEDB-7D6B3CC9DDDD}" dt="2023-01-10T03:48:15.587" v="55"/>
        <pc:sldMkLst>
          <pc:docMk/>
          <pc:sldMk cId="834139445" sldId="470"/>
        </pc:sldMkLst>
        <pc:spChg chg="mod">
          <ac:chgData name="Leonie Smith" userId="fed1330f33f5650e" providerId="LiveId" clId="{3E813589-9DB9-44A8-BEDB-7D6B3CC9DDDD}" dt="2023-01-10T03:48:15.587" v="55"/>
          <ac:spMkLst>
            <pc:docMk/>
            <pc:sldMk cId="834139445" sldId="470"/>
            <ac:spMk id="3" creationId="{3A2B3663-BEB0-C3EC-B5D0-5EBF7F8D34A2}"/>
          </ac:spMkLst>
        </pc:spChg>
      </pc:sldChg>
    </pc:docChg>
  </pc:docChgLst>
  <pc:docChgLst>
    <pc:chgData name="Leonie Smith" userId="fed1330f33f5650e" providerId="LiveId" clId="{C4F4851A-4621-41C8-BA92-2853FDBC19A3}"/>
    <pc:docChg chg="modSld">
      <pc:chgData name="Leonie Smith" userId="fed1330f33f5650e" providerId="LiveId" clId="{C4F4851A-4621-41C8-BA92-2853FDBC19A3}" dt="2023-12-28T06:33:13.353" v="104"/>
      <pc:docMkLst>
        <pc:docMk/>
      </pc:docMkLst>
      <pc:sldChg chg="addSp delSp modSp mod modTransition modAnim">
        <pc:chgData name="Leonie Smith" userId="fed1330f33f5650e" providerId="LiveId" clId="{C4F4851A-4621-41C8-BA92-2853FDBC19A3}" dt="2023-12-28T06:29:07.086" v="86"/>
        <pc:sldMkLst>
          <pc:docMk/>
          <pc:sldMk cId="923867738" sldId="440"/>
        </pc:sldMkLst>
        <pc:picChg chg="add del mod ord">
          <ac:chgData name="Leonie Smith" userId="fed1330f33f5650e" providerId="LiveId" clId="{C4F4851A-4621-41C8-BA92-2853FDBC19A3}" dt="2023-12-28T06:28:23.356" v="80"/>
          <ac:picMkLst>
            <pc:docMk/>
            <pc:sldMk cId="923867738" sldId="440"/>
            <ac:picMk id="6" creationId="{5C765EEB-FB97-0819-B9D7-7C9E25C4C0AD}"/>
          </ac:picMkLst>
        </pc:picChg>
        <pc:picChg chg="add del mod">
          <ac:chgData name="Leonie Smith" userId="fed1330f33f5650e" providerId="LiveId" clId="{C4F4851A-4621-41C8-BA92-2853FDBC19A3}" dt="2023-12-28T06:28:44.897" v="82"/>
          <ac:picMkLst>
            <pc:docMk/>
            <pc:sldMk cId="923867738" sldId="440"/>
            <ac:picMk id="7" creationId="{54CBAB64-21DA-B998-7DB2-BED55B4DDA74}"/>
          </ac:picMkLst>
        </pc:picChg>
        <pc:picChg chg="add del mod">
          <ac:chgData name="Leonie Smith" userId="fed1330f33f5650e" providerId="LiveId" clId="{C4F4851A-4621-41C8-BA92-2853FDBC19A3}" dt="2023-12-19T06:19:28.018" v="73"/>
          <ac:picMkLst>
            <pc:docMk/>
            <pc:sldMk cId="923867738" sldId="440"/>
            <ac:picMk id="7" creationId="{A657C042-F6C4-1C1B-FB7C-5F17DE184E7A}"/>
          </ac:picMkLst>
        </pc:picChg>
        <pc:picChg chg="add del mod ord">
          <ac:chgData name="Leonie Smith" userId="fed1330f33f5650e" providerId="LiveId" clId="{C4F4851A-4621-41C8-BA92-2853FDBC19A3}" dt="2023-12-19T06:19:35.196" v="74"/>
          <ac:picMkLst>
            <pc:docMk/>
            <pc:sldMk cId="923867738" sldId="440"/>
            <ac:picMk id="10" creationId="{A5059BF1-28E3-72F5-B177-035FEAEAFFA3}"/>
          </ac:picMkLst>
        </pc:picChg>
        <pc:picChg chg="add del mod">
          <ac:chgData name="Leonie Smith" userId="fed1330f33f5650e" providerId="LiveId" clId="{C4F4851A-4621-41C8-BA92-2853FDBC19A3}" dt="2023-12-19T06:19:41.918" v="76"/>
          <ac:picMkLst>
            <pc:docMk/>
            <pc:sldMk cId="923867738" sldId="440"/>
            <ac:picMk id="11" creationId="{F063BCC0-4DE6-7241-0B98-82A21EA601CB}"/>
          </ac:picMkLst>
        </pc:picChg>
        <pc:picChg chg="add del mod ord">
          <ac:chgData name="Leonie Smith" userId="fed1330f33f5650e" providerId="LiveId" clId="{C4F4851A-4621-41C8-BA92-2853FDBC19A3}" dt="2023-12-28T06:28:52.024" v="83"/>
          <ac:picMkLst>
            <pc:docMk/>
            <pc:sldMk cId="923867738" sldId="440"/>
            <ac:picMk id="12" creationId="{13E1E7E9-DE67-71DB-6C87-FB05F33363B2}"/>
          </ac:picMkLst>
        </pc:picChg>
        <pc:picChg chg="add del mod">
          <ac:chgData name="Leonie Smith" userId="fed1330f33f5650e" providerId="LiveId" clId="{C4F4851A-4621-41C8-BA92-2853FDBC19A3}" dt="2023-12-28T06:28:59.649" v="85"/>
          <ac:picMkLst>
            <pc:docMk/>
            <pc:sldMk cId="923867738" sldId="440"/>
            <ac:picMk id="13" creationId="{E93C258B-F79B-936C-B1A2-8504F08A660F}"/>
          </ac:picMkLst>
        </pc:picChg>
        <pc:picChg chg="add del mod ord">
          <ac:chgData name="Leonie Smith" userId="fed1330f33f5650e" providerId="LiveId" clId="{C4F4851A-4621-41C8-BA92-2853FDBC19A3}" dt="2023-12-19T06:19:48.800" v="77"/>
          <ac:picMkLst>
            <pc:docMk/>
            <pc:sldMk cId="923867738" sldId="440"/>
            <ac:picMk id="15" creationId="{DE022430-48FC-EA68-A2C3-2FDEB4A3AD8A}"/>
          </ac:picMkLst>
        </pc:picChg>
        <pc:picChg chg="add del mod">
          <ac:chgData name="Leonie Smith" userId="fed1330f33f5650e" providerId="LiveId" clId="{C4F4851A-4621-41C8-BA92-2853FDBC19A3}" dt="2023-12-28T06:28:16.134" v="79"/>
          <ac:picMkLst>
            <pc:docMk/>
            <pc:sldMk cId="923867738" sldId="440"/>
            <ac:picMk id="16" creationId="{40AE6FB7-7488-2C20-3390-5AE3105153E7}"/>
          </ac:picMkLst>
        </pc:picChg>
        <pc:picChg chg="add del mod ord">
          <ac:chgData name="Leonie Smith" userId="fed1330f33f5650e" providerId="LiveId" clId="{C4F4851A-4621-41C8-BA92-2853FDBC19A3}" dt="2023-12-28T06:29:07.086" v="86"/>
          <ac:picMkLst>
            <pc:docMk/>
            <pc:sldMk cId="923867738" sldId="440"/>
            <ac:picMk id="19" creationId="{B7E82FD9-DB65-3A97-181F-8B47E10DDD3A}"/>
          </ac:picMkLst>
        </pc:picChg>
        <pc:picChg chg="add mod">
          <ac:chgData name="Leonie Smith" userId="fed1330f33f5650e" providerId="LiveId" clId="{C4F4851A-4621-41C8-BA92-2853FDBC19A3}" dt="2023-12-28T06:29:07.086" v="86"/>
          <ac:picMkLst>
            <pc:docMk/>
            <pc:sldMk cId="923867738" sldId="440"/>
            <ac:picMk id="20" creationId="{57017377-43EF-5E52-88E7-F0E130AC22A9}"/>
          </ac:picMkLst>
        </pc:picChg>
      </pc:sldChg>
      <pc:sldChg chg="addSp delSp modSp mod modTransition modAnim">
        <pc:chgData name="Leonie Smith" userId="fed1330f33f5650e" providerId="LiveId" clId="{C4F4851A-4621-41C8-BA92-2853FDBC19A3}" dt="2023-12-19T06:00:37.654" v="4"/>
        <pc:sldMkLst>
          <pc:docMk/>
          <pc:sldMk cId="2180228365" sldId="442"/>
        </pc:sldMkLst>
        <pc:picChg chg="add del mod">
          <ac:chgData name="Leonie Smith" userId="fed1330f33f5650e" providerId="LiveId" clId="{C4F4851A-4621-41C8-BA92-2853FDBC19A3}" dt="2023-12-19T06:00:16.127" v="3"/>
          <ac:picMkLst>
            <pc:docMk/>
            <pc:sldMk cId="2180228365" sldId="442"/>
            <ac:picMk id="6" creationId="{D2E173FE-C931-CA43-5934-7D6495735937}"/>
          </ac:picMkLst>
        </pc:picChg>
        <pc:picChg chg="add del mod ord">
          <ac:chgData name="Leonie Smith" userId="fed1330f33f5650e" providerId="LiveId" clId="{C4F4851A-4621-41C8-BA92-2853FDBC19A3}" dt="2023-12-19T06:00:37.654" v="4"/>
          <ac:picMkLst>
            <pc:docMk/>
            <pc:sldMk cId="2180228365" sldId="442"/>
            <ac:picMk id="9" creationId="{38D400F7-8B67-4C3B-20BE-4DD9EF04E9E3}"/>
          </ac:picMkLst>
        </pc:picChg>
        <pc:picChg chg="add mod">
          <ac:chgData name="Leonie Smith" userId="fed1330f33f5650e" providerId="LiveId" clId="{C4F4851A-4621-41C8-BA92-2853FDBC19A3}" dt="2023-12-19T06:00:37.654" v="4"/>
          <ac:picMkLst>
            <pc:docMk/>
            <pc:sldMk cId="2180228365" sldId="442"/>
            <ac:picMk id="10" creationId="{C2507A2D-D4B7-EB10-589A-BE24C3B6D084}"/>
          </ac:picMkLst>
        </pc:picChg>
      </pc:sldChg>
      <pc:sldChg chg="addSp delSp modSp mod modTransition modAnim">
        <pc:chgData name="Leonie Smith" userId="fed1330f33f5650e" providerId="LiveId" clId="{C4F4851A-4621-41C8-BA92-2853FDBC19A3}" dt="2023-12-19T06:02:12.200" v="14"/>
        <pc:sldMkLst>
          <pc:docMk/>
          <pc:sldMk cId="1718612039" sldId="444"/>
        </pc:sldMkLst>
        <pc:picChg chg="add del mod">
          <ac:chgData name="Leonie Smith" userId="fed1330f33f5650e" providerId="LiveId" clId="{C4F4851A-4621-41C8-BA92-2853FDBC19A3}" dt="2023-12-19T06:01:24.751" v="7"/>
          <ac:picMkLst>
            <pc:docMk/>
            <pc:sldMk cId="1718612039" sldId="444"/>
            <ac:picMk id="6" creationId="{A0F96F8D-4758-874F-4C96-E88978327649}"/>
          </ac:picMkLst>
        </pc:picChg>
        <pc:picChg chg="add del mod ord">
          <ac:chgData name="Leonie Smith" userId="fed1330f33f5650e" providerId="LiveId" clId="{C4F4851A-4621-41C8-BA92-2853FDBC19A3}" dt="2023-12-19T06:01:33.826" v="8"/>
          <ac:picMkLst>
            <pc:docMk/>
            <pc:sldMk cId="1718612039" sldId="444"/>
            <ac:picMk id="9" creationId="{69279BF3-567C-6FC4-0B0B-FDB3E266B867}"/>
          </ac:picMkLst>
        </pc:picChg>
        <pc:picChg chg="add del mod">
          <ac:chgData name="Leonie Smith" userId="fed1330f33f5650e" providerId="LiveId" clId="{C4F4851A-4621-41C8-BA92-2853FDBC19A3}" dt="2023-12-19T06:01:34.938" v="10"/>
          <ac:picMkLst>
            <pc:docMk/>
            <pc:sldMk cId="1718612039" sldId="444"/>
            <ac:picMk id="10" creationId="{323EF147-A1D1-6048-F43F-02DF4690BE20}"/>
          </ac:picMkLst>
        </pc:picChg>
        <pc:picChg chg="add del mod ord">
          <ac:chgData name="Leonie Smith" userId="fed1330f33f5650e" providerId="LiveId" clId="{C4F4851A-4621-41C8-BA92-2853FDBC19A3}" dt="2023-12-19T06:01:45.076" v="11"/>
          <ac:picMkLst>
            <pc:docMk/>
            <pc:sldMk cId="1718612039" sldId="444"/>
            <ac:picMk id="13" creationId="{344ACC20-3609-03F6-A951-85552F15499C}"/>
          </ac:picMkLst>
        </pc:picChg>
        <pc:picChg chg="add del mod">
          <ac:chgData name="Leonie Smith" userId="fed1330f33f5650e" providerId="LiveId" clId="{C4F4851A-4621-41C8-BA92-2853FDBC19A3}" dt="2023-12-19T06:02:01.915" v="13"/>
          <ac:picMkLst>
            <pc:docMk/>
            <pc:sldMk cId="1718612039" sldId="444"/>
            <ac:picMk id="14" creationId="{D7C517C7-E9C8-FEE8-BAA2-167F42876C31}"/>
          </ac:picMkLst>
        </pc:picChg>
        <pc:picChg chg="add del mod ord">
          <ac:chgData name="Leonie Smith" userId="fed1330f33f5650e" providerId="LiveId" clId="{C4F4851A-4621-41C8-BA92-2853FDBC19A3}" dt="2023-12-19T06:02:12.200" v="14"/>
          <ac:picMkLst>
            <pc:docMk/>
            <pc:sldMk cId="1718612039" sldId="444"/>
            <ac:picMk id="19" creationId="{4CED225D-0C0E-A690-4E7F-7EBBFACF4D98}"/>
          </ac:picMkLst>
        </pc:picChg>
        <pc:picChg chg="add mod">
          <ac:chgData name="Leonie Smith" userId="fed1330f33f5650e" providerId="LiveId" clId="{C4F4851A-4621-41C8-BA92-2853FDBC19A3}" dt="2023-12-19T06:02:12.200" v="14"/>
          <ac:picMkLst>
            <pc:docMk/>
            <pc:sldMk cId="1718612039" sldId="444"/>
            <ac:picMk id="20" creationId="{AA99A053-A9CC-02F5-5F6F-EF5FD2D2F9A2}"/>
          </ac:picMkLst>
        </pc:picChg>
      </pc:sldChg>
      <pc:sldChg chg="addSp delSp modSp mod modTransition modAnim">
        <pc:chgData name="Leonie Smith" userId="fed1330f33f5650e" providerId="LiveId" clId="{C4F4851A-4621-41C8-BA92-2853FDBC19A3}" dt="2023-12-19T06:05:50.874" v="28"/>
        <pc:sldMkLst>
          <pc:docMk/>
          <pc:sldMk cId="665805102" sldId="446"/>
        </pc:sldMkLst>
        <pc:picChg chg="add del mod">
          <ac:chgData name="Leonie Smith" userId="fed1330f33f5650e" providerId="LiveId" clId="{C4F4851A-4621-41C8-BA92-2853FDBC19A3}" dt="2023-12-19T06:05:28.381" v="27"/>
          <ac:picMkLst>
            <pc:docMk/>
            <pc:sldMk cId="665805102" sldId="446"/>
            <ac:picMk id="6" creationId="{6B68BECA-996D-7651-1819-CF707FCE00C7}"/>
          </ac:picMkLst>
        </pc:picChg>
        <pc:picChg chg="add del mod ord">
          <ac:chgData name="Leonie Smith" userId="fed1330f33f5650e" providerId="LiveId" clId="{C4F4851A-4621-41C8-BA92-2853FDBC19A3}" dt="2023-12-19T06:05:50.874" v="28"/>
          <ac:picMkLst>
            <pc:docMk/>
            <pc:sldMk cId="665805102" sldId="446"/>
            <ac:picMk id="11" creationId="{0E673708-0074-E5A3-981D-4250EECD6315}"/>
          </ac:picMkLst>
        </pc:picChg>
        <pc:picChg chg="add mod">
          <ac:chgData name="Leonie Smith" userId="fed1330f33f5650e" providerId="LiveId" clId="{C4F4851A-4621-41C8-BA92-2853FDBC19A3}" dt="2023-12-19T06:05:50.874" v="28"/>
          <ac:picMkLst>
            <pc:docMk/>
            <pc:sldMk cId="665805102" sldId="446"/>
            <ac:picMk id="12" creationId="{15E8D5F5-7214-0996-7BD6-BE24E45EB0DF}"/>
          </ac:picMkLst>
        </pc:picChg>
      </pc:sldChg>
      <pc:sldChg chg="addSp modSp">
        <pc:chgData name="Leonie Smith" userId="fed1330f33f5650e" providerId="LiveId" clId="{C4F4851A-4621-41C8-BA92-2853FDBC19A3}" dt="2023-12-19T06:07:03.501" v="29"/>
        <pc:sldMkLst>
          <pc:docMk/>
          <pc:sldMk cId="843663555" sldId="448"/>
        </pc:sldMkLst>
        <pc:picChg chg="add mod">
          <ac:chgData name="Leonie Smith" userId="fed1330f33f5650e" providerId="LiveId" clId="{C4F4851A-4621-41C8-BA92-2853FDBC19A3}" dt="2023-12-19T06:07:03.501" v="29"/>
          <ac:picMkLst>
            <pc:docMk/>
            <pc:sldMk cId="843663555" sldId="448"/>
            <ac:picMk id="6" creationId="{B5AF3697-1A5F-A191-65D8-2B7BCFFBEA67}"/>
          </ac:picMkLst>
        </pc:picChg>
      </pc:sldChg>
      <pc:sldChg chg="addSp modSp">
        <pc:chgData name="Leonie Smith" userId="fed1330f33f5650e" providerId="LiveId" clId="{C4F4851A-4621-41C8-BA92-2853FDBC19A3}" dt="2023-12-19T06:08:12.095" v="30"/>
        <pc:sldMkLst>
          <pc:docMk/>
          <pc:sldMk cId="538051216" sldId="450"/>
        </pc:sldMkLst>
        <pc:picChg chg="add mod">
          <ac:chgData name="Leonie Smith" userId="fed1330f33f5650e" providerId="LiveId" clId="{C4F4851A-4621-41C8-BA92-2853FDBC19A3}" dt="2023-12-19T06:08:12.095" v="30"/>
          <ac:picMkLst>
            <pc:docMk/>
            <pc:sldMk cId="538051216" sldId="450"/>
            <ac:picMk id="7" creationId="{ED44ACF1-71AF-AE99-76F7-CC7F844EE4FA}"/>
          </ac:picMkLst>
        </pc:picChg>
      </pc:sldChg>
      <pc:sldChg chg="addSp delSp modSp mod modTransition modAnim">
        <pc:chgData name="Leonie Smith" userId="fed1330f33f5650e" providerId="LiveId" clId="{C4F4851A-4621-41C8-BA92-2853FDBC19A3}" dt="2023-12-28T06:33:13.353" v="104"/>
        <pc:sldMkLst>
          <pc:docMk/>
          <pc:sldMk cId="4002949039" sldId="452"/>
        </pc:sldMkLst>
        <pc:picChg chg="add del mod">
          <ac:chgData name="Leonie Smith" userId="fed1330f33f5650e" providerId="LiveId" clId="{C4F4851A-4621-41C8-BA92-2853FDBC19A3}" dt="2023-12-28T06:32:10.684" v="94"/>
          <ac:picMkLst>
            <pc:docMk/>
            <pc:sldMk cId="4002949039" sldId="452"/>
            <ac:picMk id="7" creationId="{D432CC4A-A0E5-80D7-B548-2D832D832A9D}"/>
          </ac:picMkLst>
        </pc:picChg>
        <pc:picChg chg="add del mod ord">
          <ac:chgData name="Leonie Smith" userId="fed1330f33f5650e" providerId="LiveId" clId="{C4F4851A-4621-41C8-BA92-2853FDBC19A3}" dt="2023-12-28T06:32:18.008" v="95"/>
          <ac:picMkLst>
            <pc:docMk/>
            <pc:sldMk cId="4002949039" sldId="452"/>
            <ac:picMk id="8" creationId="{384D579A-36D7-2C1E-8843-71BB03FBA252}"/>
          </ac:picMkLst>
        </pc:picChg>
        <pc:picChg chg="add del mod">
          <ac:chgData name="Leonie Smith" userId="fed1330f33f5650e" providerId="LiveId" clId="{C4F4851A-4621-41C8-BA92-2853FDBC19A3}" dt="2023-12-28T06:32:19.350" v="97"/>
          <ac:picMkLst>
            <pc:docMk/>
            <pc:sldMk cId="4002949039" sldId="452"/>
            <ac:picMk id="9" creationId="{3C10F8D9-24B7-9EE5-19DA-539ABCD225BA}"/>
          </ac:picMkLst>
        </pc:picChg>
        <pc:picChg chg="add del mod ord">
          <ac:chgData name="Leonie Smith" userId="fed1330f33f5650e" providerId="LiveId" clId="{C4F4851A-4621-41C8-BA92-2853FDBC19A3}" dt="2023-12-28T06:32:31.312" v="98"/>
          <ac:picMkLst>
            <pc:docMk/>
            <pc:sldMk cId="4002949039" sldId="452"/>
            <ac:picMk id="12" creationId="{5FD224BD-5AE4-328C-0D42-07DEA17D5D15}"/>
          </ac:picMkLst>
        </pc:picChg>
        <pc:picChg chg="add del mod">
          <ac:chgData name="Leonie Smith" userId="fed1330f33f5650e" providerId="LiveId" clId="{C4F4851A-4621-41C8-BA92-2853FDBC19A3}" dt="2023-12-28T06:32:36.010" v="100"/>
          <ac:picMkLst>
            <pc:docMk/>
            <pc:sldMk cId="4002949039" sldId="452"/>
            <ac:picMk id="13" creationId="{C59DFC11-CD91-EFE2-5C01-7414FA43E682}"/>
          </ac:picMkLst>
        </pc:picChg>
        <pc:picChg chg="add del mod ord">
          <ac:chgData name="Leonie Smith" userId="fed1330f33f5650e" providerId="LiveId" clId="{C4F4851A-4621-41C8-BA92-2853FDBC19A3}" dt="2023-12-28T06:32:50.636" v="101"/>
          <ac:picMkLst>
            <pc:docMk/>
            <pc:sldMk cId="4002949039" sldId="452"/>
            <ac:picMk id="16" creationId="{DCEC6E7C-91D9-6827-A09D-949C1CA218C6}"/>
          </ac:picMkLst>
        </pc:picChg>
        <pc:picChg chg="add del mod">
          <ac:chgData name="Leonie Smith" userId="fed1330f33f5650e" providerId="LiveId" clId="{C4F4851A-4621-41C8-BA92-2853FDBC19A3}" dt="2023-12-28T06:32:57.886" v="103"/>
          <ac:picMkLst>
            <pc:docMk/>
            <pc:sldMk cId="4002949039" sldId="452"/>
            <ac:picMk id="17" creationId="{9A15A1B6-A243-3496-AA78-D75BE767DA0C}"/>
          </ac:picMkLst>
        </pc:picChg>
        <pc:picChg chg="add del mod ord">
          <ac:chgData name="Leonie Smith" userId="fed1330f33f5650e" providerId="LiveId" clId="{C4F4851A-4621-41C8-BA92-2853FDBC19A3}" dt="2023-12-28T06:33:13.353" v="104"/>
          <ac:picMkLst>
            <pc:docMk/>
            <pc:sldMk cId="4002949039" sldId="452"/>
            <ac:picMk id="21" creationId="{9CB74613-2E15-71F9-11B8-26F2DD91110E}"/>
          </ac:picMkLst>
        </pc:picChg>
        <pc:picChg chg="add mod">
          <ac:chgData name="Leonie Smith" userId="fed1330f33f5650e" providerId="LiveId" clId="{C4F4851A-4621-41C8-BA92-2853FDBC19A3}" dt="2023-12-28T06:33:13.353" v="104"/>
          <ac:picMkLst>
            <pc:docMk/>
            <pc:sldMk cId="4002949039" sldId="452"/>
            <ac:picMk id="22" creationId="{33A41BF4-7157-EFF9-1B94-99FC3FE11409}"/>
          </ac:picMkLst>
        </pc:picChg>
      </pc:sldChg>
      <pc:sldChg chg="addSp delSp modSp mod modTransition modAnim">
        <pc:chgData name="Leonie Smith" userId="fed1330f33f5650e" providerId="LiveId" clId="{C4F4851A-4621-41C8-BA92-2853FDBC19A3}" dt="2023-12-19T06:10:29.288" v="38"/>
        <pc:sldMkLst>
          <pc:docMk/>
          <pc:sldMk cId="2511564658" sldId="454"/>
        </pc:sldMkLst>
        <pc:picChg chg="add del mod">
          <ac:chgData name="Leonie Smith" userId="fed1330f33f5650e" providerId="LiveId" clId="{C4F4851A-4621-41C8-BA92-2853FDBC19A3}" dt="2023-12-19T06:10:01.610" v="34"/>
          <ac:picMkLst>
            <pc:docMk/>
            <pc:sldMk cId="2511564658" sldId="454"/>
            <ac:picMk id="6" creationId="{C7AC8035-28E6-EF3E-2AFE-62F4649496F6}"/>
          </ac:picMkLst>
        </pc:picChg>
        <pc:picChg chg="add del mod ord">
          <ac:chgData name="Leonie Smith" userId="fed1330f33f5650e" providerId="LiveId" clId="{C4F4851A-4621-41C8-BA92-2853FDBC19A3}" dt="2023-12-19T06:10:12.210" v="35"/>
          <ac:picMkLst>
            <pc:docMk/>
            <pc:sldMk cId="2511564658" sldId="454"/>
            <ac:picMk id="10" creationId="{2588FA46-0579-B115-C1C3-48A56CBA3E26}"/>
          </ac:picMkLst>
        </pc:picChg>
        <pc:picChg chg="add del mod">
          <ac:chgData name="Leonie Smith" userId="fed1330f33f5650e" providerId="LiveId" clId="{C4F4851A-4621-41C8-BA92-2853FDBC19A3}" dt="2023-12-19T06:10:15.846" v="37"/>
          <ac:picMkLst>
            <pc:docMk/>
            <pc:sldMk cId="2511564658" sldId="454"/>
            <ac:picMk id="11" creationId="{B9A95629-4F90-0335-28A0-69E89B6F6128}"/>
          </ac:picMkLst>
        </pc:picChg>
        <pc:picChg chg="add del mod ord">
          <ac:chgData name="Leonie Smith" userId="fed1330f33f5650e" providerId="LiveId" clId="{C4F4851A-4621-41C8-BA92-2853FDBC19A3}" dt="2023-12-19T06:10:29.288" v="38"/>
          <ac:picMkLst>
            <pc:docMk/>
            <pc:sldMk cId="2511564658" sldId="454"/>
            <ac:picMk id="14" creationId="{DC709E68-A825-8AB1-8B36-21EA00468ECC}"/>
          </ac:picMkLst>
        </pc:picChg>
        <pc:picChg chg="add mod">
          <ac:chgData name="Leonie Smith" userId="fed1330f33f5650e" providerId="LiveId" clId="{C4F4851A-4621-41C8-BA92-2853FDBC19A3}" dt="2023-12-19T06:10:29.288" v="38"/>
          <ac:picMkLst>
            <pc:docMk/>
            <pc:sldMk cId="2511564658" sldId="454"/>
            <ac:picMk id="15" creationId="{28326B48-FFCD-67E1-8A87-A6360EB90F1B}"/>
          </ac:picMkLst>
        </pc:picChg>
      </pc:sldChg>
      <pc:sldChg chg="addSp delSp modSp mod modTransition modAnim">
        <pc:chgData name="Leonie Smith" userId="fed1330f33f5650e" providerId="LiveId" clId="{C4F4851A-4621-41C8-BA92-2853FDBC19A3}" dt="2023-12-19T06:13:14.654" v="45"/>
        <pc:sldMkLst>
          <pc:docMk/>
          <pc:sldMk cId="4049696417" sldId="456"/>
        </pc:sldMkLst>
        <pc:picChg chg="add del mod">
          <ac:chgData name="Leonie Smith" userId="fed1330f33f5650e" providerId="LiveId" clId="{C4F4851A-4621-41C8-BA92-2853FDBC19A3}" dt="2023-12-19T06:11:21.993" v="41"/>
          <ac:picMkLst>
            <pc:docMk/>
            <pc:sldMk cId="4049696417" sldId="456"/>
            <ac:picMk id="6" creationId="{EF8DC61F-88BF-0FDF-998C-FBFFC0DD7EC1}"/>
          </ac:picMkLst>
        </pc:picChg>
        <pc:picChg chg="add del mod ord">
          <ac:chgData name="Leonie Smith" userId="fed1330f33f5650e" providerId="LiveId" clId="{C4F4851A-4621-41C8-BA92-2853FDBC19A3}" dt="2023-12-19T06:11:44.094" v="42"/>
          <ac:picMkLst>
            <pc:docMk/>
            <pc:sldMk cId="4049696417" sldId="456"/>
            <ac:picMk id="9" creationId="{7521E100-E882-5D16-955A-807C61872A96}"/>
          </ac:picMkLst>
        </pc:picChg>
        <pc:picChg chg="add del mod">
          <ac:chgData name="Leonie Smith" userId="fed1330f33f5650e" providerId="LiveId" clId="{C4F4851A-4621-41C8-BA92-2853FDBC19A3}" dt="2023-12-19T06:12:53.116" v="44"/>
          <ac:picMkLst>
            <pc:docMk/>
            <pc:sldMk cId="4049696417" sldId="456"/>
            <ac:picMk id="10" creationId="{59399690-392F-730B-A81D-726663E9D46C}"/>
          </ac:picMkLst>
        </pc:picChg>
        <pc:picChg chg="add del mod ord">
          <ac:chgData name="Leonie Smith" userId="fed1330f33f5650e" providerId="LiveId" clId="{C4F4851A-4621-41C8-BA92-2853FDBC19A3}" dt="2023-12-19T06:13:14.654" v="45"/>
          <ac:picMkLst>
            <pc:docMk/>
            <pc:sldMk cId="4049696417" sldId="456"/>
            <ac:picMk id="15" creationId="{56B786D3-4C6D-3F1A-C81B-4B9052529413}"/>
          </ac:picMkLst>
        </pc:picChg>
        <pc:picChg chg="add mod">
          <ac:chgData name="Leonie Smith" userId="fed1330f33f5650e" providerId="LiveId" clId="{C4F4851A-4621-41C8-BA92-2853FDBC19A3}" dt="2023-12-19T06:13:14.654" v="45"/>
          <ac:picMkLst>
            <pc:docMk/>
            <pc:sldMk cId="4049696417" sldId="456"/>
            <ac:picMk id="16" creationId="{71F180A6-514E-CFE7-FE9B-53DD5BDE40BC}"/>
          </ac:picMkLst>
        </pc:picChg>
      </pc:sldChg>
      <pc:sldChg chg="addSp delSp modSp mod modTransition modAnim">
        <pc:chgData name="Leonie Smith" userId="fed1330f33f5650e" providerId="LiveId" clId="{C4F4851A-4621-41C8-BA92-2853FDBC19A3}" dt="2023-12-19T06:14:36.343" v="49"/>
        <pc:sldMkLst>
          <pc:docMk/>
          <pc:sldMk cId="2789980734" sldId="458"/>
        </pc:sldMkLst>
        <pc:picChg chg="add del mod">
          <ac:chgData name="Leonie Smith" userId="fed1330f33f5650e" providerId="LiveId" clId="{C4F4851A-4621-41C8-BA92-2853FDBC19A3}" dt="2023-12-19T06:14:18.721" v="48"/>
          <ac:picMkLst>
            <pc:docMk/>
            <pc:sldMk cId="2789980734" sldId="458"/>
            <ac:picMk id="7" creationId="{25FCC900-E3BD-417E-08C0-466561E7EE99}"/>
          </ac:picMkLst>
        </pc:picChg>
        <pc:picChg chg="add del mod ord">
          <ac:chgData name="Leonie Smith" userId="fed1330f33f5650e" providerId="LiveId" clId="{C4F4851A-4621-41C8-BA92-2853FDBC19A3}" dt="2023-12-19T06:14:36.343" v="49"/>
          <ac:picMkLst>
            <pc:docMk/>
            <pc:sldMk cId="2789980734" sldId="458"/>
            <ac:picMk id="11" creationId="{172055DA-70A2-798E-67D6-123784BB2955}"/>
          </ac:picMkLst>
        </pc:picChg>
        <pc:picChg chg="add mod">
          <ac:chgData name="Leonie Smith" userId="fed1330f33f5650e" providerId="LiveId" clId="{C4F4851A-4621-41C8-BA92-2853FDBC19A3}" dt="2023-12-19T06:14:36.343" v="49"/>
          <ac:picMkLst>
            <pc:docMk/>
            <pc:sldMk cId="2789980734" sldId="458"/>
            <ac:picMk id="12" creationId="{C93EB0BA-B6E2-86D1-5152-25544D7F2C71}"/>
          </ac:picMkLst>
        </pc:picChg>
      </pc:sldChg>
      <pc:sldChg chg="addSp delSp modSp mod modTransition modAnim">
        <pc:chgData name="Leonie Smith" userId="fed1330f33f5650e" providerId="LiveId" clId="{C4F4851A-4621-41C8-BA92-2853FDBC19A3}" dt="2023-12-19T06:15:53.355" v="53"/>
        <pc:sldMkLst>
          <pc:docMk/>
          <pc:sldMk cId="2691432836" sldId="460"/>
        </pc:sldMkLst>
        <pc:picChg chg="add del mod">
          <ac:chgData name="Leonie Smith" userId="fed1330f33f5650e" providerId="LiveId" clId="{C4F4851A-4621-41C8-BA92-2853FDBC19A3}" dt="2023-12-19T06:15:36.209" v="52"/>
          <ac:picMkLst>
            <pc:docMk/>
            <pc:sldMk cId="2691432836" sldId="460"/>
            <ac:picMk id="6" creationId="{BFDF4242-A246-78E2-37D0-8B5C7E51577F}"/>
          </ac:picMkLst>
        </pc:picChg>
        <pc:picChg chg="add del mod ord">
          <ac:chgData name="Leonie Smith" userId="fed1330f33f5650e" providerId="LiveId" clId="{C4F4851A-4621-41C8-BA92-2853FDBC19A3}" dt="2023-12-19T06:15:53.355" v="53"/>
          <ac:picMkLst>
            <pc:docMk/>
            <pc:sldMk cId="2691432836" sldId="460"/>
            <ac:picMk id="9" creationId="{D6EB39CF-A0F3-B60D-1031-8D90A68EA894}"/>
          </ac:picMkLst>
        </pc:picChg>
        <pc:picChg chg="add mod">
          <ac:chgData name="Leonie Smith" userId="fed1330f33f5650e" providerId="LiveId" clId="{C4F4851A-4621-41C8-BA92-2853FDBC19A3}" dt="2023-12-19T06:15:53.355" v="53"/>
          <ac:picMkLst>
            <pc:docMk/>
            <pc:sldMk cId="2691432836" sldId="460"/>
            <ac:picMk id="10" creationId="{707D71F1-10BF-6122-8340-544D23420266}"/>
          </ac:picMkLst>
        </pc:picChg>
      </pc:sldChg>
      <pc:sldChg chg="addSp modSp">
        <pc:chgData name="Leonie Smith" userId="fed1330f33f5650e" providerId="LiveId" clId="{C4F4851A-4621-41C8-BA92-2853FDBC19A3}" dt="2023-12-19T06:16:31.550" v="54"/>
        <pc:sldMkLst>
          <pc:docMk/>
          <pc:sldMk cId="3471468068" sldId="464"/>
        </pc:sldMkLst>
        <pc:picChg chg="add mod">
          <ac:chgData name="Leonie Smith" userId="fed1330f33f5650e" providerId="LiveId" clId="{C4F4851A-4621-41C8-BA92-2853FDBC19A3}" dt="2023-12-19T06:16:31.550" v="54"/>
          <ac:picMkLst>
            <pc:docMk/>
            <pc:sldMk cId="3471468068" sldId="464"/>
            <ac:picMk id="6" creationId="{50541D35-7796-B86F-E067-B2A389AB3775}"/>
          </ac:picMkLst>
        </pc:picChg>
      </pc:sldChg>
      <pc:sldChg chg="addSp delSp modSp mod modTransition modAnim">
        <pc:chgData name="Leonie Smith" userId="fed1330f33f5650e" providerId="LiveId" clId="{C4F4851A-4621-41C8-BA92-2853FDBC19A3}" dt="2023-12-19T06:18:34.306" v="70"/>
        <pc:sldMkLst>
          <pc:docMk/>
          <pc:sldMk cId="581074576" sldId="466"/>
        </pc:sldMkLst>
        <pc:picChg chg="add del mod">
          <ac:chgData name="Leonie Smith" userId="fed1330f33f5650e" providerId="LiveId" clId="{C4F4851A-4621-41C8-BA92-2853FDBC19A3}" dt="2023-12-19T06:17:29.967" v="57"/>
          <ac:picMkLst>
            <pc:docMk/>
            <pc:sldMk cId="581074576" sldId="466"/>
            <ac:picMk id="6" creationId="{97CA7B9E-C224-FBE8-8F5D-F6D8CD5ACE57}"/>
          </ac:picMkLst>
        </pc:picChg>
        <pc:picChg chg="add del mod ord">
          <ac:chgData name="Leonie Smith" userId="fed1330f33f5650e" providerId="LiveId" clId="{C4F4851A-4621-41C8-BA92-2853FDBC19A3}" dt="2023-12-19T06:17:36.067" v="58"/>
          <ac:picMkLst>
            <pc:docMk/>
            <pc:sldMk cId="581074576" sldId="466"/>
            <ac:picMk id="9" creationId="{470CE083-258A-6024-A4EB-EB7A0B1AC28B}"/>
          </ac:picMkLst>
        </pc:picChg>
        <pc:picChg chg="add del mod">
          <ac:chgData name="Leonie Smith" userId="fed1330f33f5650e" providerId="LiveId" clId="{C4F4851A-4621-41C8-BA92-2853FDBC19A3}" dt="2023-12-19T06:17:37.217" v="60"/>
          <ac:picMkLst>
            <pc:docMk/>
            <pc:sldMk cId="581074576" sldId="466"/>
            <ac:picMk id="10" creationId="{3D442EC0-5CF8-7A4C-46BC-134C90DA450E}"/>
          </ac:picMkLst>
        </pc:picChg>
        <pc:picChg chg="add del mod ord">
          <ac:chgData name="Leonie Smith" userId="fed1330f33f5650e" providerId="LiveId" clId="{C4F4851A-4621-41C8-BA92-2853FDBC19A3}" dt="2023-12-19T06:17:49.564" v="61"/>
          <ac:picMkLst>
            <pc:docMk/>
            <pc:sldMk cId="581074576" sldId="466"/>
            <ac:picMk id="13" creationId="{EEADF05E-44B6-8F7B-8781-D2472FA8DF51}"/>
          </ac:picMkLst>
        </pc:picChg>
        <pc:picChg chg="add del mod">
          <ac:chgData name="Leonie Smith" userId="fed1330f33f5650e" providerId="LiveId" clId="{C4F4851A-4621-41C8-BA92-2853FDBC19A3}" dt="2023-12-19T06:17:50.701" v="63"/>
          <ac:picMkLst>
            <pc:docMk/>
            <pc:sldMk cId="581074576" sldId="466"/>
            <ac:picMk id="14" creationId="{57764B1E-374B-4BC3-2E7B-47F9D0A70CB5}"/>
          </ac:picMkLst>
        </pc:picChg>
        <pc:picChg chg="add del mod ord">
          <ac:chgData name="Leonie Smith" userId="fed1330f33f5650e" providerId="LiveId" clId="{C4F4851A-4621-41C8-BA92-2853FDBC19A3}" dt="2023-12-19T06:18:07.056" v="64"/>
          <ac:picMkLst>
            <pc:docMk/>
            <pc:sldMk cId="581074576" sldId="466"/>
            <ac:picMk id="17" creationId="{D551CE15-6D0A-B261-9076-419E48D449B8}"/>
          </ac:picMkLst>
        </pc:picChg>
        <pc:picChg chg="add del mod">
          <ac:chgData name="Leonie Smith" userId="fed1330f33f5650e" providerId="LiveId" clId="{C4F4851A-4621-41C8-BA92-2853FDBC19A3}" dt="2023-12-19T06:18:08.193" v="66"/>
          <ac:picMkLst>
            <pc:docMk/>
            <pc:sldMk cId="581074576" sldId="466"/>
            <ac:picMk id="18" creationId="{5F3B8C60-AD90-5EE2-7F68-AD92F20D1E3F}"/>
          </ac:picMkLst>
        </pc:picChg>
        <pc:picChg chg="add del mod ord">
          <ac:chgData name="Leonie Smith" userId="fed1330f33f5650e" providerId="LiveId" clId="{C4F4851A-4621-41C8-BA92-2853FDBC19A3}" dt="2023-12-19T06:18:12.080" v="67"/>
          <ac:picMkLst>
            <pc:docMk/>
            <pc:sldMk cId="581074576" sldId="466"/>
            <ac:picMk id="21" creationId="{C8FB8BCD-ADE3-C900-94E4-0F56E67BDB18}"/>
          </ac:picMkLst>
        </pc:picChg>
        <pc:picChg chg="add del mod">
          <ac:chgData name="Leonie Smith" userId="fed1330f33f5650e" providerId="LiveId" clId="{C4F4851A-4621-41C8-BA92-2853FDBC19A3}" dt="2023-12-19T06:18:13.172" v="69"/>
          <ac:picMkLst>
            <pc:docMk/>
            <pc:sldMk cId="581074576" sldId="466"/>
            <ac:picMk id="22" creationId="{B80F0996-3569-F5F4-E177-0226851554FA}"/>
          </ac:picMkLst>
        </pc:picChg>
        <pc:picChg chg="add del mod ord">
          <ac:chgData name="Leonie Smith" userId="fed1330f33f5650e" providerId="LiveId" clId="{C4F4851A-4621-41C8-BA92-2853FDBC19A3}" dt="2023-12-19T06:18:34.306" v="70"/>
          <ac:picMkLst>
            <pc:docMk/>
            <pc:sldMk cId="581074576" sldId="466"/>
            <ac:picMk id="25" creationId="{A4FC8DA7-183A-214B-1BE8-10D25BEDCC7C}"/>
          </ac:picMkLst>
        </pc:picChg>
        <pc:picChg chg="add mod">
          <ac:chgData name="Leonie Smith" userId="fed1330f33f5650e" providerId="LiveId" clId="{C4F4851A-4621-41C8-BA92-2853FDBC19A3}" dt="2023-12-19T06:18:34.306" v="70"/>
          <ac:picMkLst>
            <pc:docMk/>
            <pc:sldMk cId="581074576" sldId="466"/>
            <ac:picMk id="26" creationId="{FAAF8104-91F4-35E6-D65E-8A6DE7D78B91}"/>
          </ac:picMkLst>
        </pc:picChg>
      </pc:sldChg>
      <pc:sldChg chg="addSp delSp modSp mod modTransition modAnim">
        <pc:chgData name="Leonie Smith" userId="fed1330f33f5650e" providerId="LiveId" clId="{C4F4851A-4621-41C8-BA92-2853FDBC19A3}" dt="2023-12-28T06:29:41.102" v="92"/>
        <pc:sldMkLst>
          <pc:docMk/>
          <pc:sldMk cId="826482979" sldId="468"/>
        </pc:sldMkLst>
        <pc:picChg chg="add del mod">
          <ac:chgData name="Leonie Smith" userId="fed1330f33f5650e" providerId="LiveId" clId="{C4F4851A-4621-41C8-BA92-2853FDBC19A3}" dt="2023-12-28T06:29:20.477" v="88"/>
          <ac:picMkLst>
            <pc:docMk/>
            <pc:sldMk cId="826482979" sldId="468"/>
            <ac:picMk id="6" creationId="{56A067D5-5E0A-3D85-6C40-18319DCD5B0C}"/>
          </ac:picMkLst>
        </pc:picChg>
        <pc:picChg chg="add del mod ord">
          <ac:chgData name="Leonie Smith" userId="fed1330f33f5650e" providerId="LiveId" clId="{C4F4851A-4621-41C8-BA92-2853FDBC19A3}" dt="2023-12-28T06:29:27.072" v="89"/>
          <ac:picMkLst>
            <pc:docMk/>
            <pc:sldMk cId="826482979" sldId="468"/>
            <ac:picMk id="7" creationId="{9F316ED5-A863-2512-EDA6-9B1EDD248FA0}"/>
          </ac:picMkLst>
        </pc:picChg>
        <pc:picChg chg="add del mod">
          <ac:chgData name="Leonie Smith" userId="fed1330f33f5650e" providerId="LiveId" clId="{C4F4851A-4621-41C8-BA92-2853FDBC19A3}" dt="2023-12-28T06:29:34.805" v="91"/>
          <ac:picMkLst>
            <pc:docMk/>
            <pc:sldMk cId="826482979" sldId="468"/>
            <ac:picMk id="8" creationId="{AB96FC9E-B9E7-1B56-874D-730399A0638B}"/>
          </ac:picMkLst>
        </pc:picChg>
        <pc:picChg chg="add del mod ord">
          <ac:chgData name="Leonie Smith" userId="fed1330f33f5650e" providerId="LiveId" clId="{C4F4851A-4621-41C8-BA92-2853FDBC19A3}" dt="2023-12-28T06:29:41.102" v="92"/>
          <ac:picMkLst>
            <pc:docMk/>
            <pc:sldMk cId="826482979" sldId="468"/>
            <ac:picMk id="13" creationId="{2D432947-DE77-A6A7-E97E-DE8F747A7863}"/>
          </ac:picMkLst>
        </pc:picChg>
        <pc:picChg chg="add mod">
          <ac:chgData name="Leonie Smith" userId="fed1330f33f5650e" providerId="LiveId" clId="{C4F4851A-4621-41C8-BA92-2853FDBC19A3}" dt="2023-12-28T06:29:41.102" v="92"/>
          <ac:picMkLst>
            <pc:docMk/>
            <pc:sldMk cId="826482979" sldId="468"/>
            <ac:picMk id="14" creationId="{8407FF50-469A-5594-017A-447D3D4D5139}"/>
          </ac:picMkLst>
        </pc:picChg>
      </pc:sldChg>
      <pc:sldChg chg="addSp delSp modSp mod modTransition modAnim">
        <pc:chgData name="Leonie Smith" userId="fed1330f33f5650e" providerId="LiveId" clId="{C4F4851A-4621-41C8-BA92-2853FDBC19A3}" dt="2023-12-19T06:03:56.270" v="24"/>
        <pc:sldMkLst>
          <pc:docMk/>
          <pc:sldMk cId="1206805088" sldId="469"/>
        </pc:sldMkLst>
        <pc:picChg chg="add del mod">
          <ac:chgData name="Leonie Smith" userId="fed1330f33f5650e" providerId="LiveId" clId="{C4F4851A-4621-41C8-BA92-2853FDBC19A3}" dt="2023-12-19T06:03:11.404" v="17"/>
          <ac:picMkLst>
            <pc:docMk/>
            <pc:sldMk cId="1206805088" sldId="469"/>
            <ac:picMk id="8" creationId="{E5B9B7B9-8CFE-7022-FA5E-054D5CB830EF}"/>
          </ac:picMkLst>
        </pc:picChg>
        <pc:picChg chg="add del mod ord">
          <ac:chgData name="Leonie Smith" userId="fed1330f33f5650e" providerId="LiveId" clId="{C4F4851A-4621-41C8-BA92-2853FDBC19A3}" dt="2023-12-19T06:03:27.754" v="18"/>
          <ac:picMkLst>
            <pc:docMk/>
            <pc:sldMk cId="1206805088" sldId="469"/>
            <ac:picMk id="11" creationId="{23A291F6-7209-D9D3-DC68-0CBCFD0EC06C}"/>
          </ac:picMkLst>
        </pc:picChg>
        <pc:picChg chg="add del mod">
          <ac:chgData name="Leonie Smith" userId="fed1330f33f5650e" providerId="LiveId" clId="{C4F4851A-4621-41C8-BA92-2853FDBC19A3}" dt="2023-12-19T06:03:28.920" v="20"/>
          <ac:picMkLst>
            <pc:docMk/>
            <pc:sldMk cId="1206805088" sldId="469"/>
            <ac:picMk id="12" creationId="{CB8FFF7F-7CBC-6A40-2555-7C7C1BCC1802}"/>
          </ac:picMkLst>
        </pc:picChg>
        <pc:picChg chg="add del mod ord">
          <ac:chgData name="Leonie Smith" userId="fed1330f33f5650e" providerId="LiveId" clId="{C4F4851A-4621-41C8-BA92-2853FDBC19A3}" dt="2023-12-19T06:03:33.264" v="21"/>
          <ac:picMkLst>
            <pc:docMk/>
            <pc:sldMk cId="1206805088" sldId="469"/>
            <ac:picMk id="15" creationId="{46895744-E6E1-0781-8432-7A9DCDFDD938}"/>
          </ac:picMkLst>
        </pc:picChg>
        <pc:picChg chg="add del mod">
          <ac:chgData name="Leonie Smith" userId="fed1330f33f5650e" providerId="LiveId" clId="{C4F4851A-4621-41C8-BA92-2853FDBC19A3}" dt="2023-12-19T06:03:34.963" v="23"/>
          <ac:picMkLst>
            <pc:docMk/>
            <pc:sldMk cId="1206805088" sldId="469"/>
            <ac:picMk id="16" creationId="{84B79D5A-0B04-B154-7717-D3EEFA76B1E4}"/>
          </ac:picMkLst>
        </pc:picChg>
        <pc:picChg chg="add del mod ord">
          <ac:chgData name="Leonie Smith" userId="fed1330f33f5650e" providerId="LiveId" clId="{C4F4851A-4621-41C8-BA92-2853FDBC19A3}" dt="2023-12-19T06:03:56.270" v="24"/>
          <ac:picMkLst>
            <pc:docMk/>
            <pc:sldMk cId="1206805088" sldId="469"/>
            <ac:picMk id="19" creationId="{8A531604-F157-042C-097B-4D8E8B3F6942}"/>
          </ac:picMkLst>
        </pc:picChg>
        <pc:picChg chg="add mod">
          <ac:chgData name="Leonie Smith" userId="fed1330f33f5650e" providerId="LiveId" clId="{C4F4851A-4621-41C8-BA92-2853FDBC19A3}" dt="2023-12-19T06:03:56.270" v="24"/>
          <ac:picMkLst>
            <pc:docMk/>
            <pc:sldMk cId="1206805088" sldId="469"/>
            <ac:picMk id="20" creationId="{749AB852-A7FC-6008-A9EF-3469F434E39D}"/>
          </ac:picMkLst>
        </pc:picChg>
      </pc:sldChg>
    </pc:docChg>
  </pc:docChgLst>
  <pc:docChgLst>
    <pc:chgData name="Alfred Smith" userId="3c60a3631c0db8ad" providerId="LiveId" clId="{8B7AC6FD-8EDC-4FC0-B78F-219E9B8462DA}"/>
    <pc:docChg chg="modSld">
      <pc:chgData name="Alfred Smith" userId="3c60a3631c0db8ad" providerId="LiveId" clId="{8B7AC6FD-8EDC-4FC0-B78F-219E9B8462DA}" dt="2023-01-25T14:45:12.911" v="0"/>
      <pc:docMkLst>
        <pc:docMk/>
      </pc:docMkLst>
      <pc:sldChg chg="modSp mod">
        <pc:chgData name="Alfred Smith" userId="3c60a3631c0db8ad" providerId="LiveId" clId="{8B7AC6FD-8EDC-4FC0-B78F-219E9B8462DA}" dt="2023-01-25T14:45:12.911" v="0"/>
        <pc:sldMkLst>
          <pc:docMk/>
          <pc:sldMk cId="826482979" sldId="468"/>
        </pc:sldMkLst>
        <pc:spChg chg="mod">
          <ac:chgData name="Alfred Smith" userId="3c60a3631c0db8ad" providerId="LiveId" clId="{8B7AC6FD-8EDC-4FC0-B78F-219E9B8462DA}" dt="2023-01-25T14:45:12.911" v="0"/>
          <ac:spMkLst>
            <pc:docMk/>
            <pc:sldMk cId="826482979" sldId="468"/>
            <ac:spMk id="3" creationId="{5F96472B-1870-F55F-618C-EA4C69EAE1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sz="1200"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79711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33-7</a:t>
            </a:r>
          </a:p>
        </p:txBody>
      </p:sp>
      <p:sp>
        <p:nvSpPr>
          <p:cNvPr id="3" name="Content Placeholder 2">
            <a:extLst>
              <a:ext uri="{FF2B5EF4-FFF2-40B4-BE49-F238E27FC236}">
                <a16:creationId xmlns:a16="http://schemas.microsoft.com/office/drawing/2014/main" id="{5F96472B-1870-F55F-618C-EA4C69EAE1B6}"/>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4" name="Audio 13">
            <a:hlinkClick r:id="" action="ppaction://media"/>
            <a:extLst>
              <a:ext uri="{FF2B5EF4-FFF2-40B4-BE49-F238E27FC236}">
                <a16:creationId xmlns:a16="http://schemas.microsoft.com/office/drawing/2014/main" id="{8407FF50-469A-5594-017A-447D3D4D513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077"/>
    </mc:Choice>
    <mc:Fallback xmlns="">
      <p:transition spd="slow" advTm="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04EC66-8EC7-3AF0-F9F0-985140799476}"/>
              </a:ext>
            </a:extLst>
          </p:cNvPr>
          <p:cNvPicPr>
            <a:picLocks noChangeAspect="1"/>
          </p:cNvPicPr>
          <p:nvPr/>
        </p:nvPicPr>
        <p:blipFill rotWithShape="1">
          <a:blip r:embed="rId2"/>
          <a:srcRect t="48070" r="61666" b="14491"/>
          <a:stretch/>
        </p:blipFill>
        <p:spPr>
          <a:xfrm>
            <a:off x="0" y="-74574"/>
            <a:ext cx="12344400" cy="6932574"/>
          </a:xfrm>
          <a:prstGeom prst="rect">
            <a:avLst/>
          </a:prstGeom>
        </p:spPr>
      </p:pic>
      <p:sp>
        <p:nvSpPr>
          <p:cNvPr id="4" name="TextBox 3">
            <a:extLst>
              <a:ext uri="{FF2B5EF4-FFF2-40B4-BE49-F238E27FC236}">
                <a16:creationId xmlns:a16="http://schemas.microsoft.com/office/drawing/2014/main" id="{9C4D54E7-C1C0-2BB2-9A24-D038875C287D}"/>
              </a:ext>
            </a:extLst>
          </p:cNvPr>
          <p:cNvSpPr txBox="1"/>
          <p:nvPr/>
        </p:nvSpPr>
        <p:spPr>
          <a:xfrm>
            <a:off x="319265" y="330704"/>
            <a:ext cx="39751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5:</a:t>
            </a:r>
            <a:r>
              <a:rPr lang="en-US" sz="280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34139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dirty="0">
                <a:solidFill>
                  <a:srgbClr val="777A7B"/>
                </a:solidFill>
                <a:effectLst/>
                <a:latin typeface="Inter" panose="020B0502030000000004" pitchFamily="34" charset="0"/>
              </a:rPr>
              <a:t>5</a:t>
            </a:r>
            <a:r>
              <a:rPr lang="en-US" sz="3800" b="0" i="0" dirty="0">
                <a:solidFill>
                  <a:srgbClr val="121212"/>
                </a:solidFill>
                <a:effectLst/>
                <a:latin typeface="Inter" panose="020B0502030000000004" pitchFamily="34" charset="0"/>
              </a:rPr>
              <a:t>One man there had been an invalid for thirty-eight years. </a:t>
            </a:r>
            <a:r>
              <a:rPr lang="en-US" sz="3800" b="0" i="0" dirty="0">
                <a:solidFill>
                  <a:srgbClr val="777A7B"/>
                </a:solidFill>
                <a:effectLst/>
                <a:latin typeface="Inter" panose="020B0502030000000004" pitchFamily="34" charset="0"/>
              </a:rPr>
              <a:t>6</a:t>
            </a:r>
            <a:r>
              <a:rPr lang="en-US" sz="3800" b="0" i="0" dirty="0">
                <a:solidFill>
                  <a:srgbClr val="121212"/>
                </a:solidFill>
                <a:effectLst/>
                <a:latin typeface="Inter" panose="020B0502030000000004" pitchFamily="34" charset="0"/>
              </a:rPr>
              <a:t>When Jesus saw him lying there and realized that he had spent a long time in this condition, He asked him, “Do you want to get well?”</a:t>
            </a:r>
            <a:endParaRPr lang="en-ZA" sz="3800" dirty="0"/>
          </a:p>
        </p:txBody>
      </p:sp>
      <p:sp>
        <p:nvSpPr>
          <p:cNvPr id="3" name="TextBox 2">
            <a:extLst>
              <a:ext uri="{FF2B5EF4-FFF2-40B4-BE49-F238E27FC236}">
                <a16:creationId xmlns:a16="http://schemas.microsoft.com/office/drawing/2014/main" id="{523749F7-5B68-EBE1-0FC4-E8914119BFF3}"/>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5</a:t>
            </a:r>
            <a:r>
              <a:rPr lang="hi-IN" sz="4000" b="0" i="0" dirty="0">
                <a:solidFill>
                  <a:srgbClr val="121212"/>
                </a:solidFill>
                <a:effectLst/>
                <a:latin typeface="Inter" panose="020B0502030000000004" pitchFamily="34" charset="0"/>
              </a:rPr>
              <a:t>वहाँ एक मनुष्य था, जो अड़तीस वर्ष से बीमारी में पड़ा था। </a:t>
            </a:r>
            <a:r>
              <a:rPr lang="en-US" sz="4000" b="0" i="0" dirty="0">
                <a:solidFill>
                  <a:srgbClr val="777A7B"/>
                </a:solidFill>
                <a:effectLst/>
                <a:latin typeface="Inter" panose="020B0502030000000004" pitchFamily="34" charset="0"/>
              </a:rPr>
              <a:t>6</a:t>
            </a:r>
            <a:r>
              <a:rPr lang="hi-IN" sz="4000" b="0" i="0" dirty="0">
                <a:solidFill>
                  <a:srgbClr val="121212"/>
                </a:solidFill>
                <a:effectLst/>
                <a:latin typeface="Inter" panose="020B0502030000000004" pitchFamily="34" charset="0"/>
              </a:rPr>
              <a:t> यीशु ने उसे पड़ा हुआ देखकर और यह जानकर कि वह बहुत दिनों से इस दशा में पड़ा है, उससे पूछा, “क्या तू चंगा होना चाहता है?”</a:t>
            </a:r>
            <a:endParaRPr lang="en-IN" sz="4000" dirty="0"/>
          </a:p>
        </p:txBody>
      </p:sp>
      <p:pic>
        <p:nvPicPr>
          <p:cNvPr id="12" name="Audio 11">
            <a:hlinkClick r:id="" action="ppaction://media"/>
            <a:extLst>
              <a:ext uri="{FF2B5EF4-FFF2-40B4-BE49-F238E27FC236}">
                <a16:creationId xmlns:a16="http://schemas.microsoft.com/office/drawing/2014/main" id="{15E8D5F5-7214-0996-7BD6-BE24E45EB0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9180"/>
    </mc:Choice>
    <mc:Fallback xmlns="">
      <p:transition spd="slow" advTm="19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B6217A-B4CE-453D-407E-D705635B6E2F}"/>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63FE0D1-BF17-9076-22BC-69170D4FC991}"/>
              </a:ext>
            </a:extLst>
          </p:cNvPr>
          <p:cNvSpPr txBox="1"/>
          <p:nvPr/>
        </p:nvSpPr>
        <p:spPr>
          <a:xfrm>
            <a:off x="319265" y="330704"/>
            <a:ext cx="39751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5:</a:t>
            </a:r>
            <a:r>
              <a:rPr lang="en-US" sz="2800" i="0" u="none" strike="noStrike" baseline="0" dirty="0">
                <a:solidFill>
                  <a:schemeClr val="bg1"/>
                </a:solidFill>
                <a:latin typeface="Mangal" panose="02040503050203030202" pitchFamily="18" charset="0"/>
                <a:cs typeface="Mangal" panose="02040503050203030202" pitchFamily="18" charset="0"/>
              </a:rPr>
              <a:t>5,6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“Sir,” the invalid replied, “I have no one to help me into the pool when the water is stirred. While I am on my way, someone else goes in before me.”</a:t>
            </a:r>
            <a:endParaRPr lang="en-ZA" sz="1600" dirty="0"/>
          </a:p>
        </p:txBody>
      </p:sp>
      <p:sp>
        <p:nvSpPr>
          <p:cNvPr id="3" name="TextBox 2">
            <a:extLst>
              <a:ext uri="{FF2B5EF4-FFF2-40B4-BE49-F238E27FC236}">
                <a16:creationId xmlns:a16="http://schemas.microsoft.com/office/drawing/2014/main" id="{EBC28242-7077-1D90-D97A-017A092D2E20}"/>
              </a:ext>
            </a:extLst>
          </p:cNvPr>
          <p:cNvSpPr txBox="1"/>
          <p:nvPr/>
        </p:nvSpPr>
        <p:spPr>
          <a:xfrm>
            <a:off x="6096000" y="166254"/>
            <a:ext cx="6096000" cy="6558101"/>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7</a:t>
            </a:r>
            <a:r>
              <a:rPr lang="hi-IN" sz="3800" b="0" i="0" dirty="0">
                <a:solidFill>
                  <a:srgbClr val="121212"/>
                </a:solidFill>
                <a:effectLst/>
                <a:latin typeface="Inter" panose="020B0502030000000004" pitchFamily="34" charset="0"/>
              </a:rPr>
              <a:t>उस बीमार ने उसको उत्तर दिया, “हे स्वामी, मेरे पास कोई मनुष्य नहीं, कि जब पानी हिलाया जाए, तो मुझे कुण्ड में उतारे; परन्तु मेरे पहुँचते-पहुँचते दूसरा मुझसे पहले उतर जाता है।”</a:t>
            </a:r>
            <a:endParaRPr lang="en-IN" sz="3800" dirty="0"/>
          </a:p>
        </p:txBody>
      </p:sp>
      <p:pic>
        <p:nvPicPr>
          <p:cNvPr id="6" name="Audio 5">
            <a:hlinkClick r:id="" action="ppaction://media"/>
            <a:extLst>
              <a:ext uri="{FF2B5EF4-FFF2-40B4-BE49-F238E27FC236}">
                <a16:creationId xmlns:a16="http://schemas.microsoft.com/office/drawing/2014/main" id="{B5AF3697-1A5F-A191-65D8-2B7BCFFBEA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4385"/>
    </mc:Choice>
    <mc:Fallback xmlns="">
      <p:transition spd="slow" advTm="14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EBC02B-B852-C583-814E-3C3E9498BC35}"/>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596800DF-E5D5-3231-F25A-4DB4992194AF}"/>
              </a:ext>
            </a:extLst>
          </p:cNvPr>
          <p:cNvSpPr txBox="1"/>
          <p:nvPr/>
        </p:nvSpPr>
        <p:spPr>
          <a:xfrm>
            <a:off x="319265" y="330704"/>
            <a:ext cx="39751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5:</a:t>
            </a:r>
            <a:r>
              <a:rPr lang="en-US" sz="280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Then Jesus told him, “Get up, pick up your mat, and walk.”</a:t>
            </a:r>
          </a:p>
          <a:p>
            <a:pPr algn="l"/>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Immediately the man was made well, and he picked up his mat and began to walk.</a:t>
            </a:r>
          </a:p>
          <a:p>
            <a:pPr algn="l"/>
            <a:r>
              <a:rPr lang="en-US" sz="4000" b="0" i="0">
                <a:solidFill>
                  <a:srgbClr val="121212"/>
                </a:solidFill>
                <a:effectLst/>
                <a:latin typeface="Inter" panose="020B0502030000000004" pitchFamily="34" charset="0"/>
              </a:rPr>
              <a:t>Now this happened on the Sabbath day,</a:t>
            </a:r>
          </a:p>
        </p:txBody>
      </p:sp>
      <p:sp>
        <p:nvSpPr>
          <p:cNvPr id="3" name="TextBox 2">
            <a:extLst>
              <a:ext uri="{FF2B5EF4-FFF2-40B4-BE49-F238E27FC236}">
                <a16:creationId xmlns:a16="http://schemas.microsoft.com/office/drawing/2014/main" id="{079F74D6-A72D-62DA-D89C-AF099FFA179F}"/>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8</a:t>
            </a:r>
            <a:r>
              <a:rPr lang="hi-IN" sz="4000" b="0" i="0" dirty="0">
                <a:solidFill>
                  <a:srgbClr val="121212"/>
                </a:solidFill>
                <a:effectLst/>
                <a:latin typeface="Inter" panose="020B0502030000000004" pitchFamily="34" charset="0"/>
              </a:rPr>
              <a:t>यीशु ने उससे कहा, “उठ, अपनी खाट उठा और चल फिर।” </a:t>
            </a:r>
            <a:r>
              <a:rPr lang="hi-IN" sz="4000" b="0" i="0" dirty="0">
                <a:solidFill>
                  <a:srgbClr val="777A7B"/>
                </a:solidFill>
                <a:effectLst/>
                <a:latin typeface="Inter" panose="020B0502030000000004" pitchFamily="34" charset="0"/>
              </a:rPr>
              <a:t>9</a:t>
            </a:r>
            <a:r>
              <a:rPr lang="hi-IN" sz="4000" b="0" i="0" dirty="0">
                <a:solidFill>
                  <a:srgbClr val="121212"/>
                </a:solidFill>
                <a:effectLst/>
                <a:latin typeface="Inter" panose="020B0502030000000004" pitchFamily="34" charset="0"/>
              </a:rPr>
              <a:t>वह मनुष्य तुरन्त चंगा हो गया, और अपनी खाट उठाकर चलने फिरने लगा।</a:t>
            </a:r>
          </a:p>
        </p:txBody>
      </p:sp>
      <p:pic>
        <p:nvPicPr>
          <p:cNvPr id="7" name="Audio 6">
            <a:hlinkClick r:id="" action="ppaction://media"/>
            <a:extLst>
              <a:ext uri="{FF2B5EF4-FFF2-40B4-BE49-F238E27FC236}">
                <a16:creationId xmlns:a16="http://schemas.microsoft.com/office/drawing/2014/main" id="{ED44ACF1-71AF-AE99-76F7-CC7F844EE4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2929"/>
    </mc:Choice>
    <mc:Fallback xmlns="">
      <p:transition spd="slow" advTm="12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42C8BB1-4BB9-FC40-29CE-435CCFDA374B}"/>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FDA6AC5-EBDE-65D6-97D0-906CC30C1DD1}"/>
              </a:ext>
            </a:extLst>
          </p:cNvPr>
          <p:cNvSpPr txBox="1"/>
          <p:nvPr/>
        </p:nvSpPr>
        <p:spPr>
          <a:xfrm>
            <a:off x="319265" y="330704"/>
            <a:ext cx="39751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5:</a:t>
            </a:r>
            <a:r>
              <a:rPr lang="en-US" sz="2800" i="0" u="none" strike="noStrike" baseline="0" dirty="0">
                <a:solidFill>
                  <a:schemeClr val="bg1"/>
                </a:solidFill>
                <a:latin typeface="Mangal" panose="02040503050203030202" pitchFamily="18" charset="0"/>
                <a:cs typeface="Mangal" panose="02040503050203030202" pitchFamily="18" charset="0"/>
              </a:rPr>
              <a:t>8,9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so the Jews said to the man who had been healed, “This is the Sabbath! It is unlawful for you to carry your mat.”</a:t>
            </a:r>
            <a:endParaRPr lang="en-ZA" dirty="0"/>
          </a:p>
        </p:txBody>
      </p:sp>
      <p:sp>
        <p:nvSpPr>
          <p:cNvPr id="3" name="TextBox 2">
            <a:extLst>
              <a:ext uri="{FF2B5EF4-FFF2-40B4-BE49-F238E27FC236}">
                <a16:creationId xmlns:a16="http://schemas.microsoft.com/office/drawing/2014/main" id="{039040E6-A6EB-2491-DF35-ED9F33B0487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अब वह दिन सब्त का दिन था।</a:t>
            </a:r>
            <a:endParaRPr lang="en-US" sz="3600" b="0" i="0" dirty="0">
              <a:solidFill>
                <a:srgbClr val="777A7B"/>
              </a:solidFill>
              <a:effectLst/>
              <a:latin typeface="Inter" panose="020B0502030000000004" pitchFamily="34" charset="0"/>
            </a:endParaRPr>
          </a:p>
          <a:p>
            <a:r>
              <a:rPr lang="hi-IN" sz="3600" b="0" i="0" dirty="0">
                <a:solidFill>
                  <a:srgbClr val="777A7B"/>
                </a:solidFill>
                <a:effectLst/>
                <a:latin typeface="Inter" panose="020B0502030000000004" pitchFamily="34" charset="0"/>
              </a:rPr>
              <a:t>10</a:t>
            </a:r>
            <a:r>
              <a:rPr lang="hi-IN" sz="3600" b="0" i="0" dirty="0">
                <a:solidFill>
                  <a:srgbClr val="121212"/>
                </a:solidFill>
                <a:effectLst/>
                <a:latin typeface="Inter" panose="020B0502030000000004" pitchFamily="34" charset="0"/>
              </a:rPr>
              <a:t>वह सब्त का दिन था। इसलिए यहूदी उससे जो चंगा हुआ था, कहने लगे, “आज तो सब्त का दिन है, तुझे खाट उठानी उचित नहीं।”</a:t>
            </a:r>
            <a:endParaRPr lang="en-IN" sz="3600" dirty="0"/>
          </a:p>
        </p:txBody>
      </p:sp>
      <p:pic>
        <p:nvPicPr>
          <p:cNvPr id="22" name="Audio 21">
            <a:hlinkClick r:id="" action="ppaction://media"/>
            <a:extLst>
              <a:ext uri="{FF2B5EF4-FFF2-40B4-BE49-F238E27FC236}">
                <a16:creationId xmlns:a16="http://schemas.microsoft.com/office/drawing/2014/main" id="{33A41BF4-7157-EFF9-1B94-99FC3FE114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2187"/>
    </mc:Choice>
    <mc:Fallback xmlns="">
      <p:transition spd="slow" advTm="12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6EFC878-0FF2-4A51-393F-7DC607F85065}"/>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6A9E507-EE86-BEB2-5925-4A55A221E0FB}"/>
              </a:ext>
            </a:extLst>
          </p:cNvPr>
          <p:cNvSpPr txBox="1"/>
          <p:nvPr/>
        </p:nvSpPr>
        <p:spPr>
          <a:xfrm>
            <a:off x="319265" y="330704"/>
            <a:ext cx="39751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5:1</a:t>
            </a:r>
            <a:r>
              <a:rPr lang="en-US" sz="2800" i="0" u="none" strike="noStrike" baseline="0" dirty="0">
                <a:solidFill>
                  <a:schemeClr val="bg1"/>
                </a:solidFill>
                <a:latin typeface="Mangal" panose="02040503050203030202" pitchFamily="18" charset="0"/>
                <a:cs typeface="Mangal" panose="02040503050203030202" pitchFamily="18" charset="0"/>
              </a:rPr>
              <a:t>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But he answered, “The man who made me well told me, ‘Pick up your mat and walk.’”</a:t>
            </a:r>
            <a:endParaRPr lang="en-ZA" sz="1600" dirty="0"/>
          </a:p>
        </p:txBody>
      </p:sp>
      <p:sp>
        <p:nvSpPr>
          <p:cNvPr id="3" name="TextBox 2">
            <a:extLst>
              <a:ext uri="{FF2B5EF4-FFF2-40B4-BE49-F238E27FC236}">
                <a16:creationId xmlns:a16="http://schemas.microsoft.com/office/drawing/2014/main" id="{59A51537-5E5F-B28F-4408-015F848B8F3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121212"/>
                </a:solidFill>
                <a:effectLst/>
                <a:latin typeface="Inter" panose="020B0502030000000004" pitchFamily="34" charset="0"/>
              </a:rPr>
              <a:t>उसने उन्हें उत्तर दिया, “जिसने मुझे चंगा किया, उसी ने मुझसे कहा, ‘अपनी खाट उठाकर चल फिर।’”</a:t>
            </a:r>
            <a:endParaRPr lang="en-IN" sz="3600" dirty="0"/>
          </a:p>
        </p:txBody>
      </p:sp>
      <p:pic>
        <p:nvPicPr>
          <p:cNvPr id="15" name="Audio 14">
            <a:hlinkClick r:id="" action="ppaction://media"/>
            <a:extLst>
              <a:ext uri="{FF2B5EF4-FFF2-40B4-BE49-F238E27FC236}">
                <a16:creationId xmlns:a16="http://schemas.microsoft.com/office/drawing/2014/main" id="{28326B48-FFCD-67E1-8A87-A6360EB90F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0102"/>
    </mc:Choice>
    <mc:Fallback xmlns="">
      <p:transition spd="slow" advTm="10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A51F07-20DE-92EB-CDBA-C22C74692015}"/>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05FC9D9-217A-3D9B-7D31-11B9EB770EEE}"/>
              </a:ext>
            </a:extLst>
          </p:cNvPr>
          <p:cNvSpPr txBox="1"/>
          <p:nvPr/>
        </p:nvSpPr>
        <p:spPr>
          <a:xfrm>
            <a:off x="6514766" y="279400"/>
            <a:ext cx="5418666" cy="3149600"/>
          </a:xfrm>
          <a:prstGeom prst="rect">
            <a:avLst/>
          </a:prstGeom>
          <a:noFill/>
        </p:spPr>
        <p:txBody>
          <a:bodyPr wrap="square" rtlCol="0">
            <a:noAutofit/>
          </a:bodyPr>
          <a:lstStyle/>
          <a:p>
            <a:pPr algn="l"/>
            <a:r>
              <a:rPr lang="hi-IN" sz="4400" i="0" dirty="0">
                <a:solidFill>
                  <a:schemeClr val="bg1"/>
                </a:solidFill>
                <a:effectLst/>
                <a:latin typeface="Times New Roman" panose="02020603050405020304" pitchFamily="18" charset="0"/>
                <a:cs typeface="+mj-cs"/>
              </a:rPr>
              <a:t>यीशु ने तालाब पर एक आदमी को चंगा किया - यूहन्ना 5:1-47 </a:t>
            </a:r>
            <a:endParaRPr lang="en-ZA" sz="1200" dirty="0">
              <a:cs typeface="+mj-cs"/>
            </a:endParaRPr>
          </a:p>
        </p:txBody>
      </p:sp>
      <p:sp>
        <p:nvSpPr>
          <p:cNvPr id="4" name="TextBox 3">
            <a:extLst>
              <a:ext uri="{FF2B5EF4-FFF2-40B4-BE49-F238E27FC236}">
                <a16:creationId xmlns:a16="http://schemas.microsoft.com/office/drawing/2014/main" id="{F73A32C3-CC3B-6CC3-4256-A2B19AC8745A}"/>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in a chair&#10;&#10;Description automatically generated with low confidence">
            <a:extLst>
              <a:ext uri="{FF2B5EF4-FFF2-40B4-BE49-F238E27FC236}">
                <a16:creationId xmlns:a16="http://schemas.microsoft.com/office/drawing/2014/main" id="{FD13781E-581E-02EF-369E-01782CAE9A89}"/>
              </a:ext>
            </a:extLst>
          </p:cNvPr>
          <p:cNvPicPr>
            <a:picLocks noChangeAspect="1"/>
          </p:cNvPicPr>
          <p:nvPr/>
        </p:nvPicPr>
        <p:blipFill rotWithShape="1">
          <a:blip r:embed="rId2"/>
          <a:srcRect r="425" b="-1"/>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1816778A-E754-B227-12CD-2175A13474DE}"/>
              </a:ext>
            </a:extLst>
          </p:cNvPr>
          <p:cNvSpPr txBox="1"/>
          <p:nvPr/>
        </p:nvSpPr>
        <p:spPr>
          <a:xfrm>
            <a:off x="319265" y="330704"/>
            <a:ext cx="39751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5:1</a:t>
            </a:r>
            <a:r>
              <a:rPr lang="en-US" sz="280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“Who is this man who told you to pick it up and walk?” they asked.</a:t>
            </a:r>
          </a:p>
          <a:p>
            <a:pPr algn="l"/>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But the man who was healed did not know who it was, for Jesus had slipped away while the crowd was there.</a:t>
            </a:r>
          </a:p>
        </p:txBody>
      </p:sp>
      <p:sp>
        <p:nvSpPr>
          <p:cNvPr id="3" name="TextBox 2">
            <a:extLst>
              <a:ext uri="{FF2B5EF4-FFF2-40B4-BE49-F238E27FC236}">
                <a16:creationId xmlns:a16="http://schemas.microsoft.com/office/drawing/2014/main" id="{66AA64FC-5B54-7753-7C66-C0DC91DE01DF}"/>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12</a:t>
            </a:r>
            <a:r>
              <a:rPr lang="hi-IN" sz="3600" b="0" i="0" dirty="0">
                <a:solidFill>
                  <a:srgbClr val="121212"/>
                </a:solidFill>
                <a:effectLst/>
                <a:latin typeface="Inter" panose="020B0502030000000004" pitchFamily="34" charset="0"/>
              </a:rPr>
              <a:t>उन्होंने उससे पूछा, “वह कौन मनुष्य है, जिसने तुझ से कहा, ‘खाट उठा और, चल फिर’?”</a:t>
            </a:r>
          </a:p>
          <a:p>
            <a:pPr algn="l"/>
            <a:r>
              <a:rPr lang="hi-IN" sz="3600" b="0" i="0" dirty="0">
                <a:solidFill>
                  <a:srgbClr val="777A7B"/>
                </a:solidFill>
                <a:effectLst/>
                <a:latin typeface="Inter" panose="020B0502030000000004" pitchFamily="34" charset="0"/>
              </a:rPr>
              <a:t>13</a:t>
            </a:r>
            <a:r>
              <a:rPr lang="hi-IN" sz="3600" b="0" i="0" dirty="0">
                <a:solidFill>
                  <a:srgbClr val="121212"/>
                </a:solidFill>
                <a:effectLst/>
                <a:latin typeface="Inter" panose="020B0502030000000004" pitchFamily="34" charset="0"/>
              </a:rPr>
              <a:t>परन्तु जो चंगा हो गया था, वह नहीं जानता था कि वह कौन है; क्योंकि उस जगह में भीड़ होने के कारण यीशु वहाँ से हट गया था।</a:t>
            </a:r>
          </a:p>
        </p:txBody>
      </p:sp>
      <p:pic>
        <p:nvPicPr>
          <p:cNvPr id="16" name="Audio 15">
            <a:hlinkClick r:id="" action="ppaction://media"/>
            <a:extLst>
              <a:ext uri="{FF2B5EF4-FFF2-40B4-BE49-F238E27FC236}">
                <a16:creationId xmlns:a16="http://schemas.microsoft.com/office/drawing/2014/main" id="{71F180A6-514E-CFE7-FE9B-53DD5BDE40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8206"/>
    </mc:Choice>
    <mc:Fallback xmlns="">
      <p:transition spd="slow" advTm="18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FA2698-52F7-D25A-D31F-9624533031A4}"/>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E58F7A8-9F3C-94CC-D47B-BC7CF6EC130D}"/>
              </a:ext>
            </a:extLst>
          </p:cNvPr>
          <p:cNvSpPr txBox="1"/>
          <p:nvPr/>
        </p:nvSpPr>
        <p:spPr>
          <a:xfrm>
            <a:off x="319265" y="330704"/>
            <a:ext cx="39751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5:</a:t>
            </a:r>
            <a:r>
              <a:rPr lang="en-US" sz="2800" i="0" u="none" strike="noStrike" baseline="0" dirty="0">
                <a:solidFill>
                  <a:schemeClr val="bg1"/>
                </a:solidFill>
                <a:latin typeface="Mangal" panose="02040503050203030202" pitchFamily="18" charset="0"/>
                <a:cs typeface="Mangal" panose="02040503050203030202" pitchFamily="18" charset="0"/>
              </a:rPr>
              <a:t>12,13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Afterward, Jesus found the man at the temple and said to him, “See, you have been made well. Stop sinning, or something worse may happen to you.”</a:t>
            </a:r>
            <a:endParaRPr lang="en-ZA" dirty="0"/>
          </a:p>
        </p:txBody>
      </p:sp>
      <p:sp>
        <p:nvSpPr>
          <p:cNvPr id="3" name="TextBox 2">
            <a:extLst>
              <a:ext uri="{FF2B5EF4-FFF2-40B4-BE49-F238E27FC236}">
                <a16:creationId xmlns:a16="http://schemas.microsoft.com/office/drawing/2014/main" id="{81274CCA-BE9B-1A10-6732-4135185CB07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14</a:t>
            </a:r>
            <a:r>
              <a:rPr lang="hi-IN" sz="4000" b="0" i="0" dirty="0">
                <a:solidFill>
                  <a:srgbClr val="121212"/>
                </a:solidFill>
                <a:effectLst/>
                <a:latin typeface="Inter" panose="020B0502030000000004" pitchFamily="34" charset="0"/>
              </a:rPr>
              <a:t>इन बातों के बाद वह यीशु को मन्दिर में मिला, तब उसने उससे कहा, “देख, तू तो चंगा हो गया है; फिर से पाप मत करना, ऐसा न हो कि इससे कोई भारी विपत्ति तुझ पर आ पड़े।”</a:t>
            </a:r>
            <a:endParaRPr lang="en-IN" sz="4000" dirty="0"/>
          </a:p>
        </p:txBody>
      </p:sp>
      <p:pic>
        <p:nvPicPr>
          <p:cNvPr id="12" name="Audio 11">
            <a:hlinkClick r:id="" action="ppaction://media"/>
            <a:extLst>
              <a:ext uri="{FF2B5EF4-FFF2-40B4-BE49-F238E27FC236}">
                <a16:creationId xmlns:a16="http://schemas.microsoft.com/office/drawing/2014/main" id="{C93EB0BA-B6E2-86D1-5152-25544D7F2C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4420"/>
    </mc:Choice>
    <mc:Fallback xmlns="">
      <p:transition spd="slow" advTm="14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0E47778-640C-8EDF-0794-8FA5CDDCA5B6}"/>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9293C24-94BB-5CEF-1121-89C7ECB0FA10}"/>
              </a:ext>
            </a:extLst>
          </p:cNvPr>
          <p:cNvSpPr txBox="1"/>
          <p:nvPr/>
        </p:nvSpPr>
        <p:spPr>
          <a:xfrm>
            <a:off x="319265" y="330704"/>
            <a:ext cx="39751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5:1</a:t>
            </a:r>
            <a:r>
              <a:rPr lang="en-US" sz="280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15</a:t>
            </a:r>
            <a:r>
              <a:rPr lang="en-US" sz="4000" b="0" i="0" dirty="0">
                <a:solidFill>
                  <a:srgbClr val="121212"/>
                </a:solidFill>
                <a:effectLst/>
                <a:latin typeface="Inter" panose="020B0502030000000004" pitchFamily="34" charset="0"/>
              </a:rPr>
              <a:t>And the man went away and told the Jews that it was Jesus who had made him well.</a:t>
            </a:r>
          </a:p>
          <a:p>
            <a:pPr algn="l"/>
            <a:r>
              <a:rPr lang="en-US" sz="4000" b="0" i="0" dirty="0">
                <a:solidFill>
                  <a:srgbClr val="777A7B"/>
                </a:solidFill>
                <a:effectLst/>
                <a:latin typeface="Inter" panose="020B0502030000000004" pitchFamily="34" charset="0"/>
              </a:rPr>
              <a:t>16</a:t>
            </a:r>
            <a:r>
              <a:rPr lang="en-US" sz="4000" b="0" i="0" dirty="0">
                <a:solidFill>
                  <a:srgbClr val="121212"/>
                </a:solidFill>
                <a:effectLst/>
                <a:latin typeface="Inter" panose="020B0502030000000004" pitchFamily="34" charset="0"/>
              </a:rPr>
              <a:t>Now because Jesus was doing these things on the Sabbath, the Jews began to persecute Him.</a:t>
            </a:r>
          </a:p>
        </p:txBody>
      </p:sp>
      <p:sp>
        <p:nvSpPr>
          <p:cNvPr id="3" name="TextBox 2">
            <a:extLst>
              <a:ext uri="{FF2B5EF4-FFF2-40B4-BE49-F238E27FC236}">
                <a16:creationId xmlns:a16="http://schemas.microsoft.com/office/drawing/2014/main" id="{AB14AEA4-3D56-3C26-8A5D-A8B678DF1CDD}"/>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15</a:t>
            </a:r>
            <a:r>
              <a:rPr lang="hi-IN" sz="3600" b="0" i="0" dirty="0">
                <a:solidFill>
                  <a:srgbClr val="121212"/>
                </a:solidFill>
                <a:effectLst/>
                <a:latin typeface="Inter" panose="020B0502030000000004" pitchFamily="34" charset="0"/>
              </a:rPr>
              <a:t>उस मनुष्य ने जाकर यहूदियों से कह दिया, कि जिसने मुझे चंगा किया, वह यीशु है।</a:t>
            </a:r>
          </a:p>
          <a:p>
            <a:pPr algn="l"/>
            <a:r>
              <a:rPr lang="hi-IN" sz="3600" b="0" i="0" dirty="0">
                <a:solidFill>
                  <a:srgbClr val="777A7B"/>
                </a:solidFill>
                <a:effectLst/>
                <a:latin typeface="Inter" panose="020B0502030000000004" pitchFamily="34" charset="0"/>
              </a:rPr>
              <a:t>16</a:t>
            </a:r>
            <a:r>
              <a:rPr lang="hi-IN" sz="3600" b="0" i="0" dirty="0">
                <a:solidFill>
                  <a:srgbClr val="121212"/>
                </a:solidFill>
                <a:effectLst/>
                <a:latin typeface="Inter" panose="020B0502030000000004" pitchFamily="34" charset="0"/>
              </a:rPr>
              <a:t>इस कारण यहूदी यीशु को सताने लगे</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क्योंकि वह ऐसे-ऐसे काम सब्त के दिन करता था।</a:t>
            </a:r>
          </a:p>
        </p:txBody>
      </p:sp>
      <p:pic>
        <p:nvPicPr>
          <p:cNvPr id="10" name="Audio 9">
            <a:hlinkClick r:id="" action="ppaction://media"/>
            <a:extLst>
              <a:ext uri="{FF2B5EF4-FFF2-40B4-BE49-F238E27FC236}">
                <a16:creationId xmlns:a16="http://schemas.microsoft.com/office/drawing/2014/main" id="{707D71F1-10BF-6122-8340-544D234202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3838"/>
    </mc:Choice>
    <mc:Fallback xmlns="">
      <p:transition spd="slow" advTm="13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39057D-516A-FF9F-CA5A-BEFEEE8D9750}"/>
              </a:ext>
            </a:extLst>
          </p:cNvPr>
          <p:cNvPicPr>
            <a:picLocks noChangeAspect="1"/>
          </p:cNvPicPr>
          <p:nvPr/>
        </p:nvPicPr>
        <p:blipFill rotWithShape="1">
          <a:blip r:embed="rId2"/>
          <a:srcRect t="3982" b="10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2D28311-3E3E-A807-7DA6-00873A07335A}"/>
              </a:ext>
            </a:extLst>
          </p:cNvPr>
          <p:cNvSpPr txBox="1"/>
          <p:nvPr/>
        </p:nvSpPr>
        <p:spPr>
          <a:xfrm>
            <a:off x="319265" y="330704"/>
            <a:ext cx="39751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5:1</a:t>
            </a:r>
            <a:r>
              <a:rPr lang="en-US" sz="2800" i="0" u="none" strike="noStrike" baseline="0" dirty="0">
                <a:solidFill>
                  <a:schemeClr val="bg1"/>
                </a:solidFill>
                <a:latin typeface="Mangal" panose="02040503050203030202" pitchFamily="18" charset="0"/>
                <a:cs typeface="Mangal" panose="02040503050203030202" pitchFamily="18" charset="0"/>
              </a:rPr>
              <a:t>5,16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But Jesus answered them, “To this very day My Father is at His work, and I too am working.”</a:t>
            </a:r>
            <a:endParaRPr lang="en-ZA" sz="1600" dirty="0"/>
          </a:p>
        </p:txBody>
      </p:sp>
      <p:sp>
        <p:nvSpPr>
          <p:cNvPr id="3" name="TextBox 2">
            <a:extLst>
              <a:ext uri="{FF2B5EF4-FFF2-40B4-BE49-F238E27FC236}">
                <a16:creationId xmlns:a16="http://schemas.microsoft.com/office/drawing/2014/main" id="{843F049C-81EF-2516-5EA4-03C1C67F11F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17</a:t>
            </a:r>
            <a:r>
              <a:rPr lang="hi-IN" sz="4000" b="0" i="0" dirty="0">
                <a:solidFill>
                  <a:srgbClr val="121212"/>
                </a:solidFill>
                <a:effectLst/>
                <a:latin typeface="Inter" panose="020B0502030000000004" pitchFamily="34" charset="0"/>
              </a:rPr>
              <a:t>इस पर यीशु ने उनसे कहा, “मेरा पिता परमेश्वर अब तक काम करता है, और मैं भी काम करता हूँ।”</a:t>
            </a:r>
            <a:endParaRPr lang="en-IN" sz="4000" dirty="0"/>
          </a:p>
        </p:txBody>
      </p:sp>
      <p:pic>
        <p:nvPicPr>
          <p:cNvPr id="6" name="Audio 5">
            <a:hlinkClick r:id="" action="ppaction://media"/>
            <a:extLst>
              <a:ext uri="{FF2B5EF4-FFF2-40B4-BE49-F238E27FC236}">
                <a16:creationId xmlns:a16="http://schemas.microsoft.com/office/drawing/2014/main" id="{50541D35-7796-B86F-E067-B2A389AB37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7500"/>
    </mc:Choice>
    <mc:Fallback xmlns="">
      <p:transition spd="slow" advTm="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AB6D431-121F-99EC-A6AA-D572D05D0385}"/>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CA662FA-F90D-30A0-ED21-0BDC8AF203FF}"/>
              </a:ext>
            </a:extLst>
          </p:cNvPr>
          <p:cNvSpPr txBox="1"/>
          <p:nvPr/>
        </p:nvSpPr>
        <p:spPr>
          <a:xfrm>
            <a:off x="319265" y="330704"/>
            <a:ext cx="39751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5:1</a:t>
            </a:r>
            <a:r>
              <a:rPr lang="en-US" sz="280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Because of this, the Jews tried all the harder to kill Him. Not only was He breaking the Sabbath, but He was even calling God His own Father, making Himself equal with God.</a:t>
            </a:r>
            <a:endParaRPr lang="en-ZA" dirty="0"/>
          </a:p>
        </p:txBody>
      </p:sp>
      <p:sp>
        <p:nvSpPr>
          <p:cNvPr id="3" name="TextBox 2">
            <a:extLst>
              <a:ext uri="{FF2B5EF4-FFF2-40B4-BE49-F238E27FC236}">
                <a16:creationId xmlns:a16="http://schemas.microsoft.com/office/drawing/2014/main" id="{DB45D4D5-29F6-49C0-2530-59B39569246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18</a:t>
            </a:r>
            <a:r>
              <a:rPr lang="hi-IN" sz="3600" b="0" i="0" dirty="0">
                <a:solidFill>
                  <a:srgbClr val="121212"/>
                </a:solidFill>
                <a:effectLst/>
                <a:latin typeface="Inter" panose="020B0502030000000004" pitchFamily="34" charset="0"/>
              </a:rPr>
              <a:t>इस कारण यहूदी और भी अधिक उसके मार डालने का प्रयत्न करने लगे, कि वह न केवल सब्त के दिन की विधि को तोड़ता, परन्तु परमेश्वर को अपना पिता कहकर, अपने आपको परमेश्वर के तुल्य ठहराता था।</a:t>
            </a:r>
            <a:endParaRPr lang="en-IN" sz="3600" dirty="0"/>
          </a:p>
        </p:txBody>
      </p:sp>
      <p:pic>
        <p:nvPicPr>
          <p:cNvPr id="26" name="Audio 25">
            <a:hlinkClick r:id="" action="ppaction://media"/>
            <a:extLst>
              <a:ext uri="{FF2B5EF4-FFF2-40B4-BE49-F238E27FC236}">
                <a16:creationId xmlns:a16="http://schemas.microsoft.com/office/drawing/2014/main" id="{FAAF8104-91F4-35E6-D65E-8A6DE7D78B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7829"/>
    </mc:Choice>
    <mc:Fallback xmlns="">
      <p:transition spd="slow" advTm="17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i="0" dirty="0">
                <a:solidFill>
                  <a:srgbClr val="121212"/>
                </a:solidFill>
                <a:effectLst/>
                <a:latin typeface="Times New Roman" panose="02020603050405020304" pitchFamily="18" charset="0"/>
                <a:cs typeface="Times New Roman" panose="02020603050405020304" pitchFamily="18" charset="0"/>
              </a:rPr>
              <a:t>Jesus Heals a Man at the Pool </a:t>
            </a:r>
            <a:r>
              <a:rPr lang="en-US" sz="6000" i="0" u="none" strike="noStrike" baseline="0" dirty="0">
                <a:latin typeface="Times New Roman" panose="02020603050405020304" pitchFamily="18" charset="0"/>
                <a:cs typeface="Times New Roman" panose="02020603050405020304" pitchFamily="18" charset="0"/>
              </a:rPr>
              <a:t>- John 5:1-47</a:t>
            </a:r>
          </a:p>
        </p:txBody>
      </p:sp>
      <p:sp>
        <p:nvSpPr>
          <p:cNvPr id="2" name="TextBox 1">
            <a:extLst>
              <a:ext uri="{FF2B5EF4-FFF2-40B4-BE49-F238E27FC236}">
                <a16:creationId xmlns:a16="http://schemas.microsoft.com/office/drawing/2014/main" id="{DA0F2F46-BEC6-B40F-6872-90429E27DE42}"/>
              </a:ext>
            </a:extLst>
          </p:cNvPr>
          <p:cNvSpPr txBox="1"/>
          <p:nvPr/>
        </p:nvSpPr>
        <p:spPr>
          <a:xfrm>
            <a:off x="6096000" y="166254"/>
            <a:ext cx="6096000" cy="6558101"/>
          </a:xfrm>
          <a:prstGeom prst="rect">
            <a:avLst/>
          </a:prstGeom>
          <a:noFill/>
        </p:spPr>
        <p:txBody>
          <a:bodyPr wrap="square" rtlCol="0">
            <a:noAutofit/>
          </a:bodyPr>
          <a:lstStyle/>
          <a:p>
            <a:r>
              <a:rPr lang="hi-IN" sz="4400" dirty="0"/>
              <a:t>यीशु ने तालाब पर एक आदमी को चंगा किया</a:t>
            </a:r>
            <a:r>
              <a:rPr lang="en-US" sz="4400" dirty="0"/>
              <a:t> </a:t>
            </a:r>
            <a:r>
              <a:rPr lang="hi-IN" sz="4400" dirty="0"/>
              <a:t>- यूहन्ना 5:1-47</a:t>
            </a:r>
            <a:endParaRPr lang="en-IN" sz="4400" dirty="0"/>
          </a:p>
        </p:txBody>
      </p:sp>
      <p:pic>
        <p:nvPicPr>
          <p:cNvPr id="20" name="Audio 19">
            <a:hlinkClick r:id="" action="ppaction://media"/>
            <a:extLst>
              <a:ext uri="{FF2B5EF4-FFF2-40B4-BE49-F238E27FC236}">
                <a16:creationId xmlns:a16="http://schemas.microsoft.com/office/drawing/2014/main" id="{57017377-43EF-5E52-88E7-F0E130AC22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4106"/>
    </mc:Choice>
    <mc:Fallback xmlns="">
      <p:transition spd="slow" advTm="4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9304913-6F7F-BE28-8F4C-5667D8F4D0D2}"/>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FB2A6DB2-2580-A9A5-4967-166D6CC07F84}"/>
              </a:ext>
            </a:extLst>
          </p:cNvPr>
          <p:cNvSpPr txBox="1"/>
          <p:nvPr/>
        </p:nvSpPr>
        <p:spPr>
          <a:xfrm>
            <a:off x="9577567" y="330704"/>
            <a:ext cx="39751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5:1</a:t>
            </a:r>
            <a:r>
              <a:rPr lang="en-US" sz="280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C041D54-8D9D-FBBC-E3B0-08AB57E8EEC3}"/>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F0E03E58-317F-9520-8F69-41676EA448C7}"/>
              </a:ext>
            </a:extLst>
          </p:cNvPr>
          <p:cNvSpPr txBox="1"/>
          <p:nvPr/>
        </p:nvSpPr>
        <p:spPr>
          <a:xfrm>
            <a:off x="6514766" y="279400"/>
            <a:ext cx="5418666" cy="3149600"/>
          </a:xfrm>
          <a:prstGeom prst="rect">
            <a:avLst/>
          </a:prstGeom>
          <a:noFill/>
        </p:spPr>
        <p:txBody>
          <a:bodyPr wrap="square" rtlCol="0">
            <a:noAutofit/>
          </a:bodyPr>
          <a:lstStyle/>
          <a:p>
            <a:pPr algn="l"/>
            <a:r>
              <a:rPr lang="hi-IN" sz="4400" i="0" dirty="0">
                <a:solidFill>
                  <a:schemeClr val="bg1"/>
                </a:solidFill>
                <a:effectLst/>
                <a:latin typeface="Times New Roman" panose="02020603050405020304" pitchFamily="18" charset="0"/>
                <a:cs typeface="+mj-cs"/>
              </a:rPr>
              <a:t>यीशु ने तालाब पर एक आदमी को चंगा किया - यूहन्ना 5:1-47 </a:t>
            </a:r>
            <a:endParaRPr lang="en-ZA" sz="1200" dirty="0">
              <a:cs typeface="+mj-cs"/>
            </a:endParaRPr>
          </a:p>
        </p:txBody>
      </p:sp>
    </p:spTree>
    <p:extLst>
      <p:ext uri="{BB962C8B-B14F-4D97-AF65-F5344CB8AC3E}">
        <p14:creationId xmlns:p14="http://schemas.microsoft.com/office/powerpoint/2010/main" val="367624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800" b="0" i="0">
                <a:solidFill>
                  <a:srgbClr val="777A7B"/>
                </a:solidFill>
                <a:effectLst/>
                <a:latin typeface="Inter" panose="020B0502030000000004" pitchFamily="34" charset="0"/>
              </a:rPr>
              <a:t>1</a:t>
            </a:r>
            <a:r>
              <a:rPr lang="en-US" sz="3800" b="0" i="0">
                <a:solidFill>
                  <a:srgbClr val="121212"/>
                </a:solidFill>
                <a:effectLst/>
                <a:latin typeface="Inter" panose="020B0502030000000004" pitchFamily="34" charset="0"/>
              </a:rPr>
              <a:t>Some time later there was a feast of the Jews, and Jesus went up to Jerusalem.</a:t>
            </a:r>
          </a:p>
          <a:p>
            <a:pPr algn="l"/>
            <a:r>
              <a:rPr lang="en-US" sz="3800" b="0" i="0">
                <a:solidFill>
                  <a:srgbClr val="777A7B"/>
                </a:solidFill>
                <a:effectLst/>
                <a:latin typeface="Inter" panose="020B0502030000000004" pitchFamily="34" charset="0"/>
              </a:rPr>
              <a:t>2</a:t>
            </a:r>
            <a:r>
              <a:rPr lang="en-US" sz="3800" b="0" i="0">
                <a:solidFill>
                  <a:srgbClr val="121212"/>
                </a:solidFill>
                <a:effectLst/>
                <a:latin typeface="Inter" panose="020B0502030000000004" pitchFamily="34" charset="0"/>
              </a:rPr>
              <a:t>Now there is in Jerusalem near the Sheep Gate a pool with five covered colonnades, which in Hebrew  is called Bethesda.</a:t>
            </a:r>
          </a:p>
        </p:txBody>
      </p:sp>
      <p:sp>
        <p:nvSpPr>
          <p:cNvPr id="2" name="TextBox 1">
            <a:extLst>
              <a:ext uri="{FF2B5EF4-FFF2-40B4-BE49-F238E27FC236}">
                <a16:creationId xmlns:a16="http://schemas.microsoft.com/office/drawing/2014/main" id="{4AA34580-4312-57FC-445B-7C2A61219DE5}"/>
              </a:ext>
            </a:extLst>
          </p:cNvPr>
          <p:cNvSpPr txBox="1"/>
          <p:nvPr/>
        </p:nvSpPr>
        <p:spPr>
          <a:xfrm>
            <a:off x="6096000" y="166254"/>
            <a:ext cx="6096000" cy="6558101"/>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1</a:t>
            </a:r>
            <a:r>
              <a:rPr lang="hi-IN" sz="3800" b="0" i="0" dirty="0">
                <a:solidFill>
                  <a:srgbClr val="121212"/>
                </a:solidFill>
                <a:effectLst/>
                <a:latin typeface="Inter" panose="020B0502030000000004" pitchFamily="34" charset="0"/>
              </a:rPr>
              <a:t>इन बातों के पश्चात् यहूदियों का एक पर्व हुआ, और यीशु यरूशलेम को गया।</a:t>
            </a:r>
          </a:p>
          <a:p>
            <a:r>
              <a:rPr lang="hi-IN" sz="3800" b="0" i="0" dirty="0">
                <a:solidFill>
                  <a:schemeClr val="bg1">
                    <a:lumMod val="50000"/>
                  </a:schemeClr>
                </a:solidFill>
                <a:effectLst/>
                <a:latin typeface="Inter" panose="020B0502030000000004" pitchFamily="34" charset="0"/>
              </a:rPr>
              <a:t>2</a:t>
            </a:r>
            <a:r>
              <a:rPr lang="hi-IN" sz="3800" b="0" i="0" dirty="0">
                <a:solidFill>
                  <a:srgbClr val="121212"/>
                </a:solidFill>
                <a:effectLst/>
                <a:latin typeface="Inter" panose="020B0502030000000004" pitchFamily="34" charset="0"/>
              </a:rPr>
              <a:t> यरूशलेम में भेड़-फाटक के पास एक कुण्ड है, जो इब्रानी भाषा में बैतहसदा</a:t>
            </a:r>
            <a:r>
              <a:rPr lang="en-US" sz="3800" b="0" i="0" dirty="0">
                <a:solidFill>
                  <a:srgbClr val="121212"/>
                </a:solidFill>
                <a:effectLst/>
                <a:latin typeface="Inter" panose="020B0502030000000004" pitchFamily="34" charset="0"/>
              </a:rPr>
              <a:t>a </a:t>
            </a:r>
            <a:r>
              <a:rPr lang="hi-IN" sz="3800" b="0" i="0" dirty="0">
                <a:solidFill>
                  <a:srgbClr val="121212"/>
                </a:solidFill>
                <a:effectLst/>
                <a:latin typeface="Inter" panose="020B0502030000000004" pitchFamily="34" charset="0"/>
              </a:rPr>
              <a:t>कहलाता है, और उसके पाँच ओसारे हैं।</a:t>
            </a:r>
            <a:endParaRPr lang="en-IN" sz="3800" dirty="0"/>
          </a:p>
        </p:txBody>
      </p:sp>
      <p:pic>
        <p:nvPicPr>
          <p:cNvPr id="10" name="Audio 9">
            <a:hlinkClick r:id="" action="ppaction://media"/>
            <a:extLst>
              <a:ext uri="{FF2B5EF4-FFF2-40B4-BE49-F238E27FC236}">
                <a16:creationId xmlns:a16="http://schemas.microsoft.com/office/drawing/2014/main" id="{C2507A2D-D4B7-EB10-589A-BE24C3B6D0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8189"/>
    </mc:Choice>
    <mc:Fallback xmlns="">
      <p:transition spd="slow" advTm="18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5FCC284-EEAB-D793-4F6C-3AA90C4FCD5D}"/>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F856E39-D9D1-3449-9BAA-011AE1745A86}"/>
              </a:ext>
            </a:extLst>
          </p:cNvPr>
          <p:cNvSpPr txBox="1"/>
          <p:nvPr/>
        </p:nvSpPr>
        <p:spPr>
          <a:xfrm>
            <a:off x="319265" y="330704"/>
            <a:ext cx="39751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5:1,2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On these walkways  lay a great number of the sick, the blind, the lame, and the paralyzed.</a:t>
            </a:r>
            <a:endParaRPr lang="en-ZA" dirty="0"/>
          </a:p>
        </p:txBody>
      </p:sp>
      <p:sp>
        <p:nvSpPr>
          <p:cNvPr id="3" name="TextBox 2">
            <a:extLst>
              <a:ext uri="{FF2B5EF4-FFF2-40B4-BE49-F238E27FC236}">
                <a16:creationId xmlns:a16="http://schemas.microsoft.com/office/drawing/2014/main" id="{0C2CCA49-E840-1B8F-B0F2-EAD207D90B9B}"/>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a:t>
            </a:r>
            <a:r>
              <a:rPr lang="hi-IN" sz="4000" b="0" i="0" dirty="0">
                <a:solidFill>
                  <a:srgbClr val="121212"/>
                </a:solidFill>
                <a:effectLst/>
                <a:latin typeface="Inter" panose="020B0502030000000004" pitchFamily="34" charset="0"/>
              </a:rPr>
              <a:t>इनमें बहुत से बीमार, अंधे, लँगड़े और सूखे अंगवाले (पानी के हिलने की आशा में) पड़े रहते थे।</a:t>
            </a:r>
            <a:endParaRPr lang="en-IN" sz="4000" dirty="0"/>
          </a:p>
        </p:txBody>
      </p:sp>
      <p:pic>
        <p:nvPicPr>
          <p:cNvPr id="20" name="Audio 19">
            <a:hlinkClick r:id="" action="ppaction://media"/>
            <a:extLst>
              <a:ext uri="{FF2B5EF4-FFF2-40B4-BE49-F238E27FC236}">
                <a16:creationId xmlns:a16="http://schemas.microsoft.com/office/drawing/2014/main" id="{AA99A053-A9CC-02F5-5F6F-EF5FD2D2F9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6968"/>
    </mc:Choice>
    <mc:Fallback xmlns="">
      <p:transition spd="slow" advTm="6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73B5D5-0502-A569-26A1-271C8F533162}"/>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5CA87D4-84D2-4FD0-F168-63A310252011}"/>
              </a:ext>
            </a:extLst>
          </p:cNvPr>
          <p:cNvSpPr txBox="1"/>
          <p:nvPr/>
        </p:nvSpPr>
        <p:spPr>
          <a:xfrm>
            <a:off x="319265" y="330704"/>
            <a:ext cx="39751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5:</a:t>
            </a:r>
            <a:r>
              <a:rPr lang="en-US" sz="280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a:t>
            </a:r>
            <a:r>
              <a:rPr lang="en-US" sz="4000" b="0" i="0" dirty="0">
                <a:solidFill>
                  <a:srgbClr val="121212"/>
                </a:solidFill>
                <a:effectLst/>
                <a:latin typeface="Arial" panose="020B0604020202020204" pitchFamily="34" charset="0"/>
              </a:rPr>
              <a:t>for an angel went down at certain times into the pool and stirred up the water. Whoever stepped in first after the stirring of the water was healed of whatever disease he had.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3" name="TextBox 2">
            <a:extLst>
              <a:ext uri="{FF2B5EF4-FFF2-40B4-BE49-F238E27FC236}">
                <a16:creationId xmlns:a16="http://schemas.microsoft.com/office/drawing/2014/main" id="{FE9E2E6C-87AA-9682-65BB-7E3AA3A5BD9F}"/>
              </a:ext>
            </a:extLst>
          </p:cNvPr>
          <p:cNvSpPr txBox="1"/>
          <p:nvPr/>
        </p:nvSpPr>
        <p:spPr>
          <a:xfrm>
            <a:off x="6096000" y="166254"/>
            <a:ext cx="6096000" cy="6558101"/>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4</a:t>
            </a:r>
            <a:r>
              <a:rPr lang="hi-IN" sz="3800" b="0" i="0" dirty="0">
                <a:solidFill>
                  <a:srgbClr val="121212"/>
                </a:solidFill>
                <a:effectLst/>
                <a:latin typeface="Inter" panose="020B0502030000000004" pitchFamily="34" charset="0"/>
              </a:rPr>
              <a:t>क्योंकि नियुक्त समय पर परमेश्वर के स्वर्गदूत कुण्ड में उतरकर पानी को हिलाया करते थे: पानी हिलते ही जो कोई पहले उतरता, वह चंगा हो जाता था, चाहे उसकी कोई बीमारी क्यों न हो।</a:t>
            </a:r>
            <a:endParaRPr lang="en-IN" sz="3800" dirty="0"/>
          </a:p>
        </p:txBody>
      </p:sp>
      <p:pic>
        <p:nvPicPr>
          <p:cNvPr id="20" name="Audio 19">
            <a:hlinkClick r:id="" action="ppaction://media"/>
            <a:extLst>
              <a:ext uri="{FF2B5EF4-FFF2-40B4-BE49-F238E27FC236}">
                <a16:creationId xmlns:a16="http://schemas.microsoft.com/office/drawing/2014/main" id="{749AB852-A7FC-6008-A9EF-3469F434E3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6805088"/>
      </p:ext>
    </p:extLst>
  </p:cSld>
  <p:clrMapOvr>
    <a:masterClrMapping/>
  </p:clrMapOvr>
  <mc:AlternateContent xmlns:mc="http://schemas.openxmlformats.org/markup-compatibility/2006" xmlns:p14="http://schemas.microsoft.com/office/powerpoint/2010/main">
    <mc:Choice Requires="p14">
      <p:transition spd="slow" p14:dur="2000" advTm="18007"/>
    </mc:Choice>
    <mc:Fallback xmlns="">
      <p:transition spd="slow" advTm="18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2318</TotalTime>
  <Words>1298</Words>
  <Application>Microsoft Office PowerPoint</Application>
  <PresentationFormat>Widescreen</PresentationFormat>
  <Paragraphs>74</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33-7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75</cp:revision>
  <dcterms:created xsi:type="dcterms:W3CDTF">2021-07-20T09:23:46Z</dcterms:created>
  <dcterms:modified xsi:type="dcterms:W3CDTF">2024-08-05T08:25:58Z</dcterms:modified>
</cp:coreProperties>
</file>