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468" r:id="rId2"/>
    <p:sldId id="441" r:id="rId3"/>
    <p:sldId id="440" r:id="rId4"/>
    <p:sldId id="473" r:id="rId5"/>
    <p:sldId id="443" r:id="rId6"/>
    <p:sldId id="439" r:id="rId7"/>
    <p:sldId id="442" r:id="rId8"/>
    <p:sldId id="472" r:id="rId9"/>
    <p:sldId id="444" r:id="rId10"/>
    <p:sldId id="445" r:id="rId11"/>
    <p:sldId id="446" r:id="rId12"/>
    <p:sldId id="447" r:id="rId13"/>
    <p:sldId id="448" r:id="rId14"/>
    <p:sldId id="449" r:id="rId15"/>
    <p:sldId id="450" r:id="rId16"/>
    <p:sldId id="451" r:id="rId17"/>
    <p:sldId id="474" r:id="rId18"/>
    <p:sldId id="475" r:id="rId19"/>
    <p:sldId id="452" r:id="rId20"/>
    <p:sldId id="453" r:id="rId21"/>
    <p:sldId id="454" r:id="rId22"/>
    <p:sldId id="477" r:id="rId23"/>
    <p:sldId id="476" r:id="rId24"/>
    <p:sldId id="455" r:id="rId25"/>
    <p:sldId id="463" r:id="rId26"/>
    <p:sldId id="464" r:id="rId27"/>
    <p:sldId id="465" r:id="rId28"/>
    <p:sldId id="46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B8CDCA-8F50-4E51-8E29-DC41F173AD48}" v="84" dt="2023-12-28T07:36:54.0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63" autoAdjust="0"/>
    <p:restoredTop sz="83852" autoAdjust="0"/>
  </p:normalViewPr>
  <p:slideViewPr>
    <p:cSldViewPr snapToGrid="0">
      <p:cViewPr varScale="1">
        <p:scale>
          <a:sx n="54" d="100"/>
          <a:sy n="54" d="100"/>
        </p:scale>
        <p:origin x="114" y="88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5FB8CDCA-8F50-4E51-8E29-DC41F173AD48}"/>
    <pc:docChg chg="modSld">
      <pc:chgData name="Leonie Smith" userId="fed1330f33f5650e" providerId="LiveId" clId="{5FB8CDCA-8F50-4E51-8E29-DC41F173AD48}" dt="2023-12-28T07:36:54.010" v="118"/>
      <pc:docMkLst>
        <pc:docMk/>
      </pc:docMkLst>
      <pc:sldChg chg="addSp delSp modSp mod modTransition modAnim">
        <pc:chgData name="Leonie Smith" userId="fed1330f33f5650e" providerId="LiveId" clId="{5FB8CDCA-8F50-4E51-8E29-DC41F173AD48}" dt="2023-12-28T07:08:27.701" v="10"/>
        <pc:sldMkLst>
          <pc:docMk/>
          <pc:sldMk cId="923867738" sldId="440"/>
        </pc:sldMkLst>
        <pc:picChg chg="add del mod">
          <ac:chgData name="Leonie Smith" userId="fed1330f33f5650e" providerId="LiveId" clId="{5FB8CDCA-8F50-4E51-8E29-DC41F173AD48}" dt="2023-12-28T07:08:22.131" v="9"/>
          <ac:picMkLst>
            <pc:docMk/>
            <pc:sldMk cId="923867738" sldId="440"/>
            <ac:picMk id="6" creationId="{453F5721-F3FE-CF3D-9431-CEB00ED49D7A}"/>
          </ac:picMkLst>
        </pc:picChg>
        <pc:picChg chg="add del mod ord">
          <ac:chgData name="Leonie Smith" userId="fed1330f33f5650e" providerId="LiveId" clId="{5FB8CDCA-8F50-4E51-8E29-DC41F173AD48}" dt="2023-12-28T07:08:27.701" v="10"/>
          <ac:picMkLst>
            <pc:docMk/>
            <pc:sldMk cId="923867738" sldId="440"/>
            <ac:picMk id="9" creationId="{F12C5C36-DB96-5B86-0805-4C3B1DAA6DC9}"/>
          </ac:picMkLst>
        </pc:picChg>
        <pc:picChg chg="add mod">
          <ac:chgData name="Leonie Smith" userId="fed1330f33f5650e" providerId="LiveId" clId="{5FB8CDCA-8F50-4E51-8E29-DC41F173AD48}" dt="2023-12-28T07:08:27.701" v="10"/>
          <ac:picMkLst>
            <pc:docMk/>
            <pc:sldMk cId="923867738" sldId="440"/>
            <ac:picMk id="10" creationId="{5B2A5678-22DE-AE2B-A998-E68CB8C8236F}"/>
          </ac:picMkLst>
        </pc:picChg>
      </pc:sldChg>
      <pc:sldChg chg="addSp delSp modSp mod modTransition modAnim">
        <pc:chgData name="Leonie Smith" userId="fed1330f33f5650e" providerId="LiveId" clId="{5FB8CDCA-8F50-4E51-8E29-DC41F173AD48}" dt="2023-12-28T07:13:15.949" v="27"/>
        <pc:sldMkLst>
          <pc:docMk/>
          <pc:sldMk cId="2180228365" sldId="442"/>
        </pc:sldMkLst>
        <pc:picChg chg="add del mod">
          <ac:chgData name="Leonie Smith" userId="fed1330f33f5650e" providerId="LiveId" clId="{5FB8CDCA-8F50-4E51-8E29-DC41F173AD48}" dt="2023-12-28T07:12:58.809" v="26"/>
          <ac:picMkLst>
            <pc:docMk/>
            <pc:sldMk cId="2180228365" sldId="442"/>
            <ac:picMk id="6" creationId="{E525FFE1-9AD4-BE24-6D29-EC733186C952}"/>
          </ac:picMkLst>
        </pc:picChg>
        <pc:picChg chg="add del mod ord">
          <ac:chgData name="Leonie Smith" userId="fed1330f33f5650e" providerId="LiveId" clId="{5FB8CDCA-8F50-4E51-8E29-DC41F173AD48}" dt="2023-12-28T07:13:15.949" v="27"/>
          <ac:picMkLst>
            <pc:docMk/>
            <pc:sldMk cId="2180228365" sldId="442"/>
            <ac:picMk id="9" creationId="{B7D5969A-59C1-0BAE-E264-403BF4FBFFA1}"/>
          </ac:picMkLst>
        </pc:picChg>
        <pc:picChg chg="add mod">
          <ac:chgData name="Leonie Smith" userId="fed1330f33f5650e" providerId="LiveId" clId="{5FB8CDCA-8F50-4E51-8E29-DC41F173AD48}" dt="2023-12-28T07:13:15.949" v="27"/>
          <ac:picMkLst>
            <pc:docMk/>
            <pc:sldMk cId="2180228365" sldId="442"/>
            <ac:picMk id="10" creationId="{F5A9BEEC-3F9C-3E89-4052-A3D88457A59D}"/>
          </ac:picMkLst>
        </pc:picChg>
      </pc:sldChg>
      <pc:sldChg chg="addSp delSp modSp mod modTransition modAnim">
        <pc:chgData name="Leonie Smith" userId="fed1330f33f5650e" providerId="LiveId" clId="{5FB8CDCA-8F50-4E51-8E29-DC41F173AD48}" dt="2023-12-28T07:11:52.956" v="23"/>
        <pc:sldMkLst>
          <pc:docMk/>
          <pc:sldMk cId="3095902142" sldId="443"/>
        </pc:sldMkLst>
        <pc:picChg chg="add del mod">
          <ac:chgData name="Leonie Smith" userId="fed1330f33f5650e" providerId="LiveId" clId="{5FB8CDCA-8F50-4E51-8E29-DC41F173AD48}" dt="2023-12-28T07:10:21.842" v="13"/>
          <ac:picMkLst>
            <pc:docMk/>
            <pc:sldMk cId="3095902142" sldId="443"/>
            <ac:picMk id="6" creationId="{072E6D86-6763-4CD6-B3D7-BEB6E996ABBB}"/>
          </ac:picMkLst>
        </pc:picChg>
        <pc:picChg chg="add del mod ord">
          <ac:chgData name="Leonie Smith" userId="fed1330f33f5650e" providerId="LiveId" clId="{5FB8CDCA-8F50-4E51-8E29-DC41F173AD48}" dt="2023-12-28T07:10:34.636" v="14"/>
          <ac:picMkLst>
            <pc:docMk/>
            <pc:sldMk cId="3095902142" sldId="443"/>
            <ac:picMk id="9" creationId="{7297A290-31E9-A967-C464-D548E710D4B0}"/>
          </ac:picMkLst>
        </pc:picChg>
        <pc:picChg chg="add del mod">
          <ac:chgData name="Leonie Smith" userId="fed1330f33f5650e" providerId="LiveId" clId="{5FB8CDCA-8F50-4E51-8E29-DC41F173AD48}" dt="2023-12-28T07:10:43.613" v="16"/>
          <ac:picMkLst>
            <pc:docMk/>
            <pc:sldMk cId="3095902142" sldId="443"/>
            <ac:picMk id="10" creationId="{79ADF635-A142-6FFC-79C6-D9B11B0FDEED}"/>
          </ac:picMkLst>
        </pc:picChg>
        <pc:picChg chg="add del mod ord">
          <ac:chgData name="Leonie Smith" userId="fed1330f33f5650e" providerId="LiveId" clId="{5FB8CDCA-8F50-4E51-8E29-DC41F173AD48}" dt="2023-12-28T07:10:48.471" v="17"/>
          <ac:picMkLst>
            <pc:docMk/>
            <pc:sldMk cId="3095902142" sldId="443"/>
            <ac:picMk id="13" creationId="{C81C4FDF-55E9-4481-E149-5341313AB745}"/>
          </ac:picMkLst>
        </pc:picChg>
        <pc:picChg chg="add del mod">
          <ac:chgData name="Leonie Smith" userId="fed1330f33f5650e" providerId="LiveId" clId="{5FB8CDCA-8F50-4E51-8E29-DC41F173AD48}" dt="2023-12-28T07:10:49.776" v="19"/>
          <ac:picMkLst>
            <pc:docMk/>
            <pc:sldMk cId="3095902142" sldId="443"/>
            <ac:picMk id="14" creationId="{666123BA-3DA1-C151-C225-0995B4A1C95B}"/>
          </ac:picMkLst>
        </pc:picChg>
        <pc:picChg chg="add del mod ord">
          <ac:chgData name="Leonie Smith" userId="fed1330f33f5650e" providerId="LiveId" clId="{5FB8CDCA-8F50-4E51-8E29-DC41F173AD48}" dt="2023-12-28T07:11:13.610" v="20"/>
          <ac:picMkLst>
            <pc:docMk/>
            <pc:sldMk cId="3095902142" sldId="443"/>
            <ac:picMk id="17" creationId="{5EFF3612-307C-380C-26C3-3A87F52E2F33}"/>
          </ac:picMkLst>
        </pc:picChg>
        <pc:picChg chg="add del mod">
          <ac:chgData name="Leonie Smith" userId="fed1330f33f5650e" providerId="LiveId" clId="{5FB8CDCA-8F50-4E51-8E29-DC41F173AD48}" dt="2023-12-28T07:11:30.239" v="22"/>
          <ac:picMkLst>
            <pc:docMk/>
            <pc:sldMk cId="3095902142" sldId="443"/>
            <ac:picMk id="18" creationId="{65D4DB85-4D47-C738-D4DE-921444870F33}"/>
          </ac:picMkLst>
        </pc:picChg>
        <pc:picChg chg="add del mod ord">
          <ac:chgData name="Leonie Smith" userId="fed1330f33f5650e" providerId="LiveId" clId="{5FB8CDCA-8F50-4E51-8E29-DC41F173AD48}" dt="2023-12-28T07:11:52.956" v="23"/>
          <ac:picMkLst>
            <pc:docMk/>
            <pc:sldMk cId="3095902142" sldId="443"/>
            <ac:picMk id="22" creationId="{E1B26022-0887-7598-28E9-2E8276265984}"/>
          </ac:picMkLst>
        </pc:picChg>
        <pc:picChg chg="add mod">
          <ac:chgData name="Leonie Smith" userId="fed1330f33f5650e" providerId="LiveId" clId="{5FB8CDCA-8F50-4E51-8E29-DC41F173AD48}" dt="2023-12-28T07:11:52.956" v="23"/>
          <ac:picMkLst>
            <pc:docMk/>
            <pc:sldMk cId="3095902142" sldId="443"/>
            <ac:picMk id="23" creationId="{671A9929-D6DD-EFA3-7321-AA83D908798F}"/>
          </ac:picMkLst>
        </pc:picChg>
      </pc:sldChg>
      <pc:sldChg chg="addSp delSp modSp mod modTransition modAnim">
        <pc:chgData name="Leonie Smith" userId="fed1330f33f5650e" providerId="LiveId" clId="{5FB8CDCA-8F50-4E51-8E29-DC41F173AD48}" dt="2023-12-28T07:14:36.371" v="31"/>
        <pc:sldMkLst>
          <pc:docMk/>
          <pc:sldMk cId="1718612039" sldId="444"/>
        </pc:sldMkLst>
        <pc:picChg chg="add del mod">
          <ac:chgData name="Leonie Smith" userId="fed1330f33f5650e" providerId="LiveId" clId="{5FB8CDCA-8F50-4E51-8E29-DC41F173AD48}" dt="2023-12-28T07:14:24.582" v="30"/>
          <ac:picMkLst>
            <pc:docMk/>
            <pc:sldMk cId="1718612039" sldId="444"/>
            <ac:picMk id="6" creationId="{09E60DD8-CF06-A3EA-8F09-243EAEBA1C3C}"/>
          </ac:picMkLst>
        </pc:picChg>
        <pc:picChg chg="add del mod ord">
          <ac:chgData name="Leonie Smith" userId="fed1330f33f5650e" providerId="LiveId" clId="{5FB8CDCA-8F50-4E51-8E29-DC41F173AD48}" dt="2023-12-28T07:14:36.371" v="31"/>
          <ac:picMkLst>
            <pc:docMk/>
            <pc:sldMk cId="1718612039" sldId="444"/>
            <ac:picMk id="9" creationId="{3B57FB9F-43B7-212C-5B12-3BAA3CA8D764}"/>
          </ac:picMkLst>
        </pc:picChg>
        <pc:picChg chg="add mod">
          <ac:chgData name="Leonie Smith" userId="fed1330f33f5650e" providerId="LiveId" clId="{5FB8CDCA-8F50-4E51-8E29-DC41F173AD48}" dt="2023-12-28T07:14:36.371" v="31"/>
          <ac:picMkLst>
            <pc:docMk/>
            <pc:sldMk cId="1718612039" sldId="444"/>
            <ac:picMk id="10" creationId="{17B13E52-76EB-235C-CD76-05CAEDB7228A}"/>
          </ac:picMkLst>
        </pc:picChg>
      </pc:sldChg>
      <pc:sldChg chg="addSp delSp modSp mod modTransition modAnim">
        <pc:chgData name="Leonie Smith" userId="fed1330f33f5650e" providerId="LiveId" clId="{5FB8CDCA-8F50-4E51-8E29-DC41F173AD48}" dt="2023-12-28T07:18:24.453" v="44"/>
        <pc:sldMkLst>
          <pc:docMk/>
          <pc:sldMk cId="665805102" sldId="446"/>
        </pc:sldMkLst>
        <pc:picChg chg="add del mod">
          <ac:chgData name="Leonie Smith" userId="fed1330f33f5650e" providerId="LiveId" clId="{5FB8CDCA-8F50-4E51-8E29-DC41F173AD48}" dt="2023-12-28T07:15:22.180" v="34"/>
          <ac:picMkLst>
            <pc:docMk/>
            <pc:sldMk cId="665805102" sldId="446"/>
            <ac:picMk id="6" creationId="{451B42A1-47B3-7199-77BD-62355E557B22}"/>
          </ac:picMkLst>
        </pc:picChg>
        <pc:picChg chg="add del mod ord">
          <ac:chgData name="Leonie Smith" userId="fed1330f33f5650e" providerId="LiveId" clId="{5FB8CDCA-8F50-4E51-8E29-DC41F173AD48}" dt="2023-12-28T07:15:36.392" v="35"/>
          <ac:picMkLst>
            <pc:docMk/>
            <pc:sldMk cId="665805102" sldId="446"/>
            <ac:picMk id="9" creationId="{38F021C4-D149-AA3E-F29C-8BDCB059E9B4}"/>
          </ac:picMkLst>
        </pc:picChg>
        <pc:picChg chg="add del mod">
          <ac:chgData name="Leonie Smith" userId="fed1330f33f5650e" providerId="LiveId" clId="{5FB8CDCA-8F50-4E51-8E29-DC41F173AD48}" dt="2023-12-28T07:16:28.354" v="37"/>
          <ac:picMkLst>
            <pc:docMk/>
            <pc:sldMk cId="665805102" sldId="446"/>
            <ac:picMk id="10" creationId="{58DA0C0D-4920-E23E-CDCD-65ABFC8668A0}"/>
          </ac:picMkLst>
        </pc:picChg>
        <pc:picChg chg="add del mod ord">
          <ac:chgData name="Leonie Smith" userId="fed1330f33f5650e" providerId="LiveId" clId="{5FB8CDCA-8F50-4E51-8E29-DC41F173AD48}" dt="2023-12-28T07:16:49.850" v="38"/>
          <ac:picMkLst>
            <pc:docMk/>
            <pc:sldMk cId="665805102" sldId="446"/>
            <ac:picMk id="13" creationId="{1ED612C6-34B1-5EB1-182A-770AC9BC4F10}"/>
          </ac:picMkLst>
        </pc:picChg>
        <pc:picChg chg="add del mod">
          <ac:chgData name="Leonie Smith" userId="fed1330f33f5650e" providerId="LiveId" clId="{5FB8CDCA-8F50-4E51-8E29-DC41F173AD48}" dt="2023-12-28T07:17:13.757" v="40"/>
          <ac:picMkLst>
            <pc:docMk/>
            <pc:sldMk cId="665805102" sldId="446"/>
            <ac:picMk id="14" creationId="{58AA6A4A-D473-20D5-7F30-648C604C5488}"/>
          </ac:picMkLst>
        </pc:picChg>
        <pc:picChg chg="add del mod ord">
          <ac:chgData name="Leonie Smith" userId="fed1330f33f5650e" providerId="LiveId" clId="{5FB8CDCA-8F50-4E51-8E29-DC41F173AD48}" dt="2023-12-28T07:17:37.710" v="41"/>
          <ac:picMkLst>
            <pc:docMk/>
            <pc:sldMk cId="665805102" sldId="446"/>
            <ac:picMk id="20" creationId="{D32A1912-FD7B-68C2-5E2A-7A95C86CDEBF}"/>
          </ac:picMkLst>
        </pc:picChg>
        <pc:picChg chg="add del mod">
          <ac:chgData name="Leonie Smith" userId="fed1330f33f5650e" providerId="LiveId" clId="{5FB8CDCA-8F50-4E51-8E29-DC41F173AD48}" dt="2023-12-28T07:18:08.535" v="43"/>
          <ac:picMkLst>
            <pc:docMk/>
            <pc:sldMk cId="665805102" sldId="446"/>
            <ac:picMk id="21" creationId="{EF969F8B-E868-0A52-52FD-FAFF5F111C57}"/>
          </ac:picMkLst>
        </pc:picChg>
        <pc:picChg chg="add del mod ord">
          <ac:chgData name="Leonie Smith" userId="fed1330f33f5650e" providerId="LiveId" clId="{5FB8CDCA-8F50-4E51-8E29-DC41F173AD48}" dt="2023-12-28T07:18:24.453" v="44"/>
          <ac:picMkLst>
            <pc:docMk/>
            <pc:sldMk cId="665805102" sldId="446"/>
            <ac:picMk id="26" creationId="{40AFE85F-30D3-9719-8041-348F768AE916}"/>
          </ac:picMkLst>
        </pc:picChg>
        <pc:picChg chg="add mod">
          <ac:chgData name="Leonie Smith" userId="fed1330f33f5650e" providerId="LiveId" clId="{5FB8CDCA-8F50-4E51-8E29-DC41F173AD48}" dt="2023-12-28T07:18:24.453" v="44"/>
          <ac:picMkLst>
            <pc:docMk/>
            <pc:sldMk cId="665805102" sldId="446"/>
            <ac:picMk id="27" creationId="{397790CC-23B5-BD60-97F7-DCCF72DCF7B9}"/>
          </ac:picMkLst>
        </pc:picChg>
      </pc:sldChg>
      <pc:sldChg chg="addSp delSp modSp mod modTransition modAnim">
        <pc:chgData name="Leonie Smith" userId="fed1330f33f5650e" providerId="LiveId" clId="{5FB8CDCA-8F50-4E51-8E29-DC41F173AD48}" dt="2023-12-28T07:25:47.342" v="75"/>
        <pc:sldMkLst>
          <pc:docMk/>
          <pc:sldMk cId="843663555" sldId="448"/>
        </pc:sldMkLst>
        <pc:picChg chg="add del mod">
          <ac:chgData name="Leonie Smith" userId="fed1330f33f5650e" providerId="LiveId" clId="{5FB8CDCA-8F50-4E51-8E29-DC41F173AD48}" dt="2023-12-28T07:22:41.770" v="47"/>
          <ac:picMkLst>
            <pc:docMk/>
            <pc:sldMk cId="843663555" sldId="448"/>
            <ac:picMk id="7" creationId="{02938756-0552-5F19-5DD5-58E49C441EF6}"/>
          </ac:picMkLst>
        </pc:picChg>
        <pc:picChg chg="add del mod ord">
          <ac:chgData name="Leonie Smith" userId="fed1330f33f5650e" providerId="LiveId" clId="{5FB8CDCA-8F50-4E51-8E29-DC41F173AD48}" dt="2023-12-28T07:22:50.885" v="48"/>
          <ac:picMkLst>
            <pc:docMk/>
            <pc:sldMk cId="843663555" sldId="448"/>
            <ac:picMk id="13" creationId="{44FC2A8A-B6A8-DE00-51D4-A4358BB79F0A}"/>
          </ac:picMkLst>
        </pc:picChg>
        <pc:picChg chg="add del mod">
          <ac:chgData name="Leonie Smith" userId="fed1330f33f5650e" providerId="LiveId" clId="{5FB8CDCA-8F50-4E51-8E29-DC41F173AD48}" dt="2023-12-28T07:23:05.612" v="50"/>
          <ac:picMkLst>
            <pc:docMk/>
            <pc:sldMk cId="843663555" sldId="448"/>
            <ac:picMk id="14" creationId="{DE6F8F8E-8258-0159-7C9B-BD1AD799767A}"/>
          </ac:picMkLst>
        </pc:picChg>
        <pc:picChg chg="add del mod ord">
          <ac:chgData name="Leonie Smith" userId="fed1330f33f5650e" providerId="LiveId" clId="{5FB8CDCA-8F50-4E51-8E29-DC41F173AD48}" dt="2023-12-28T07:23:09.941" v="51"/>
          <ac:picMkLst>
            <pc:docMk/>
            <pc:sldMk cId="843663555" sldId="448"/>
            <ac:picMk id="18" creationId="{78B35BCF-A80C-0941-ECB0-FC2AB0D28ED2}"/>
          </ac:picMkLst>
        </pc:picChg>
        <pc:picChg chg="add del mod">
          <ac:chgData name="Leonie Smith" userId="fed1330f33f5650e" providerId="LiveId" clId="{5FB8CDCA-8F50-4E51-8E29-DC41F173AD48}" dt="2023-12-28T07:23:11.529" v="53"/>
          <ac:picMkLst>
            <pc:docMk/>
            <pc:sldMk cId="843663555" sldId="448"/>
            <ac:picMk id="19" creationId="{72DE366C-47B1-5AA5-78C5-6820F2B10313}"/>
          </ac:picMkLst>
        </pc:picChg>
        <pc:picChg chg="add del mod ord">
          <ac:chgData name="Leonie Smith" userId="fed1330f33f5650e" providerId="LiveId" clId="{5FB8CDCA-8F50-4E51-8E29-DC41F173AD48}" dt="2023-12-28T07:23:19.288" v="54"/>
          <ac:picMkLst>
            <pc:docMk/>
            <pc:sldMk cId="843663555" sldId="448"/>
            <ac:picMk id="22" creationId="{15349F4A-EB0A-E9D3-926F-2882746EC179}"/>
          </ac:picMkLst>
        </pc:picChg>
        <pc:picChg chg="add del mod">
          <ac:chgData name="Leonie Smith" userId="fed1330f33f5650e" providerId="LiveId" clId="{5FB8CDCA-8F50-4E51-8E29-DC41F173AD48}" dt="2023-12-28T07:23:20.672" v="56"/>
          <ac:picMkLst>
            <pc:docMk/>
            <pc:sldMk cId="843663555" sldId="448"/>
            <ac:picMk id="23" creationId="{42FF4453-DCB0-827D-546F-B13EBFA74EFA}"/>
          </ac:picMkLst>
        </pc:picChg>
        <pc:picChg chg="add del mod ord">
          <ac:chgData name="Leonie Smith" userId="fed1330f33f5650e" providerId="LiveId" clId="{5FB8CDCA-8F50-4E51-8E29-DC41F173AD48}" dt="2023-12-28T07:23:31.060" v="57"/>
          <ac:picMkLst>
            <pc:docMk/>
            <pc:sldMk cId="843663555" sldId="448"/>
            <ac:picMk id="26" creationId="{F4E5FA58-2B62-CC10-CBE5-EC2ECC9E0CE2}"/>
          </ac:picMkLst>
        </pc:picChg>
        <pc:picChg chg="add del mod">
          <ac:chgData name="Leonie Smith" userId="fed1330f33f5650e" providerId="LiveId" clId="{5FB8CDCA-8F50-4E51-8E29-DC41F173AD48}" dt="2023-12-28T07:23:40.820" v="59"/>
          <ac:picMkLst>
            <pc:docMk/>
            <pc:sldMk cId="843663555" sldId="448"/>
            <ac:picMk id="27" creationId="{B31997B2-9F34-13E6-C321-CA6BF447A826}"/>
          </ac:picMkLst>
        </pc:picChg>
        <pc:picChg chg="add del mod ord">
          <ac:chgData name="Leonie Smith" userId="fed1330f33f5650e" providerId="LiveId" clId="{5FB8CDCA-8F50-4E51-8E29-DC41F173AD48}" dt="2023-12-28T07:23:54.888" v="60"/>
          <ac:picMkLst>
            <pc:docMk/>
            <pc:sldMk cId="843663555" sldId="448"/>
            <ac:picMk id="30" creationId="{58EAB86A-26E2-E358-B698-B305038447CB}"/>
          </ac:picMkLst>
        </pc:picChg>
        <pc:picChg chg="add del mod">
          <ac:chgData name="Leonie Smith" userId="fed1330f33f5650e" providerId="LiveId" clId="{5FB8CDCA-8F50-4E51-8E29-DC41F173AD48}" dt="2023-12-28T07:24:03.772" v="62"/>
          <ac:picMkLst>
            <pc:docMk/>
            <pc:sldMk cId="843663555" sldId="448"/>
            <ac:picMk id="31" creationId="{D4265BE1-EA08-A92B-8AF3-C8241422FB90}"/>
          </ac:picMkLst>
        </pc:picChg>
        <pc:picChg chg="add del mod ord">
          <ac:chgData name="Leonie Smith" userId="fed1330f33f5650e" providerId="LiveId" clId="{5FB8CDCA-8F50-4E51-8E29-DC41F173AD48}" dt="2023-12-28T07:24:18.359" v="63"/>
          <ac:picMkLst>
            <pc:docMk/>
            <pc:sldMk cId="843663555" sldId="448"/>
            <ac:picMk id="34" creationId="{0E0A03E1-A15F-05B7-AEC0-56BA49829054}"/>
          </ac:picMkLst>
        </pc:picChg>
        <pc:picChg chg="add del mod">
          <ac:chgData name="Leonie Smith" userId="fed1330f33f5650e" providerId="LiveId" clId="{5FB8CDCA-8F50-4E51-8E29-DC41F173AD48}" dt="2023-12-28T07:24:19.825" v="65"/>
          <ac:picMkLst>
            <pc:docMk/>
            <pc:sldMk cId="843663555" sldId="448"/>
            <ac:picMk id="35" creationId="{1BC59785-FCC5-31B7-B40A-D98B8BA836E7}"/>
          </ac:picMkLst>
        </pc:picChg>
        <pc:picChg chg="add del mod ord">
          <ac:chgData name="Leonie Smith" userId="fed1330f33f5650e" providerId="LiveId" clId="{5FB8CDCA-8F50-4E51-8E29-DC41F173AD48}" dt="2023-12-28T07:24:33.661" v="66"/>
          <ac:picMkLst>
            <pc:docMk/>
            <pc:sldMk cId="843663555" sldId="448"/>
            <ac:picMk id="38" creationId="{B71322FE-06C3-B6AB-E7B8-4E9E77AA6E9B}"/>
          </ac:picMkLst>
        </pc:picChg>
        <pc:picChg chg="add del mod">
          <ac:chgData name="Leonie Smith" userId="fed1330f33f5650e" providerId="LiveId" clId="{5FB8CDCA-8F50-4E51-8E29-DC41F173AD48}" dt="2023-12-28T07:24:35.341" v="68"/>
          <ac:picMkLst>
            <pc:docMk/>
            <pc:sldMk cId="843663555" sldId="448"/>
            <ac:picMk id="39" creationId="{3BA2AEAA-44F9-880B-F937-C956DB4CFFB9}"/>
          </ac:picMkLst>
        </pc:picChg>
        <pc:picChg chg="add del mod ord">
          <ac:chgData name="Leonie Smith" userId="fed1330f33f5650e" providerId="LiveId" clId="{5FB8CDCA-8F50-4E51-8E29-DC41F173AD48}" dt="2023-12-28T07:24:39.778" v="69"/>
          <ac:picMkLst>
            <pc:docMk/>
            <pc:sldMk cId="843663555" sldId="448"/>
            <ac:picMk id="42" creationId="{D8BE358C-E0F3-440F-EDAF-435128C1D962}"/>
          </ac:picMkLst>
        </pc:picChg>
        <pc:picChg chg="add del mod">
          <ac:chgData name="Leonie Smith" userId="fed1330f33f5650e" providerId="LiveId" clId="{5FB8CDCA-8F50-4E51-8E29-DC41F173AD48}" dt="2023-12-28T07:24:42.163" v="71"/>
          <ac:picMkLst>
            <pc:docMk/>
            <pc:sldMk cId="843663555" sldId="448"/>
            <ac:picMk id="43" creationId="{FE208DEC-D857-5560-B492-A094043CF9E1}"/>
          </ac:picMkLst>
        </pc:picChg>
        <pc:picChg chg="add del mod ord">
          <ac:chgData name="Leonie Smith" userId="fed1330f33f5650e" providerId="LiveId" clId="{5FB8CDCA-8F50-4E51-8E29-DC41F173AD48}" dt="2023-12-28T07:24:57.209" v="72"/>
          <ac:picMkLst>
            <pc:docMk/>
            <pc:sldMk cId="843663555" sldId="448"/>
            <ac:picMk id="46" creationId="{50A6359C-ECC3-7B83-9716-EBCB2FD59E22}"/>
          </ac:picMkLst>
        </pc:picChg>
        <pc:picChg chg="add del mod">
          <ac:chgData name="Leonie Smith" userId="fed1330f33f5650e" providerId="LiveId" clId="{5FB8CDCA-8F50-4E51-8E29-DC41F173AD48}" dt="2023-12-28T07:25:34.153" v="74"/>
          <ac:picMkLst>
            <pc:docMk/>
            <pc:sldMk cId="843663555" sldId="448"/>
            <ac:picMk id="47" creationId="{EC596736-AAD2-5B90-8BE8-C6ED7BF0F66D}"/>
          </ac:picMkLst>
        </pc:picChg>
        <pc:picChg chg="add del mod ord">
          <ac:chgData name="Leonie Smith" userId="fed1330f33f5650e" providerId="LiveId" clId="{5FB8CDCA-8F50-4E51-8E29-DC41F173AD48}" dt="2023-12-28T07:25:47.342" v="75"/>
          <ac:picMkLst>
            <pc:docMk/>
            <pc:sldMk cId="843663555" sldId="448"/>
            <ac:picMk id="53" creationId="{FF6CDF82-6F32-132B-9825-F8B7F497914B}"/>
          </ac:picMkLst>
        </pc:picChg>
        <pc:picChg chg="add mod">
          <ac:chgData name="Leonie Smith" userId="fed1330f33f5650e" providerId="LiveId" clId="{5FB8CDCA-8F50-4E51-8E29-DC41F173AD48}" dt="2023-12-28T07:25:47.342" v="75"/>
          <ac:picMkLst>
            <pc:docMk/>
            <pc:sldMk cId="843663555" sldId="448"/>
            <ac:picMk id="54" creationId="{919828A1-4AED-CB5E-A50E-2DC4BD078E3E}"/>
          </ac:picMkLst>
        </pc:picChg>
      </pc:sldChg>
      <pc:sldChg chg="addSp delSp modSp mod modTransition modAnim">
        <pc:chgData name="Leonie Smith" userId="fed1330f33f5650e" providerId="LiveId" clId="{5FB8CDCA-8F50-4E51-8E29-DC41F173AD48}" dt="2023-12-28T07:27:03.173" v="79"/>
        <pc:sldMkLst>
          <pc:docMk/>
          <pc:sldMk cId="538051216" sldId="450"/>
        </pc:sldMkLst>
        <pc:picChg chg="add del mod">
          <ac:chgData name="Leonie Smith" userId="fed1330f33f5650e" providerId="LiveId" clId="{5FB8CDCA-8F50-4E51-8E29-DC41F173AD48}" dt="2023-12-28T07:26:47.214" v="78"/>
          <ac:picMkLst>
            <pc:docMk/>
            <pc:sldMk cId="538051216" sldId="450"/>
            <ac:picMk id="6" creationId="{00BAC5F6-7D14-56DC-8F55-4630FD968BD8}"/>
          </ac:picMkLst>
        </pc:picChg>
        <pc:picChg chg="add del mod ord">
          <ac:chgData name="Leonie Smith" userId="fed1330f33f5650e" providerId="LiveId" clId="{5FB8CDCA-8F50-4E51-8E29-DC41F173AD48}" dt="2023-12-28T07:27:03.173" v="79"/>
          <ac:picMkLst>
            <pc:docMk/>
            <pc:sldMk cId="538051216" sldId="450"/>
            <ac:picMk id="11" creationId="{777C1528-B965-6CE0-26BB-CF7EB6F179B3}"/>
          </ac:picMkLst>
        </pc:picChg>
        <pc:picChg chg="add mod">
          <ac:chgData name="Leonie Smith" userId="fed1330f33f5650e" providerId="LiveId" clId="{5FB8CDCA-8F50-4E51-8E29-DC41F173AD48}" dt="2023-12-28T07:27:03.173" v="79"/>
          <ac:picMkLst>
            <pc:docMk/>
            <pc:sldMk cId="538051216" sldId="450"/>
            <ac:picMk id="12" creationId="{02325B4B-6EA8-CA67-8662-318C90CD1FB5}"/>
          </ac:picMkLst>
        </pc:picChg>
      </pc:sldChg>
      <pc:sldChg chg="addSp delSp modSp mod modTransition modAnim">
        <pc:chgData name="Leonie Smith" userId="fed1330f33f5650e" providerId="LiveId" clId="{5FB8CDCA-8F50-4E51-8E29-DC41F173AD48}" dt="2023-12-28T07:29:48.961" v="90"/>
        <pc:sldMkLst>
          <pc:docMk/>
          <pc:sldMk cId="4002949039" sldId="452"/>
        </pc:sldMkLst>
        <pc:picChg chg="add del mod">
          <ac:chgData name="Leonie Smith" userId="fed1330f33f5650e" providerId="LiveId" clId="{5FB8CDCA-8F50-4E51-8E29-DC41F173AD48}" dt="2023-12-28T07:29:02.413" v="83"/>
          <ac:picMkLst>
            <pc:docMk/>
            <pc:sldMk cId="4002949039" sldId="452"/>
            <ac:picMk id="6" creationId="{503A3BA8-C6B0-103B-FD58-36D56B29D8E7}"/>
          </ac:picMkLst>
        </pc:picChg>
        <pc:picChg chg="add del mod ord">
          <ac:chgData name="Leonie Smith" userId="fed1330f33f5650e" providerId="LiveId" clId="{5FB8CDCA-8F50-4E51-8E29-DC41F173AD48}" dt="2023-12-28T07:29:07.652" v="84"/>
          <ac:picMkLst>
            <pc:docMk/>
            <pc:sldMk cId="4002949039" sldId="452"/>
            <ac:picMk id="9" creationId="{CBAD64C7-C92A-F8CB-DE5F-4EAB9CBCE259}"/>
          </ac:picMkLst>
        </pc:picChg>
        <pc:picChg chg="add del mod">
          <ac:chgData name="Leonie Smith" userId="fed1330f33f5650e" providerId="LiveId" clId="{5FB8CDCA-8F50-4E51-8E29-DC41F173AD48}" dt="2023-12-28T07:29:11.762" v="86"/>
          <ac:picMkLst>
            <pc:docMk/>
            <pc:sldMk cId="4002949039" sldId="452"/>
            <ac:picMk id="10" creationId="{D0F862D1-5B31-3369-2DE4-AE39134399AD}"/>
          </ac:picMkLst>
        </pc:picChg>
        <pc:picChg chg="add del mod ord">
          <ac:chgData name="Leonie Smith" userId="fed1330f33f5650e" providerId="LiveId" clId="{5FB8CDCA-8F50-4E51-8E29-DC41F173AD48}" dt="2023-12-28T07:29:29.833" v="87"/>
          <ac:picMkLst>
            <pc:docMk/>
            <pc:sldMk cId="4002949039" sldId="452"/>
            <ac:picMk id="13" creationId="{863BB9D6-0ACA-2912-9AC9-4EC881412EC6}"/>
          </ac:picMkLst>
        </pc:picChg>
        <pc:picChg chg="add del mod">
          <ac:chgData name="Leonie Smith" userId="fed1330f33f5650e" providerId="LiveId" clId="{5FB8CDCA-8F50-4E51-8E29-DC41F173AD48}" dt="2023-12-28T07:29:31.273" v="89"/>
          <ac:picMkLst>
            <pc:docMk/>
            <pc:sldMk cId="4002949039" sldId="452"/>
            <ac:picMk id="14" creationId="{5DB67328-BCD1-F8CD-5AE9-95AC25509008}"/>
          </ac:picMkLst>
        </pc:picChg>
        <pc:picChg chg="add del mod ord">
          <ac:chgData name="Leonie Smith" userId="fed1330f33f5650e" providerId="LiveId" clId="{5FB8CDCA-8F50-4E51-8E29-DC41F173AD48}" dt="2023-12-28T07:29:48.961" v="90"/>
          <ac:picMkLst>
            <pc:docMk/>
            <pc:sldMk cId="4002949039" sldId="452"/>
            <ac:picMk id="17" creationId="{246CC7B0-B136-7D9A-9F87-3330FBC4ECEB}"/>
          </ac:picMkLst>
        </pc:picChg>
        <pc:picChg chg="add mod">
          <ac:chgData name="Leonie Smith" userId="fed1330f33f5650e" providerId="LiveId" clId="{5FB8CDCA-8F50-4E51-8E29-DC41F173AD48}" dt="2023-12-28T07:29:48.961" v="90"/>
          <ac:picMkLst>
            <pc:docMk/>
            <pc:sldMk cId="4002949039" sldId="452"/>
            <ac:picMk id="18" creationId="{E1EDC7EF-EA9F-A1DF-8F40-C78819ADA5AD}"/>
          </ac:picMkLst>
        </pc:picChg>
      </pc:sldChg>
      <pc:sldChg chg="addSp delSp modSp mod modTransition modAnim">
        <pc:chgData name="Leonie Smith" userId="fed1330f33f5650e" providerId="LiveId" clId="{5FB8CDCA-8F50-4E51-8E29-DC41F173AD48}" dt="2023-12-28T07:32:06.709" v="97"/>
        <pc:sldMkLst>
          <pc:docMk/>
          <pc:sldMk cId="2511564658" sldId="454"/>
        </pc:sldMkLst>
        <pc:picChg chg="add del mod">
          <ac:chgData name="Leonie Smith" userId="fed1330f33f5650e" providerId="LiveId" clId="{5FB8CDCA-8F50-4E51-8E29-DC41F173AD48}" dt="2023-12-28T07:31:03.318" v="93"/>
          <ac:picMkLst>
            <pc:docMk/>
            <pc:sldMk cId="2511564658" sldId="454"/>
            <ac:picMk id="6" creationId="{1739E4B7-C970-7124-C66D-18B02E44A572}"/>
          </ac:picMkLst>
        </pc:picChg>
        <pc:picChg chg="add del mod ord">
          <ac:chgData name="Leonie Smith" userId="fed1330f33f5650e" providerId="LiveId" clId="{5FB8CDCA-8F50-4E51-8E29-DC41F173AD48}" dt="2023-12-28T07:31:23.332" v="94"/>
          <ac:picMkLst>
            <pc:docMk/>
            <pc:sldMk cId="2511564658" sldId="454"/>
            <ac:picMk id="9" creationId="{6ECC628E-7C2D-6BD2-F3A9-7D1132A86ADF}"/>
          </ac:picMkLst>
        </pc:picChg>
        <pc:picChg chg="add del mod">
          <ac:chgData name="Leonie Smith" userId="fed1330f33f5650e" providerId="LiveId" clId="{5FB8CDCA-8F50-4E51-8E29-DC41F173AD48}" dt="2023-12-28T07:31:47.352" v="96"/>
          <ac:picMkLst>
            <pc:docMk/>
            <pc:sldMk cId="2511564658" sldId="454"/>
            <ac:picMk id="10" creationId="{6E016312-0684-4EBF-893B-FA513BDEC23C}"/>
          </ac:picMkLst>
        </pc:picChg>
        <pc:picChg chg="add del mod ord">
          <ac:chgData name="Leonie Smith" userId="fed1330f33f5650e" providerId="LiveId" clId="{5FB8CDCA-8F50-4E51-8E29-DC41F173AD48}" dt="2023-12-28T07:32:06.709" v="97"/>
          <ac:picMkLst>
            <pc:docMk/>
            <pc:sldMk cId="2511564658" sldId="454"/>
            <ac:picMk id="15" creationId="{CBD0E351-FA82-70FD-104D-EA4B22C15DE3}"/>
          </ac:picMkLst>
        </pc:picChg>
        <pc:picChg chg="add mod">
          <ac:chgData name="Leonie Smith" userId="fed1330f33f5650e" providerId="LiveId" clId="{5FB8CDCA-8F50-4E51-8E29-DC41F173AD48}" dt="2023-12-28T07:32:06.709" v="97"/>
          <ac:picMkLst>
            <pc:docMk/>
            <pc:sldMk cId="2511564658" sldId="454"/>
            <ac:picMk id="16" creationId="{39CF8AB5-916B-84B9-C1EB-8222B911E640}"/>
          </ac:picMkLst>
        </pc:picChg>
      </pc:sldChg>
      <pc:sldChg chg="addSp delSp modSp mod modTransition modAnim">
        <pc:chgData name="Leonie Smith" userId="fed1330f33f5650e" providerId="LiveId" clId="{5FB8CDCA-8F50-4E51-8E29-DC41F173AD48}" dt="2023-12-28T07:35:59.215" v="114"/>
        <pc:sldMkLst>
          <pc:docMk/>
          <pc:sldMk cId="2982327576" sldId="463"/>
        </pc:sldMkLst>
        <pc:picChg chg="add del mod">
          <ac:chgData name="Leonie Smith" userId="fed1330f33f5650e" providerId="LiveId" clId="{5FB8CDCA-8F50-4E51-8E29-DC41F173AD48}" dt="2023-12-28T07:33:54.855" v="104"/>
          <ac:picMkLst>
            <pc:docMk/>
            <pc:sldMk cId="2982327576" sldId="463"/>
            <ac:picMk id="6" creationId="{074E4FD2-1B02-84E8-7694-5ECD35289C82}"/>
          </ac:picMkLst>
        </pc:picChg>
        <pc:picChg chg="add del mod ord">
          <ac:chgData name="Leonie Smith" userId="fed1330f33f5650e" providerId="LiveId" clId="{5FB8CDCA-8F50-4E51-8E29-DC41F173AD48}" dt="2023-12-28T07:34:15.693" v="105"/>
          <ac:picMkLst>
            <pc:docMk/>
            <pc:sldMk cId="2982327576" sldId="463"/>
            <ac:picMk id="9" creationId="{F3BEA17E-C7FD-C69B-9690-B41219BBDF2D}"/>
          </ac:picMkLst>
        </pc:picChg>
        <pc:picChg chg="add del mod">
          <ac:chgData name="Leonie Smith" userId="fed1330f33f5650e" providerId="LiveId" clId="{5FB8CDCA-8F50-4E51-8E29-DC41F173AD48}" dt="2023-12-28T07:34:24.643" v="107"/>
          <ac:picMkLst>
            <pc:docMk/>
            <pc:sldMk cId="2982327576" sldId="463"/>
            <ac:picMk id="10" creationId="{1609BFA5-17A8-6B06-764D-6B58D7D7A749}"/>
          </ac:picMkLst>
        </pc:picChg>
        <pc:picChg chg="add del mod ord">
          <ac:chgData name="Leonie Smith" userId="fed1330f33f5650e" providerId="LiveId" clId="{5FB8CDCA-8F50-4E51-8E29-DC41F173AD48}" dt="2023-12-28T07:34:48.919" v="108"/>
          <ac:picMkLst>
            <pc:docMk/>
            <pc:sldMk cId="2982327576" sldId="463"/>
            <ac:picMk id="13" creationId="{777D786E-CCD9-BAA2-D256-9AD05998BB73}"/>
          </ac:picMkLst>
        </pc:picChg>
        <pc:picChg chg="add del mod">
          <ac:chgData name="Leonie Smith" userId="fed1330f33f5650e" providerId="LiveId" clId="{5FB8CDCA-8F50-4E51-8E29-DC41F173AD48}" dt="2023-12-28T07:34:56.606" v="110"/>
          <ac:picMkLst>
            <pc:docMk/>
            <pc:sldMk cId="2982327576" sldId="463"/>
            <ac:picMk id="14" creationId="{62E1232A-2476-F5B8-D839-B3ED9E5EB85B}"/>
          </ac:picMkLst>
        </pc:picChg>
        <pc:picChg chg="add del mod ord">
          <ac:chgData name="Leonie Smith" userId="fed1330f33f5650e" providerId="LiveId" clId="{5FB8CDCA-8F50-4E51-8E29-DC41F173AD48}" dt="2023-12-28T07:35:21.522" v="111"/>
          <ac:picMkLst>
            <pc:docMk/>
            <pc:sldMk cId="2982327576" sldId="463"/>
            <ac:picMk id="18" creationId="{E6269DCA-0378-89D0-BFB1-731AEE398501}"/>
          </ac:picMkLst>
        </pc:picChg>
        <pc:picChg chg="add del mod">
          <ac:chgData name="Leonie Smith" userId="fed1330f33f5650e" providerId="LiveId" clId="{5FB8CDCA-8F50-4E51-8E29-DC41F173AD48}" dt="2023-12-28T07:35:32.764" v="113"/>
          <ac:picMkLst>
            <pc:docMk/>
            <pc:sldMk cId="2982327576" sldId="463"/>
            <ac:picMk id="19" creationId="{A175E2F2-90B9-E02A-D923-EEFADD9C9551}"/>
          </ac:picMkLst>
        </pc:picChg>
        <pc:picChg chg="add del mod ord">
          <ac:chgData name="Leonie Smith" userId="fed1330f33f5650e" providerId="LiveId" clId="{5FB8CDCA-8F50-4E51-8E29-DC41F173AD48}" dt="2023-12-28T07:35:59.215" v="114"/>
          <ac:picMkLst>
            <pc:docMk/>
            <pc:sldMk cId="2982327576" sldId="463"/>
            <ac:picMk id="23" creationId="{7FE1FAE9-9AB2-D2D9-D3A2-1B324F7A2349}"/>
          </ac:picMkLst>
        </pc:picChg>
        <pc:picChg chg="add mod">
          <ac:chgData name="Leonie Smith" userId="fed1330f33f5650e" providerId="LiveId" clId="{5FB8CDCA-8F50-4E51-8E29-DC41F173AD48}" dt="2023-12-28T07:35:59.215" v="114"/>
          <ac:picMkLst>
            <pc:docMk/>
            <pc:sldMk cId="2982327576" sldId="463"/>
            <ac:picMk id="24" creationId="{205E09E6-4D85-DA9F-6EC0-C9A7B5BF9FCF}"/>
          </ac:picMkLst>
        </pc:picChg>
      </pc:sldChg>
      <pc:sldChg chg="addSp delSp modSp mod modTransition modAnim">
        <pc:chgData name="Leonie Smith" userId="fed1330f33f5650e" providerId="LiveId" clId="{5FB8CDCA-8F50-4E51-8E29-DC41F173AD48}" dt="2023-12-28T07:36:54.010" v="118"/>
        <pc:sldMkLst>
          <pc:docMk/>
          <pc:sldMk cId="3894174290" sldId="465"/>
        </pc:sldMkLst>
        <pc:picChg chg="add del mod">
          <ac:chgData name="Leonie Smith" userId="fed1330f33f5650e" providerId="LiveId" clId="{5FB8CDCA-8F50-4E51-8E29-DC41F173AD48}" dt="2023-12-28T07:36:46.059" v="117"/>
          <ac:picMkLst>
            <pc:docMk/>
            <pc:sldMk cId="3894174290" sldId="465"/>
            <ac:picMk id="6" creationId="{9BA62BAD-0B14-F7C5-4F78-B77B612C9875}"/>
          </ac:picMkLst>
        </pc:picChg>
        <pc:picChg chg="add del mod ord">
          <ac:chgData name="Leonie Smith" userId="fed1330f33f5650e" providerId="LiveId" clId="{5FB8CDCA-8F50-4E51-8E29-DC41F173AD48}" dt="2023-12-28T07:36:54.010" v="118"/>
          <ac:picMkLst>
            <pc:docMk/>
            <pc:sldMk cId="3894174290" sldId="465"/>
            <ac:picMk id="10" creationId="{CA327903-F56A-EBB6-7C1D-236BC87F3117}"/>
          </ac:picMkLst>
        </pc:picChg>
        <pc:picChg chg="add mod">
          <ac:chgData name="Leonie Smith" userId="fed1330f33f5650e" providerId="LiveId" clId="{5FB8CDCA-8F50-4E51-8E29-DC41F173AD48}" dt="2023-12-28T07:36:54.010" v="118"/>
          <ac:picMkLst>
            <pc:docMk/>
            <pc:sldMk cId="3894174290" sldId="465"/>
            <ac:picMk id="11" creationId="{496CB25F-E001-BFB3-874F-C8D5CBD3B17E}"/>
          </ac:picMkLst>
        </pc:picChg>
      </pc:sldChg>
      <pc:sldChg chg="addSp delSp modSp mod modTransition modAnim">
        <pc:chgData name="Leonie Smith" userId="fed1330f33f5650e" providerId="LiveId" clId="{5FB8CDCA-8F50-4E51-8E29-DC41F173AD48}" dt="2023-12-28T07:08:05.101" v="6"/>
        <pc:sldMkLst>
          <pc:docMk/>
          <pc:sldMk cId="826482979" sldId="468"/>
        </pc:sldMkLst>
        <pc:picChg chg="add del mod ord">
          <ac:chgData name="Leonie Smith" userId="fed1330f33f5650e" providerId="LiveId" clId="{5FB8CDCA-8F50-4E51-8E29-DC41F173AD48}" dt="2023-12-28T07:07:51.210" v="3"/>
          <ac:picMkLst>
            <pc:docMk/>
            <pc:sldMk cId="826482979" sldId="468"/>
            <ac:picMk id="5" creationId="{F113B82B-A550-27E9-4380-482843723929}"/>
          </ac:picMkLst>
        </pc:picChg>
        <pc:picChg chg="add del mod">
          <ac:chgData name="Leonie Smith" userId="fed1330f33f5650e" providerId="LiveId" clId="{5FB8CDCA-8F50-4E51-8E29-DC41F173AD48}" dt="2023-12-28T07:07:44.695" v="2"/>
          <ac:picMkLst>
            <pc:docMk/>
            <pc:sldMk cId="826482979" sldId="468"/>
            <ac:picMk id="6" creationId="{2C15C372-D6FB-A851-DEDD-134690CD9577}"/>
          </ac:picMkLst>
        </pc:picChg>
        <pc:picChg chg="add del mod">
          <ac:chgData name="Leonie Smith" userId="fed1330f33f5650e" providerId="LiveId" clId="{5FB8CDCA-8F50-4E51-8E29-DC41F173AD48}" dt="2023-12-28T07:07:58.833" v="5"/>
          <ac:picMkLst>
            <pc:docMk/>
            <pc:sldMk cId="826482979" sldId="468"/>
            <ac:picMk id="7" creationId="{AD577833-7F22-A3A3-25BC-CFF2E21B141E}"/>
          </ac:picMkLst>
        </pc:picChg>
        <pc:picChg chg="add del mod ord">
          <ac:chgData name="Leonie Smith" userId="fed1330f33f5650e" providerId="LiveId" clId="{5FB8CDCA-8F50-4E51-8E29-DC41F173AD48}" dt="2023-12-28T07:08:05.101" v="6"/>
          <ac:picMkLst>
            <pc:docMk/>
            <pc:sldMk cId="826482979" sldId="468"/>
            <ac:picMk id="12" creationId="{F2D16837-C3B7-1440-DFEF-A1DC8208A528}"/>
          </ac:picMkLst>
        </pc:picChg>
        <pc:picChg chg="add mod">
          <ac:chgData name="Leonie Smith" userId="fed1330f33f5650e" providerId="LiveId" clId="{5FB8CDCA-8F50-4E51-8E29-DC41F173AD48}" dt="2023-12-28T07:08:05.101" v="6"/>
          <ac:picMkLst>
            <pc:docMk/>
            <pc:sldMk cId="826482979" sldId="468"/>
            <ac:picMk id="13" creationId="{5E5BC20C-7DF4-EA70-F9BD-401A5B9EF190}"/>
          </ac:picMkLst>
        </pc:picChg>
      </pc:sldChg>
      <pc:sldChg chg="addSp modSp">
        <pc:chgData name="Leonie Smith" userId="fed1330f33f5650e" providerId="LiveId" clId="{5FB8CDCA-8F50-4E51-8E29-DC41F173AD48}" dt="2023-12-28T07:28:10.058" v="80"/>
        <pc:sldMkLst>
          <pc:docMk/>
          <pc:sldMk cId="1262025833" sldId="474"/>
        </pc:sldMkLst>
        <pc:picChg chg="add mod">
          <ac:chgData name="Leonie Smith" userId="fed1330f33f5650e" providerId="LiveId" clId="{5FB8CDCA-8F50-4E51-8E29-DC41F173AD48}" dt="2023-12-28T07:28:10.058" v="80"/>
          <ac:picMkLst>
            <pc:docMk/>
            <pc:sldMk cId="1262025833" sldId="474"/>
            <ac:picMk id="6" creationId="{1B68E7E2-888C-94DB-B240-206EA4DEA16D}"/>
          </ac:picMkLst>
        </pc:picChg>
      </pc:sldChg>
      <pc:sldChg chg="addSp delSp modSp mod modTransition modAnim">
        <pc:chgData name="Leonie Smith" userId="fed1330f33f5650e" providerId="LiveId" clId="{5FB8CDCA-8F50-4E51-8E29-DC41F173AD48}" dt="2023-12-28T07:33:09.111" v="101"/>
        <pc:sldMkLst>
          <pc:docMk/>
          <pc:sldMk cId="3497307430" sldId="476"/>
        </pc:sldMkLst>
        <pc:picChg chg="add del mod">
          <ac:chgData name="Leonie Smith" userId="fed1330f33f5650e" providerId="LiveId" clId="{5FB8CDCA-8F50-4E51-8E29-DC41F173AD48}" dt="2023-12-28T07:32:57.155" v="100"/>
          <ac:picMkLst>
            <pc:docMk/>
            <pc:sldMk cId="3497307430" sldId="476"/>
            <ac:picMk id="6" creationId="{00425560-71B7-025F-2BD5-754108BBEE2F}"/>
          </ac:picMkLst>
        </pc:picChg>
        <pc:picChg chg="add del mod ord">
          <ac:chgData name="Leonie Smith" userId="fed1330f33f5650e" providerId="LiveId" clId="{5FB8CDCA-8F50-4E51-8E29-DC41F173AD48}" dt="2023-12-28T07:33:09.111" v="101"/>
          <ac:picMkLst>
            <pc:docMk/>
            <pc:sldMk cId="3497307430" sldId="476"/>
            <ac:picMk id="10" creationId="{36D2FB1C-0FDF-6326-1BD8-5D02138BC4C6}"/>
          </ac:picMkLst>
        </pc:picChg>
        <pc:picChg chg="add mod">
          <ac:chgData name="Leonie Smith" userId="fed1330f33f5650e" providerId="LiveId" clId="{5FB8CDCA-8F50-4E51-8E29-DC41F173AD48}" dt="2023-12-28T07:33:09.111" v="101"/>
          <ac:picMkLst>
            <pc:docMk/>
            <pc:sldMk cId="3497307430" sldId="476"/>
            <ac:picMk id="11" creationId="{28FDB68C-6EC4-7A13-9BA1-F43043737794}"/>
          </ac:picMkLst>
        </pc:picChg>
      </pc:sldChg>
    </pc:docChg>
  </pc:docChgLst>
  <pc:docChgLst>
    <pc:chgData name="Alfred Smith" userId="3c60a3631c0db8ad" providerId="LiveId" clId="{8A26A804-FDDC-4C9E-9EA0-993F782CB3EC}"/>
    <pc:docChg chg="modSld">
      <pc:chgData name="Alfred Smith" userId="3c60a3631c0db8ad" providerId="LiveId" clId="{8A26A804-FDDC-4C9E-9EA0-993F782CB3EC}" dt="2023-01-25T14:45:06.008" v="0"/>
      <pc:docMkLst>
        <pc:docMk/>
      </pc:docMkLst>
      <pc:sldChg chg="modSp mod">
        <pc:chgData name="Alfred Smith" userId="3c60a3631c0db8ad" providerId="LiveId" clId="{8A26A804-FDDC-4C9E-9EA0-993F782CB3EC}" dt="2023-01-25T14:45:06.008" v="0"/>
        <pc:sldMkLst>
          <pc:docMk/>
          <pc:sldMk cId="826482979" sldId="468"/>
        </pc:sldMkLst>
        <pc:spChg chg="mod">
          <ac:chgData name="Alfred Smith" userId="3c60a3631c0db8ad" providerId="LiveId" clId="{8A26A804-FDDC-4C9E-9EA0-993F782CB3EC}" dt="2023-01-25T14:45:06.008" v="0"/>
          <ac:spMkLst>
            <pc:docMk/>
            <pc:sldMk cId="826482979" sldId="468"/>
            <ac:spMk id="3" creationId="{5F96472B-1870-F55F-618C-EA4C69EAE1B6}"/>
          </ac:spMkLst>
        </pc:spChg>
      </pc:sldChg>
    </pc:docChg>
  </pc:docChgLst>
  <pc:docChgLst>
    <pc:chgData name="Leonie Smith" userId="fed1330f33f5650e" providerId="LiveId" clId="{24420E50-E006-4061-869B-0200C8B64C06}"/>
    <pc:docChg chg="custSel modSld">
      <pc:chgData name="Leonie Smith" userId="fed1330f33f5650e" providerId="LiveId" clId="{24420E50-E006-4061-869B-0200C8B64C06}" dt="2023-01-13T08:26:43.799" v="81"/>
      <pc:docMkLst>
        <pc:docMk/>
      </pc:docMkLst>
      <pc:sldChg chg="delSp modSp mod modTransition">
        <pc:chgData name="Leonie Smith" userId="fed1330f33f5650e" providerId="LiveId" clId="{24420E50-E006-4061-869B-0200C8B64C06}" dt="2023-01-10T04:02:58.665" v="56"/>
        <pc:sldMkLst>
          <pc:docMk/>
          <pc:sldMk cId="3759221820" sldId="439"/>
        </pc:sldMkLst>
        <pc:spChg chg="mod">
          <ac:chgData name="Leonie Smith" userId="fed1330f33f5650e" providerId="LiveId" clId="{24420E50-E006-4061-869B-0200C8B64C06}" dt="2023-01-10T04:02:58.665" v="56"/>
          <ac:spMkLst>
            <pc:docMk/>
            <pc:sldMk cId="3759221820" sldId="439"/>
            <ac:spMk id="2" creationId="{35667B1B-3270-F5D8-5E84-BE3DA83B72EA}"/>
          </ac:spMkLst>
        </pc:spChg>
        <pc:spChg chg="del">
          <ac:chgData name="Leonie Smith" userId="fed1330f33f5650e" providerId="LiveId" clId="{24420E50-E006-4061-869B-0200C8B64C06}" dt="2023-01-10T04:01:15.669" v="27" actId="21"/>
          <ac:spMkLst>
            <pc:docMk/>
            <pc:sldMk cId="3759221820" sldId="439"/>
            <ac:spMk id="4" creationId="{9A13E2D8-2F59-44C1-B1D2-79C300C26DD4}"/>
          </ac:spMkLst>
        </pc:spChg>
        <pc:spChg chg="del">
          <ac:chgData name="Leonie Smith" userId="fed1330f33f5650e" providerId="LiveId" clId="{24420E50-E006-4061-869B-0200C8B64C06}" dt="2023-01-10T04:01:17.044" v="28" actId="21"/>
          <ac:spMkLst>
            <pc:docMk/>
            <pc:sldMk cId="3759221820" sldId="439"/>
            <ac:spMk id="6" creationId="{416C064E-628E-47C0-A712-DB178FE9901E}"/>
          </ac:spMkLst>
        </pc:spChg>
      </pc:sldChg>
      <pc:sldChg chg="addSp delSp modSp mod modTransition modAnim">
        <pc:chgData name="Leonie Smith" userId="fed1330f33f5650e" providerId="LiveId" clId="{24420E50-E006-4061-869B-0200C8B64C06}" dt="2023-01-10T04:04:41.876" v="68"/>
        <pc:sldMkLst>
          <pc:docMk/>
          <pc:sldMk cId="923867738" sldId="440"/>
        </pc:sldMkLst>
        <pc:spChg chg="add mod">
          <ac:chgData name="Leonie Smith" userId="fed1330f33f5650e" providerId="LiveId" clId="{24420E50-E006-4061-869B-0200C8B64C06}" dt="2023-01-10T04:04:41.876" v="68"/>
          <ac:spMkLst>
            <pc:docMk/>
            <pc:sldMk cId="923867738" sldId="440"/>
            <ac:spMk id="2" creationId="{AE39B4D9-00B5-14C1-1E26-359F9ED6227F}"/>
          </ac:spMkLst>
        </pc:spChg>
        <pc:spChg chg="mod">
          <ac:chgData name="Leonie Smith" userId="fed1330f33f5650e" providerId="LiveId" clId="{24420E50-E006-4061-869B-0200C8B64C06}" dt="2023-01-10T03:58:27.348" v="17" actId="20577"/>
          <ac:spMkLst>
            <pc:docMk/>
            <pc:sldMk cId="923867738" sldId="440"/>
            <ac:spMk id="4" creationId="{9A13E2D8-2F59-44C1-B1D2-79C300C26DD4}"/>
          </ac:spMkLst>
        </pc:spChg>
        <pc:spChg chg="del">
          <ac:chgData name="Leonie Smith" userId="fed1330f33f5650e" providerId="LiveId" clId="{24420E50-E006-4061-869B-0200C8B64C06}" dt="2023-01-10T04:01:04.210" v="25" actId="21"/>
          <ac:spMkLst>
            <pc:docMk/>
            <pc:sldMk cId="923867738" sldId="440"/>
            <ac:spMk id="6" creationId="{416C064E-628E-47C0-A712-DB178FE9901E}"/>
          </ac:spMkLst>
        </pc:spChg>
        <pc:picChg chg="del">
          <ac:chgData name="Leonie Smith" userId="fed1330f33f5650e" providerId="LiveId" clId="{24420E50-E006-4061-869B-0200C8B64C06}" dt="2023-01-10T04:00:50.014" v="24"/>
          <ac:picMkLst>
            <pc:docMk/>
            <pc:sldMk cId="923867738" sldId="440"/>
            <ac:picMk id="8" creationId="{39EDA4B8-F9AA-1511-6874-1D30B1DFB625}"/>
          </ac:picMkLst>
        </pc:picChg>
      </pc:sldChg>
      <pc:sldChg chg="addSp delSp modSp mod modTransition">
        <pc:chgData name="Leonie Smith" userId="fed1330f33f5650e" providerId="LiveId" clId="{24420E50-E006-4061-869B-0200C8B64C06}" dt="2023-01-10T04:00:50.014" v="24"/>
        <pc:sldMkLst>
          <pc:docMk/>
          <pc:sldMk cId="3676245138" sldId="441"/>
        </pc:sldMkLst>
        <pc:spChg chg="del">
          <ac:chgData name="Leonie Smith" userId="fed1330f33f5650e" providerId="LiveId" clId="{24420E50-E006-4061-869B-0200C8B64C06}" dt="2023-01-10T03:58:33.954" v="18" actId="21"/>
          <ac:spMkLst>
            <pc:docMk/>
            <pc:sldMk cId="3676245138" sldId="441"/>
            <ac:spMk id="2" creationId="{2AF42AB2-EFFB-6C83-C5F2-6774DFE6F4A0}"/>
          </ac:spMkLst>
        </pc:spChg>
        <pc:spChg chg="add mod">
          <ac:chgData name="Leonie Smith" userId="fed1330f33f5650e" providerId="LiveId" clId="{24420E50-E006-4061-869B-0200C8B64C06}" dt="2023-01-10T03:59:29.169" v="23"/>
          <ac:spMkLst>
            <pc:docMk/>
            <pc:sldMk cId="3676245138" sldId="441"/>
            <ac:spMk id="5" creationId="{CC288455-2E22-1317-1FAD-2235B4E56359}"/>
          </ac:spMkLst>
        </pc:spChg>
      </pc:sldChg>
      <pc:sldChg chg="addSp delSp modSp mod modTransition modAnim">
        <pc:chgData name="Leonie Smith" userId="fed1330f33f5650e" providerId="LiveId" clId="{24420E50-E006-4061-869B-0200C8B64C06}" dt="2023-01-10T04:04:46.134" v="70"/>
        <pc:sldMkLst>
          <pc:docMk/>
          <pc:sldMk cId="2180228365" sldId="442"/>
        </pc:sldMkLst>
        <pc:spChg chg="add mod">
          <ac:chgData name="Leonie Smith" userId="fed1330f33f5650e" providerId="LiveId" clId="{24420E50-E006-4061-869B-0200C8B64C06}" dt="2023-01-10T04:04:46.134" v="70"/>
          <ac:spMkLst>
            <pc:docMk/>
            <pc:sldMk cId="2180228365" sldId="442"/>
            <ac:spMk id="2" creationId="{937E44DA-B6EA-C14F-5690-8B64E1B3A9BB}"/>
          </ac:spMkLst>
        </pc:spChg>
        <pc:spChg chg="del">
          <ac:chgData name="Leonie Smith" userId="fed1330f33f5650e" providerId="LiveId" clId="{24420E50-E006-4061-869B-0200C8B64C06}" dt="2023-01-10T04:01:21.876" v="29" actId="21"/>
          <ac:spMkLst>
            <pc:docMk/>
            <pc:sldMk cId="2180228365" sldId="442"/>
            <ac:spMk id="6" creationId="{416C064E-628E-47C0-A712-DB178FE9901E}"/>
          </ac:spMkLst>
        </pc:spChg>
        <pc:picChg chg="del">
          <ac:chgData name="Leonie Smith" userId="fed1330f33f5650e" providerId="LiveId" clId="{24420E50-E006-4061-869B-0200C8B64C06}" dt="2023-01-10T04:00:50.014" v="24"/>
          <ac:picMkLst>
            <pc:docMk/>
            <pc:sldMk cId="2180228365" sldId="442"/>
            <ac:picMk id="9" creationId="{DB5A7898-2B76-5396-7B02-6E75DF6FB947}"/>
          </ac:picMkLst>
        </pc:picChg>
      </pc:sldChg>
      <pc:sldChg chg="addSp delSp modSp mod modTransition modAnim">
        <pc:chgData name="Leonie Smith" userId="fed1330f33f5650e" providerId="LiveId" clId="{24420E50-E006-4061-869B-0200C8B64C06}" dt="2023-01-10T04:04:44.062" v="69"/>
        <pc:sldMkLst>
          <pc:docMk/>
          <pc:sldMk cId="3095902142" sldId="443"/>
        </pc:sldMkLst>
        <pc:spChg chg="add mod">
          <ac:chgData name="Leonie Smith" userId="fed1330f33f5650e" providerId="LiveId" clId="{24420E50-E006-4061-869B-0200C8B64C06}" dt="2023-01-10T04:04:44.062" v="69"/>
          <ac:spMkLst>
            <pc:docMk/>
            <pc:sldMk cId="3095902142" sldId="443"/>
            <ac:spMk id="2" creationId="{0401FEE8-BEC8-6A0B-C997-872690EA05C9}"/>
          </ac:spMkLst>
        </pc:spChg>
        <pc:spChg chg="del">
          <ac:chgData name="Leonie Smith" userId="fed1330f33f5650e" providerId="LiveId" clId="{24420E50-E006-4061-869B-0200C8B64C06}" dt="2023-01-10T04:01:11.878" v="26" actId="21"/>
          <ac:spMkLst>
            <pc:docMk/>
            <pc:sldMk cId="3095902142" sldId="443"/>
            <ac:spMk id="6" creationId="{416C064E-628E-47C0-A712-DB178FE9901E}"/>
          </ac:spMkLst>
        </pc:spChg>
        <pc:picChg chg="del">
          <ac:chgData name="Leonie Smith" userId="fed1330f33f5650e" providerId="LiveId" clId="{24420E50-E006-4061-869B-0200C8B64C06}" dt="2023-01-10T04:00:50.014" v="24"/>
          <ac:picMkLst>
            <pc:docMk/>
            <pc:sldMk cId="3095902142" sldId="443"/>
            <ac:picMk id="17" creationId="{CADADD3B-A7D7-FC20-3602-01FA7F652A79}"/>
          </ac:picMkLst>
        </pc:picChg>
      </pc:sldChg>
      <pc:sldChg chg="addSp delSp modSp mod modTransition modAnim">
        <pc:chgData name="Leonie Smith" userId="fed1330f33f5650e" providerId="LiveId" clId="{24420E50-E006-4061-869B-0200C8B64C06}" dt="2023-01-10T04:04:50.003" v="71"/>
        <pc:sldMkLst>
          <pc:docMk/>
          <pc:sldMk cId="1718612039" sldId="444"/>
        </pc:sldMkLst>
        <pc:spChg chg="add mod">
          <ac:chgData name="Leonie Smith" userId="fed1330f33f5650e" providerId="LiveId" clId="{24420E50-E006-4061-869B-0200C8B64C06}" dt="2023-01-10T04:04:50.003" v="71"/>
          <ac:spMkLst>
            <pc:docMk/>
            <pc:sldMk cId="1718612039" sldId="444"/>
            <ac:spMk id="2" creationId="{FF111FD7-D49F-B505-3F3D-7B2269CC3809}"/>
          </ac:spMkLst>
        </pc:spChg>
        <pc:spChg chg="del">
          <ac:chgData name="Leonie Smith" userId="fed1330f33f5650e" providerId="LiveId" clId="{24420E50-E006-4061-869B-0200C8B64C06}" dt="2023-01-10T04:01:31.107" v="32" actId="21"/>
          <ac:spMkLst>
            <pc:docMk/>
            <pc:sldMk cId="1718612039" sldId="444"/>
            <ac:spMk id="6" creationId="{416C064E-628E-47C0-A712-DB178FE9901E}"/>
          </ac:spMkLst>
        </pc:spChg>
        <pc:picChg chg="del">
          <ac:chgData name="Leonie Smith" userId="fed1330f33f5650e" providerId="LiveId" clId="{24420E50-E006-4061-869B-0200C8B64C06}" dt="2023-01-10T04:00:50.014" v="24"/>
          <ac:picMkLst>
            <pc:docMk/>
            <pc:sldMk cId="1718612039" sldId="444"/>
            <ac:picMk id="8" creationId="{CFD2DD1C-A255-178A-0D1E-16B02E97BFDC}"/>
          </ac:picMkLst>
        </pc:picChg>
      </pc:sldChg>
      <pc:sldChg chg="modSp mod modTransition">
        <pc:chgData name="Leonie Smith" userId="fed1330f33f5650e" providerId="LiveId" clId="{24420E50-E006-4061-869B-0200C8B64C06}" dt="2023-01-10T04:03:12.842" v="58"/>
        <pc:sldMkLst>
          <pc:docMk/>
          <pc:sldMk cId="2166098122" sldId="445"/>
        </pc:sldMkLst>
        <pc:spChg chg="mod">
          <ac:chgData name="Leonie Smith" userId="fed1330f33f5650e" providerId="LiveId" clId="{24420E50-E006-4061-869B-0200C8B64C06}" dt="2023-01-10T04:03:12.842" v="58"/>
          <ac:spMkLst>
            <pc:docMk/>
            <pc:sldMk cId="2166098122" sldId="445"/>
            <ac:spMk id="2" creationId="{25BA22FD-670A-5618-66C1-2F1DB3A8B285}"/>
          </ac:spMkLst>
        </pc:spChg>
      </pc:sldChg>
      <pc:sldChg chg="addSp delSp modSp mod modTransition modAnim">
        <pc:chgData name="Leonie Smith" userId="fed1330f33f5650e" providerId="LiveId" clId="{24420E50-E006-4061-869B-0200C8B64C06}" dt="2023-01-10T04:04:56.212" v="72"/>
        <pc:sldMkLst>
          <pc:docMk/>
          <pc:sldMk cId="665805102" sldId="446"/>
        </pc:sldMkLst>
        <pc:spChg chg="add mod">
          <ac:chgData name="Leonie Smith" userId="fed1330f33f5650e" providerId="LiveId" clId="{24420E50-E006-4061-869B-0200C8B64C06}" dt="2023-01-10T04:04:56.212" v="72"/>
          <ac:spMkLst>
            <pc:docMk/>
            <pc:sldMk cId="665805102" sldId="446"/>
            <ac:spMk id="2" creationId="{657C6E4A-5E75-C7DB-4B77-3C943A9B3F81}"/>
          </ac:spMkLst>
        </pc:spChg>
        <pc:spChg chg="del">
          <ac:chgData name="Leonie Smith" userId="fed1330f33f5650e" providerId="LiveId" clId="{24420E50-E006-4061-869B-0200C8B64C06}" dt="2023-01-10T04:01:42.074" v="33" actId="21"/>
          <ac:spMkLst>
            <pc:docMk/>
            <pc:sldMk cId="665805102" sldId="446"/>
            <ac:spMk id="6" creationId="{416C064E-628E-47C0-A712-DB178FE9901E}"/>
          </ac:spMkLst>
        </pc:spChg>
        <pc:picChg chg="del">
          <ac:chgData name="Leonie Smith" userId="fed1330f33f5650e" providerId="LiveId" clId="{24420E50-E006-4061-869B-0200C8B64C06}" dt="2023-01-10T04:00:50.014" v="24"/>
          <ac:picMkLst>
            <pc:docMk/>
            <pc:sldMk cId="665805102" sldId="446"/>
            <ac:picMk id="18" creationId="{E12D36AC-85A3-7AFD-2AD7-03B86F081927}"/>
          </ac:picMkLst>
        </pc:picChg>
      </pc:sldChg>
      <pc:sldChg chg="delSp modSp mod modTransition">
        <pc:chgData name="Leonie Smith" userId="fed1330f33f5650e" providerId="LiveId" clId="{24420E50-E006-4061-869B-0200C8B64C06}" dt="2023-01-10T04:03:18.064" v="59"/>
        <pc:sldMkLst>
          <pc:docMk/>
          <pc:sldMk cId="2422728137" sldId="447"/>
        </pc:sldMkLst>
        <pc:spChg chg="mod">
          <ac:chgData name="Leonie Smith" userId="fed1330f33f5650e" providerId="LiveId" clId="{24420E50-E006-4061-869B-0200C8B64C06}" dt="2023-01-10T04:03:18.064" v="59"/>
          <ac:spMkLst>
            <pc:docMk/>
            <pc:sldMk cId="2422728137" sldId="447"/>
            <ac:spMk id="2" creationId="{391CD5B7-98F8-73D7-6AD2-214B6C5472DA}"/>
          </ac:spMkLst>
        </pc:spChg>
        <pc:spChg chg="del">
          <ac:chgData name="Leonie Smith" userId="fed1330f33f5650e" providerId="LiveId" clId="{24420E50-E006-4061-869B-0200C8B64C06}" dt="2023-01-10T04:01:44.625" v="34" actId="21"/>
          <ac:spMkLst>
            <pc:docMk/>
            <pc:sldMk cId="2422728137" sldId="447"/>
            <ac:spMk id="4" creationId="{9A13E2D8-2F59-44C1-B1D2-79C300C26DD4}"/>
          </ac:spMkLst>
        </pc:spChg>
        <pc:spChg chg="del">
          <ac:chgData name="Leonie Smith" userId="fed1330f33f5650e" providerId="LiveId" clId="{24420E50-E006-4061-869B-0200C8B64C06}" dt="2023-01-10T04:01:45.767" v="35" actId="21"/>
          <ac:spMkLst>
            <pc:docMk/>
            <pc:sldMk cId="2422728137" sldId="447"/>
            <ac:spMk id="6" creationId="{416C064E-628E-47C0-A712-DB178FE9901E}"/>
          </ac:spMkLst>
        </pc:spChg>
      </pc:sldChg>
      <pc:sldChg chg="addSp delSp modSp mod modTransition modAnim">
        <pc:chgData name="Leonie Smith" userId="fed1330f33f5650e" providerId="LiveId" clId="{24420E50-E006-4061-869B-0200C8B64C06}" dt="2023-01-10T04:04:58.203" v="73"/>
        <pc:sldMkLst>
          <pc:docMk/>
          <pc:sldMk cId="843663555" sldId="448"/>
        </pc:sldMkLst>
        <pc:spChg chg="add mod">
          <ac:chgData name="Leonie Smith" userId="fed1330f33f5650e" providerId="LiveId" clId="{24420E50-E006-4061-869B-0200C8B64C06}" dt="2023-01-10T04:04:58.203" v="73"/>
          <ac:spMkLst>
            <pc:docMk/>
            <pc:sldMk cId="843663555" sldId="448"/>
            <ac:spMk id="2" creationId="{7CF5A79B-6361-398A-437D-2B2B2C23AFBC}"/>
          </ac:spMkLst>
        </pc:spChg>
        <pc:spChg chg="del">
          <ac:chgData name="Leonie Smith" userId="fed1330f33f5650e" providerId="LiveId" clId="{24420E50-E006-4061-869B-0200C8B64C06}" dt="2023-01-10T04:01:53.259" v="36" actId="21"/>
          <ac:spMkLst>
            <pc:docMk/>
            <pc:sldMk cId="843663555" sldId="448"/>
            <ac:spMk id="6" creationId="{416C064E-628E-47C0-A712-DB178FE9901E}"/>
          </ac:spMkLst>
        </pc:spChg>
        <pc:picChg chg="del">
          <ac:chgData name="Leonie Smith" userId="fed1330f33f5650e" providerId="LiveId" clId="{24420E50-E006-4061-869B-0200C8B64C06}" dt="2023-01-10T04:00:50.014" v="24"/>
          <ac:picMkLst>
            <pc:docMk/>
            <pc:sldMk cId="843663555" sldId="448"/>
            <ac:picMk id="10" creationId="{63AE4AAB-ADCB-8928-A1D5-6C44DC49CE34}"/>
          </ac:picMkLst>
        </pc:picChg>
      </pc:sldChg>
      <pc:sldChg chg="delSp modSp mod modTransition">
        <pc:chgData name="Leonie Smith" userId="fed1330f33f5650e" providerId="LiveId" clId="{24420E50-E006-4061-869B-0200C8B64C06}" dt="2023-01-10T04:03:22.763" v="60"/>
        <pc:sldMkLst>
          <pc:docMk/>
          <pc:sldMk cId="4160448636" sldId="449"/>
        </pc:sldMkLst>
        <pc:spChg chg="mod">
          <ac:chgData name="Leonie Smith" userId="fed1330f33f5650e" providerId="LiveId" clId="{24420E50-E006-4061-869B-0200C8B64C06}" dt="2023-01-10T04:03:22.763" v="60"/>
          <ac:spMkLst>
            <pc:docMk/>
            <pc:sldMk cId="4160448636" sldId="449"/>
            <ac:spMk id="2" creationId="{BBECD5F3-CDC3-D02F-5897-604C785B1510}"/>
          </ac:spMkLst>
        </pc:spChg>
        <pc:spChg chg="del">
          <ac:chgData name="Leonie Smith" userId="fed1330f33f5650e" providerId="LiveId" clId="{24420E50-E006-4061-869B-0200C8B64C06}" dt="2023-01-10T04:01:57.381" v="37" actId="21"/>
          <ac:spMkLst>
            <pc:docMk/>
            <pc:sldMk cId="4160448636" sldId="449"/>
            <ac:spMk id="4" creationId="{9A13E2D8-2F59-44C1-B1D2-79C300C26DD4}"/>
          </ac:spMkLst>
        </pc:spChg>
        <pc:spChg chg="del">
          <ac:chgData name="Leonie Smith" userId="fed1330f33f5650e" providerId="LiveId" clId="{24420E50-E006-4061-869B-0200C8B64C06}" dt="2023-01-10T04:01:58.461" v="38" actId="21"/>
          <ac:spMkLst>
            <pc:docMk/>
            <pc:sldMk cId="4160448636" sldId="449"/>
            <ac:spMk id="6" creationId="{416C064E-628E-47C0-A712-DB178FE9901E}"/>
          </ac:spMkLst>
        </pc:spChg>
      </pc:sldChg>
      <pc:sldChg chg="addSp delSp modSp mod modTransition modAnim">
        <pc:chgData name="Leonie Smith" userId="fed1330f33f5650e" providerId="LiveId" clId="{24420E50-E006-4061-869B-0200C8B64C06}" dt="2023-01-10T04:05:00.034" v="74"/>
        <pc:sldMkLst>
          <pc:docMk/>
          <pc:sldMk cId="538051216" sldId="450"/>
        </pc:sldMkLst>
        <pc:spChg chg="add mod">
          <ac:chgData name="Leonie Smith" userId="fed1330f33f5650e" providerId="LiveId" clId="{24420E50-E006-4061-869B-0200C8B64C06}" dt="2023-01-10T04:05:00.034" v="74"/>
          <ac:spMkLst>
            <pc:docMk/>
            <pc:sldMk cId="538051216" sldId="450"/>
            <ac:spMk id="2" creationId="{5B91D94D-6E84-9FBA-722C-2578D244019A}"/>
          </ac:spMkLst>
        </pc:spChg>
        <pc:spChg chg="del">
          <ac:chgData name="Leonie Smith" userId="fed1330f33f5650e" providerId="LiveId" clId="{24420E50-E006-4061-869B-0200C8B64C06}" dt="2023-01-10T04:02:00.871" v="39" actId="21"/>
          <ac:spMkLst>
            <pc:docMk/>
            <pc:sldMk cId="538051216" sldId="450"/>
            <ac:spMk id="6" creationId="{416C064E-628E-47C0-A712-DB178FE9901E}"/>
          </ac:spMkLst>
        </pc:spChg>
        <pc:picChg chg="del">
          <ac:chgData name="Leonie Smith" userId="fed1330f33f5650e" providerId="LiveId" clId="{24420E50-E006-4061-869B-0200C8B64C06}" dt="2023-01-10T04:00:50.014" v="24"/>
          <ac:picMkLst>
            <pc:docMk/>
            <pc:sldMk cId="538051216" sldId="450"/>
            <ac:picMk id="9" creationId="{07BC0C55-D85E-F03B-822F-81FFA9B48198}"/>
          </ac:picMkLst>
        </pc:picChg>
      </pc:sldChg>
      <pc:sldChg chg="delSp modSp mod modTransition">
        <pc:chgData name="Leonie Smith" userId="fed1330f33f5650e" providerId="LiveId" clId="{24420E50-E006-4061-869B-0200C8B64C06}" dt="2023-01-10T04:03:28.957" v="61"/>
        <pc:sldMkLst>
          <pc:docMk/>
          <pc:sldMk cId="3386340796" sldId="451"/>
        </pc:sldMkLst>
        <pc:spChg chg="mod">
          <ac:chgData name="Leonie Smith" userId="fed1330f33f5650e" providerId="LiveId" clId="{24420E50-E006-4061-869B-0200C8B64C06}" dt="2023-01-10T04:03:28.957" v="61"/>
          <ac:spMkLst>
            <pc:docMk/>
            <pc:sldMk cId="3386340796" sldId="451"/>
            <ac:spMk id="2" creationId="{7DA2FBED-FA79-A9E6-C55A-B990C8545033}"/>
          </ac:spMkLst>
        </pc:spChg>
        <pc:spChg chg="del">
          <ac:chgData name="Leonie Smith" userId="fed1330f33f5650e" providerId="LiveId" clId="{24420E50-E006-4061-869B-0200C8B64C06}" dt="2023-01-10T04:02:03.661" v="40" actId="21"/>
          <ac:spMkLst>
            <pc:docMk/>
            <pc:sldMk cId="3386340796" sldId="451"/>
            <ac:spMk id="4" creationId="{9A13E2D8-2F59-44C1-B1D2-79C300C26DD4}"/>
          </ac:spMkLst>
        </pc:spChg>
        <pc:spChg chg="del">
          <ac:chgData name="Leonie Smith" userId="fed1330f33f5650e" providerId="LiveId" clId="{24420E50-E006-4061-869B-0200C8B64C06}" dt="2023-01-10T04:02:04.714" v="41" actId="21"/>
          <ac:spMkLst>
            <pc:docMk/>
            <pc:sldMk cId="3386340796" sldId="451"/>
            <ac:spMk id="6" creationId="{416C064E-628E-47C0-A712-DB178FE9901E}"/>
          </ac:spMkLst>
        </pc:spChg>
      </pc:sldChg>
      <pc:sldChg chg="addSp delSp modSp mod modTransition modAnim">
        <pc:chgData name="Leonie Smith" userId="fed1330f33f5650e" providerId="LiveId" clId="{24420E50-E006-4061-869B-0200C8B64C06}" dt="2023-01-10T04:05:03.694" v="76"/>
        <pc:sldMkLst>
          <pc:docMk/>
          <pc:sldMk cId="4002949039" sldId="452"/>
        </pc:sldMkLst>
        <pc:spChg chg="add mod">
          <ac:chgData name="Leonie Smith" userId="fed1330f33f5650e" providerId="LiveId" clId="{24420E50-E006-4061-869B-0200C8B64C06}" dt="2023-01-10T04:05:03.694" v="76"/>
          <ac:spMkLst>
            <pc:docMk/>
            <pc:sldMk cId="4002949039" sldId="452"/>
            <ac:spMk id="2" creationId="{DF9C29B2-C19F-71F2-5343-9AB774392B93}"/>
          </ac:spMkLst>
        </pc:spChg>
        <pc:spChg chg="del">
          <ac:chgData name="Leonie Smith" userId="fed1330f33f5650e" providerId="LiveId" clId="{24420E50-E006-4061-869B-0200C8B64C06}" dt="2023-01-10T04:02:14.488" v="45" actId="21"/>
          <ac:spMkLst>
            <pc:docMk/>
            <pc:sldMk cId="4002949039" sldId="452"/>
            <ac:spMk id="6" creationId="{416C064E-628E-47C0-A712-DB178FE9901E}"/>
          </ac:spMkLst>
        </pc:spChg>
        <pc:picChg chg="del">
          <ac:chgData name="Leonie Smith" userId="fed1330f33f5650e" providerId="LiveId" clId="{24420E50-E006-4061-869B-0200C8B64C06}" dt="2023-01-10T04:00:50.014" v="24"/>
          <ac:picMkLst>
            <pc:docMk/>
            <pc:sldMk cId="4002949039" sldId="452"/>
            <ac:picMk id="15" creationId="{A88CAA7D-0CCB-C8F1-84AF-C40AADD67946}"/>
          </ac:picMkLst>
        </pc:picChg>
      </pc:sldChg>
      <pc:sldChg chg="modSp mod modTransition">
        <pc:chgData name="Leonie Smith" userId="fed1330f33f5650e" providerId="LiveId" clId="{24420E50-E006-4061-869B-0200C8B64C06}" dt="2023-01-10T04:03:38.448" v="63"/>
        <pc:sldMkLst>
          <pc:docMk/>
          <pc:sldMk cId="283334129" sldId="453"/>
        </pc:sldMkLst>
        <pc:spChg chg="mod">
          <ac:chgData name="Leonie Smith" userId="fed1330f33f5650e" providerId="LiveId" clId="{24420E50-E006-4061-869B-0200C8B64C06}" dt="2023-01-10T04:03:38.448" v="63"/>
          <ac:spMkLst>
            <pc:docMk/>
            <pc:sldMk cId="283334129" sldId="453"/>
            <ac:spMk id="2" creationId="{9701307D-CEEB-5382-5DB2-D0924D7516BA}"/>
          </ac:spMkLst>
        </pc:spChg>
      </pc:sldChg>
      <pc:sldChg chg="addSp delSp modSp mod modTransition modAnim">
        <pc:chgData name="Leonie Smith" userId="fed1330f33f5650e" providerId="LiveId" clId="{24420E50-E006-4061-869B-0200C8B64C06}" dt="2023-01-10T04:05:05.473" v="77"/>
        <pc:sldMkLst>
          <pc:docMk/>
          <pc:sldMk cId="2511564658" sldId="454"/>
        </pc:sldMkLst>
        <pc:spChg chg="add mod">
          <ac:chgData name="Leonie Smith" userId="fed1330f33f5650e" providerId="LiveId" clId="{24420E50-E006-4061-869B-0200C8B64C06}" dt="2023-01-10T04:05:05.473" v="77"/>
          <ac:spMkLst>
            <pc:docMk/>
            <pc:sldMk cId="2511564658" sldId="454"/>
            <ac:spMk id="2" creationId="{1F48B863-051E-7529-F1D8-513113085A2B}"/>
          </ac:spMkLst>
        </pc:spChg>
        <pc:spChg chg="del">
          <ac:chgData name="Leonie Smith" userId="fed1330f33f5650e" providerId="LiveId" clId="{24420E50-E006-4061-869B-0200C8B64C06}" dt="2023-01-10T04:02:20.081" v="46" actId="21"/>
          <ac:spMkLst>
            <pc:docMk/>
            <pc:sldMk cId="2511564658" sldId="454"/>
            <ac:spMk id="6" creationId="{416C064E-628E-47C0-A712-DB178FE9901E}"/>
          </ac:spMkLst>
        </pc:spChg>
        <pc:picChg chg="del">
          <ac:chgData name="Leonie Smith" userId="fed1330f33f5650e" providerId="LiveId" clId="{24420E50-E006-4061-869B-0200C8B64C06}" dt="2023-01-10T04:00:50.014" v="24"/>
          <ac:picMkLst>
            <pc:docMk/>
            <pc:sldMk cId="2511564658" sldId="454"/>
            <ac:picMk id="13" creationId="{13F18E09-E5D2-BA10-F097-49BAC9889E7E}"/>
          </ac:picMkLst>
        </pc:picChg>
      </pc:sldChg>
      <pc:sldChg chg="modSp mod modTransition">
        <pc:chgData name="Leonie Smith" userId="fed1330f33f5650e" providerId="LiveId" clId="{24420E50-E006-4061-869B-0200C8B64C06}" dt="2023-01-10T04:03:48.200" v="65"/>
        <pc:sldMkLst>
          <pc:docMk/>
          <pc:sldMk cId="1799939013" sldId="455"/>
        </pc:sldMkLst>
        <pc:spChg chg="mod">
          <ac:chgData name="Leonie Smith" userId="fed1330f33f5650e" providerId="LiveId" clId="{24420E50-E006-4061-869B-0200C8B64C06}" dt="2023-01-10T04:03:48.200" v="65"/>
          <ac:spMkLst>
            <pc:docMk/>
            <pc:sldMk cId="1799939013" sldId="455"/>
            <ac:spMk id="2" creationId="{5E614F18-486C-5E1B-D2E4-6C4904FCA631}"/>
          </ac:spMkLst>
        </pc:spChg>
      </pc:sldChg>
      <pc:sldChg chg="addSp delSp modSp mod modTransition modAnim">
        <pc:chgData name="Leonie Smith" userId="fed1330f33f5650e" providerId="LiveId" clId="{24420E50-E006-4061-869B-0200C8B64C06}" dt="2023-01-10T04:05:08.734" v="79"/>
        <pc:sldMkLst>
          <pc:docMk/>
          <pc:sldMk cId="2982327576" sldId="463"/>
        </pc:sldMkLst>
        <pc:spChg chg="add mod">
          <ac:chgData name="Leonie Smith" userId="fed1330f33f5650e" providerId="LiveId" clId="{24420E50-E006-4061-869B-0200C8B64C06}" dt="2023-01-10T04:05:08.734" v="79"/>
          <ac:spMkLst>
            <pc:docMk/>
            <pc:sldMk cId="2982327576" sldId="463"/>
            <ac:spMk id="2" creationId="{D7F30E1C-FBCA-41CF-DEEF-8980BE4AA85A}"/>
          </ac:spMkLst>
        </pc:spChg>
        <pc:spChg chg="del">
          <ac:chgData name="Leonie Smith" userId="fed1330f33f5650e" providerId="LiveId" clId="{24420E50-E006-4061-869B-0200C8B64C06}" dt="2023-01-10T04:02:29.751" v="50" actId="21"/>
          <ac:spMkLst>
            <pc:docMk/>
            <pc:sldMk cId="2982327576" sldId="463"/>
            <ac:spMk id="6" creationId="{416C064E-628E-47C0-A712-DB178FE9901E}"/>
          </ac:spMkLst>
        </pc:spChg>
        <pc:picChg chg="del">
          <ac:chgData name="Leonie Smith" userId="fed1330f33f5650e" providerId="LiveId" clId="{24420E50-E006-4061-869B-0200C8B64C06}" dt="2023-01-10T04:00:50.014" v="24"/>
          <ac:picMkLst>
            <pc:docMk/>
            <pc:sldMk cId="2982327576" sldId="463"/>
            <ac:picMk id="20" creationId="{4ED01575-395F-73E6-79BF-DBD45C0A1A57}"/>
          </ac:picMkLst>
        </pc:picChg>
      </pc:sldChg>
      <pc:sldChg chg="delSp modSp mod modTransition">
        <pc:chgData name="Leonie Smith" userId="fed1330f33f5650e" providerId="LiveId" clId="{24420E50-E006-4061-869B-0200C8B64C06}" dt="2023-01-10T04:03:53.309" v="66"/>
        <pc:sldMkLst>
          <pc:docMk/>
          <pc:sldMk cId="3471468068" sldId="464"/>
        </pc:sldMkLst>
        <pc:spChg chg="mod">
          <ac:chgData name="Leonie Smith" userId="fed1330f33f5650e" providerId="LiveId" clId="{24420E50-E006-4061-869B-0200C8B64C06}" dt="2023-01-10T04:03:53.309" v="66"/>
          <ac:spMkLst>
            <pc:docMk/>
            <pc:sldMk cId="3471468068" sldId="464"/>
            <ac:spMk id="2" creationId="{0DD03C69-A9F6-4EC6-CC7F-647D3328DCC3}"/>
          </ac:spMkLst>
        </pc:spChg>
        <pc:spChg chg="del">
          <ac:chgData name="Leonie Smith" userId="fed1330f33f5650e" providerId="LiveId" clId="{24420E50-E006-4061-869B-0200C8B64C06}" dt="2023-01-10T04:02:32.133" v="51" actId="21"/>
          <ac:spMkLst>
            <pc:docMk/>
            <pc:sldMk cId="3471468068" sldId="464"/>
            <ac:spMk id="4" creationId="{9A13E2D8-2F59-44C1-B1D2-79C300C26DD4}"/>
          </ac:spMkLst>
        </pc:spChg>
        <pc:spChg chg="del">
          <ac:chgData name="Leonie Smith" userId="fed1330f33f5650e" providerId="LiveId" clId="{24420E50-E006-4061-869B-0200C8B64C06}" dt="2023-01-10T04:02:33.196" v="52" actId="21"/>
          <ac:spMkLst>
            <pc:docMk/>
            <pc:sldMk cId="3471468068" sldId="464"/>
            <ac:spMk id="6" creationId="{416C064E-628E-47C0-A712-DB178FE9901E}"/>
          </ac:spMkLst>
        </pc:spChg>
      </pc:sldChg>
      <pc:sldChg chg="addSp delSp modSp mod modTransition modAnim">
        <pc:chgData name="Leonie Smith" userId="fed1330f33f5650e" providerId="LiveId" clId="{24420E50-E006-4061-869B-0200C8B64C06}" dt="2023-01-10T04:05:10.450" v="80"/>
        <pc:sldMkLst>
          <pc:docMk/>
          <pc:sldMk cId="3894174290" sldId="465"/>
        </pc:sldMkLst>
        <pc:spChg chg="add mod">
          <ac:chgData name="Leonie Smith" userId="fed1330f33f5650e" providerId="LiveId" clId="{24420E50-E006-4061-869B-0200C8B64C06}" dt="2023-01-10T04:05:10.450" v="80"/>
          <ac:spMkLst>
            <pc:docMk/>
            <pc:sldMk cId="3894174290" sldId="465"/>
            <ac:spMk id="2" creationId="{74B9E81B-F166-FA46-CB01-56BDBC77EAB1}"/>
          </ac:spMkLst>
        </pc:spChg>
        <pc:spChg chg="del">
          <ac:chgData name="Leonie Smith" userId="fed1330f33f5650e" providerId="LiveId" clId="{24420E50-E006-4061-869B-0200C8B64C06}" dt="2023-01-10T04:02:35.553" v="53" actId="21"/>
          <ac:spMkLst>
            <pc:docMk/>
            <pc:sldMk cId="3894174290" sldId="465"/>
            <ac:spMk id="6" creationId="{416C064E-628E-47C0-A712-DB178FE9901E}"/>
          </ac:spMkLst>
        </pc:spChg>
        <pc:picChg chg="del">
          <ac:chgData name="Leonie Smith" userId="fed1330f33f5650e" providerId="LiveId" clId="{24420E50-E006-4061-869B-0200C8B64C06}" dt="2023-01-10T04:00:50.014" v="24"/>
          <ac:picMkLst>
            <pc:docMk/>
            <pc:sldMk cId="3894174290" sldId="465"/>
            <ac:picMk id="18" creationId="{287DDE4C-68C1-AA02-E50E-37A70EFEBB00}"/>
          </ac:picMkLst>
        </pc:picChg>
      </pc:sldChg>
      <pc:sldChg chg="delSp modSp mod modTransition">
        <pc:chgData name="Leonie Smith" userId="fed1330f33f5650e" providerId="LiveId" clId="{24420E50-E006-4061-869B-0200C8B64C06}" dt="2023-01-10T04:03:58.112" v="67"/>
        <pc:sldMkLst>
          <pc:docMk/>
          <pc:sldMk cId="581074576" sldId="466"/>
        </pc:sldMkLst>
        <pc:spChg chg="mod">
          <ac:chgData name="Leonie Smith" userId="fed1330f33f5650e" providerId="LiveId" clId="{24420E50-E006-4061-869B-0200C8B64C06}" dt="2023-01-10T04:03:58.112" v="67"/>
          <ac:spMkLst>
            <pc:docMk/>
            <pc:sldMk cId="581074576" sldId="466"/>
            <ac:spMk id="2" creationId="{1FCC9668-22C5-1BCF-B52B-A4A5117B6AD4}"/>
          </ac:spMkLst>
        </pc:spChg>
        <pc:spChg chg="del">
          <ac:chgData name="Leonie Smith" userId="fed1330f33f5650e" providerId="LiveId" clId="{24420E50-E006-4061-869B-0200C8B64C06}" dt="2023-01-10T04:02:38.118" v="54" actId="21"/>
          <ac:spMkLst>
            <pc:docMk/>
            <pc:sldMk cId="581074576" sldId="466"/>
            <ac:spMk id="4" creationId="{9A13E2D8-2F59-44C1-B1D2-79C300C26DD4}"/>
          </ac:spMkLst>
        </pc:spChg>
        <pc:spChg chg="del">
          <ac:chgData name="Leonie Smith" userId="fed1330f33f5650e" providerId="LiveId" clId="{24420E50-E006-4061-869B-0200C8B64C06}" dt="2023-01-10T04:02:39.167" v="55" actId="21"/>
          <ac:spMkLst>
            <pc:docMk/>
            <pc:sldMk cId="581074576" sldId="466"/>
            <ac:spMk id="6" creationId="{416C064E-628E-47C0-A712-DB178FE9901E}"/>
          </ac:spMkLst>
        </pc:spChg>
      </pc:sldChg>
      <pc:sldChg chg="delSp modSp mod modTransition modAnim">
        <pc:chgData name="Leonie Smith" userId="fed1330f33f5650e" providerId="LiveId" clId="{24420E50-E006-4061-869B-0200C8B64C06}" dt="2023-01-13T08:26:43.799" v="81"/>
        <pc:sldMkLst>
          <pc:docMk/>
          <pc:sldMk cId="826482979" sldId="468"/>
        </pc:sldMkLst>
        <pc:spChg chg="mod">
          <ac:chgData name="Leonie Smith" userId="fed1330f33f5650e" providerId="LiveId" clId="{24420E50-E006-4061-869B-0200C8B64C06}" dt="2023-01-13T08:26:43.799" v="81"/>
          <ac:spMkLst>
            <pc:docMk/>
            <pc:sldMk cId="826482979" sldId="468"/>
            <ac:spMk id="3" creationId="{5F96472B-1870-F55F-618C-EA4C69EAE1B6}"/>
          </ac:spMkLst>
        </pc:spChg>
        <pc:picChg chg="del">
          <ac:chgData name="Leonie Smith" userId="fed1330f33f5650e" providerId="LiveId" clId="{24420E50-E006-4061-869B-0200C8B64C06}" dt="2023-01-10T04:00:50.014" v="24"/>
          <ac:picMkLst>
            <pc:docMk/>
            <pc:sldMk cId="826482979" sldId="468"/>
            <ac:picMk id="22" creationId="{3DD37A37-ABD8-EC4E-3920-D0AD8D3C6772}"/>
          </ac:picMkLst>
        </pc:picChg>
      </pc:sldChg>
      <pc:sldChg chg="delSp modSp mod modTransition">
        <pc:chgData name="Leonie Smith" userId="fed1330f33f5650e" providerId="LiveId" clId="{24420E50-E006-4061-869B-0200C8B64C06}" dt="2023-01-10T04:03:04.194" v="57"/>
        <pc:sldMkLst>
          <pc:docMk/>
          <pc:sldMk cId="4000086455" sldId="472"/>
        </pc:sldMkLst>
        <pc:spChg chg="mod">
          <ac:chgData name="Leonie Smith" userId="fed1330f33f5650e" providerId="LiveId" clId="{24420E50-E006-4061-869B-0200C8B64C06}" dt="2023-01-10T04:03:04.194" v="57"/>
          <ac:spMkLst>
            <pc:docMk/>
            <pc:sldMk cId="4000086455" sldId="472"/>
            <ac:spMk id="2" creationId="{ED888B8F-F73D-A014-B064-EEA7C7105D1B}"/>
          </ac:spMkLst>
        </pc:spChg>
        <pc:spChg chg="del">
          <ac:chgData name="Leonie Smith" userId="fed1330f33f5650e" providerId="LiveId" clId="{24420E50-E006-4061-869B-0200C8B64C06}" dt="2023-01-10T04:01:26.093" v="30" actId="21"/>
          <ac:spMkLst>
            <pc:docMk/>
            <pc:sldMk cId="4000086455" sldId="472"/>
            <ac:spMk id="4" creationId="{9A13E2D8-2F59-44C1-B1D2-79C300C26DD4}"/>
          </ac:spMkLst>
        </pc:spChg>
        <pc:spChg chg="del">
          <ac:chgData name="Leonie Smith" userId="fed1330f33f5650e" providerId="LiveId" clId="{24420E50-E006-4061-869B-0200C8B64C06}" dt="2023-01-10T04:01:27.739" v="31" actId="21"/>
          <ac:spMkLst>
            <pc:docMk/>
            <pc:sldMk cId="4000086455" sldId="472"/>
            <ac:spMk id="6" creationId="{416C064E-628E-47C0-A712-DB178FE9901E}"/>
          </ac:spMkLst>
        </pc:spChg>
      </pc:sldChg>
      <pc:sldChg chg="modSp mod modTransition">
        <pc:chgData name="Leonie Smith" userId="fed1330f33f5650e" providerId="LiveId" clId="{24420E50-E006-4061-869B-0200C8B64C06}" dt="2023-01-10T04:00:50.014" v="24"/>
        <pc:sldMkLst>
          <pc:docMk/>
          <pc:sldMk cId="722391900" sldId="473"/>
        </pc:sldMkLst>
        <pc:spChg chg="mod">
          <ac:chgData name="Leonie Smith" userId="fed1330f33f5650e" providerId="LiveId" clId="{24420E50-E006-4061-869B-0200C8B64C06}" dt="2023-01-10T03:59:03.832" v="22" actId="14100"/>
          <ac:spMkLst>
            <pc:docMk/>
            <pc:sldMk cId="722391900" sldId="473"/>
            <ac:spMk id="2" creationId="{C607F718-33D2-0DA3-A88E-3C5481C9414D}"/>
          </ac:spMkLst>
        </pc:spChg>
      </pc:sldChg>
      <pc:sldChg chg="addSp delSp modSp mod modTransition modAnim">
        <pc:chgData name="Leonie Smith" userId="fed1330f33f5650e" providerId="LiveId" clId="{24420E50-E006-4061-869B-0200C8B64C06}" dt="2023-01-10T04:05:01.884" v="75"/>
        <pc:sldMkLst>
          <pc:docMk/>
          <pc:sldMk cId="1262025833" sldId="474"/>
        </pc:sldMkLst>
        <pc:spChg chg="add mod">
          <ac:chgData name="Leonie Smith" userId="fed1330f33f5650e" providerId="LiveId" clId="{24420E50-E006-4061-869B-0200C8B64C06}" dt="2023-01-10T04:05:01.884" v="75"/>
          <ac:spMkLst>
            <pc:docMk/>
            <pc:sldMk cId="1262025833" sldId="474"/>
            <ac:spMk id="2" creationId="{F52C41E6-2D60-5105-FD7A-9F4123D88831}"/>
          </ac:spMkLst>
        </pc:spChg>
        <pc:spChg chg="del">
          <ac:chgData name="Leonie Smith" userId="fed1330f33f5650e" providerId="LiveId" clId="{24420E50-E006-4061-869B-0200C8B64C06}" dt="2023-01-10T04:02:07.169" v="42" actId="21"/>
          <ac:spMkLst>
            <pc:docMk/>
            <pc:sldMk cId="1262025833" sldId="474"/>
            <ac:spMk id="6" creationId="{416C064E-628E-47C0-A712-DB178FE9901E}"/>
          </ac:spMkLst>
        </pc:spChg>
        <pc:picChg chg="del">
          <ac:chgData name="Leonie Smith" userId="fed1330f33f5650e" providerId="LiveId" clId="{24420E50-E006-4061-869B-0200C8B64C06}" dt="2023-01-10T04:00:50.014" v="24"/>
          <ac:picMkLst>
            <pc:docMk/>
            <pc:sldMk cId="1262025833" sldId="474"/>
            <ac:picMk id="8" creationId="{7D43B3EA-3AD9-41FE-03DF-762A65A52D41}"/>
          </ac:picMkLst>
        </pc:picChg>
      </pc:sldChg>
      <pc:sldChg chg="delSp modSp mod modTransition">
        <pc:chgData name="Leonie Smith" userId="fed1330f33f5650e" providerId="LiveId" clId="{24420E50-E006-4061-869B-0200C8B64C06}" dt="2023-01-10T04:03:33.735" v="62"/>
        <pc:sldMkLst>
          <pc:docMk/>
          <pc:sldMk cId="347878282" sldId="475"/>
        </pc:sldMkLst>
        <pc:spChg chg="mod">
          <ac:chgData name="Leonie Smith" userId="fed1330f33f5650e" providerId="LiveId" clId="{24420E50-E006-4061-869B-0200C8B64C06}" dt="2023-01-10T04:03:33.735" v="62"/>
          <ac:spMkLst>
            <pc:docMk/>
            <pc:sldMk cId="347878282" sldId="475"/>
            <ac:spMk id="2" creationId="{AF17DF6D-9FF9-DEAB-96E3-1B75A1547086}"/>
          </ac:spMkLst>
        </pc:spChg>
        <pc:spChg chg="del">
          <ac:chgData name="Leonie Smith" userId="fed1330f33f5650e" providerId="LiveId" clId="{24420E50-E006-4061-869B-0200C8B64C06}" dt="2023-01-10T04:02:09.512" v="43" actId="21"/>
          <ac:spMkLst>
            <pc:docMk/>
            <pc:sldMk cId="347878282" sldId="475"/>
            <ac:spMk id="4" creationId="{9A13E2D8-2F59-44C1-B1D2-79C300C26DD4}"/>
          </ac:spMkLst>
        </pc:spChg>
        <pc:spChg chg="del">
          <ac:chgData name="Leonie Smith" userId="fed1330f33f5650e" providerId="LiveId" clId="{24420E50-E006-4061-869B-0200C8B64C06}" dt="2023-01-10T04:02:10.461" v="44" actId="21"/>
          <ac:spMkLst>
            <pc:docMk/>
            <pc:sldMk cId="347878282" sldId="475"/>
            <ac:spMk id="6" creationId="{416C064E-628E-47C0-A712-DB178FE9901E}"/>
          </ac:spMkLst>
        </pc:spChg>
      </pc:sldChg>
      <pc:sldChg chg="addSp delSp modSp mod modTransition modAnim">
        <pc:chgData name="Leonie Smith" userId="fed1330f33f5650e" providerId="LiveId" clId="{24420E50-E006-4061-869B-0200C8B64C06}" dt="2023-01-10T04:05:07.053" v="78"/>
        <pc:sldMkLst>
          <pc:docMk/>
          <pc:sldMk cId="3497307430" sldId="476"/>
        </pc:sldMkLst>
        <pc:spChg chg="add mod">
          <ac:chgData name="Leonie Smith" userId="fed1330f33f5650e" providerId="LiveId" clId="{24420E50-E006-4061-869B-0200C8B64C06}" dt="2023-01-10T04:05:07.053" v="78"/>
          <ac:spMkLst>
            <pc:docMk/>
            <pc:sldMk cId="3497307430" sldId="476"/>
            <ac:spMk id="2" creationId="{7F88388F-3046-6338-9877-7493397F5767}"/>
          </ac:spMkLst>
        </pc:spChg>
        <pc:spChg chg="del">
          <ac:chgData name="Leonie Smith" userId="fed1330f33f5650e" providerId="LiveId" clId="{24420E50-E006-4061-869B-0200C8B64C06}" dt="2023-01-10T04:02:26.206" v="49" actId="21"/>
          <ac:spMkLst>
            <pc:docMk/>
            <pc:sldMk cId="3497307430" sldId="476"/>
            <ac:spMk id="6" creationId="{416C064E-628E-47C0-A712-DB178FE9901E}"/>
          </ac:spMkLst>
        </pc:spChg>
        <pc:picChg chg="del">
          <ac:chgData name="Leonie Smith" userId="fed1330f33f5650e" providerId="LiveId" clId="{24420E50-E006-4061-869B-0200C8B64C06}" dt="2023-01-10T04:00:50.014" v="24"/>
          <ac:picMkLst>
            <pc:docMk/>
            <pc:sldMk cId="3497307430" sldId="476"/>
            <ac:picMk id="12" creationId="{E3AC92A2-1428-8B77-31E1-9D0488782801}"/>
          </ac:picMkLst>
        </pc:picChg>
      </pc:sldChg>
      <pc:sldChg chg="delSp modSp mod modTransition">
        <pc:chgData name="Leonie Smith" userId="fed1330f33f5650e" providerId="LiveId" clId="{24420E50-E006-4061-869B-0200C8B64C06}" dt="2023-01-10T04:03:43.277" v="64"/>
        <pc:sldMkLst>
          <pc:docMk/>
          <pc:sldMk cId="1493027393" sldId="477"/>
        </pc:sldMkLst>
        <pc:spChg chg="mod">
          <ac:chgData name="Leonie Smith" userId="fed1330f33f5650e" providerId="LiveId" clId="{24420E50-E006-4061-869B-0200C8B64C06}" dt="2023-01-10T04:03:43.277" v="64"/>
          <ac:spMkLst>
            <pc:docMk/>
            <pc:sldMk cId="1493027393" sldId="477"/>
            <ac:spMk id="2" creationId="{A2D8462D-D63B-F443-0F26-CCCF3D90E696}"/>
          </ac:spMkLst>
        </pc:spChg>
        <pc:spChg chg="del">
          <ac:chgData name="Leonie Smith" userId="fed1330f33f5650e" providerId="LiveId" clId="{24420E50-E006-4061-869B-0200C8B64C06}" dt="2023-01-10T04:02:22.661" v="47" actId="21"/>
          <ac:spMkLst>
            <pc:docMk/>
            <pc:sldMk cId="1493027393" sldId="477"/>
            <ac:spMk id="4" creationId="{9A13E2D8-2F59-44C1-B1D2-79C300C26DD4}"/>
          </ac:spMkLst>
        </pc:spChg>
        <pc:spChg chg="del">
          <ac:chgData name="Leonie Smith" userId="fed1330f33f5650e" providerId="LiveId" clId="{24420E50-E006-4061-869B-0200C8B64C06}" dt="2023-01-10T04:02:23.615" v="48" actId="21"/>
          <ac:spMkLst>
            <pc:docMk/>
            <pc:sldMk cId="1493027393" sldId="477"/>
            <ac:spMk id="6" creationId="{416C064E-628E-47C0-A712-DB178FE9901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2024/08/05</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33 </a:t>
            </a:r>
            <a:r>
              <a:rPr lang="en-IN" sz="1200" b="1" i="0" u="none" strike="noStrike" baseline="0" dirty="0">
                <a:latin typeface="TimesNewRomanPS-BoldMT"/>
              </a:rPr>
              <a:t>Jesus’ early ministry</a:t>
            </a:r>
          </a:p>
          <a:p>
            <a:pPr algn="l"/>
            <a:r>
              <a:rPr lang="en-US" sz="1200" b="0" i="0" u="none" strike="noStrike" baseline="0" dirty="0">
                <a:latin typeface="TimesNewRomanPSMT"/>
              </a:rPr>
              <a:t>1. John the Baptist tells about Jesus - John 1:19-42; John’s last witness - John 3:22-36;</a:t>
            </a:r>
          </a:p>
          <a:p>
            <a:pPr algn="l"/>
            <a:r>
              <a:rPr lang="en-US" sz="1200" b="0" i="0" u="none" strike="noStrike" baseline="0" dirty="0">
                <a:latin typeface="TimesNewRomanPSMT"/>
              </a:rPr>
              <a:t>and John in Prison - Luke 3:19-20 (Left Top)</a:t>
            </a:r>
          </a:p>
          <a:p>
            <a:pPr algn="l"/>
            <a:r>
              <a:rPr lang="en-US" sz="1200" b="0" i="0" u="none" strike="noStrike" baseline="0" dirty="0">
                <a:latin typeface="TimesNewRomanPSMT"/>
              </a:rPr>
              <a:t>2. Philip and Nathanael - John 1:43-51 (Center Top)</a:t>
            </a:r>
          </a:p>
          <a:p>
            <a:pPr algn="l"/>
            <a:r>
              <a:rPr lang="en-US" sz="1200" b="0" i="0" u="none" strike="noStrike" baseline="0" dirty="0">
                <a:latin typeface="TimesNewRomanPSMT"/>
              </a:rPr>
              <a:t>3. Wedding at Cana - John 2:1-12 (Right Top)</a:t>
            </a:r>
          </a:p>
          <a:p>
            <a:pPr algn="l"/>
            <a:r>
              <a:rPr lang="en-US" sz="1200" b="0" i="0" u="none" strike="noStrike" baseline="0" dirty="0">
                <a:latin typeface="TimesNewRomanPSMT"/>
              </a:rPr>
              <a:t>4. Nicodemus - John 3:1-21 (Right Bottom)</a:t>
            </a:r>
          </a:p>
          <a:p>
            <a:pPr algn="l"/>
            <a:r>
              <a:rPr lang="en-US" sz="1200" b="0" i="0" u="none" strike="noStrike" baseline="0" dirty="0">
                <a:latin typeface="TimesNewRomanPSMT"/>
              </a:rPr>
              <a:t>5. Woman at the Well - John 4:1-42 (Center Bottom)</a:t>
            </a:r>
          </a:p>
          <a:p>
            <a:pPr algn="l"/>
            <a:r>
              <a:rPr lang="en-US" sz="1200" b="0" i="0" u="none" strike="noStrike" baseline="0" dirty="0">
                <a:latin typeface="TimesNewRomanPSMT"/>
              </a:rPr>
              <a:t>6. Nobleman’s Son - John 4:46-54 (Left Bottom)</a:t>
            </a:r>
          </a:p>
          <a:p>
            <a:pPr algn="l"/>
            <a:r>
              <a:rPr lang="en-US" sz="1200" b="0" i="0" u="none" strike="noStrike" baseline="0" dirty="0">
                <a:latin typeface="TimesNewRomanPSMT"/>
              </a:rPr>
              <a:t>7. Sick man at Pool - John 5:1-47 (Left Center)</a:t>
            </a:r>
          </a:p>
          <a:p>
            <a:pPr algn="l"/>
            <a:r>
              <a:rPr lang="en-US" sz="1200" b="0" i="0" u="none" strike="noStrike" baseline="0" dirty="0">
                <a:latin typeface="TimesNewRomanPSMT"/>
              </a:rPr>
              <a:t>8. Jesus in Nazareth - Luke 4:16-30 (Right Center)</a:t>
            </a:r>
            <a:endParaRPr lang="en-IN" sz="1200"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55887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2024/08/05</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11B3B-90F9-5D8E-B7E5-D8ED5C413C1B}"/>
              </a:ext>
            </a:extLst>
          </p:cNvPr>
          <p:cNvSpPr>
            <a:spLocks noGrp="1"/>
          </p:cNvSpPr>
          <p:nvPr>
            <p:ph type="title"/>
          </p:nvPr>
        </p:nvSpPr>
        <p:spPr/>
        <p:txBody>
          <a:bodyPr/>
          <a:lstStyle/>
          <a:p>
            <a:r>
              <a:rPr lang="en-IN" dirty="0"/>
              <a:t>33-8</a:t>
            </a:r>
          </a:p>
        </p:txBody>
      </p:sp>
      <p:sp>
        <p:nvSpPr>
          <p:cNvPr id="3" name="Content Placeholder 2">
            <a:extLst>
              <a:ext uri="{FF2B5EF4-FFF2-40B4-BE49-F238E27FC236}">
                <a16:creationId xmlns:a16="http://schemas.microsoft.com/office/drawing/2014/main" id="{5F96472B-1870-F55F-618C-EA4C69EAE1B6}"/>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13" name="Audio 12">
            <a:hlinkClick r:id="" action="ppaction://media"/>
            <a:extLst>
              <a:ext uri="{FF2B5EF4-FFF2-40B4-BE49-F238E27FC236}">
                <a16:creationId xmlns:a16="http://schemas.microsoft.com/office/drawing/2014/main" id="{5E5BC20C-7DF4-EA70-F9BD-401A5B9EF190}"/>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26482979"/>
      </p:ext>
    </p:extLst>
  </p:cSld>
  <p:clrMapOvr>
    <a:masterClrMapping/>
  </p:clrMapOvr>
  <mc:AlternateContent xmlns:mc="http://schemas.openxmlformats.org/markup-compatibility/2006" xmlns:p14="http://schemas.microsoft.com/office/powerpoint/2010/main">
    <mc:Choice Requires="p14">
      <p:transition spd="slow" p14:dur="2000" advTm="2966"/>
    </mc:Choice>
    <mc:Fallback xmlns="">
      <p:transition spd="slow" advTm="2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19CA3B70-EFC9-0994-9516-251E7E428D6D}"/>
              </a:ext>
            </a:extLst>
          </p:cNvPr>
          <p:cNvPicPr>
            <a:picLocks noChangeAspect="1"/>
          </p:cNvPicPr>
          <p:nvPr/>
        </p:nvPicPr>
        <p:blipFill>
          <a:blip r:embed="rId2"/>
          <a:stretch>
            <a:fillRect/>
          </a:stretch>
        </p:blipFill>
        <p:spPr>
          <a:xfrm>
            <a:off x="-1" y="8562"/>
            <a:ext cx="12191999" cy="6849438"/>
          </a:xfrm>
          <a:prstGeom prst="rect">
            <a:avLst/>
          </a:prstGeom>
        </p:spPr>
      </p:pic>
      <p:sp>
        <p:nvSpPr>
          <p:cNvPr id="3" name="TextBox 2">
            <a:extLst>
              <a:ext uri="{FF2B5EF4-FFF2-40B4-BE49-F238E27FC236}">
                <a16:creationId xmlns:a16="http://schemas.microsoft.com/office/drawing/2014/main" id="{D8BA7A13-CF05-5D57-D606-226726E9E8B4}"/>
              </a:ext>
            </a:extLst>
          </p:cNvPr>
          <p:cNvSpPr txBox="1"/>
          <p:nvPr/>
        </p:nvSpPr>
        <p:spPr>
          <a:xfrm>
            <a:off x="302935" y="314375"/>
            <a:ext cx="3811860"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4:1</a:t>
            </a:r>
            <a:r>
              <a:rPr lang="en-US" sz="2800" b="0" i="0" u="none" strike="noStrike" baseline="0" dirty="0">
                <a:solidFill>
                  <a:schemeClr val="bg1"/>
                </a:solidFill>
                <a:latin typeface="Mangal" panose="02040503050203030202" pitchFamily="18" charset="0"/>
                <a:cs typeface="Mangal" panose="02040503050203030202" pitchFamily="18" charset="0"/>
              </a:rPr>
              <a:t>7</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400" b="0" i="0" dirty="0">
                <a:solidFill>
                  <a:srgbClr val="777A7B"/>
                </a:solidFill>
                <a:effectLst/>
                <a:latin typeface="Inter" panose="020B0502030000000004" pitchFamily="34" charset="0"/>
              </a:rPr>
              <a:t>18</a:t>
            </a:r>
            <a:r>
              <a:rPr lang="en-US" sz="3400" b="0" i="0" dirty="0">
                <a:solidFill>
                  <a:srgbClr val="121212"/>
                </a:solidFill>
                <a:effectLst/>
                <a:latin typeface="Inter" panose="020B0502030000000004" pitchFamily="34" charset="0"/>
              </a:rPr>
              <a:t>“The Spirit of the Lord is on Me,</a:t>
            </a:r>
          </a:p>
          <a:p>
            <a:pPr algn="l"/>
            <a:r>
              <a:rPr lang="en-US" sz="3400" b="0" i="0" dirty="0">
                <a:solidFill>
                  <a:srgbClr val="121212"/>
                </a:solidFill>
                <a:effectLst/>
                <a:latin typeface="Inter" panose="020B0502030000000004" pitchFamily="34" charset="0"/>
              </a:rPr>
              <a:t>because He has anointed Me</a:t>
            </a:r>
          </a:p>
          <a:p>
            <a:pPr algn="l"/>
            <a:r>
              <a:rPr lang="en-US" sz="3400" b="0" i="0" dirty="0">
                <a:solidFill>
                  <a:srgbClr val="121212"/>
                </a:solidFill>
                <a:effectLst/>
                <a:latin typeface="Inter" panose="020B0502030000000004" pitchFamily="34" charset="0"/>
              </a:rPr>
              <a:t>to preach good news to the poor.</a:t>
            </a:r>
          </a:p>
          <a:p>
            <a:pPr algn="l"/>
            <a:r>
              <a:rPr lang="en-US" sz="3400" b="0" i="0" dirty="0">
                <a:solidFill>
                  <a:srgbClr val="121212"/>
                </a:solidFill>
                <a:effectLst/>
                <a:latin typeface="Inter" panose="020B0502030000000004" pitchFamily="34" charset="0"/>
              </a:rPr>
              <a:t>He has sent Me to proclaim liberty to the captives </a:t>
            </a:r>
          </a:p>
        </p:txBody>
      </p:sp>
      <p:sp>
        <p:nvSpPr>
          <p:cNvPr id="3" name="TextBox 2">
            <a:extLst>
              <a:ext uri="{FF2B5EF4-FFF2-40B4-BE49-F238E27FC236}">
                <a16:creationId xmlns:a16="http://schemas.microsoft.com/office/drawing/2014/main" id="{B8E8E579-6CD6-E851-E2EC-35A220E69840}"/>
              </a:ext>
            </a:extLst>
          </p:cNvPr>
          <p:cNvSpPr txBox="1"/>
          <p:nvPr/>
        </p:nvSpPr>
        <p:spPr>
          <a:xfrm>
            <a:off x="6096000" y="166254"/>
            <a:ext cx="6096000" cy="6558101"/>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18</a:t>
            </a:r>
            <a:r>
              <a:rPr lang="hi-IN" sz="3600" b="0" i="0" dirty="0">
                <a:solidFill>
                  <a:srgbClr val="121212"/>
                </a:solidFill>
                <a:effectLst/>
                <a:latin typeface="Inter" panose="020B0502030000000004" pitchFamily="34" charset="0"/>
              </a:rPr>
              <a:t>“प्रभु का आत्मा मुझ पर है,</a:t>
            </a:r>
          </a:p>
          <a:p>
            <a:pPr algn="l"/>
            <a:r>
              <a:rPr lang="hi-IN" sz="3600" b="0" i="0" dirty="0">
                <a:solidFill>
                  <a:srgbClr val="121212"/>
                </a:solidFill>
                <a:effectLst/>
                <a:latin typeface="Inter" panose="020B0502030000000004" pitchFamily="34" charset="0"/>
              </a:rPr>
              <a:t>इसलिए कि उसने कंगालों को सुसमाचार</a:t>
            </a:r>
          </a:p>
          <a:p>
            <a:pPr algn="l"/>
            <a:r>
              <a:rPr lang="hi-IN" sz="3600" b="0" i="0" dirty="0">
                <a:solidFill>
                  <a:srgbClr val="121212"/>
                </a:solidFill>
                <a:effectLst/>
                <a:latin typeface="Inter" panose="020B0502030000000004" pitchFamily="34" charset="0"/>
              </a:rPr>
              <a:t>सुनाने के लिये मेरा अभिषेक किया है,</a:t>
            </a:r>
          </a:p>
          <a:p>
            <a:pPr algn="l"/>
            <a:r>
              <a:rPr lang="hi-IN" sz="3600" b="0" i="0" dirty="0">
                <a:solidFill>
                  <a:srgbClr val="121212"/>
                </a:solidFill>
                <a:effectLst/>
                <a:latin typeface="Inter" panose="020B0502030000000004" pitchFamily="34" charset="0"/>
              </a:rPr>
              <a:t>और मुझे इसलिए भेजा है, कि बन्दियों को छुटकारे का</a:t>
            </a:r>
          </a:p>
        </p:txBody>
      </p:sp>
      <p:pic>
        <p:nvPicPr>
          <p:cNvPr id="27" name="Audio 26">
            <a:hlinkClick r:id="" action="ppaction://media"/>
            <a:extLst>
              <a:ext uri="{FF2B5EF4-FFF2-40B4-BE49-F238E27FC236}">
                <a16:creationId xmlns:a16="http://schemas.microsoft.com/office/drawing/2014/main" id="{397790CC-23B5-BD60-97F7-DCCF72DCF7B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12594"/>
    </mc:Choice>
    <mc:Fallback xmlns="">
      <p:transition spd="slow" advTm="12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405E86D-4079-7F88-C1CF-8DE0DA70F637}"/>
              </a:ext>
            </a:extLst>
          </p:cNvPr>
          <p:cNvPicPr>
            <a:picLocks noChangeAspect="1"/>
          </p:cNvPicPr>
          <p:nvPr/>
        </p:nvPicPr>
        <p:blipFill rotWithShape="1">
          <a:blip r:embed="rId2"/>
          <a:srcRect l="2684" r="663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7C82C42E-6F04-1072-0379-33202D8BD977}"/>
              </a:ext>
            </a:extLst>
          </p:cNvPr>
          <p:cNvSpPr txBox="1"/>
          <p:nvPr/>
        </p:nvSpPr>
        <p:spPr>
          <a:xfrm>
            <a:off x="302935" y="314375"/>
            <a:ext cx="3811860"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4:1</a:t>
            </a:r>
            <a:r>
              <a:rPr lang="en-US" sz="2800" b="0" i="0" u="none" strike="noStrike" baseline="0" dirty="0">
                <a:solidFill>
                  <a:schemeClr val="bg1"/>
                </a:solidFill>
                <a:latin typeface="Mangal" panose="02040503050203030202" pitchFamily="18" charset="0"/>
                <a:cs typeface="Mangal" panose="02040503050203030202" pitchFamily="18" charset="0"/>
              </a:rPr>
              <a:t>8</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121212"/>
                </a:solidFill>
                <a:effectLst/>
                <a:latin typeface="Inter" panose="020B0502030000000004" pitchFamily="34" charset="0"/>
              </a:rPr>
              <a:t>…and recovery of sight to the blind,</a:t>
            </a:r>
          </a:p>
          <a:p>
            <a:pPr algn="l"/>
            <a:r>
              <a:rPr lang="en-US" sz="4000" b="0" i="0" dirty="0">
                <a:solidFill>
                  <a:srgbClr val="121212"/>
                </a:solidFill>
                <a:effectLst/>
                <a:latin typeface="Inter" panose="020B0502030000000004" pitchFamily="34" charset="0"/>
              </a:rPr>
              <a:t>to release the oppressed,</a:t>
            </a:r>
          </a:p>
          <a:p>
            <a:pPr algn="l"/>
            <a:r>
              <a:rPr lang="en-US" sz="4000" b="0" i="0" dirty="0">
                <a:solidFill>
                  <a:srgbClr val="777A7B"/>
                </a:solidFill>
                <a:effectLst/>
                <a:latin typeface="Arial" panose="020B0604020202020204" pitchFamily="34" charset="0"/>
              </a:rPr>
              <a:t>19</a:t>
            </a:r>
            <a:r>
              <a:rPr lang="en-US" sz="4000" b="0" i="0" dirty="0">
                <a:solidFill>
                  <a:srgbClr val="121212"/>
                </a:solidFill>
                <a:effectLst/>
                <a:latin typeface="Arial" panose="020B0604020202020204" pitchFamily="34" charset="0"/>
              </a:rPr>
              <a:t> </a:t>
            </a:r>
            <a:r>
              <a:rPr lang="en-US" sz="4000" b="0" i="0" dirty="0">
                <a:solidFill>
                  <a:srgbClr val="121212"/>
                </a:solidFill>
                <a:effectLst/>
                <a:latin typeface="Inter" panose="020B0502030000000004" pitchFamily="34" charset="0"/>
              </a:rPr>
              <a:t>to proclaim the year of the Lord’s favor.”</a:t>
            </a:r>
            <a:endParaRPr lang="en-US" sz="4000" b="0" i="0" dirty="0">
              <a:solidFill>
                <a:srgbClr val="121212"/>
              </a:solidFill>
              <a:effectLst/>
              <a:latin typeface="Arial" panose="020B0604020202020204" pitchFamily="34" charset="0"/>
            </a:endParaRPr>
          </a:p>
        </p:txBody>
      </p:sp>
      <p:sp>
        <p:nvSpPr>
          <p:cNvPr id="3" name="TextBox 2">
            <a:extLst>
              <a:ext uri="{FF2B5EF4-FFF2-40B4-BE49-F238E27FC236}">
                <a16:creationId xmlns:a16="http://schemas.microsoft.com/office/drawing/2014/main" id="{95C0F122-D41B-4AEA-93A5-6C273F837609}"/>
              </a:ext>
            </a:extLst>
          </p:cNvPr>
          <p:cNvSpPr txBox="1"/>
          <p:nvPr/>
        </p:nvSpPr>
        <p:spPr>
          <a:xfrm>
            <a:off x="6096000" y="166254"/>
            <a:ext cx="6096000" cy="6558101"/>
          </a:xfrm>
          <a:prstGeom prst="rect">
            <a:avLst/>
          </a:prstGeom>
          <a:noFill/>
        </p:spPr>
        <p:txBody>
          <a:bodyPr wrap="square" rtlCol="0">
            <a:noAutofit/>
          </a:bodyPr>
          <a:lstStyle/>
          <a:p>
            <a:pPr algn="l"/>
            <a:r>
              <a:rPr lang="en-US" sz="3600" b="0" i="0">
                <a:solidFill>
                  <a:srgbClr val="121212"/>
                </a:solidFill>
                <a:effectLst/>
                <a:latin typeface="Inter" panose="020B0502030000000004" pitchFamily="34" charset="0"/>
              </a:rPr>
              <a:t>…</a:t>
            </a:r>
            <a:r>
              <a:rPr lang="hi-IN" sz="3600" b="0" i="0" dirty="0">
                <a:solidFill>
                  <a:srgbClr val="121212"/>
                </a:solidFill>
                <a:effectLst/>
                <a:latin typeface="Inter" panose="020B0502030000000004" pitchFamily="34" charset="0"/>
              </a:rPr>
              <a:t>और अंधों को दृष्टि पाने का सुसमाचार प्रचार करूँ और</a:t>
            </a:r>
          </a:p>
          <a:p>
            <a:pPr algn="l"/>
            <a:r>
              <a:rPr lang="hi-IN" sz="3600" b="0" i="0" dirty="0">
                <a:solidFill>
                  <a:srgbClr val="121212"/>
                </a:solidFill>
                <a:effectLst/>
                <a:latin typeface="Inter" panose="020B0502030000000004" pitchFamily="34" charset="0"/>
              </a:rPr>
              <a:t>कुचले हुओं को छुड़ाऊँ, </a:t>
            </a:r>
            <a:r>
              <a:rPr lang="hi-IN" sz="3600" b="0" i="0" dirty="0">
                <a:solidFill>
                  <a:srgbClr val="777A7B"/>
                </a:solidFill>
                <a:effectLst/>
                <a:latin typeface="Inter" panose="020B0502030000000004" pitchFamily="34" charset="0"/>
              </a:rPr>
              <a:t>19</a:t>
            </a:r>
            <a:r>
              <a:rPr lang="hi-IN" sz="3600" b="0" i="0" dirty="0">
                <a:solidFill>
                  <a:srgbClr val="121212"/>
                </a:solidFill>
                <a:effectLst/>
                <a:latin typeface="Inter" panose="020B0502030000000004" pitchFamily="34" charset="0"/>
              </a:rPr>
              <a:t>औरप्रभु के प्रसन्न रहने के वर्ष</a:t>
            </a:r>
            <a:r>
              <a:rPr lang="en-US" sz="3600" b="0" i="0" dirty="0">
                <a:solidFill>
                  <a:srgbClr val="121212"/>
                </a:solidFill>
                <a:effectLst/>
                <a:latin typeface="Inter" panose="020B0502030000000004" pitchFamily="34" charset="0"/>
              </a:rPr>
              <a:t>d</a:t>
            </a:r>
            <a:r>
              <a:rPr lang="hi-IN" sz="3600" b="0" i="0" dirty="0">
                <a:solidFill>
                  <a:srgbClr val="121212"/>
                </a:solidFill>
                <a:effectLst/>
                <a:latin typeface="Inter" panose="020B0502030000000004" pitchFamily="34" charset="0"/>
              </a:rPr>
              <a:t>का प्रचार करूँ।”</a:t>
            </a:r>
          </a:p>
        </p:txBody>
      </p:sp>
      <p:pic>
        <p:nvPicPr>
          <p:cNvPr id="54" name="Audio 53">
            <a:hlinkClick r:id="" action="ppaction://media"/>
            <a:extLst>
              <a:ext uri="{FF2B5EF4-FFF2-40B4-BE49-F238E27FC236}">
                <a16:creationId xmlns:a16="http://schemas.microsoft.com/office/drawing/2014/main" id="{919828A1-4AED-CB5E-A50E-2DC4BD078E3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9855"/>
    </mc:Choice>
    <mc:Fallback xmlns="">
      <p:transition spd="slow" advTm="9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0CB3780-1830-CFD0-7BA1-2073E47E3A4E}"/>
              </a:ext>
            </a:extLst>
          </p:cNvPr>
          <p:cNvPicPr>
            <a:picLocks noChangeAspect="1"/>
          </p:cNvPicPr>
          <p:nvPr/>
        </p:nvPicPr>
        <p:blipFill rotWithShape="1">
          <a:blip r:embed="rId2"/>
          <a:srcRect r="2648"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B7DB4BA7-1734-BC0A-E142-31E4166AA210}"/>
              </a:ext>
            </a:extLst>
          </p:cNvPr>
          <p:cNvSpPr txBox="1"/>
          <p:nvPr/>
        </p:nvSpPr>
        <p:spPr>
          <a:xfrm>
            <a:off x="302935" y="314375"/>
            <a:ext cx="3811860"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4:1</a:t>
            </a:r>
            <a:r>
              <a:rPr lang="en-US" sz="2800" b="0" i="0" u="none" strike="noStrike" baseline="0" dirty="0">
                <a:solidFill>
                  <a:schemeClr val="bg1"/>
                </a:solidFill>
                <a:latin typeface="Mangal" panose="02040503050203030202" pitchFamily="18" charset="0"/>
                <a:cs typeface="Mangal" panose="02040503050203030202" pitchFamily="18" charset="0"/>
              </a:rPr>
              <a:t>8,19</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20</a:t>
            </a:r>
            <a:r>
              <a:rPr lang="en-US" sz="4000" b="0" i="0">
                <a:solidFill>
                  <a:srgbClr val="121212"/>
                </a:solidFill>
                <a:effectLst/>
                <a:latin typeface="Inter" panose="020B0502030000000004" pitchFamily="34" charset="0"/>
              </a:rPr>
              <a:t>Then He rolled up the scroll, returned it to the attendant, and sat down. The eyes of everyone in the synagogue were fixed on Him,</a:t>
            </a:r>
            <a:endParaRPr lang="en-ZA" dirty="0"/>
          </a:p>
        </p:txBody>
      </p:sp>
      <p:sp>
        <p:nvSpPr>
          <p:cNvPr id="3" name="TextBox 2">
            <a:extLst>
              <a:ext uri="{FF2B5EF4-FFF2-40B4-BE49-F238E27FC236}">
                <a16:creationId xmlns:a16="http://schemas.microsoft.com/office/drawing/2014/main" id="{3412BCB4-7D00-2044-0A80-D813197A93C8}"/>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20</a:t>
            </a:r>
            <a:r>
              <a:rPr lang="hi-IN" sz="4000" b="0" i="0" dirty="0">
                <a:solidFill>
                  <a:srgbClr val="121212"/>
                </a:solidFill>
                <a:effectLst/>
                <a:latin typeface="Inter" panose="020B0502030000000004" pitchFamily="34" charset="0"/>
              </a:rPr>
              <a:t>तब उसने पुस्तक बन्द करके सेवक के हाथ में दे दी, और बैठ गया: और आराधनालय के सब लोगों की आँखें उस पर लगी थी।</a:t>
            </a:r>
            <a:endParaRPr lang="en-IN" sz="4000" dirty="0"/>
          </a:p>
        </p:txBody>
      </p:sp>
      <p:pic>
        <p:nvPicPr>
          <p:cNvPr id="12" name="Audio 11">
            <a:hlinkClick r:id="" action="ppaction://media"/>
            <a:extLst>
              <a:ext uri="{FF2B5EF4-FFF2-40B4-BE49-F238E27FC236}">
                <a16:creationId xmlns:a16="http://schemas.microsoft.com/office/drawing/2014/main" id="{02325B4B-6EA8-CA67-8662-318C90CD1FB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2629"/>
    </mc:Choice>
    <mc:Fallback xmlns="">
      <p:transition spd="slow" advTm="12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B6F401A-287B-4ED1-AE93-F05755FA7EFD}"/>
              </a:ext>
            </a:extLst>
          </p:cNvPr>
          <p:cNvPicPr>
            <a:picLocks noChangeAspect="1"/>
          </p:cNvPicPr>
          <p:nvPr/>
        </p:nvPicPr>
        <p:blipFill rotWithShape="1">
          <a:blip r:embed="rId2"/>
          <a:srcRect t="1860" b="55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3380A8EA-B6FB-DFC7-5B6A-D18F4396DC6E}"/>
              </a:ext>
            </a:extLst>
          </p:cNvPr>
          <p:cNvSpPr txBox="1"/>
          <p:nvPr/>
        </p:nvSpPr>
        <p:spPr>
          <a:xfrm>
            <a:off x="302935" y="314375"/>
            <a:ext cx="3811860"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4:</a:t>
            </a:r>
            <a:r>
              <a:rPr lang="en-US" sz="2800" b="0" i="0" u="none" strike="noStrike" baseline="0" dirty="0">
                <a:solidFill>
                  <a:schemeClr val="bg1"/>
                </a:solidFill>
                <a:latin typeface="Mangal" panose="02040503050203030202" pitchFamily="18" charset="0"/>
                <a:cs typeface="Mangal" panose="02040503050203030202" pitchFamily="18" charset="0"/>
              </a:rPr>
              <a:t>20</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21</a:t>
            </a:r>
            <a:r>
              <a:rPr lang="en-US" sz="4000" b="0" i="0">
                <a:solidFill>
                  <a:srgbClr val="121212"/>
                </a:solidFill>
                <a:effectLst/>
                <a:latin typeface="Inter" panose="020B0502030000000004" pitchFamily="34" charset="0"/>
              </a:rPr>
              <a:t>and He began by saying, “Today this Scripture is fulfilled in your hearing.”</a:t>
            </a:r>
            <a:endParaRPr lang="en-ZA" dirty="0"/>
          </a:p>
        </p:txBody>
      </p:sp>
      <p:sp>
        <p:nvSpPr>
          <p:cNvPr id="3" name="TextBox 2">
            <a:extLst>
              <a:ext uri="{FF2B5EF4-FFF2-40B4-BE49-F238E27FC236}">
                <a16:creationId xmlns:a16="http://schemas.microsoft.com/office/drawing/2014/main" id="{7C6B5AE0-5B7F-A548-2A48-971C2DA60462}"/>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21</a:t>
            </a:r>
            <a:r>
              <a:rPr lang="hi-IN" sz="4000" b="0" i="0" dirty="0">
                <a:solidFill>
                  <a:srgbClr val="121212"/>
                </a:solidFill>
                <a:effectLst/>
                <a:latin typeface="Inter" panose="020B0502030000000004" pitchFamily="34" charset="0"/>
              </a:rPr>
              <a:t>तब वह उनसे कहने लगा, “आज ही यह लेख तुम्हारे सामने पूरा हुआ है।”</a:t>
            </a:r>
            <a:endParaRPr lang="en-IN" sz="4000" dirty="0"/>
          </a:p>
        </p:txBody>
      </p:sp>
      <p:pic>
        <p:nvPicPr>
          <p:cNvPr id="6" name="Audio 5">
            <a:hlinkClick r:id="" action="ppaction://media"/>
            <a:extLst>
              <a:ext uri="{FF2B5EF4-FFF2-40B4-BE49-F238E27FC236}">
                <a16:creationId xmlns:a16="http://schemas.microsoft.com/office/drawing/2014/main" id="{1B68E7E2-888C-94DB-B240-206EA4DEA16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62025833"/>
      </p:ext>
    </p:extLst>
  </p:cSld>
  <p:clrMapOvr>
    <a:masterClrMapping/>
  </p:clrMapOvr>
  <mc:AlternateContent xmlns:mc="http://schemas.openxmlformats.org/markup-compatibility/2006" xmlns:p14="http://schemas.microsoft.com/office/powerpoint/2010/main">
    <mc:Choice Requires="p14">
      <p:transition spd="slow" p14:dur="2000" advTm="8272"/>
    </mc:Choice>
    <mc:Fallback xmlns="">
      <p:transition spd="slow" advTm="82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B6F401A-287B-4ED1-AE93-F05755FA7EFD}"/>
              </a:ext>
            </a:extLst>
          </p:cNvPr>
          <p:cNvPicPr>
            <a:picLocks noChangeAspect="1"/>
          </p:cNvPicPr>
          <p:nvPr/>
        </p:nvPicPr>
        <p:blipFill rotWithShape="1">
          <a:blip r:embed="rId2"/>
          <a:srcRect t="1860" b="55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12F4FC97-9241-5195-A701-48A5CF608ABC}"/>
              </a:ext>
            </a:extLst>
          </p:cNvPr>
          <p:cNvSpPr txBox="1"/>
          <p:nvPr/>
        </p:nvSpPr>
        <p:spPr>
          <a:xfrm>
            <a:off x="302935" y="314375"/>
            <a:ext cx="3811860"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4:</a:t>
            </a:r>
            <a:r>
              <a:rPr lang="en-US" sz="2800" b="0" i="0" u="none" strike="noStrike" baseline="0" dirty="0">
                <a:solidFill>
                  <a:schemeClr val="bg1"/>
                </a:solidFill>
                <a:latin typeface="Mangal" panose="02040503050203030202" pitchFamily="18" charset="0"/>
                <a:cs typeface="Mangal" panose="02040503050203030202" pitchFamily="18" charset="0"/>
              </a:rPr>
              <a:t>2</a:t>
            </a:r>
            <a:r>
              <a:rPr lang="hi-IN" sz="2800" b="0" i="0" u="none" strike="noStrike" baseline="0" dirty="0">
                <a:solidFill>
                  <a:schemeClr val="bg1"/>
                </a:solidFill>
                <a:latin typeface="Mangal" panose="02040503050203030202" pitchFamily="18" charset="0"/>
                <a:cs typeface="Mangal" panose="02040503050203030202" pitchFamily="18" charset="0"/>
              </a:rPr>
              <a:t>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78782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22</a:t>
            </a:r>
            <a:r>
              <a:rPr lang="en-US" sz="4000" b="0" i="0">
                <a:solidFill>
                  <a:srgbClr val="121212"/>
                </a:solidFill>
                <a:effectLst/>
                <a:latin typeface="Inter" panose="020B0502030000000004" pitchFamily="34" charset="0"/>
              </a:rPr>
              <a:t>All spoke well of Him and marveled at the gracious words that came from His lips. “Isn’t this the son of Joseph?” they asked.</a:t>
            </a:r>
            <a:endParaRPr lang="en-ZA" dirty="0"/>
          </a:p>
        </p:txBody>
      </p:sp>
      <p:sp>
        <p:nvSpPr>
          <p:cNvPr id="3" name="TextBox 2">
            <a:extLst>
              <a:ext uri="{FF2B5EF4-FFF2-40B4-BE49-F238E27FC236}">
                <a16:creationId xmlns:a16="http://schemas.microsoft.com/office/drawing/2014/main" id="{7ADBCFCB-751C-4F2A-2EF5-B20977EC9598}"/>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22</a:t>
            </a:r>
            <a:r>
              <a:rPr lang="hi-IN" sz="3600" b="0" i="0" dirty="0">
                <a:solidFill>
                  <a:srgbClr val="121212"/>
                </a:solidFill>
                <a:effectLst/>
                <a:latin typeface="Inter" panose="020B0502030000000004" pitchFamily="34" charset="0"/>
              </a:rPr>
              <a:t>और सब ने उसे सराहा, और जो अनुग्रह की बातें उसके मुँह से निकलती थीं, उनसे अचम्भित हुए; और कहने लगे, “क्या यह यूसुफ का पुत्र नहीं?”</a:t>
            </a:r>
            <a:endParaRPr lang="en-IN" sz="3600" dirty="0"/>
          </a:p>
        </p:txBody>
      </p:sp>
      <p:pic>
        <p:nvPicPr>
          <p:cNvPr id="18" name="Audio 17">
            <a:hlinkClick r:id="" action="ppaction://media"/>
            <a:extLst>
              <a:ext uri="{FF2B5EF4-FFF2-40B4-BE49-F238E27FC236}">
                <a16:creationId xmlns:a16="http://schemas.microsoft.com/office/drawing/2014/main" id="{E1EDC7EF-EA9F-A1DF-8F40-C78819ADA5A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4350"/>
    </mc:Choice>
    <mc:Fallback xmlns="">
      <p:transition spd="slow" advTm="14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2C58268-ADB2-5642-673B-5356C1AD2443}"/>
              </a:ext>
            </a:extLst>
          </p:cNvPr>
          <p:cNvPicPr>
            <a:picLocks noChangeAspect="1"/>
          </p:cNvPicPr>
          <p:nvPr/>
        </p:nvPicPr>
        <p:blipFill>
          <a:blip r:embed="rId2"/>
          <a:stretch>
            <a:fillRect/>
          </a:stretch>
        </p:blipFill>
        <p:spPr>
          <a:xfrm>
            <a:off x="-1747396" y="-1188720"/>
            <a:ext cx="13939395" cy="8046720"/>
          </a:xfrm>
          <a:prstGeom prst="rect">
            <a:avLst/>
          </a:prstGeom>
        </p:spPr>
      </p:pic>
      <p:sp>
        <p:nvSpPr>
          <p:cNvPr id="5" name="TextBox 4">
            <a:extLst>
              <a:ext uri="{FF2B5EF4-FFF2-40B4-BE49-F238E27FC236}">
                <a16:creationId xmlns:a16="http://schemas.microsoft.com/office/drawing/2014/main" id="{CC288455-2E22-1317-1FAD-2235B4E56359}"/>
              </a:ext>
            </a:extLst>
          </p:cNvPr>
          <p:cNvSpPr txBox="1"/>
          <p:nvPr/>
        </p:nvSpPr>
        <p:spPr>
          <a:xfrm>
            <a:off x="249384" y="198958"/>
            <a:ext cx="5975129" cy="2364130"/>
          </a:xfrm>
          <a:prstGeom prst="rect">
            <a:avLst/>
          </a:prstGeom>
          <a:noFill/>
        </p:spPr>
        <p:txBody>
          <a:bodyPr wrap="square" rtlCol="0">
            <a:noAutofit/>
          </a:bodyPr>
          <a:lstStyle/>
          <a:p>
            <a:pPr algn="l"/>
            <a:r>
              <a:rPr lang="hi-IN" sz="6000" b="0" i="0" u="none" strike="noStrike" baseline="0" dirty="0">
                <a:solidFill>
                  <a:schemeClr val="bg1"/>
                </a:solidFill>
                <a:latin typeface="TimesNewRomanPSMT"/>
              </a:rPr>
              <a:t>नाज़रेथ में यीशु - लूका 4:14-30</a:t>
            </a:r>
            <a:endParaRPr lang="en-ZA" dirty="0"/>
          </a:p>
        </p:txBody>
      </p:sp>
      <p:sp>
        <p:nvSpPr>
          <p:cNvPr id="2" name="TextBox 1">
            <a:extLst>
              <a:ext uri="{FF2B5EF4-FFF2-40B4-BE49-F238E27FC236}">
                <a16:creationId xmlns:a16="http://schemas.microsoft.com/office/drawing/2014/main" id="{22D5DEF9-0345-C4D2-96F9-691C707D7392}"/>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6762451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FC261FF-4667-AA51-D176-DEAECB6AD90D}"/>
              </a:ext>
            </a:extLst>
          </p:cNvPr>
          <p:cNvPicPr>
            <a:picLocks noChangeAspect="1"/>
          </p:cNvPicPr>
          <p:nvPr/>
        </p:nvPicPr>
        <p:blipFill>
          <a:blip r:embed="rId2"/>
          <a:stretch>
            <a:fillRect/>
          </a:stretch>
        </p:blipFill>
        <p:spPr>
          <a:xfrm>
            <a:off x="0" y="-217714"/>
            <a:ext cx="12583100" cy="7075714"/>
          </a:xfrm>
          <a:prstGeom prst="rect">
            <a:avLst/>
          </a:prstGeom>
        </p:spPr>
      </p:pic>
      <p:sp>
        <p:nvSpPr>
          <p:cNvPr id="5" name="TextBox 4">
            <a:extLst>
              <a:ext uri="{FF2B5EF4-FFF2-40B4-BE49-F238E27FC236}">
                <a16:creationId xmlns:a16="http://schemas.microsoft.com/office/drawing/2014/main" id="{A0119EBA-5C9D-5101-F638-7D59447C34AA}"/>
              </a:ext>
            </a:extLst>
          </p:cNvPr>
          <p:cNvSpPr txBox="1"/>
          <p:nvPr/>
        </p:nvSpPr>
        <p:spPr>
          <a:xfrm>
            <a:off x="302935" y="314375"/>
            <a:ext cx="3811860"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4:</a:t>
            </a:r>
            <a:r>
              <a:rPr lang="en-US" sz="2800" b="0" i="0" u="none" strike="noStrike" baseline="0" dirty="0">
                <a:solidFill>
                  <a:schemeClr val="bg1"/>
                </a:solidFill>
                <a:latin typeface="Mangal" panose="02040503050203030202" pitchFamily="18" charset="0"/>
                <a:cs typeface="Mangal" panose="02040503050203030202" pitchFamily="18" charset="0"/>
              </a:rPr>
              <a:t>22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23</a:t>
            </a:r>
            <a:r>
              <a:rPr lang="en-US" sz="3600" b="0" i="0">
                <a:solidFill>
                  <a:srgbClr val="121212"/>
                </a:solidFill>
                <a:effectLst/>
                <a:latin typeface="Inter" panose="020B0502030000000004" pitchFamily="34" charset="0"/>
              </a:rPr>
              <a:t>Jesus said to them, “Surely you will quote this proverb to Me: ‘Physician, heal yourself! Do here in Your hometown what we have heard that You did in Capernaum.’”</a:t>
            </a:r>
            <a:endParaRPr lang="en-ZA" sz="3600" dirty="0"/>
          </a:p>
        </p:txBody>
      </p:sp>
      <p:sp>
        <p:nvSpPr>
          <p:cNvPr id="3" name="TextBox 2">
            <a:extLst>
              <a:ext uri="{FF2B5EF4-FFF2-40B4-BE49-F238E27FC236}">
                <a16:creationId xmlns:a16="http://schemas.microsoft.com/office/drawing/2014/main" id="{844332C0-9E1B-29DD-DEF6-7A078161B87C}"/>
              </a:ext>
            </a:extLst>
          </p:cNvPr>
          <p:cNvSpPr txBox="1"/>
          <p:nvPr/>
        </p:nvSpPr>
        <p:spPr>
          <a:xfrm>
            <a:off x="6096000" y="166254"/>
            <a:ext cx="6096000" cy="6558101"/>
          </a:xfrm>
          <a:prstGeom prst="rect">
            <a:avLst/>
          </a:prstGeom>
          <a:noFill/>
        </p:spPr>
        <p:txBody>
          <a:bodyPr wrap="square" rtlCol="0">
            <a:noAutofit/>
          </a:bodyPr>
          <a:lstStyle/>
          <a:p>
            <a:r>
              <a:rPr lang="hi-IN" sz="3400" b="0" i="0" dirty="0">
                <a:solidFill>
                  <a:srgbClr val="777A7B"/>
                </a:solidFill>
                <a:effectLst/>
                <a:latin typeface="Inter" panose="020B0502030000000004" pitchFamily="34" charset="0"/>
              </a:rPr>
              <a:t>23</a:t>
            </a:r>
            <a:r>
              <a:rPr lang="hi-IN" sz="3400" b="0" i="0" dirty="0">
                <a:solidFill>
                  <a:srgbClr val="121212"/>
                </a:solidFill>
                <a:effectLst/>
                <a:latin typeface="Inter" panose="020B0502030000000004" pitchFamily="34" charset="0"/>
              </a:rPr>
              <a:t>उसने उनसे कहा, “तुम मुझ पर यह कहावत अवश्य कहोगे, ‘कि हे वैद्य, अपने आपको अच्छा कर! जो कुछ हमने सुना है कि कफरनहूम में तूने किया है उसे यहाँ अपने देश में भी कर।’”</a:t>
            </a:r>
            <a:endParaRPr lang="en-IN" sz="3400" dirty="0"/>
          </a:p>
        </p:txBody>
      </p:sp>
      <p:pic>
        <p:nvPicPr>
          <p:cNvPr id="16" name="Audio 15">
            <a:hlinkClick r:id="" action="ppaction://media"/>
            <a:extLst>
              <a:ext uri="{FF2B5EF4-FFF2-40B4-BE49-F238E27FC236}">
                <a16:creationId xmlns:a16="http://schemas.microsoft.com/office/drawing/2014/main" id="{39CF8AB5-916B-84B9-C1EB-8222B911E64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15999"/>
    </mc:Choice>
    <mc:Fallback xmlns="">
      <p:transition spd="slow" advTm="15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243360F-483E-F107-A02B-9AEFC9ED4964}"/>
              </a:ext>
            </a:extLst>
          </p:cNvPr>
          <p:cNvPicPr>
            <a:picLocks noChangeAspect="1"/>
          </p:cNvPicPr>
          <p:nvPr/>
        </p:nvPicPr>
        <p:blipFill rotWithShape="1">
          <a:blip r:embed="rId2"/>
          <a:srcRect l="871"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500000F8-2E9E-35EC-9415-35CCBEEE2AA6}"/>
              </a:ext>
            </a:extLst>
          </p:cNvPr>
          <p:cNvSpPr txBox="1"/>
          <p:nvPr/>
        </p:nvSpPr>
        <p:spPr>
          <a:xfrm>
            <a:off x="302935" y="314375"/>
            <a:ext cx="3811860"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4:</a:t>
            </a:r>
            <a:r>
              <a:rPr lang="en-US" sz="2800" b="0" i="0" u="none" strike="noStrike" baseline="0" dirty="0">
                <a:solidFill>
                  <a:schemeClr val="bg1"/>
                </a:solidFill>
                <a:latin typeface="Mangal" panose="02040503050203030202" pitchFamily="18" charset="0"/>
                <a:cs typeface="Mangal" panose="02040503050203030202" pitchFamily="18" charset="0"/>
              </a:rPr>
              <a:t>23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4930273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24</a:t>
            </a:r>
            <a:r>
              <a:rPr lang="en-US" sz="4000" b="0" i="0">
                <a:solidFill>
                  <a:srgbClr val="121212"/>
                </a:solidFill>
                <a:effectLst/>
                <a:latin typeface="Inter" panose="020B0502030000000004" pitchFamily="34" charset="0"/>
              </a:rPr>
              <a:t>Then He added, “Truly I tell you, no prophet is accepted in his hometown.</a:t>
            </a:r>
            <a:endParaRPr lang="en-ZA" sz="4000" dirty="0"/>
          </a:p>
        </p:txBody>
      </p:sp>
      <p:sp>
        <p:nvSpPr>
          <p:cNvPr id="3" name="TextBox 2">
            <a:extLst>
              <a:ext uri="{FF2B5EF4-FFF2-40B4-BE49-F238E27FC236}">
                <a16:creationId xmlns:a16="http://schemas.microsoft.com/office/drawing/2014/main" id="{D6B02E92-AB15-400C-34E5-CE7B74EFC7E5}"/>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24</a:t>
            </a:r>
            <a:r>
              <a:rPr lang="hi-IN" sz="3600" b="0" i="0" dirty="0">
                <a:solidFill>
                  <a:srgbClr val="121212"/>
                </a:solidFill>
                <a:effectLst/>
                <a:latin typeface="Inter" panose="020B0502030000000004" pitchFamily="34" charset="0"/>
              </a:rPr>
              <a:t>और उसने कहा, “मैं तुम से सच कहता हूँ, कोई भविष्यद्वक्ता अपने देश में मान-सम्मान नहीं पाता।</a:t>
            </a:r>
            <a:endParaRPr lang="en-IN" sz="3600" dirty="0"/>
          </a:p>
        </p:txBody>
      </p:sp>
      <p:pic>
        <p:nvPicPr>
          <p:cNvPr id="11" name="Audio 10">
            <a:hlinkClick r:id="" action="ppaction://media"/>
            <a:extLst>
              <a:ext uri="{FF2B5EF4-FFF2-40B4-BE49-F238E27FC236}">
                <a16:creationId xmlns:a16="http://schemas.microsoft.com/office/drawing/2014/main" id="{28FDB68C-6EC4-7A13-9BA1-F4304373779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97307430"/>
      </p:ext>
    </p:extLst>
  </p:cSld>
  <p:clrMapOvr>
    <a:masterClrMapping/>
  </p:clrMapOvr>
  <mc:AlternateContent xmlns:mc="http://schemas.openxmlformats.org/markup-compatibility/2006" xmlns:p14="http://schemas.microsoft.com/office/powerpoint/2010/main">
    <mc:Choice Requires="p14">
      <p:transition spd="slow" p14:dur="2000" advTm="8670"/>
    </mc:Choice>
    <mc:Fallback xmlns="">
      <p:transition spd="slow" advTm="8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243360F-483E-F107-A02B-9AEFC9ED4964}"/>
              </a:ext>
            </a:extLst>
          </p:cNvPr>
          <p:cNvPicPr>
            <a:picLocks noChangeAspect="1"/>
          </p:cNvPicPr>
          <p:nvPr/>
        </p:nvPicPr>
        <p:blipFill rotWithShape="1">
          <a:blip r:embed="rId2"/>
          <a:srcRect l="871"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6DCCA4FA-BD33-212F-6C3B-959C12251713}"/>
              </a:ext>
            </a:extLst>
          </p:cNvPr>
          <p:cNvSpPr txBox="1"/>
          <p:nvPr/>
        </p:nvSpPr>
        <p:spPr>
          <a:xfrm>
            <a:off x="302935" y="314375"/>
            <a:ext cx="3811860"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4:</a:t>
            </a:r>
            <a:r>
              <a:rPr lang="en-US" sz="2800" b="0" i="0" u="none" strike="noStrike" baseline="0" dirty="0">
                <a:solidFill>
                  <a:schemeClr val="bg1"/>
                </a:solidFill>
                <a:latin typeface="Mangal" panose="02040503050203030202" pitchFamily="18" charset="0"/>
                <a:cs typeface="Mangal" panose="02040503050203030202" pitchFamily="18" charset="0"/>
              </a:rPr>
              <a:t>24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800" b="0" i="0">
                <a:solidFill>
                  <a:srgbClr val="777A7B"/>
                </a:solidFill>
                <a:effectLst/>
                <a:latin typeface="Inter" panose="020B0502030000000004" pitchFamily="34" charset="0"/>
              </a:rPr>
              <a:t>28</a:t>
            </a:r>
            <a:r>
              <a:rPr lang="en-US" sz="3800" b="0" i="0">
                <a:solidFill>
                  <a:srgbClr val="121212"/>
                </a:solidFill>
                <a:effectLst/>
                <a:latin typeface="Inter" panose="020B0502030000000004" pitchFamily="34" charset="0"/>
              </a:rPr>
              <a:t>On hearing this, all the people in the synagogue were enraged. </a:t>
            </a:r>
            <a:r>
              <a:rPr lang="en-US" sz="3800" b="0" i="0">
                <a:solidFill>
                  <a:srgbClr val="777A7B"/>
                </a:solidFill>
                <a:effectLst/>
                <a:latin typeface="Inter" panose="020B0502030000000004" pitchFamily="34" charset="0"/>
              </a:rPr>
              <a:t>29</a:t>
            </a:r>
            <a:r>
              <a:rPr lang="en-US" sz="3800" b="0" i="0">
                <a:solidFill>
                  <a:srgbClr val="121212"/>
                </a:solidFill>
                <a:effectLst/>
                <a:latin typeface="Inter" panose="020B0502030000000004" pitchFamily="34" charset="0"/>
              </a:rPr>
              <a:t>They got up, drove Him out of the town, and led Him to the brow of the hill on which the town was built, in order to throw Him over the cliff.</a:t>
            </a:r>
            <a:endParaRPr lang="en-ZA" sz="3800" dirty="0"/>
          </a:p>
        </p:txBody>
      </p:sp>
      <p:sp>
        <p:nvSpPr>
          <p:cNvPr id="3" name="TextBox 2">
            <a:extLst>
              <a:ext uri="{FF2B5EF4-FFF2-40B4-BE49-F238E27FC236}">
                <a16:creationId xmlns:a16="http://schemas.microsoft.com/office/drawing/2014/main" id="{C69DCDF4-DC9B-789D-E56A-81F92877F969}"/>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28</a:t>
            </a:r>
            <a:r>
              <a:rPr lang="hi-IN" sz="3600" b="0" i="0" dirty="0">
                <a:solidFill>
                  <a:srgbClr val="121212"/>
                </a:solidFill>
                <a:effectLst/>
                <a:latin typeface="Inter" panose="020B0502030000000004" pitchFamily="34" charset="0"/>
              </a:rPr>
              <a:t>ये बातें सुनते ही जितने आराधनालय में थे, सब क्रोध से भर गए। </a:t>
            </a:r>
            <a:r>
              <a:rPr lang="hi-IN" sz="3600" b="0" i="0" dirty="0">
                <a:solidFill>
                  <a:srgbClr val="777A7B"/>
                </a:solidFill>
                <a:effectLst/>
                <a:latin typeface="Inter" panose="020B0502030000000004" pitchFamily="34" charset="0"/>
              </a:rPr>
              <a:t>29</a:t>
            </a:r>
            <a:r>
              <a:rPr lang="hi-IN" sz="3600" b="0" i="0" dirty="0">
                <a:solidFill>
                  <a:srgbClr val="121212"/>
                </a:solidFill>
                <a:effectLst/>
                <a:latin typeface="Inter" panose="020B0502030000000004" pitchFamily="34" charset="0"/>
              </a:rPr>
              <a:t>और उठकर उसे नगर से बाहर निकाला, और जिस पहाड़ पर उनका नगर बसा हुआ था, उसकी चोटी पर ले चले, कि उसे वहाँ से नीचे गिरा दें। </a:t>
            </a:r>
            <a:endParaRPr lang="en-IN" sz="3600" dirty="0"/>
          </a:p>
        </p:txBody>
      </p:sp>
      <p:pic>
        <p:nvPicPr>
          <p:cNvPr id="24" name="Audio 23">
            <a:hlinkClick r:id="" action="ppaction://media"/>
            <a:extLst>
              <a:ext uri="{FF2B5EF4-FFF2-40B4-BE49-F238E27FC236}">
                <a16:creationId xmlns:a16="http://schemas.microsoft.com/office/drawing/2014/main" id="{205E09E6-4D85-DA9F-6EC0-C9A7B5BF9FC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82327576"/>
      </p:ext>
    </p:extLst>
  </p:cSld>
  <p:clrMapOvr>
    <a:masterClrMapping/>
  </p:clrMapOvr>
  <mc:AlternateContent xmlns:mc="http://schemas.openxmlformats.org/markup-compatibility/2006" xmlns:p14="http://schemas.microsoft.com/office/powerpoint/2010/main">
    <mc:Choice Requires="p14">
      <p:transition spd="slow" p14:dur="2000" advTm="23154"/>
    </mc:Choice>
    <mc:Fallback xmlns="">
      <p:transition spd="slow" advTm="23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AB42B1DD-E302-4EAB-04B1-23D0A7587D74}"/>
              </a:ext>
            </a:extLst>
          </p:cNvPr>
          <p:cNvPicPr>
            <a:picLocks noChangeAspect="1"/>
          </p:cNvPicPr>
          <p:nvPr/>
        </p:nvPicPr>
        <p:blipFill rotWithShape="1">
          <a:blip r:embed="rId2"/>
          <a:srcRect t="3864"/>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F149BC32-9844-3FF1-BE57-D28952C7B8C3}"/>
              </a:ext>
            </a:extLst>
          </p:cNvPr>
          <p:cNvSpPr txBox="1"/>
          <p:nvPr/>
        </p:nvSpPr>
        <p:spPr>
          <a:xfrm>
            <a:off x="302935" y="314375"/>
            <a:ext cx="3811860"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4:</a:t>
            </a:r>
            <a:r>
              <a:rPr lang="en-US" sz="2800" b="0" i="0" u="none" strike="noStrike" baseline="0" dirty="0">
                <a:solidFill>
                  <a:schemeClr val="bg1"/>
                </a:solidFill>
                <a:latin typeface="Mangal" panose="02040503050203030202" pitchFamily="18" charset="0"/>
                <a:cs typeface="Mangal" panose="02040503050203030202" pitchFamily="18" charset="0"/>
              </a:rPr>
              <a:t>28,29</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714680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30</a:t>
            </a:r>
            <a:r>
              <a:rPr lang="en-US" sz="4000" b="0" i="0">
                <a:solidFill>
                  <a:srgbClr val="121212"/>
                </a:solidFill>
                <a:effectLst/>
                <a:latin typeface="Inter" panose="020B0502030000000004" pitchFamily="34" charset="0"/>
              </a:rPr>
              <a:t>But Jesus passed through the crowd and went on His way.</a:t>
            </a:r>
            <a:endParaRPr lang="en-ZA" dirty="0"/>
          </a:p>
        </p:txBody>
      </p:sp>
      <p:sp>
        <p:nvSpPr>
          <p:cNvPr id="3" name="TextBox 2">
            <a:extLst>
              <a:ext uri="{FF2B5EF4-FFF2-40B4-BE49-F238E27FC236}">
                <a16:creationId xmlns:a16="http://schemas.microsoft.com/office/drawing/2014/main" id="{63853B84-104D-BE5B-A28F-7814159F5283}"/>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30</a:t>
            </a:r>
            <a:r>
              <a:rPr lang="hi-IN" sz="4000" b="0" i="0" dirty="0">
                <a:solidFill>
                  <a:srgbClr val="121212"/>
                </a:solidFill>
                <a:effectLst/>
                <a:latin typeface="Inter" panose="020B0502030000000004" pitchFamily="34" charset="0"/>
              </a:rPr>
              <a:t>पर वह उनके बीच में से निकलकर चला गया।</a:t>
            </a:r>
            <a:endParaRPr lang="en-IN" sz="4000" dirty="0"/>
          </a:p>
        </p:txBody>
      </p:sp>
      <p:pic>
        <p:nvPicPr>
          <p:cNvPr id="11" name="Audio 10">
            <a:hlinkClick r:id="" action="ppaction://media"/>
            <a:extLst>
              <a:ext uri="{FF2B5EF4-FFF2-40B4-BE49-F238E27FC236}">
                <a16:creationId xmlns:a16="http://schemas.microsoft.com/office/drawing/2014/main" id="{496CB25F-E001-BFB3-874F-C8D5CBD3B17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94174290"/>
      </p:ext>
    </p:extLst>
  </p:cSld>
  <p:clrMapOvr>
    <a:masterClrMapping/>
  </p:clrMapOvr>
  <mc:AlternateContent xmlns:mc="http://schemas.openxmlformats.org/markup-compatibility/2006" xmlns:p14="http://schemas.microsoft.com/office/powerpoint/2010/main">
    <mc:Choice Requires="p14">
      <p:transition spd="slow" p14:dur="2000" advTm="4649"/>
    </mc:Choice>
    <mc:Fallback xmlns="">
      <p:transition spd="slow" advTm="4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B200F0B-1961-2645-65E9-3FE947C08631}"/>
              </a:ext>
            </a:extLst>
          </p:cNvPr>
          <p:cNvPicPr>
            <a:picLocks noChangeAspect="1"/>
          </p:cNvPicPr>
          <p:nvPr/>
        </p:nvPicPr>
        <p:blipFill rotWithShape="1">
          <a:blip r:embed="rId2"/>
          <a:srcRect r="3094"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4143E808-8826-9F35-02D6-FBBD2AFAF6BE}"/>
              </a:ext>
            </a:extLst>
          </p:cNvPr>
          <p:cNvSpPr txBox="1"/>
          <p:nvPr/>
        </p:nvSpPr>
        <p:spPr>
          <a:xfrm>
            <a:off x="302935" y="314375"/>
            <a:ext cx="3811860"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4:</a:t>
            </a:r>
            <a:r>
              <a:rPr lang="en-US" sz="2800" b="0" i="0" u="none" strike="noStrike" baseline="0" dirty="0">
                <a:solidFill>
                  <a:schemeClr val="bg1"/>
                </a:solidFill>
                <a:latin typeface="Mangal" panose="02040503050203030202" pitchFamily="18" charset="0"/>
                <a:cs typeface="Mangal" panose="02040503050203030202" pitchFamily="18" charset="0"/>
              </a:rPr>
              <a:t>30</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81074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5400" b="0" i="0" u="none" strike="noStrike" baseline="0" dirty="0">
                <a:latin typeface="TimesNewRomanPSMT"/>
              </a:rPr>
              <a:t>Jesus in Nazareth - Luke 4:14-30</a:t>
            </a:r>
            <a:endParaRPr lang="en-IN" sz="5400" dirty="0"/>
          </a:p>
        </p:txBody>
      </p:sp>
      <p:sp>
        <p:nvSpPr>
          <p:cNvPr id="2" name="TextBox 1">
            <a:extLst>
              <a:ext uri="{FF2B5EF4-FFF2-40B4-BE49-F238E27FC236}">
                <a16:creationId xmlns:a16="http://schemas.microsoft.com/office/drawing/2014/main" id="{AE39B4D9-00B5-14C1-1E26-359F9ED6227F}"/>
              </a:ext>
            </a:extLst>
          </p:cNvPr>
          <p:cNvSpPr txBox="1"/>
          <p:nvPr/>
        </p:nvSpPr>
        <p:spPr>
          <a:xfrm>
            <a:off x="6096000" y="166254"/>
            <a:ext cx="6096000" cy="6558101"/>
          </a:xfrm>
          <a:prstGeom prst="rect">
            <a:avLst/>
          </a:prstGeom>
          <a:noFill/>
        </p:spPr>
        <p:txBody>
          <a:bodyPr wrap="square" rtlCol="0">
            <a:noAutofit/>
          </a:bodyPr>
          <a:lstStyle/>
          <a:p>
            <a:r>
              <a:rPr lang="hi-IN" sz="5400" dirty="0"/>
              <a:t>नाज़रेथ में यीशु - लूका 4:14-30</a:t>
            </a:r>
            <a:endParaRPr lang="en-IN" sz="5400" dirty="0"/>
          </a:p>
        </p:txBody>
      </p:sp>
      <p:pic>
        <p:nvPicPr>
          <p:cNvPr id="10" name="Audio 9">
            <a:hlinkClick r:id="" action="ppaction://media"/>
            <a:extLst>
              <a:ext uri="{FF2B5EF4-FFF2-40B4-BE49-F238E27FC236}">
                <a16:creationId xmlns:a16="http://schemas.microsoft.com/office/drawing/2014/main" id="{5B2A5678-22DE-AE2B-A998-E68CB8C8236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2251"/>
    </mc:Choice>
    <mc:Fallback xmlns="">
      <p:transition spd="slow" advTm="2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2C58268-ADB2-5642-673B-5356C1AD2443}"/>
              </a:ext>
            </a:extLst>
          </p:cNvPr>
          <p:cNvPicPr>
            <a:picLocks noChangeAspect="1"/>
          </p:cNvPicPr>
          <p:nvPr/>
        </p:nvPicPr>
        <p:blipFill>
          <a:blip r:embed="rId2"/>
          <a:stretch>
            <a:fillRect/>
          </a:stretch>
        </p:blipFill>
        <p:spPr>
          <a:xfrm>
            <a:off x="-1747396" y="-1188720"/>
            <a:ext cx="13939395" cy="8046720"/>
          </a:xfrm>
          <a:prstGeom prst="rect">
            <a:avLst/>
          </a:prstGeom>
        </p:spPr>
      </p:pic>
      <p:sp>
        <p:nvSpPr>
          <p:cNvPr id="5" name="TextBox 4">
            <a:extLst>
              <a:ext uri="{FF2B5EF4-FFF2-40B4-BE49-F238E27FC236}">
                <a16:creationId xmlns:a16="http://schemas.microsoft.com/office/drawing/2014/main" id="{C65100AC-98C0-5411-60AC-970A6B681658}"/>
              </a:ext>
            </a:extLst>
          </p:cNvPr>
          <p:cNvSpPr txBox="1"/>
          <p:nvPr/>
        </p:nvSpPr>
        <p:spPr>
          <a:xfrm>
            <a:off x="249384" y="198958"/>
            <a:ext cx="5975129" cy="2364130"/>
          </a:xfrm>
          <a:prstGeom prst="rect">
            <a:avLst/>
          </a:prstGeom>
          <a:noFill/>
        </p:spPr>
        <p:txBody>
          <a:bodyPr wrap="square" rtlCol="0">
            <a:noAutofit/>
          </a:bodyPr>
          <a:lstStyle/>
          <a:p>
            <a:pPr algn="l"/>
            <a:r>
              <a:rPr lang="hi-IN" sz="6000" b="0" i="0" u="none" strike="noStrike" baseline="0" dirty="0">
                <a:solidFill>
                  <a:schemeClr val="bg1"/>
                </a:solidFill>
                <a:latin typeface="TimesNewRomanPSMT"/>
              </a:rPr>
              <a:t>नाज़रेथ में यीशु - लूका 4:14-30</a:t>
            </a:r>
            <a:endParaRPr lang="en-ZA" dirty="0"/>
          </a:p>
        </p:txBody>
      </p:sp>
    </p:spTree>
    <p:extLst>
      <p:ext uri="{BB962C8B-B14F-4D97-AF65-F5344CB8AC3E}">
        <p14:creationId xmlns:p14="http://schemas.microsoft.com/office/powerpoint/2010/main" val="7223919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800" b="0" i="0" dirty="0">
                <a:solidFill>
                  <a:srgbClr val="777A7B"/>
                </a:solidFill>
                <a:effectLst/>
                <a:latin typeface="Inter" panose="020B0502030000000004" pitchFamily="34" charset="0"/>
              </a:rPr>
              <a:t>14</a:t>
            </a:r>
            <a:r>
              <a:rPr lang="en-US" sz="3800" b="0" i="0" dirty="0">
                <a:solidFill>
                  <a:srgbClr val="121212"/>
                </a:solidFill>
                <a:effectLst/>
                <a:latin typeface="Inter" panose="020B0502030000000004" pitchFamily="34" charset="0"/>
              </a:rPr>
              <a:t>Jesus returned to Galilee in the power of the Spirit, and the news about Him spread throughout the surrounding region.</a:t>
            </a:r>
          </a:p>
          <a:p>
            <a:r>
              <a:rPr lang="en-US" sz="3800" b="0" i="0" dirty="0">
                <a:solidFill>
                  <a:srgbClr val="777A7B"/>
                </a:solidFill>
                <a:effectLst/>
                <a:latin typeface="Inter" panose="020B0502030000000004" pitchFamily="34" charset="0"/>
              </a:rPr>
              <a:t>15</a:t>
            </a:r>
            <a:r>
              <a:rPr lang="en-US" sz="3800" b="0" i="0" dirty="0">
                <a:solidFill>
                  <a:srgbClr val="121212"/>
                </a:solidFill>
                <a:effectLst/>
                <a:latin typeface="Inter" panose="020B0502030000000004" pitchFamily="34" charset="0"/>
              </a:rPr>
              <a:t>He taught in their synagogues and was glorified by everyone.</a:t>
            </a:r>
            <a:endParaRPr lang="en-ZA" sz="3800" dirty="0"/>
          </a:p>
        </p:txBody>
      </p:sp>
      <p:sp>
        <p:nvSpPr>
          <p:cNvPr id="2" name="TextBox 1">
            <a:extLst>
              <a:ext uri="{FF2B5EF4-FFF2-40B4-BE49-F238E27FC236}">
                <a16:creationId xmlns:a16="http://schemas.microsoft.com/office/drawing/2014/main" id="{0401FEE8-BEC8-6A0B-C997-872690EA05C9}"/>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14</a:t>
            </a:r>
            <a:r>
              <a:rPr lang="hi-IN" sz="3600" b="0" i="0" dirty="0">
                <a:solidFill>
                  <a:srgbClr val="121212"/>
                </a:solidFill>
                <a:effectLst/>
                <a:latin typeface="Inter" panose="020B0502030000000004" pitchFamily="34" charset="0"/>
              </a:rPr>
              <a:t> फिर यीशु पवित्र आत्मा की सामर्थ्य से भरा हुआ, गलील को लौटा, और उसकी चर्चा आस-पास के सारे देश में फैल गई। </a:t>
            </a:r>
            <a:r>
              <a:rPr lang="hi-IN" sz="3600" b="0" i="0" dirty="0">
                <a:solidFill>
                  <a:schemeClr val="bg1">
                    <a:lumMod val="50000"/>
                  </a:schemeClr>
                </a:solidFill>
                <a:effectLst/>
                <a:latin typeface="Inter" panose="020B0502030000000004" pitchFamily="34" charset="0"/>
              </a:rPr>
              <a:t>15</a:t>
            </a:r>
            <a:r>
              <a:rPr lang="hi-IN" sz="3600" b="0" i="0" dirty="0">
                <a:solidFill>
                  <a:srgbClr val="121212"/>
                </a:solidFill>
                <a:effectLst/>
                <a:latin typeface="Inter" panose="020B0502030000000004" pitchFamily="34" charset="0"/>
              </a:rPr>
              <a:t> और वह उन ही आराधनालयों में उपदेश करता रहा, और सब उसकी बड़ाई करते थे।</a:t>
            </a:r>
            <a:endParaRPr lang="en-IN" sz="3600" dirty="0"/>
          </a:p>
        </p:txBody>
      </p:sp>
      <p:pic>
        <p:nvPicPr>
          <p:cNvPr id="23" name="Audio 22">
            <a:hlinkClick r:id="" action="ppaction://media"/>
            <a:extLst>
              <a:ext uri="{FF2B5EF4-FFF2-40B4-BE49-F238E27FC236}">
                <a16:creationId xmlns:a16="http://schemas.microsoft.com/office/drawing/2014/main" id="{671A9929-D6DD-EFA3-7321-AA83D908798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9416"/>
    </mc:Choice>
    <mc:Fallback xmlns="">
      <p:transition spd="slow" advTm="19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382BB60-7D3C-EF7C-75D7-F52F6653C0F5}"/>
              </a:ext>
            </a:extLst>
          </p:cNvPr>
          <p:cNvPicPr>
            <a:picLocks noChangeAspect="1"/>
          </p:cNvPicPr>
          <p:nvPr/>
        </p:nvPicPr>
        <p:blipFill rotWithShape="1">
          <a:blip r:embed="rId2"/>
          <a:srcRect t="780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35667B1B-3270-F5D8-5E84-BE3DA83B72EA}"/>
              </a:ext>
            </a:extLst>
          </p:cNvPr>
          <p:cNvSpPr txBox="1"/>
          <p:nvPr/>
        </p:nvSpPr>
        <p:spPr>
          <a:xfrm>
            <a:off x="302935" y="314375"/>
            <a:ext cx="3811860" cy="646331"/>
          </a:xfrm>
          <a:prstGeom prst="rect">
            <a:avLst/>
          </a:prstGeom>
          <a:noFill/>
        </p:spPr>
        <p:txBody>
          <a:bodyPr wrap="square" rtlCol="0">
            <a:spAutoFit/>
          </a:bodyPr>
          <a:lstStyle/>
          <a:p>
            <a:r>
              <a:rPr lang="hi-IN" sz="3600" b="0" i="0" u="none" strike="noStrike" baseline="0" dirty="0">
                <a:solidFill>
                  <a:schemeClr val="bg1"/>
                </a:solidFill>
                <a:latin typeface="TimesNewRomanPSMT"/>
              </a:rPr>
              <a:t>लूका</a:t>
            </a:r>
            <a:r>
              <a:rPr lang="hi-IN" sz="2800" b="0" i="0" u="none" strike="noStrike" baseline="0" dirty="0">
                <a:solidFill>
                  <a:schemeClr val="bg1"/>
                </a:solidFill>
                <a:latin typeface="TimesNewRomanPSMT"/>
              </a:rPr>
              <a:t> 4:14,15</a:t>
            </a:r>
            <a:endParaRPr lang="bo-CN" sz="28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59221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16</a:t>
            </a:r>
            <a:r>
              <a:rPr lang="en-US" sz="4000" b="0" i="0">
                <a:solidFill>
                  <a:srgbClr val="121212"/>
                </a:solidFill>
                <a:effectLst/>
                <a:latin typeface="Inter" panose="020B0502030000000004" pitchFamily="34" charset="0"/>
              </a:rPr>
              <a:t>Then Jesus came to Nazareth, where He had been brought up. As was His custom, He entered the synagogue on the Sabbath. And when He stood up to read,</a:t>
            </a:r>
            <a:endParaRPr lang="en-ZA" sz="1600" dirty="0"/>
          </a:p>
        </p:txBody>
      </p:sp>
      <p:sp>
        <p:nvSpPr>
          <p:cNvPr id="3" name="TextBox 2">
            <a:extLst>
              <a:ext uri="{FF2B5EF4-FFF2-40B4-BE49-F238E27FC236}">
                <a16:creationId xmlns:a16="http://schemas.microsoft.com/office/drawing/2014/main" id="{60E2F8D1-898A-6CA6-69D0-377F7F4B4AFC}"/>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16</a:t>
            </a:r>
            <a:r>
              <a:rPr lang="hi-IN" sz="4000" b="0" i="0" dirty="0">
                <a:solidFill>
                  <a:srgbClr val="121212"/>
                </a:solidFill>
                <a:effectLst/>
                <a:latin typeface="Inter" panose="020B0502030000000004" pitchFamily="34" charset="0"/>
              </a:rPr>
              <a:t>और वह नासरत में आया; जहाँ उसका पालन-पोषण हुआ था; और अपनी रीति के अनुसार सब्त के दिन आराधनालय में जाकर पढ़ने के लिये खड़ा हुआ।</a:t>
            </a:r>
            <a:endParaRPr lang="en-IN" sz="4000" dirty="0"/>
          </a:p>
        </p:txBody>
      </p:sp>
      <p:pic>
        <p:nvPicPr>
          <p:cNvPr id="10" name="Audio 9">
            <a:hlinkClick r:id="" action="ppaction://media"/>
            <a:extLst>
              <a:ext uri="{FF2B5EF4-FFF2-40B4-BE49-F238E27FC236}">
                <a16:creationId xmlns:a16="http://schemas.microsoft.com/office/drawing/2014/main" id="{F5A9BEEC-3F9C-3E89-4052-A3D88457A59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3792"/>
    </mc:Choice>
    <mc:Fallback xmlns="">
      <p:transition spd="slow" advTm="13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43224DA-C0E6-77BF-FF67-48023FA2B6EF}"/>
              </a:ext>
            </a:extLst>
          </p:cNvPr>
          <p:cNvPicPr>
            <a:picLocks noChangeAspect="1"/>
          </p:cNvPicPr>
          <p:nvPr/>
        </p:nvPicPr>
        <p:blipFill rotWithShape="1">
          <a:blip r:embed="rId2"/>
          <a:srcRect t="1073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FFB37123-3C80-422B-2D29-E1B7960806A4}"/>
              </a:ext>
            </a:extLst>
          </p:cNvPr>
          <p:cNvSpPr txBox="1"/>
          <p:nvPr/>
        </p:nvSpPr>
        <p:spPr>
          <a:xfrm>
            <a:off x="302935" y="314375"/>
            <a:ext cx="3811860"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4:1</a:t>
            </a:r>
            <a:r>
              <a:rPr lang="en-US" sz="2800" b="0" i="0" u="none" strike="noStrike" baseline="0" dirty="0">
                <a:solidFill>
                  <a:schemeClr val="bg1"/>
                </a:solidFill>
                <a:latin typeface="Mangal" panose="02040503050203030202" pitchFamily="18" charset="0"/>
                <a:cs typeface="Mangal" panose="02040503050203030202" pitchFamily="18" charset="0"/>
              </a:rPr>
              <a:t>6</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0086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17</a:t>
            </a:r>
            <a:r>
              <a:rPr lang="en-US" sz="4000" b="0" i="0">
                <a:solidFill>
                  <a:srgbClr val="121212"/>
                </a:solidFill>
                <a:effectLst/>
                <a:latin typeface="Inter" panose="020B0502030000000004" pitchFamily="34" charset="0"/>
              </a:rPr>
              <a:t>the scroll of the prophet Isaiah was handed to Him. Unrolling it, He found the place where it was written:</a:t>
            </a:r>
            <a:endParaRPr lang="en-ZA" sz="1600" dirty="0"/>
          </a:p>
        </p:txBody>
      </p:sp>
      <p:sp>
        <p:nvSpPr>
          <p:cNvPr id="3" name="TextBox 2">
            <a:extLst>
              <a:ext uri="{FF2B5EF4-FFF2-40B4-BE49-F238E27FC236}">
                <a16:creationId xmlns:a16="http://schemas.microsoft.com/office/drawing/2014/main" id="{D0A8B329-12A9-9212-2A26-76B561417948}"/>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17</a:t>
            </a:r>
            <a:r>
              <a:rPr lang="hi-IN" sz="3600" b="0" i="0" dirty="0">
                <a:solidFill>
                  <a:srgbClr val="121212"/>
                </a:solidFill>
                <a:effectLst/>
                <a:latin typeface="Inter" panose="020B0502030000000004" pitchFamily="34" charset="0"/>
              </a:rPr>
              <a:t>यशायाह भविष्यद्वक्ता की पुस्तक</a:t>
            </a:r>
            <a:r>
              <a:rPr lang="en-US" sz="3600" b="0" i="0" dirty="0">
                <a:solidFill>
                  <a:srgbClr val="121212"/>
                </a:solidFill>
                <a:effectLst/>
                <a:latin typeface="Inter" panose="020B0502030000000004" pitchFamily="34" charset="0"/>
              </a:rPr>
              <a:t>c </a:t>
            </a:r>
            <a:r>
              <a:rPr lang="hi-IN" sz="3600" b="0" i="0" dirty="0">
                <a:solidFill>
                  <a:srgbClr val="121212"/>
                </a:solidFill>
                <a:effectLst/>
                <a:latin typeface="Inter" panose="020B0502030000000004" pitchFamily="34" charset="0"/>
              </a:rPr>
              <a:t>उसे दी गई, और उसने पुस्तक खोलकर, वह जगह निकाली जहाँ यह लिखा था:</a:t>
            </a:r>
            <a:endParaRPr lang="en-IN" sz="3600" dirty="0"/>
          </a:p>
        </p:txBody>
      </p:sp>
      <p:pic>
        <p:nvPicPr>
          <p:cNvPr id="10" name="Audio 9">
            <a:hlinkClick r:id="" action="ppaction://media"/>
            <a:extLst>
              <a:ext uri="{FF2B5EF4-FFF2-40B4-BE49-F238E27FC236}">
                <a16:creationId xmlns:a16="http://schemas.microsoft.com/office/drawing/2014/main" id="{17B13E52-76EB-235C-CD76-05CAEDB7228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8468"/>
    </mc:Choice>
    <mc:Fallback xmlns="">
      <p:transition spd="slow" advTm="8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479</TotalTime>
  <Words>1037</Words>
  <Application>Microsoft Office PowerPoint</Application>
  <PresentationFormat>Widescreen</PresentationFormat>
  <Paragraphs>72</Paragraphs>
  <Slides>28</Slides>
  <Notes>1</Notes>
  <HiddenSlides>0</HiddenSlides>
  <MMClips>14</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28</vt:i4>
      </vt:variant>
    </vt:vector>
  </HeadingPairs>
  <TitlesOfParts>
    <vt:vector size="41" baseType="lpstr">
      <vt:lpstr>Aptos</vt:lpstr>
      <vt:lpstr>Arial</vt:lpstr>
      <vt:lpstr>Calibri</vt:lpstr>
      <vt:lpstr>Calibri Light</vt:lpstr>
      <vt:lpstr>Inter</vt:lpstr>
      <vt:lpstr>Mangal</vt:lpstr>
      <vt:lpstr>Microsoft Himalaya</vt:lpstr>
      <vt:lpstr>PT Serif</vt:lpstr>
      <vt:lpstr>Symbol</vt:lpstr>
      <vt:lpstr>Times New Roman</vt:lpstr>
      <vt:lpstr>TimesNewRomanPS-BoldMT</vt:lpstr>
      <vt:lpstr>TimesNewRomanPSMT</vt:lpstr>
      <vt:lpstr>Office Theme</vt:lpstr>
      <vt:lpstr>33-8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75</cp:revision>
  <dcterms:created xsi:type="dcterms:W3CDTF">2021-07-20T09:23:46Z</dcterms:created>
  <dcterms:modified xsi:type="dcterms:W3CDTF">2024-08-05T08:36:38Z</dcterms:modified>
</cp:coreProperties>
</file>