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71" r:id="rId31"/>
    <p:sldId id="470" r:id="rId32"/>
    <p:sldId id="4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FFE35C-DF11-4404-8B2F-9BD07D0839F3}" v="130" dt="2023-12-29T06:06:06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3852" autoAdjust="0"/>
  </p:normalViewPr>
  <p:slideViewPr>
    <p:cSldViewPr snapToGrid="0">
      <p:cViewPr varScale="1">
        <p:scale>
          <a:sx n="54" d="100"/>
          <a:sy n="54" d="100"/>
        </p:scale>
        <p:origin x="114" y="8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6DE6432-21B1-475F-97F5-FA3717D0F8A1}"/>
    <pc:docChg chg="custSel modSld">
      <pc:chgData name="Leonie Smith" userId="fed1330f33f5650e" providerId="LiveId" clId="{36DE6432-21B1-475F-97F5-FA3717D0F8A1}" dt="2023-01-13T08:32:28.140" v="92"/>
      <pc:docMkLst>
        <pc:docMk/>
      </pc:docMkLst>
      <pc:sldChg chg="addSp delSp modSp mod modTransition">
        <pc:chgData name="Leonie Smith" userId="fed1330f33f5650e" providerId="LiveId" clId="{36DE6432-21B1-475F-97F5-FA3717D0F8A1}" dt="2023-01-10T13:46:18.218" v="22" actId="21"/>
        <pc:sldMkLst>
          <pc:docMk/>
          <pc:sldMk cId="3759221820" sldId="439"/>
        </pc:sldMkLst>
        <pc:spChg chg="del">
          <ac:chgData name="Leonie Smith" userId="fed1330f33f5650e" providerId="LiveId" clId="{36DE6432-21B1-475F-97F5-FA3717D0F8A1}" dt="2023-01-10T13:44:03.721" v="1" actId="21"/>
          <ac:spMkLst>
            <pc:docMk/>
            <pc:sldMk cId="3759221820" sldId="439"/>
            <ac:spMk id="2" creationId="{6C1622F6-4AF5-829C-E4A0-8BA5CB85D06C}"/>
          </ac:spMkLst>
        </pc:spChg>
        <pc:spChg chg="add mod">
          <ac:chgData name="Leonie Smith" userId="fed1330f33f5650e" providerId="LiveId" clId="{36DE6432-21B1-475F-97F5-FA3717D0F8A1}" dt="2023-01-10T13:45:53.928" v="19"/>
          <ac:spMkLst>
            <pc:docMk/>
            <pc:sldMk cId="3759221820" sldId="439"/>
            <ac:spMk id="3" creationId="{7A30A006-B718-3E7D-0211-76621139E6D2}"/>
          </ac:spMkLst>
        </pc:spChg>
        <pc:spChg chg="del">
          <ac:chgData name="Leonie Smith" userId="fed1330f33f5650e" providerId="LiveId" clId="{36DE6432-21B1-475F-97F5-FA3717D0F8A1}" dt="2023-01-10T13:46:17.185" v="21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18.218" v="22" actId="21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32.918" v="63"/>
        <pc:sldMkLst>
          <pc:docMk/>
          <pc:sldMk cId="923867738" sldId="440"/>
        </pc:sldMkLst>
        <pc:spChg chg="add mod">
          <ac:chgData name="Leonie Smith" userId="fed1330f33f5650e" providerId="LiveId" clId="{36DE6432-21B1-475F-97F5-FA3717D0F8A1}" dt="2023-01-10T13:48:32.918" v="63"/>
          <ac:spMkLst>
            <pc:docMk/>
            <pc:sldMk cId="923867738" sldId="440"/>
            <ac:spMk id="2" creationId="{14047276-D8F1-520D-D527-5BA5A6EA9221}"/>
          </ac:spMkLst>
        </pc:spChg>
        <pc:spChg chg="mod">
          <ac:chgData name="Leonie Smith" userId="fed1330f33f5650e" providerId="LiveId" clId="{36DE6432-21B1-475F-97F5-FA3717D0F8A1}" dt="2023-01-10T13:45:05.354" v="10" actId="404"/>
          <ac:spMkLst>
            <pc:docMk/>
            <pc:sldMk cId="923867738" sldId="440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13.218" v="20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923867738" sldId="440"/>
            <ac:picMk id="3" creationId="{9AB62330-40AC-80DA-320D-F2FA94D78821}"/>
          </ac:picMkLst>
        </pc:picChg>
      </pc:sldChg>
      <pc:sldChg chg="modSp mod modTransition">
        <pc:chgData name="Leonie Smith" userId="fed1330f33f5650e" providerId="LiveId" clId="{36DE6432-21B1-475F-97F5-FA3717D0F8A1}" dt="2023-01-10T13:45:47.437" v="18" actId="14100"/>
        <pc:sldMkLst>
          <pc:docMk/>
          <pc:sldMk cId="3676245138" sldId="441"/>
        </pc:sldMkLst>
        <pc:spChg chg="mod">
          <ac:chgData name="Leonie Smith" userId="fed1330f33f5650e" providerId="LiveId" clId="{36DE6432-21B1-475F-97F5-FA3717D0F8A1}" dt="2023-01-10T13:45:47.437" v="18" actId="14100"/>
          <ac:spMkLst>
            <pc:docMk/>
            <pc:sldMk cId="3676245138" sldId="441"/>
            <ac:spMk id="2" creationId="{22BF7359-6732-1FC8-2141-1519934F9D56}"/>
          </ac:spMkLst>
        </pc:spChg>
        <pc:picChg chg="mod">
          <ac:chgData name="Leonie Smith" userId="fed1330f33f5650e" providerId="LiveId" clId="{36DE6432-21B1-475F-97F5-FA3717D0F8A1}" dt="2023-01-10T13:45:35.517" v="16" actId="1076"/>
          <ac:picMkLst>
            <pc:docMk/>
            <pc:sldMk cId="3676245138" sldId="441"/>
            <ac:picMk id="5" creationId="{1EEC1246-8043-6294-B235-473EC15D20A2}"/>
          </ac:picMkLst>
        </pc:picChg>
      </pc:sldChg>
      <pc:sldChg chg="addSp delSp modSp mod modTransition modAnim">
        <pc:chgData name="Leonie Smith" userId="fed1330f33f5650e" providerId="LiveId" clId="{36DE6432-21B1-475F-97F5-FA3717D0F8A1}" dt="2023-01-10T13:48:34.985" v="64"/>
        <pc:sldMkLst>
          <pc:docMk/>
          <pc:sldMk cId="2180228365" sldId="442"/>
        </pc:sldMkLst>
        <pc:spChg chg="add mod">
          <ac:chgData name="Leonie Smith" userId="fed1330f33f5650e" providerId="LiveId" clId="{36DE6432-21B1-475F-97F5-FA3717D0F8A1}" dt="2023-01-10T13:48:34.985" v="64"/>
          <ac:spMkLst>
            <pc:docMk/>
            <pc:sldMk cId="2180228365" sldId="442"/>
            <ac:spMk id="2" creationId="{6255402F-D397-7274-D718-1ABD94850C78}"/>
          </ac:spMkLst>
        </pc:spChg>
        <pc:spChg chg="del">
          <ac:chgData name="Leonie Smith" userId="fed1330f33f5650e" providerId="LiveId" clId="{36DE6432-21B1-475F-97F5-FA3717D0F8A1}" dt="2023-01-10T13:46:26.333" v="23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180228365" sldId="442"/>
            <ac:picMk id="5" creationId="{345D4EC9-E11E-4B78-41B3-B59D5798671A}"/>
          </ac:picMkLst>
        </pc:picChg>
      </pc:sldChg>
      <pc:sldChg chg="delSp modSp mod modTransition">
        <pc:chgData name="Leonie Smith" userId="fed1330f33f5650e" providerId="LiveId" clId="{36DE6432-21B1-475F-97F5-FA3717D0F8A1}" dt="2023-01-10T13:49:19.586" v="78"/>
        <pc:sldMkLst>
          <pc:docMk/>
          <pc:sldMk cId="3095902142" sldId="443"/>
        </pc:sldMkLst>
        <pc:spChg chg="mod">
          <ac:chgData name="Leonie Smith" userId="fed1330f33f5650e" providerId="LiveId" clId="{36DE6432-21B1-475F-97F5-FA3717D0F8A1}" dt="2023-01-10T13:49:19.586" v="78"/>
          <ac:spMkLst>
            <pc:docMk/>
            <pc:sldMk cId="3095902142" sldId="443"/>
            <ac:spMk id="2" creationId="{6F074B46-A3F3-FAAA-D63A-952C20D07452}"/>
          </ac:spMkLst>
        </pc:spChg>
        <pc:spChg chg="del">
          <ac:chgData name="Leonie Smith" userId="fed1330f33f5650e" providerId="LiveId" clId="{36DE6432-21B1-475F-97F5-FA3717D0F8A1}" dt="2023-01-10T13:46:28.963" v="24" actId="21"/>
          <ac:spMkLst>
            <pc:docMk/>
            <pc:sldMk cId="3095902142" sldId="443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29.993" v="25" actId="21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36.738" v="65"/>
        <pc:sldMkLst>
          <pc:docMk/>
          <pc:sldMk cId="1718612039" sldId="444"/>
        </pc:sldMkLst>
        <pc:spChg chg="add mod">
          <ac:chgData name="Leonie Smith" userId="fed1330f33f5650e" providerId="LiveId" clId="{36DE6432-21B1-475F-97F5-FA3717D0F8A1}" dt="2023-01-10T13:48:36.738" v="65"/>
          <ac:spMkLst>
            <pc:docMk/>
            <pc:sldMk cId="1718612039" sldId="444"/>
            <ac:spMk id="3" creationId="{D5D0FE9E-8B19-EB18-6947-72DCB7AEF452}"/>
          </ac:spMkLst>
        </pc:spChg>
        <pc:spChg chg="del">
          <ac:chgData name="Leonie Smith" userId="fed1330f33f5650e" providerId="LiveId" clId="{36DE6432-21B1-475F-97F5-FA3717D0F8A1}" dt="2023-01-10T13:46:32.383" v="26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1718612039" sldId="444"/>
            <ac:picMk id="2" creationId="{6C8D1366-685A-8B73-2881-D8589F99A750}"/>
          </ac:picMkLst>
        </pc:picChg>
      </pc:sldChg>
      <pc:sldChg chg="delSp modSp mod modTransition">
        <pc:chgData name="Leonie Smith" userId="fed1330f33f5650e" providerId="LiveId" clId="{36DE6432-21B1-475F-97F5-FA3717D0F8A1}" dt="2023-01-10T13:49:25.296" v="79"/>
        <pc:sldMkLst>
          <pc:docMk/>
          <pc:sldMk cId="2166098122" sldId="445"/>
        </pc:sldMkLst>
        <pc:spChg chg="mod">
          <ac:chgData name="Leonie Smith" userId="fed1330f33f5650e" providerId="LiveId" clId="{36DE6432-21B1-475F-97F5-FA3717D0F8A1}" dt="2023-01-10T13:49:25.296" v="79"/>
          <ac:spMkLst>
            <pc:docMk/>
            <pc:sldMk cId="2166098122" sldId="445"/>
            <ac:spMk id="2" creationId="{F07C380C-8243-ECCE-17A5-08B7A5E5234D}"/>
          </ac:spMkLst>
        </pc:spChg>
        <pc:spChg chg="del">
          <ac:chgData name="Leonie Smith" userId="fed1330f33f5650e" providerId="LiveId" clId="{36DE6432-21B1-475F-97F5-FA3717D0F8A1}" dt="2023-01-10T13:46:35.429" v="27" actId="21"/>
          <ac:spMkLst>
            <pc:docMk/>
            <pc:sldMk cId="2166098122" sldId="445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36.445" v="28" actId="21"/>
          <ac:spMkLst>
            <pc:docMk/>
            <pc:sldMk cId="2166098122" sldId="44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38.412" v="66"/>
        <pc:sldMkLst>
          <pc:docMk/>
          <pc:sldMk cId="665805102" sldId="446"/>
        </pc:sldMkLst>
        <pc:spChg chg="add mod">
          <ac:chgData name="Leonie Smith" userId="fed1330f33f5650e" providerId="LiveId" clId="{36DE6432-21B1-475F-97F5-FA3717D0F8A1}" dt="2023-01-10T13:48:38.412" v="66"/>
          <ac:spMkLst>
            <pc:docMk/>
            <pc:sldMk cId="665805102" sldId="446"/>
            <ac:spMk id="2" creationId="{98EF47E3-F120-6B9C-DBC3-B9342EEB9C6E}"/>
          </ac:spMkLst>
        </pc:spChg>
        <pc:spChg chg="del">
          <ac:chgData name="Leonie Smith" userId="fed1330f33f5650e" providerId="LiveId" clId="{36DE6432-21B1-475F-97F5-FA3717D0F8A1}" dt="2023-01-10T13:46:39.206" v="29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665805102" sldId="446"/>
            <ac:picMk id="13" creationId="{E8DF8A6D-86AC-F0AE-5291-1CEF5033E52C}"/>
          </ac:picMkLst>
        </pc:picChg>
      </pc:sldChg>
      <pc:sldChg chg="delSp modSp mod modTransition">
        <pc:chgData name="Leonie Smith" userId="fed1330f33f5650e" providerId="LiveId" clId="{36DE6432-21B1-475F-97F5-FA3717D0F8A1}" dt="2023-01-10T13:49:30.421" v="80"/>
        <pc:sldMkLst>
          <pc:docMk/>
          <pc:sldMk cId="2422728137" sldId="447"/>
        </pc:sldMkLst>
        <pc:spChg chg="mod">
          <ac:chgData name="Leonie Smith" userId="fed1330f33f5650e" providerId="LiveId" clId="{36DE6432-21B1-475F-97F5-FA3717D0F8A1}" dt="2023-01-10T13:49:30.421" v="80"/>
          <ac:spMkLst>
            <pc:docMk/>
            <pc:sldMk cId="2422728137" sldId="447"/>
            <ac:spMk id="2" creationId="{F84714A6-32A7-1EE8-5D3F-53E711BC7963}"/>
          </ac:spMkLst>
        </pc:spChg>
        <pc:spChg chg="del">
          <ac:chgData name="Leonie Smith" userId="fed1330f33f5650e" providerId="LiveId" clId="{36DE6432-21B1-475F-97F5-FA3717D0F8A1}" dt="2023-01-10T13:46:41.940" v="30" actId="21"/>
          <ac:spMkLst>
            <pc:docMk/>
            <pc:sldMk cId="2422728137" sldId="447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42.890" v="31" actId="21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0.262" v="67"/>
        <pc:sldMkLst>
          <pc:docMk/>
          <pc:sldMk cId="843663555" sldId="448"/>
        </pc:sldMkLst>
        <pc:spChg chg="add mod">
          <ac:chgData name="Leonie Smith" userId="fed1330f33f5650e" providerId="LiveId" clId="{36DE6432-21B1-475F-97F5-FA3717D0F8A1}" dt="2023-01-10T13:48:40.262" v="67"/>
          <ac:spMkLst>
            <pc:docMk/>
            <pc:sldMk cId="843663555" sldId="448"/>
            <ac:spMk id="3" creationId="{09FF0806-C4B0-DFD8-8558-936907973A3A}"/>
          </ac:spMkLst>
        </pc:spChg>
        <pc:spChg chg="del">
          <ac:chgData name="Leonie Smith" userId="fed1330f33f5650e" providerId="LiveId" clId="{36DE6432-21B1-475F-97F5-FA3717D0F8A1}" dt="2023-01-10T13:46:46.468" v="32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843663555" sldId="448"/>
            <ac:picMk id="2" creationId="{D3813788-4647-1923-9892-001EDE05DBD3}"/>
          </ac:picMkLst>
        </pc:picChg>
      </pc:sldChg>
      <pc:sldChg chg="modSp mod modTransition">
        <pc:chgData name="Leonie Smith" userId="fed1330f33f5650e" providerId="LiveId" clId="{36DE6432-21B1-475F-97F5-FA3717D0F8A1}" dt="2023-01-10T13:49:35.474" v="81"/>
        <pc:sldMkLst>
          <pc:docMk/>
          <pc:sldMk cId="4160448636" sldId="449"/>
        </pc:sldMkLst>
        <pc:spChg chg="mod">
          <ac:chgData name="Leonie Smith" userId="fed1330f33f5650e" providerId="LiveId" clId="{36DE6432-21B1-475F-97F5-FA3717D0F8A1}" dt="2023-01-10T13:49:35.474" v="81"/>
          <ac:spMkLst>
            <pc:docMk/>
            <pc:sldMk cId="4160448636" sldId="449"/>
            <ac:spMk id="2" creationId="{D93BC177-A854-9508-EE63-E65D7A30885A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1.875" v="68"/>
        <pc:sldMkLst>
          <pc:docMk/>
          <pc:sldMk cId="538051216" sldId="450"/>
        </pc:sldMkLst>
        <pc:spChg chg="add mod">
          <ac:chgData name="Leonie Smith" userId="fed1330f33f5650e" providerId="LiveId" clId="{36DE6432-21B1-475F-97F5-FA3717D0F8A1}" dt="2023-01-10T13:48:41.875" v="68"/>
          <ac:spMkLst>
            <pc:docMk/>
            <pc:sldMk cId="538051216" sldId="450"/>
            <ac:spMk id="2" creationId="{57970E20-8F57-28CB-550A-6869697E4992}"/>
          </ac:spMkLst>
        </pc:spChg>
        <pc:spChg chg="del">
          <ac:chgData name="Leonie Smith" userId="fed1330f33f5650e" providerId="LiveId" clId="{36DE6432-21B1-475F-97F5-FA3717D0F8A1}" dt="2023-01-10T13:46:52.574" v="33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538051216" sldId="450"/>
            <ac:picMk id="7" creationId="{FFA3574C-ACB5-7240-1427-4826A2D1F731}"/>
          </ac:picMkLst>
        </pc:picChg>
      </pc:sldChg>
      <pc:sldChg chg="delSp modSp mod modTransition">
        <pc:chgData name="Leonie Smith" userId="fed1330f33f5650e" providerId="LiveId" clId="{36DE6432-21B1-475F-97F5-FA3717D0F8A1}" dt="2023-01-10T13:49:43.250" v="82"/>
        <pc:sldMkLst>
          <pc:docMk/>
          <pc:sldMk cId="3386340796" sldId="451"/>
        </pc:sldMkLst>
        <pc:spChg chg="mod">
          <ac:chgData name="Leonie Smith" userId="fed1330f33f5650e" providerId="LiveId" clId="{36DE6432-21B1-475F-97F5-FA3717D0F8A1}" dt="2023-01-10T13:49:43.250" v="82"/>
          <ac:spMkLst>
            <pc:docMk/>
            <pc:sldMk cId="3386340796" sldId="451"/>
            <ac:spMk id="2" creationId="{C148F8D6-26EB-403C-308E-88B06A63D43A}"/>
          </ac:spMkLst>
        </pc:spChg>
        <pc:spChg chg="del">
          <ac:chgData name="Leonie Smith" userId="fed1330f33f5650e" providerId="LiveId" clId="{36DE6432-21B1-475F-97F5-FA3717D0F8A1}" dt="2023-01-10T13:46:55.129" v="34" actId="21"/>
          <ac:spMkLst>
            <pc:docMk/>
            <pc:sldMk cId="3386340796" sldId="451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6:56.014" v="35" actId="21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3.493" v="69"/>
        <pc:sldMkLst>
          <pc:docMk/>
          <pc:sldMk cId="4002949039" sldId="452"/>
        </pc:sldMkLst>
        <pc:spChg chg="add mod">
          <ac:chgData name="Leonie Smith" userId="fed1330f33f5650e" providerId="LiveId" clId="{36DE6432-21B1-475F-97F5-FA3717D0F8A1}" dt="2023-01-10T13:48:43.493" v="69"/>
          <ac:spMkLst>
            <pc:docMk/>
            <pc:sldMk cId="4002949039" sldId="452"/>
            <ac:spMk id="2" creationId="{2DD206B7-0761-6BA2-57E5-DB65DE36C3D7}"/>
          </ac:spMkLst>
        </pc:spChg>
        <pc:spChg chg="del">
          <ac:chgData name="Leonie Smith" userId="fed1330f33f5650e" providerId="LiveId" clId="{36DE6432-21B1-475F-97F5-FA3717D0F8A1}" dt="2023-01-10T13:46:58.664" v="36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4002949039" sldId="452"/>
            <ac:picMk id="3" creationId="{13051D96-EE3C-280D-0797-38943AD721B1}"/>
          </ac:picMkLst>
        </pc:picChg>
      </pc:sldChg>
      <pc:sldChg chg="delSp modSp mod modTransition">
        <pc:chgData name="Leonie Smith" userId="fed1330f33f5650e" providerId="LiveId" clId="{36DE6432-21B1-475F-97F5-FA3717D0F8A1}" dt="2023-01-10T13:49:49.110" v="83"/>
        <pc:sldMkLst>
          <pc:docMk/>
          <pc:sldMk cId="283334129" sldId="453"/>
        </pc:sldMkLst>
        <pc:spChg chg="mod">
          <ac:chgData name="Leonie Smith" userId="fed1330f33f5650e" providerId="LiveId" clId="{36DE6432-21B1-475F-97F5-FA3717D0F8A1}" dt="2023-01-10T13:49:49.110" v="83"/>
          <ac:spMkLst>
            <pc:docMk/>
            <pc:sldMk cId="283334129" sldId="453"/>
            <ac:spMk id="2" creationId="{DB1B18A6-FC49-E747-5D6E-75EDBC43BADB}"/>
          </ac:spMkLst>
        </pc:spChg>
        <pc:spChg chg="del">
          <ac:chgData name="Leonie Smith" userId="fed1330f33f5650e" providerId="LiveId" clId="{36DE6432-21B1-475F-97F5-FA3717D0F8A1}" dt="2023-01-10T13:47:01.469" v="37" actId="21"/>
          <ac:spMkLst>
            <pc:docMk/>
            <pc:sldMk cId="283334129" sldId="453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02.317" v="38" actId="21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6.137" v="70"/>
        <pc:sldMkLst>
          <pc:docMk/>
          <pc:sldMk cId="2511564658" sldId="454"/>
        </pc:sldMkLst>
        <pc:spChg chg="add mod">
          <ac:chgData name="Leonie Smith" userId="fed1330f33f5650e" providerId="LiveId" clId="{36DE6432-21B1-475F-97F5-FA3717D0F8A1}" dt="2023-01-10T13:48:46.137" v="70"/>
          <ac:spMkLst>
            <pc:docMk/>
            <pc:sldMk cId="2511564658" sldId="454"/>
            <ac:spMk id="2" creationId="{63003299-3666-3FE0-3AFD-0916564109C9}"/>
          </ac:spMkLst>
        </pc:spChg>
        <pc:spChg chg="del">
          <ac:chgData name="Leonie Smith" userId="fed1330f33f5650e" providerId="LiveId" clId="{36DE6432-21B1-475F-97F5-FA3717D0F8A1}" dt="2023-01-10T13:47:04.760" v="39" actId="21"/>
          <ac:spMkLst>
            <pc:docMk/>
            <pc:sldMk cId="2511564658" sldId="454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511564658" sldId="454"/>
            <ac:picMk id="3" creationId="{56513890-5909-26BA-AFEA-CA906FF97AED}"/>
          </ac:picMkLst>
        </pc:picChg>
      </pc:sldChg>
      <pc:sldChg chg="delSp modSp mod modTransition">
        <pc:chgData name="Leonie Smith" userId="fed1330f33f5650e" providerId="LiveId" clId="{36DE6432-21B1-475F-97F5-FA3717D0F8A1}" dt="2023-01-10T13:49:53.699" v="84"/>
        <pc:sldMkLst>
          <pc:docMk/>
          <pc:sldMk cId="1799939013" sldId="455"/>
        </pc:sldMkLst>
        <pc:spChg chg="mod">
          <ac:chgData name="Leonie Smith" userId="fed1330f33f5650e" providerId="LiveId" clId="{36DE6432-21B1-475F-97F5-FA3717D0F8A1}" dt="2023-01-10T13:49:53.699" v="84"/>
          <ac:spMkLst>
            <pc:docMk/>
            <pc:sldMk cId="1799939013" sldId="455"/>
            <ac:spMk id="2" creationId="{EACEB25B-6434-FC8F-6BA7-A4DFAA185D6E}"/>
          </ac:spMkLst>
        </pc:spChg>
        <pc:spChg chg="del">
          <ac:chgData name="Leonie Smith" userId="fed1330f33f5650e" providerId="LiveId" clId="{36DE6432-21B1-475F-97F5-FA3717D0F8A1}" dt="2023-01-10T13:47:08.195" v="40" actId="21"/>
          <ac:spMkLst>
            <pc:docMk/>
            <pc:sldMk cId="1799939013" sldId="455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09.085" v="41" actId="21"/>
          <ac:spMkLst>
            <pc:docMk/>
            <pc:sldMk cId="1799939013" sldId="45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7.684" v="71"/>
        <pc:sldMkLst>
          <pc:docMk/>
          <pc:sldMk cId="4049696417" sldId="456"/>
        </pc:sldMkLst>
        <pc:spChg chg="add mod">
          <ac:chgData name="Leonie Smith" userId="fed1330f33f5650e" providerId="LiveId" clId="{36DE6432-21B1-475F-97F5-FA3717D0F8A1}" dt="2023-01-10T13:48:47.684" v="71"/>
          <ac:spMkLst>
            <pc:docMk/>
            <pc:sldMk cId="4049696417" sldId="456"/>
            <ac:spMk id="3" creationId="{117E71E2-4971-B2CB-0AB3-202039BAE1DA}"/>
          </ac:spMkLst>
        </pc:spChg>
        <pc:spChg chg="del">
          <ac:chgData name="Leonie Smith" userId="fed1330f33f5650e" providerId="LiveId" clId="{36DE6432-21B1-475F-97F5-FA3717D0F8A1}" dt="2023-01-10T13:47:12.789" v="42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4049696417" sldId="456"/>
            <ac:picMk id="2" creationId="{5034BE58-EB12-F581-FFA1-DA7071024B46}"/>
          </ac:picMkLst>
        </pc:picChg>
      </pc:sldChg>
      <pc:sldChg chg="delSp modSp mod modTransition">
        <pc:chgData name="Leonie Smith" userId="fed1330f33f5650e" providerId="LiveId" clId="{36DE6432-21B1-475F-97F5-FA3717D0F8A1}" dt="2023-01-10T13:49:59.437" v="85"/>
        <pc:sldMkLst>
          <pc:docMk/>
          <pc:sldMk cId="2618424304" sldId="457"/>
        </pc:sldMkLst>
        <pc:spChg chg="mod">
          <ac:chgData name="Leonie Smith" userId="fed1330f33f5650e" providerId="LiveId" clId="{36DE6432-21B1-475F-97F5-FA3717D0F8A1}" dt="2023-01-10T13:49:59.437" v="85"/>
          <ac:spMkLst>
            <pc:docMk/>
            <pc:sldMk cId="2618424304" sldId="457"/>
            <ac:spMk id="2" creationId="{0FDF9B0D-88E8-431B-5D60-3920ED17EC25}"/>
          </ac:spMkLst>
        </pc:spChg>
        <pc:spChg chg="del">
          <ac:chgData name="Leonie Smith" userId="fed1330f33f5650e" providerId="LiveId" clId="{36DE6432-21B1-475F-97F5-FA3717D0F8A1}" dt="2023-01-10T13:47:15.695" v="43" actId="21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16.575" v="44" actId="21"/>
          <ac:spMkLst>
            <pc:docMk/>
            <pc:sldMk cId="2618424304" sldId="45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49.533" v="72"/>
        <pc:sldMkLst>
          <pc:docMk/>
          <pc:sldMk cId="2789980734" sldId="458"/>
        </pc:sldMkLst>
        <pc:spChg chg="add mod">
          <ac:chgData name="Leonie Smith" userId="fed1330f33f5650e" providerId="LiveId" clId="{36DE6432-21B1-475F-97F5-FA3717D0F8A1}" dt="2023-01-10T13:48:49.533" v="72"/>
          <ac:spMkLst>
            <pc:docMk/>
            <pc:sldMk cId="2789980734" sldId="458"/>
            <ac:spMk id="2" creationId="{D44E38D3-B98F-5C9A-2C1F-465CCEABE74A}"/>
          </ac:spMkLst>
        </pc:spChg>
        <pc:spChg chg="del">
          <ac:chgData name="Leonie Smith" userId="fed1330f33f5650e" providerId="LiveId" clId="{36DE6432-21B1-475F-97F5-FA3717D0F8A1}" dt="2023-01-10T13:47:21.775" v="45" actId="21"/>
          <ac:spMkLst>
            <pc:docMk/>
            <pc:sldMk cId="2789980734" sldId="458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789980734" sldId="458"/>
            <ac:picMk id="7" creationId="{21AFBC30-DE82-031A-A11C-B37FC5727D57}"/>
          </ac:picMkLst>
        </pc:picChg>
      </pc:sldChg>
      <pc:sldChg chg="delSp modSp mod modTransition">
        <pc:chgData name="Leonie Smith" userId="fed1330f33f5650e" providerId="LiveId" clId="{36DE6432-21B1-475F-97F5-FA3717D0F8A1}" dt="2023-01-10T13:50:04.627" v="86"/>
        <pc:sldMkLst>
          <pc:docMk/>
          <pc:sldMk cId="783514268" sldId="459"/>
        </pc:sldMkLst>
        <pc:spChg chg="mod">
          <ac:chgData name="Leonie Smith" userId="fed1330f33f5650e" providerId="LiveId" clId="{36DE6432-21B1-475F-97F5-FA3717D0F8A1}" dt="2023-01-10T13:50:04.627" v="86"/>
          <ac:spMkLst>
            <pc:docMk/>
            <pc:sldMk cId="783514268" sldId="459"/>
            <ac:spMk id="2" creationId="{2516AE70-EF64-67A4-8201-56E70821C99A}"/>
          </ac:spMkLst>
        </pc:spChg>
        <pc:spChg chg="del">
          <ac:chgData name="Leonie Smith" userId="fed1330f33f5650e" providerId="LiveId" clId="{36DE6432-21B1-475F-97F5-FA3717D0F8A1}" dt="2023-01-10T13:47:24.927" v="46" actId="21"/>
          <ac:spMkLst>
            <pc:docMk/>
            <pc:sldMk cId="783514268" sldId="459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25.859" v="47" actId="21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1.399" v="73"/>
        <pc:sldMkLst>
          <pc:docMk/>
          <pc:sldMk cId="2691432836" sldId="460"/>
        </pc:sldMkLst>
        <pc:spChg chg="add mod">
          <ac:chgData name="Leonie Smith" userId="fed1330f33f5650e" providerId="LiveId" clId="{36DE6432-21B1-475F-97F5-FA3717D0F8A1}" dt="2023-01-10T13:48:51.399" v="73"/>
          <ac:spMkLst>
            <pc:docMk/>
            <pc:sldMk cId="2691432836" sldId="460"/>
            <ac:spMk id="3" creationId="{EE1D5437-2CFA-AC4A-56B1-6BDA0F7F986B}"/>
          </ac:spMkLst>
        </pc:spChg>
        <pc:spChg chg="del">
          <ac:chgData name="Leonie Smith" userId="fed1330f33f5650e" providerId="LiveId" clId="{36DE6432-21B1-475F-97F5-FA3717D0F8A1}" dt="2023-01-10T13:47:28.730" v="48" actId="21"/>
          <ac:spMkLst>
            <pc:docMk/>
            <pc:sldMk cId="2691432836" sldId="46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2691432836" sldId="460"/>
            <ac:picMk id="2" creationId="{5388D10A-DA75-EAA9-D01F-E1700AC0D85A}"/>
          </ac:picMkLst>
        </pc:picChg>
      </pc:sldChg>
      <pc:sldChg chg="delSp modSp mod modTransition">
        <pc:chgData name="Leonie Smith" userId="fed1330f33f5650e" providerId="LiveId" clId="{36DE6432-21B1-475F-97F5-FA3717D0F8A1}" dt="2023-01-10T13:50:09.101" v="87"/>
        <pc:sldMkLst>
          <pc:docMk/>
          <pc:sldMk cId="3868250199" sldId="461"/>
        </pc:sldMkLst>
        <pc:spChg chg="mod">
          <ac:chgData name="Leonie Smith" userId="fed1330f33f5650e" providerId="LiveId" clId="{36DE6432-21B1-475F-97F5-FA3717D0F8A1}" dt="2023-01-10T13:50:09.101" v="87"/>
          <ac:spMkLst>
            <pc:docMk/>
            <pc:sldMk cId="3868250199" sldId="461"/>
            <ac:spMk id="2" creationId="{2CC8478A-38E6-FDCA-05E7-3D0936B21604}"/>
          </ac:spMkLst>
        </pc:spChg>
        <pc:spChg chg="del">
          <ac:chgData name="Leonie Smith" userId="fed1330f33f5650e" providerId="LiveId" clId="{36DE6432-21B1-475F-97F5-FA3717D0F8A1}" dt="2023-01-10T13:47:31.248" v="49" actId="21"/>
          <ac:spMkLst>
            <pc:docMk/>
            <pc:sldMk cId="3868250199" sldId="461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32.040" v="50" actId="21"/>
          <ac:spMkLst>
            <pc:docMk/>
            <pc:sldMk cId="3868250199" sldId="46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3.625" v="74"/>
        <pc:sldMkLst>
          <pc:docMk/>
          <pc:sldMk cId="3941201962" sldId="462"/>
        </pc:sldMkLst>
        <pc:spChg chg="add mod">
          <ac:chgData name="Leonie Smith" userId="fed1330f33f5650e" providerId="LiveId" clId="{36DE6432-21B1-475F-97F5-FA3717D0F8A1}" dt="2023-01-10T13:48:53.625" v="74"/>
          <ac:spMkLst>
            <pc:docMk/>
            <pc:sldMk cId="3941201962" sldId="462"/>
            <ac:spMk id="2" creationId="{B0F58C21-796D-0F6E-585B-05ECBDB2858E}"/>
          </ac:spMkLst>
        </pc:spChg>
        <pc:spChg chg="del">
          <ac:chgData name="Leonie Smith" userId="fed1330f33f5650e" providerId="LiveId" clId="{36DE6432-21B1-475F-97F5-FA3717D0F8A1}" dt="2023-01-10T13:47:34.467" v="51" actId="21"/>
          <ac:spMkLst>
            <pc:docMk/>
            <pc:sldMk cId="3941201962" sldId="462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3941201962" sldId="462"/>
            <ac:picMk id="5" creationId="{EE8F52E1-2654-49E9-A57C-FB4296373437}"/>
          </ac:picMkLst>
        </pc:picChg>
      </pc:sldChg>
      <pc:sldChg chg="delSp modSp mod modTransition">
        <pc:chgData name="Leonie Smith" userId="fed1330f33f5650e" providerId="LiveId" clId="{36DE6432-21B1-475F-97F5-FA3717D0F8A1}" dt="2023-01-10T13:50:14.501" v="88"/>
        <pc:sldMkLst>
          <pc:docMk/>
          <pc:sldMk cId="2982327576" sldId="463"/>
        </pc:sldMkLst>
        <pc:spChg chg="mod">
          <ac:chgData name="Leonie Smith" userId="fed1330f33f5650e" providerId="LiveId" clId="{36DE6432-21B1-475F-97F5-FA3717D0F8A1}" dt="2023-01-10T13:50:14.501" v="88"/>
          <ac:spMkLst>
            <pc:docMk/>
            <pc:sldMk cId="2982327576" sldId="463"/>
            <ac:spMk id="2" creationId="{7DCB04C6-476A-943B-6224-1984701B9D56}"/>
          </ac:spMkLst>
        </pc:spChg>
        <pc:spChg chg="del">
          <ac:chgData name="Leonie Smith" userId="fed1330f33f5650e" providerId="LiveId" clId="{36DE6432-21B1-475F-97F5-FA3717D0F8A1}" dt="2023-01-10T13:47:37.226" v="52" actId="21"/>
          <ac:spMkLst>
            <pc:docMk/>
            <pc:sldMk cId="2982327576" sldId="463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38.155" v="53" actId="21"/>
          <ac:spMkLst>
            <pc:docMk/>
            <pc:sldMk cId="2982327576" sldId="46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5.347" v="75"/>
        <pc:sldMkLst>
          <pc:docMk/>
          <pc:sldMk cId="3471468068" sldId="464"/>
        </pc:sldMkLst>
        <pc:spChg chg="add mod">
          <ac:chgData name="Leonie Smith" userId="fed1330f33f5650e" providerId="LiveId" clId="{36DE6432-21B1-475F-97F5-FA3717D0F8A1}" dt="2023-01-10T13:48:55.347" v="75"/>
          <ac:spMkLst>
            <pc:docMk/>
            <pc:sldMk cId="3471468068" sldId="464"/>
            <ac:spMk id="2" creationId="{E2E91A09-86C9-FA74-ABE9-095F6982ECFE}"/>
          </ac:spMkLst>
        </pc:spChg>
        <pc:spChg chg="del">
          <ac:chgData name="Leonie Smith" userId="fed1330f33f5650e" providerId="LiveId" clId="{36DE6432-21B1-475F-97F5-FA3717D0F8A1}" dt="2023-01-10T13:47:41.035" v="54" actId="21"/>
          <ac:spMkLst>
            <pc:docMk/>
            <pc:sldMk cId="3471468068" sldId="464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3471468068" sldId="464"/>
            <ac:picMk id="3" creationId="{6F897863-7639-97F5-3DD8-74D6913A83B7}"/>
          </ac:picMkLst>
        </pc:picChg>
      </pc:sldChg>
      <pc:sldChg chg="delSp modSp mod modTransition">
        <pc:chgData name="Leonie Smith" userId="fed1330f33f5650e" providerId="LiveId" clId="{36DE6432-21B1-475F-97F5-FA3717D0F8A1}" dt="2023-01-10T13:50:18.872" v="89"/>
        <pc:sldMkLst>
          <pc:docMk/>
          <pc:sldMk cId="3894174290" sldId="465"/>
        </pc:sldMkLst>
        <pc:spChg chg="mod">
          <ac:chgData name="Leonie Smith" userId="fed1330f33f5650e" providerId="LiveId" clId="{36DE6432-21B1-475F-97F5-FA3717D0F8A1}" dt="2023-01-10T13:50:18.872" v="89"/>
          <ac:spMkLst>
            <pc:docMk/>
            <pc:sldMk cId="3894174290" sldId="465"/>
            <ac:spMk id="2" creationId="{F82A8DCF-E2D2-3AF6-DD37-3417788DD598}"/>
          </ac:spMkLst>
        </pc:spChg>
        <pc:spChg chg="del">
          <ac:chgData name="Leonie Smith" userId="fed1330f33f5650e" providerId="LiveId" clId="{36DE6432-21B1-475F-97F5-FA3717D0F8A1}" dt="2023-01-10T13:47:43.348" v="55" actId="21"/>
          <ac:spMkLst>
            <pc:docMk/>
            <pc:sldMk cId="3894174290" sldId="465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44.232" v="56" actId="21"/>
          <ac:spMkLst>
            <pc:docMk/>
            <pc:sldMk cId="3894174290" sldId="465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7.131" v="76"/>
        <pc:sldMkLst>
          <pc:docMk/>
          <pc:sldMk cId="581074576" sldId="466"/>
        </pc:sldMkLst>
        <pc:spChg chg="add mod">
          <ac:chgData name="Leonie Smith" userId="fed1330f33f5650e" providerId="LiveId" clId="{36DE6432-21B1-475F-97F5-FA3717D0F8A1}" dt="2023-01-10T13:48:57.131" v="76"/>
          <ac:spMkLst>
            <pc:docMk/>
            <pc:sldMk cId="581074576" sldId="466"/>
            <ac:spMk id="2" creationId="{62EB1499-BEFC-9F1E-5AE2-6369A23C734A}"/>
          </ac:spMkLst>
        </pc:spChg>
        <pc:spChg chg="del">
          <ac:chgData name="Leonie Smith" userId="fed1330f33f5650e" providerId="LiveId" clId="{36DE6432-21B1-475F-97F5-FA3717D0F8A1}" dt="2023-01-10T13:47:49.751" v="57" actId="21"/>
          <ac:spMkLst>
            <pc:docMk/>
            <pc:sldMk cId="581074576" sldId="466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581074576" sldId="466"/>
            <ac:picMk id="9" creationId="{C9308999-3538-70DC-FA15-B5E808486419}"/>
          </ac:picMkLst>
        </pc:picChg>
      </pc:sldChg>
      <pc:sldChg chg="delSp modSp mod modTransition modAnim">
        <pc:chgData name="Leonie Smith" userId="fed1330f33f5650e" providerId="LiveId" clId="{36DE6432-21B1-475F-97F5-FA3717D0F8A1}" dt="2023-01-13T08:32:28.140" v="92"/>
        <pc:sldMkLst>
          <pc:docMk/>
          <pc:sldMk cId="826482979" sldId="468"/>
        </pc:sldMkLst>
        <pc:spChg chg="mod">
          <ac:chgData name="Leonie Smith" userId="fed1330f33f5650e" providerId="LiveId" clId="{36DE6432-21B1-475F-97F5-FA3717D0F8A1}" dt="2023-01-13T08:32:28.140" v="92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826482979" sldId="468"/>
            <ac:picMk id="5" creationId="{E7E95ADA-5F20-72D8-2E15-8B0F68DFCB70}"/>
          </ac:picMkLst>
        </pc:picChg>
      </pc:sldChg>
      <pc:sldChg chg="delSp modSp mod modTransition">
        <pc:chgData name="Leonie Smith" userId="fed1330f33f5650e" providerId="LiveId" clId="{36DE6432-21B1-475F-97F5-FA3717D0F8A1}" dt="2023-01-10T13:50:29.301" v="91"/>
        <pc:sldMkLst>
          <pc:docMk/>
          <pc:sldMk cId="304019967" sldId="469"/>
        </pc:sldMkLst>
        <pc:spChg chg="mod">
          <ac:chgData name="Leonie Smith" userId="fed1330f33f5650e" providerId="LiveId" clId="{36DE6432-21B1-475F-97F5-FA3717D0F8A1}" dt="2023-01-10T13:50:29.301" v="91"/>
          <ac:spMkLst>
            <pc:docMk/>
            <pc:sldMk cId="304019967" sldId="469"/>
            <ac:spMk id="2" creationId="{CB821336-E369-CFCF-17D2-F979429F54B5}"/>
          </ac:spMkLst>
        </pc:spChg>
        <pc:spChg chg="del">
          <ac:chgData name="Leonie Smith" userId="fed1330f33f5650e" providerId="LiveId" clId="{36DE6432-21B1-475F-97F5-FA3717D0F8A1}" dt="2023-01-10T13:48:00.466" v="61" actId="21"/>
          <ac:spMkLst>
            <pc:docMk/>
            <pc:sldMk cId="304019967" sldId="469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8:01.382" v="62" actId="21"/>
          <ac:spMkLst>
            <pc:docMk/>
            <pc:sldMk cId="304019967" sldId="46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36DE6432-21B1-475F-97F5-FA3717D0F8A1}" dt="2023-01-10T13:48:59.112" v="77"/>
        <pc:sldMkLst>
          <pc:docMk/>
          <pc:sldMk cId="3437984200" sldId="470"/>
        </pc:sldMkLst>
        <pc:spChg chg="add mod">
          <ac:chgData name="Leonie Smith" userId="fed1330f33f5650e" providerId="LiveId" clId="{36DE6432-21B1-475F-97F5-FA3717D0F8A1}" dt="2023-01-10T13:48:59.112" v="77"/>
          <ac:spMkLst>
            <pc:docMk/>
            <pc:sldMk cId="3437984200" sldId="470"/>
            <ac:spMk id="2" creationId="{07C1A3E3-D8F8-3444-180C-FFC229BAFD93}"/>
          </ac:spMkLst>
        </pc:spChg>
        <pc:spChg chg="del">
          <ac:chgData name="Leonie Smith" userId="fed1330f33f5650e" providerId="LiveId" clId="{36DE6432-21B1-475F-97F5-FA3717D0F8A1}" dt="2023-01-10T13:47:57.587" v="60" actId="21"/>
          <ac:spMkLst>
            <pc:docMk/>
            <pc:sldMk cId="3437984200" sldId="470"/>
            <ac:spMk id="6" creationId="{416C064E-628E-47C0-A712-DB178FE9901E}"/>
          </ac:spMkLst>
        </pc:spChg>
        <pc:picChg chg="del">
          <ac:chgData name="Leonie Smith" userId="fed1330f33f5650e" providerId="LiveId" clId="{36DE6432-21B1-475F-97F5-FA3717D0F8A1}" dt="2023-01-10T13:43:57.276" v="0"/>
          <ac:picMkLst>
            <pc:docMk/>
            <pc:sldMk cId="3437984200" sldId="470"/>
            <ac:picMk id="5" creationId="{0A91D67B-D426-6007-2ED3-49F1F71C5930}"/>
          </ac:picMkLst>
        </pc:picChg>
      </pc:sldChg>
      <pc:sldChg chg="delSp modSp mod modTransition">
        <pc:chgData name="Leonie Smith" userId="fed1330f33f5650e" providerId="LiveId" clId="{36DE6432-21B1-475F-97F5-FA3717D0F8A1}" dt="2023-01-10T13:50:23.881" v="90"/>
        <pc:sldMkLst>
          <pc:docMk/>
          <pc:sldMk cId="1252561757" sldId="471"/>
        </pc:sldMkLst>
        <pc:spChg chg="mod">
          <ac:chgData name="Leonie Smith" userId="fed1330f33f5650e" providerId="LiveId" clId="{36DE6432-21B1-475F-97F5-FA3717D0F8A1}" dt="2023-01-10T13:50:23.881" v="90"/>
          <ac:spMkLst>
            <pc:docMk/>
            <pc:sldMk cId="1252561757" sldId="471"/>
            <ac:spMk id="2" creationId="{F82A8DCF-E2D2-3AF6-DD37-3417788DD598}"/>
          </ac:spMkLst>
        </pc:spChg>
        <pc:spChg chg="del">
          <ac:chgData name="Leonie Smith" userId="fed1330f33f5650e" providerId="LiveId" clId="{36DE6432-21B1-475F-97F5-FA3717D0F8A1}" dt="2023-01-10T13:47:52.342" v="58" actId="21"/>
          <ac:spMkLst>
            <pc:docMk/>
            <pc:sldMk cId="1252561757" sldId="471"/>
            <ac:spMk id="4" creationId="{9A13E2D8-2F59-44C1-B1D2-79C300C26DD4}"/>
          </ac:spMkLst>
        </pc:spChg>
        <pc:spChg chg="del">
          <ac:chgData name="Leonie Smith" userId="fed1330f33f5650e" providerId="LiveId" clId="{36DE6432-21B1-475F-97F5-FA3717D0F8A1}" dt="2023-01-10T13:47:53.128" v="59" actId="21"/>
          <ac:spMkLst>
            <pc:docMk/>
            <pc:sldMk cId="1252561757" sldId="471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88FFE35C-DF11-4404-8B2F-9BD07D0839F3}"/>
    <pc:docChg chg="modSld">
      <pc:chgData name="Leonie Smith" userId="fed1330f33f5650e" providerId="LiveId" clId="{88FFE35C-DF11-4404-8B2F-9BD07D0839F3}" dt="2023-12-29T06:06:06.663" v="186"/>
      <pc:docMkLst>
        <pc:docMk/>
      </pc:docMkLst>
      <pc:sldChg chg="addSp delSp modSp mod modTransition modAnim">
        <pc:chgData name="Leonie Smith" userId="fed1330f33f5650e" providerId="LiveId" clId="{88FFE35C-DF11-4404-8B2F-9BD07D0839F3}" dt="2023-12-29T06:06:06.663" v="186"/>
        <pc:sldMkLst>
          <pc:docMk/>
          <pc:sldMk cId="923867738" sldId="440"/>
        </pc:sldMkLst>
        <pc:picChg chg="add del mod">
          <ac:chgData name="Leonie Smith" userId="fed1330f33f5650e" providerId="LiveId" clId="{88FFE35C-DF11-4404-8B2F-9BD07D0839F3}" dt="2023-12-29T06:05:36.316" v="182"/>
          <ac:picMkLst>
            <pc:docMk/>
            <pc:sldMk cId="923867738" sldId="440"/>
            <ac:picMk id="7" creationId="{BF2CE79E-D558-28E1-7DDF-4FC3B806DD07}"/>
          </ac:picMkLst>
        </pc:picChg>
        <pc:picChg chg="add del mod ord">
          <ac:chgData name="Leonie Smith" userId="fed1330f33f5650e" providerId="LiveId" clId="{88FFE35C-DF11-4404-8B2F-9BD07D0839F3}" dt="2023-12-29T06:05:42.857" v="183"/>
          <ac:picMkLst>
            <pc:docMk/>
            <pc:sldMk cId="923867738" sldId="440"/>
            <ac:picMk id="11" creationId="{550BD5BA-ACC8-7CA6-E224-048FED2467E6}"/>
          </ac:picMkLst>
        </pc:picChg>
        <pc:picChg chg="add del mod">
          <ac:chgData name="Leonie Smith" userId="fed1330f33f5650e" providerId="LiveId" clId="{88FFE35C-DF11-4404-8B2F-9BD07D0839F3}" dt="2023-12-29T06:05:58.787" v="185"/>
          <ac:picMkLst>
            <pc:docMk/>
            <pc:sldMk cId="923867738" sldId="440"/>
            <ac:picMk id="12" creationId="{8871168D-F5CE-CB89-A618-3D74C684E3B6}"/>
          </ac:picMkLst>
        </pc:picChg>
        <pc:picChg chg="add del mod ord">
          <ac:chgData name="Leonie Smith" userId="fed1330f33f5650e" providerId="LiveId" clId="{88FFE35C-DF11-4404-8B2F-9BD07D0839F3}" dt="2023-12-29T06:06:06.663" v="186"/>
          <ac:picMkLst>
            <pc:docMk/>
            <pc:sldMk cId="923867738" sldId="440"/>
            <ac:picMk id="17" creationId="{376BD94D-23B4-43D4-7839-EEE921983958}"/>
          </ac:picMkLst>
        </pc:picChg>
        <pc:picChg chg="add mod">
          <ac:chgData name="Leonie Smith" userId="fed1330f33f5650e" providerId="LiveId" clId="{88FFE35C-DF11-4404-8B2F-9BD07D0839F3}" dt="2023-12-29T06:06:06.663" v="186"/>
          <ac:picMkLst>
            <pc:docMk/>
            <pc:sldMk cId="923867738" sldId="440"/>
            <ac:picMk id="18" creationId="{8FDE45F7-54BC-FAEB-B646-E3B346F0042D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31:43.780" v="28"/>
        <pc:sldMkLst>
          <pc:docMk/>
          <pc:sldMk cId="2180228365" sldId="442"/>
        </pc:sldMkLst>
        <pc:picChg chg="add del mod">
          <ac:chgData name="Leonie Smith" userId="fed1330f33f5650e" providerId="LiveId" clId="{88FFE35C-DF11-4404-8B2F-9BD07D0839F3}" dt="2023-12-29T05:30:03.481" v="15"/>
          <ac:picMkLst>
            <pc:docMk/>
            <pc:sldMk cId="2180228365" sldId="442"/>
            <ac:picMk id="6" creationId="{EF4AE59A-2F97-BA6D-B269-30815C60B60B}"/>
          </ac:picMkLst>
        </pc:picChg>
        <pc:picChg chg="add del mod ord">
          <ac:chgData name="Leonie Smith" userId="fed1330f33f5650e" providerId="LiveId" clId="{88FFE35C-DF11-4404-8B2F-9BD07D0839F3}" dt="2023-12-29T05:30:12.815" v="16"/>
          <ac:picMkLst>
            <pc:docMk/>
            <pc:sldMk cId="2180228365" sldId="442"/>
            <ac:picMk id="9" creationId="{FBD81B94-8935-224F-8EEF-B6CE303DF326}"/>
          </ac:picMkLst>
        </pc:picChg>
        <pc:picChg chg="add del mod">
          <ac:chgData name="Leonie Smith" userId="fed1330f33f5650e" providerId="LiveId" clId="{88FFE35C-DF11-4404-8B2F-9BD07D0839F3}" dt="2023-12-29T05:30:14.446" v="18"/>
          <ac:picMkLst>
            <pc:docMk/>
            <pc:sldMk cId="2180228365" sldId="442"/>
            <ac:picMk id="10" creationId="{79DFB0EC-0CDE-0EAB-D58C-2369FF268F8B}"/>
          </ac:picMkLst>
        </pc:picChg>
        <pc:picChg chg="add del mod ord">
          <ac:chgData name="Leonie Smith" userId="fed1330f33f5650e" providerId="LiveId" clId="{88FFE35C-DF11-4404-8B2F-9BD07D0839F3}" dt="2023-12-29T05:30:23.851" v="19"/>
          <ac:picMkLst>
            <pc:docMk/>
            <pc:sldMk cId="2180228365" sldId="442"/>
            <ac:picMk id="13" creationId="{51615B8F-7AF6-FE41-595E-4CEA1C3FC826}"/>
          </ac:picMkLst>
        </pc:picChg>
        <pc:picChg chg="add del mod">
          <ac:chgData name="Leonie Smith" userId="fed1330f33f5650e" providerId="LiveId" clId="{88FFE35C-DF11-4404-8B2F-9BD07D0839F3}" dt="2023-12-29T05:30:25.969" v="21"/>
          <ac:picMkLst>
            <pc:docMk/>
            <pc:sldMk cId="2180228365" sldId="442"/>
            <ac:picMk id="14" creationId="{416973BD-C624-2467-EF53-976B02785816}"/>
          </ac:picMkLst>
        </pc:picChg>
        <pc:picChg chg="add del mod ord">
          <ac:chgData name="Leonie Smith" userId="fed1330f33f5650e" providerId="LiveId" clId="{88FFE35C-DF11-4404-8B2F-9BD07D0839F3}" dt="2023-12-29T05:30:41.645" v="22"/>
          <ac:picMkLst>
            <pc:docMk/>
            <pc:sldMk cId="2180228365" sldId="442"/>
            <ac:picMk id="17" creationId="{F918E821-BBA5-69B3-538D-DA70263E74C3}"/>
          </ac:picMkLst>
        </pc:picChg>
        <pc:picChg chg="add del mod">
          <ac:chgData name="Leonie Smith" userId="fed1330f33f5650e" providerId="LiveId" clId="{88FFE35C-DF11-4404-8B2F-9BD07D0839F3}" dt="2023-12-29T05:31:01.446" v="24"/>
          <ac:picMkLst>
            <pc:docMk/>
            <pc:sldMk cId="2180228365" sldId="442"/>
            <ac:picMk id="18" creationId="{DB07E9B4-53D7-721B-BE5E-51E22E9C97CF}"/>
          </ac:picMkLst>
        </pc:picChg>
        <pc:picChg chg="add del mod ord">
          <ac:chgData name="Leonie Smith" userId="fed1330f33f5650e" providerId="LiveId" clId="{88FFE35C-DF11-4404-8B2F-9BD07D0839F3}" dt="2023-12-29T05:31:16.830" v="25"/>
          <ac:picMkLst>
            <pc:docMk/>
            <pc:sldMk cId="2180228365" sldId="442"/>
            <ac:picMk id="22" creationId="{52364165-A661-F0F8-909E-4AC405352173}"/>
          </ac:picMkLst>
        </pc:picChg>
        <pc:picChg chg="add del mod">
          <ac:chgData name="Leonie Smith" userId="fed1330f33f5650e" providerId="LiveId" clId="{88FFE35C-DF11-4404-8B2F-9BD07D0839F3}" dt="2023-12-29T05:31:28.953" v="27"/>
          <ac:picMkLst>
            <pc:docMk/>
            <pc:sldMk cId="2180228365" sldId="442"/>
            <ac:picMk id="23" creationId="{D042CAD7-500A-C03F-93E2-491CCB53F5CF}"/>
          </ac:picMkLst>
        </pc:picChg>
        <pc:picChg chg="add del mod ord">
          <ac:chgData name="Leonie Smith" userId="fed1330f33f5650e" providerId="LiveId" clId="{88FFE35C-DF11-4404-8B2F-9BD07D0839F3}" dt="2023-12-29T05:31:43.780" v="28"/>
          <ac:picMkLst>
            <pc:docMk/>
            <pc:sldMk cId="2180228365" sldId="442"/>
            <ac:picMk id="27" creationId="{127277FB-7BA9-8918-4CD1-8EE685979DE8}"/>
          </ac:picMkLst>
        </pc:picChg>
        <pc:picChg chg="add mod">
          <ac:chgData name="Leonie Smith" userId="fed1330f33f5650e" providerId="LiveId" clId="{88FFE35C-DF11-4404-8B2F-9BD07D0839F3}" dt="2023-12-29T05:31:43.780" v="28"/>
          <ac:picMkLst>
            <pc:docMk/>
            <pc:sldMk cId="2180228365" sldId="442"/>
            <ac:picMk id="28" creationId="{FBE70897-C033-46A6-A7C7-B4F700AF950B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34:15.533" v="50"/>
        <pc:sldMkLst>
          <pc:docMk/>
          <pc:sldMk cId="1718612039" sldId="444"/>
        </pc:sldMkLst>
        <pc:picChg chg="add del mod">
          <ac:chgData name="Leonie Smith" userId="fed1330f33f5650e" providerId="LiveId" clId="{88FFE35C-DF11-4404-8B2F-9BD07D0839F3}" dt="2023-12-29T05:32:28.389" v="31"/>
          <ac:picMkLst>
            <pc:docMk/>
            <pc:sldMk cId="1718612039" sldId="444"/>
            <ac:picMk id="6" creationId="{1C4CB1F2-4120-0C04-8936-B1F160FCC899}"/>
          </ac:picMkLst>
        </pc:picChg>
        <pc:picChg chg="add del mod ord">
          <ac:chgData name="Leonie Smith" userId="fed1330f33f5650e" providerId="LiveId" clId="{88FFE35C-DF11-4404-8B2F-9BD07D0839F3}" dt="2023-12-29T05:32:33.924" v="32"/>
          <ac:picMkLst>
            <pc:docMk/>
            <pc:sldMk cId="1718612039" sldId="444"/>
            <ac:picMk id="9" creationId="{9F05FF9A-761C-F6EA-7BBC-D408F92BE5DE}"/>
          </ac:picMkLst>
        </pc:picChg>
        <pc:picChg chg="add del mod">
          <ac:chgData name="Leonie Smith" userId="fed1330f33f5650e" providerId="LiveId" clId="{88FFE35C-DF11-4404-8B2F-9BD07D0839F3}" dt="2023-12-29T05:32:35.058" v="34"/>
          <ac:picMkLst>
            <pc:docMk/>
            <pc:sldMk cId="1718612039" sldId="444"/>
            <ac:picMk id="10" creationId="{ED7A239E-28BE-B619-8B67-D9D83E757F91}"/>
          </ac:picMkLst>
        </pc:picChg>
        <pc:picChg chg="add del mod ord">
          <ac:chgData name="Leonie Smith" userId="fed1330f33f5650e" providerId="LiveId" clId="{88FFE35C-DF11-4404-8B2F-9BD07D0839F3}" dt="2023-12-29T05:32:41.069" v="35"/>
          <ac:picMkLst>
            <pc:docMk/>
            <pc:sldMk cId="1718612039" sldId="444"/>
            <ac:picMk id="13" creationId="{420FB05E-4136-6FF4-4F1B-7430D4C62BF8}"/>
          </ac:picMkLst>
        </pc:picChg>
        <pc:picChg chg="add del mod">
          <ac:chgData name="Leonie Smith" userId="fed1330f33f5650e" providerId="LiveId" clId="{88FFE35C-DF11-4404-8B2F-9BD07D0839F3}" dt="2023-12-29T05:32:43.118" v="37"/>
          <ac:picMkLst>
            <pc:docMk/>
            <pc:sldMk cId="1718612039" sldId="444"/>
            <ac:picMk id="14" creationId="{4DD40A8C-1904-11B7-F21D-CCFB3F189772}"/>
          </ac:picMkLst>
        </pc:picChg>
        <pc:picChg chg="add del mod ord">
          <ac:chgData name="Leonie Smith" userId="fed1330f33f5650e" providerId="LiveId" clId="{88FFE35C-DF11-4404-8B2F-9BD07D0839F3}" dt="2023-12-29T05:32:56.851" v="38"/>
          <ac:picMkLst>
            <pc:docMk/>
            <pc:sldMk cId="1718612039" sldId="444"/>
            <ac:picMk id="17" creationId="{87D26955-9D1E-28B2-C840-476EDF144802}"/>
          </ac:picMkLst>
        </pc:picChg>
        <pc:picChg chg="add del mod">
          <ac:chgData name="Leonie Smith" userId="fed1330f33f5650e" providerId="LiveId" clId="{88FFE35C-DF11-4404-8B2F-9BD07D0839F3}" dt="2023-12-29T05:32:58.184" v="40"/>
          <ac:picMkLst>
            <pc:docMk/>
            <pc:sldMk cId="1718612039" sldId="444"/>
            <ac:picMk id="18" creationId="{5539E8B2-01D5-50E0-EEEA-170FCAE96484}"/>
          </ac:picMkLst>
        </pc:picChg>
        <pc:picChg chg="add del mod ord">
          <ac:chgData name="Leonie Smith" userId="fed1330f33f5650e" providerId="LiveId" clId="{88FFE35C-DF11-4404-8B2F-9BD07D0839F3}" dt="2023-12-29T05:33:12.599" v="41"/>
          <ac:picMkLst>
            <pc:docMk/>
            <pc:sldMk cId="1718612039" sldId="444"/>
            <ac:picMk id="21" creationId="{3F77850D-9548-F7F4-9D76-D7438E708ED0}"/>
          </ac:picMkLst>
        </pc:picChg>
        <pc:picChg chg="add del mod">
          <ac:chgData name="Leonie Smith" userId="fed1330f33f5650e" providerId="LiveId" clId="{88FFE35C-DF11-4404-8B2F-9BD07D0839F3}" dt="2023-12-29T05:33:26.600" v="43"/>
          <ac:picMkLst>
            <pc:docMk/>
            <pc:sldMk cId="1718612039" sldId="444"/>
            <ac:picMk id="22" creationId="{D3A8330A-4CA9-4925-DDC1-CF27ECD26CDC}"/>
          </ac:picMkLst>
        </pc:picChg>
        <pc:picChg chg="add del mod ord">
          <ac:chgData name="Leonie Smith" userId="fed1330f33f5650e" providerId="LiveId" clId="{88FFE35C-DF11-4404-8B2F-9BD07D0839F3}" dt="2023-12-29T05:33:31.080" v="44"/>
          <ac:picMkLst>
            <pc:docMk/>
            <pc:sldMk cId="1718612039" sldId="444"/>
            <ac:picMk id="26" creationId="{7B218AD8-FDA2-2987-39B4-3B02BAD34715}"/>
          </ac:picMkLst>
        </pc:picChg>
        <pc:picChg chg="add del mod">
          <ac:chgData name="Leonie Smith" userId="fed1330f33f5650e" providerId="LiveId" clId="{88FFE35C-DF11-4404-8B2F-9BD07D0839F3}" dt="2023-12-29T05:33:32.611" v="46"/>
          <ac:picMkLst>
            <pc:docMk/>
            <pc:sldMk cId="1718612039" sldId="444"/>
            <ac:picMk id="27" creationId="{69F57E42-F613-A1D9-599B-C086C565CD28}"/>
          </ac:picMkLst>
        </pc:picChg>
        <pc:picChg chg="add del mod ord">
          <ac:chgData name="Leonie Smith" userId="fed1330f33f5650e" providerId="LiveId" clId="{88FFE35C-DF11-4404-8B2F-9BD07D0839F3}" dt="2023-12-29T05:33:47.853" v="47"/>
          <ac:picMkLst>
            <pc:docMk/>
            <pc:sldMk cId="1718612039" sldId="444"/>
            <ac:picMk id="30" creationId="{622DD92D-DFCE-BCE5-E5F4-D7C54FF02649}"/>
          </ac:picMkLst>
        </pc:picChg>
        <pc:picChg chg="add del mod">
          <ac:chgData name="Leonie Smith" userId="fed1330f33f5650e" providerId="LiveId" clId="{88FFE35C-DF11-4404-8B2F-9BD07D0839F3}" dt="2023-12-29T05:34:00.888" v="49"/>
          <ac:picMkLst>
            <pc:docMk/>
            <pc:sldMk cId="1718612039" sldId="444"/>
            <ac:picMk id="31" creationId="{4B574E4C-CA94-A298-DF45-890D74DE3B0E}"/>
          </ac:picMkLst>
        </pc:picChg>
        <pc:picChg chg="add del mod ord">
          <ac:chgData name="Leonie Smith" userId="fed1330f33f5650e" providerId="LiveId" clId="{88FFE35C-DF11-4404-8B2F-9BD07D0839F3}" dt="2023-12-29T05:34:15.533" v="50"/>
          <ac:picMkLst>
            <pc:docMk/>
            <pc:sldMk cId="1718612039" sldId="444"/>
            <ac:picMk id="35" creationId="{EB74BC87-1168-9622-4237-F9B2AEE8FFBF}"/>
          </ac:picMkLst>
        </pc:picChg>
        <pc:picChg chg="add mod">
          <ac:chgData name="Leonie Smith" userId="fed1330f33f5650e" providerId="LiveId" clId="{88FFE35C-DF11-4404-8B2F-9BD07D0839F3}" dt="2023-12-29T05:34:15.533" v="50"/>
          <ac:picMkLst>
            <pc:docMk/>
            <pc:sldMk cId="1718612039" sldId="444"/>
            <ac:picMk id="36" creationId="{FFFCF212-97A4-02DE-A7C2-7C5FD5300ABB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37:37.126" v="63"/>
        <pc:sldMkLst>
          <pc:docMk/>
          <pc:sldMk cId="665805102" sldId="446"/>
        </pc:sldMkLst>
        <pc:picChg chg="add del mod">
          <ac:chgData name="Leonie Smith" userId="fed1330f33f5650e" providerId="LiveId" clId="{88FFE35C-DF11-4404-8B2F-9BD07D0839F3}" dt="2023-12-29T05:35:35.463" v="53"/>
          <ac:picMkLst>
            <pc:docMk/>
            <pc:sldMk cId="665805102" sldId="446"/>
            <ac:picMk id="6" creationId="{EDC04251-11EF-367E-0330-3076C5418C4F}"/>
          </ac:picMkLst>
        </pc:picChg>
        <pc:picChg chg="add del mod ord">
          <ac:chgData name="Leonie Smith" userId="fed1330f33f5650e" providerId="LiveId" clId="{88FFE35C-DF11-4404-8B2F-9BD07D0839F3}" dt="2023-12-29T05:35:45.353" v="54"/>
          <ac:picMkLst>
            <pc:docMk/>
            <pc:sldMk cId="665805102" sldId="446"/>
            <ac:picMk id="9" creationId="{DC77D455-C96E-B0F8-7DF2-9FE029263041}"/>
          </ac:picMkLst>
        </pc:picChg>
        <pc:picChg chg="add del mod">
          <ac:chgData name="Leonie Smith" userId="fed1330f33f5650e" providerId="LiveId" clId="{88FFE35C-DF11-4404-8B2F-9BD07D0839F3}" dt="2023-12-29T05:35:47.319" v="56"/>
          <ac:picMkLst>
            <pc:docMk/>
            <pc:sldMk cId="665805102" sldId="446"/>
            <ac:picMk id="10" creationId="{FBE2CFA9-793C-7EF2-36A0-5673F776394C}"/>
          </ac:picMkLst>
        </pc:picChg>
        <pc:picChg chg="add del mod ord">
          <ac:chgData name="Leonie Smith" userId="fed1330f33f5650e" providerId="LiveId" clId="{88FFE35C-DF11-4404-8B2F-9BD07D0839F3}" dt="2023-12-29T05:36:12.447" v="57"/>
          <ac:picMkLst>
            <pc:docMk/>
            <pc:sldMk cId="665805102" sldId="446"/>
            <ac:picMk id="13" creationId="{F08BDBBC-FD8F-974A-A994-DD92AC02FCF6}"/>
          </ac:picMkLst>
        </pc:picChg>
        <pc:picChg chg="add del mod">
          <ac:chgData name="Leonie Smith" userId="fed1330f33f5650e" providerId="LiveId" clId="{88FFE35C-DF11-4404-8B2F-9BD07D0839F3}" dt="2023-12-29T05:36:18.722" v="59"/>
          <ac:picMkLst>
            <pc:docMk/>
            <pc:sldMk cId="665805102" sldId="446"/>
            <ac:picMk id="14" creationId="{8E76C124-F4EA-35EF-F4BC-859CBCF18883}"/>
          </ac:picMkLst>
        </pc:picChg>
        <pc:picChg chg="add del mod ord">
          <ac:chgData name="Leonie Smith" userId="fed1330f33f5650e" providerId="LiveId" clId="{88FFE35C-DF11-4404-8B2F-9BD07D0839F3}" dt="2023-12-29T05:36:44.195" v="60"/>
          <ac:picMkLst>
            <pc:docMk/>
            <pc:sldMk cId="665805102" sldId="446"/>
            <ac:picMk id="17" creationId="{377B8171-C66A-A56C-4CD4-59F6CC9C788C}"/>
          </ac:picMkLst>
        </pc:picChg>
        <pc:picChg chg="add del mod">
          <ac:chgData name="Leonie Smith" userId="fed1330f33f5650e" providerId="LiveId" clId="{88FFE35C-DF11-4404-8B2F-9BD07D0839F3}" dt="2023-12-29T05:37:11.545" v="62"/>
          <ac:picMkLst>
            <pc:docMk/>
            <pc:sldMk cId="665805102" sldId="446"/>
            <ac:picMk id="18" creationId="{C0937D78-9092-AD76-F5BF-AB4A6A3A3258}"/>
          </ac:picMkLst>
        </pc:picChg>
        <pc:picChg chg="add del mod ord">
          <ac:chgData name="Leonie Smith" userId="fed1330f33f5650e" providerId="LiveId" clId="{88FFE35C-DF11-4404-8B2F-9BD07D0839F3}" dt="2023-12-29T05:37:37.126" v="63"/>
          <ac:picMkLst>
            <pc:docMk/>
            <pc:sldMk cId="665805102" sldId="446"/>
            <ac:picMk id="23" creationId="{E07134E1-C471-8446-9705-98DE77F5446F}"/>
          </ac:picMkLst>
        </pc:picChg>
        <pc:picChg chg="add mod">
          <ac:chgData name="Leonie Smith" userId="fed1330f33f5650e" providerId="LiveId" clId="{88FFE35C-DF11-4404-8B2F-9BD07D0839F3}" dt="2023-12-29T05:37:37.126" v="63"/>
          <ac:picMkLst>
            <pc:docMk/>
            <pc:sldMk cId="665805102" sldId="446"/>
            <ac:picMk id="24" creationId="{44CC852D-DB74-38B2-E607-A61421CF3E90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40:12.834" v="73"/>
        <pc:sldMkLst>
          <pc:docMk/>
          <pc:sldMk cId="843663555" sldId="448"/>
        </pc:sldMkLst>
        <pc:picChg chg="add del mod">
          <ac:chgData name="Leonie Smith" userId="fed1330f33f5650e" providerId="LiveId" clId="{88FFE35C-DF11-4404-8B2F-9BD07D0839F3}" dt="2023-12-29T05:39:23.751" v="66"/>
          <ac:picMkLst>
            <pc:docMk/>
            <pc:sldMk cId="843663555" sldId="448"/>
            <ac:picMk id="6" creationId="{82868845-9C4C-B5B2-E3D2-9CAF44695C5D}"/>
          </ac:picMkLst>
        </pc:picChg>
        <pc:picChg chg="add del mod ord">
          <ac:chgData name="Leonie Smith" userId="fed1330f33f5650e" providerId="LiveId" clId="{88FFE35C-DF11-4404-8B2F-9BD07D0839F3}" dt="2023-12-29T05:39:35.323" v="67"/>
          <ac:picMkLst>
            <pc:docMk/>
            <pc:sldMk cId="843663555" sldId="448"/>
            <ac:picMk id="11" creationId="{9F5F347D-4EC1-4731-735B-E861AFD083CE}"/>
          </ac:picMkLst>
        </pc:picChg>
        <pc:picChg chg="add del mod">
          <ac:chgData name="Leonie Smith" userId="fed1330f33f5650e" providerId="LiveId" clId="{88FFE35C-DF11-4404-8B2F-9BD07D0839F3}" dt="2023-12-29T05:39:36.620" v="69"/>
          <ac:picMkLst>
            <pc:docMk/>
            <pc:sldMk cId="843663555" sldId="448"/>
            <ac:picMk id="12" creationId="{DA961AC6-05F7-7606-E022-7470BE2C84CF}"/>
          </ac:picMkLst>
        </pc:picChg>
        <pc:picChg chg="add del mod ord">
          <ac:chgData name="Leonie Smith" userId="fed1330f33f5650e" providerId="LiveId" clId="{88FFE35C-DF11-4404-8B2F-9BD07D0839F3}" dt="2023-12-29T05:39:53.981" v="70"/>
          <ac:picMkLst>
            <pc:docMk/>
            <pc:sldMk cId="843663555" sldId="448"/>
            <ac:picMk id="15" creationId="{2E21DCE2-62F5-65CD-4E3E-33293D23CED3}"/>
          </ac:picMkLst>
        </pc:picChg>
        <pc:picChg chg="add del mod">
          <ac:chgData name="Leonie Smith" userId="fed1330f33f5650e" providerId="LiveId" clId="{88FFE35C-DF11-4404-8B2F-9BD07D0839F3}" dt="2023-12-29T05:39:55.255" v="72"/>
          <ac:picMkLst>
            <pc:docMk/>
            <pc:sldMk cId="843663555" sldId="448"/>
            <ac:picMk id="16" creationId="{FFE1AB8A-E200-14B7-988F-F977D2D6E69F}"/>
          </ac:picMkLst>
        </pc:picChg>
        <pc:picChg chg="add del mod ord">
          <ac:chgData name="Leonie Smith" userId="fed1330f33f5650e" providerId="LiveId" clId="{88FFE35C-DF11-4404-8B2F-9BD07D0839F3}" dt="2023-12-29T05:40:12.834" v="73"/>
          <ac:picMkLst>
            <pc:docMk/>
            <pc:sldMk cId="843663555" sldId="448"/>
            <ac:picMk id="19" creationId="{D74F9796-4EEB-2B2D-9FC1-2B03B897A8E8}"/>
          </ac:picMkLst>
        </pc:picChg>
        <pc:picChg chg="add mod">
          <ac:chgData name="Leonie Smith" userId="fed1330f33f5650e" providerId="LiveId" clId="{88FFE35C-DF11-4404-8B2F-9BD07D0839F3}" dt="2023-12-29T05:40:12.834" v="73"/>
          <ac:picMkLst>
            <pc:docMk/>
            <pc:sldMk cId="843663555" sldId="448"/>
            <ac:picMk id="20" creationId="{6AB45BCD-35C1-F7C6-FD93-D6CDF83CFBA2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43:47.327" v="83"/>
        <pc:sldMkLst>
          <pc:docMk/>
          <pc:sldMk cId="538051216" sldId="450"/>
        </pc:sldMkLst>
        <pc:picChg chg="add del mod">
          <ac:chgData name="Leonie Smith" userId="fed1330f33f5650e" providerId="LiveId" clId="{88FFE35C-DF11-4404-8B2F-9BD07D0839F3}" dt="2023-12-29T05:41:54.775" v="76"/>
          <ac:picMkLst>
            <pc:docMk/>
            <pc:sldMk cId="538051216" sldId="450"/>
            <ac:picMk id="6" creationId="{083BF219-A275-C521-6585-1A8C81985DE6}"/>
          </ac:picMkLst>
        </pc:picChg>
        <pc:picChg chg="add del mod ord">
          <ac:chgData name="Leonie Smith" userId="fed1330f33f5650e" providerId="LiveId" clId="{88FFE35C-DF11-4404-8B2F-9BD07D0839F3}" dt="2023-12-29T05:42:15.307" v="77"/>
          <ac:picMkLst>
            <pc:docMk/>
            <pc:sldMk cId="538051216" sldId="450"/>
            <ac:picMk id="9" creationId="{F090B00D-70B7-0DF3-5984-177FAF7CB4E8}"/>
          </ac:picMkLst>
        </pc:picChg>
        <pc:picChg chg="add del mod">
          <ac:chgData name="Leonie Smith" userId="fed1330f33f5650e" providerId="LiveId" clId="{88FFE35C-DF11-4404-8B2F-9BD07D0839F3}" dt="2023-12-29T05:42:21.354" v="79"/>
          <ac:picMkLst>
            <pc:docMk/>
            <pc:sldMk cId="538051216" sldId="450"/>
            <ac:picMk id="10" creationId="{A1222666-6A4D-C6C6-C085-F7B9500CC67F}"/>
          </ac:picMkLst>
        </pc:picChg>
        <pc:picChg chg="add del mod ord">
          <ac:chgData name="Leonie Smith" userId="fed1330f33f5650e" providerId="LiveId" clId="{88FFE35C-DF11-4404-8B2F-9BD07D0839F3}" dt="2023-12-29T05:42:49.224" v="80"/>
          <ac:picMkLst>
            <pc:docMk/>
            <pc:sldMk cId="538051216" sldId="450"/>
            <ac:picMk id="13" creationId="{1647ED76-80A4-8305-127D-AD9A3A6F6443}"/>
          </ac:picMkLst>
        </pc:picChg>
        <pc:picChg chg="add del mod">
          <ac:chgData name="Leonie Smith" userId="fed1330f33f5650e" providerId="LiveId" clId="{88FFE35C-DF11-4404-8B2F-9BD07D0839F3}" dt="2023-12-29T05:43:18.334" v="82"/>
          <ac:picMkLst>
            <pc:docMk/>
            <pc:sldMk cId="538051216" sldId="450"/>
            <ac:picMk id="14" creationId="{525DA5A3-63B1-220C-B30A-EEAF4387A5C1}"/>
          </ac:picMkLst>
        </pc:picChg>
        <pc:picChg chg="add del mod ord">
          <ac:chgData name="Leonie Smith" userId="fed1330f33f5650e" providerId="LiveId" clId="{88FFE35C-DF11-4404-8B2F-9BD07D0839F3}" dt="2023-12-29T05:43:47.327" v="83"/>
          <ac:picMkLst>
            <pc:docMk/>
            <pc:sldMk cId="538051216" sldId="450"/>
            <ac:picMk id="19" creationId="{BE737957-1CD2-0091-6921-1ACD11308296}"/>
          </ac:picMkLst>
        </pc:picChg>
        <pc:picChg chg="add mod">
          <ac:chgData name="Leonie Smith" userId="fed1330f33f5650e" providerId="LiveId" clId="{88FFE35C-DF11-4404-8B2F-9BD07D0839F3}" dt="2023-12-29T05:43:47.327" v="83"/>
          <ac:picMkLst>
            <pc:docMk/>
            <pc:sldMk cId="538051216" sldId="450"/>
            <ac:picMk id="20" creationId="{77A50444-EC01-0B8C-0222-0A12225E8E04}"/>
          </ac:picMkLst>
        </pc:picChg>
      </pc:sldChg>
      <pc:sldChg chg="addSp modSp">
        <pc:chgData name="Leonie Smith" userId="fed1330f33f5650e" providerId="LiveId" clId="{88FFE35C-DF11-4404-8B2F-9BD07D0839F3}" dt="2023-12-29T05:44:52.755" v="84"/>
        <pc:sldMkLst>
          <pc:docMk/>
          <pc:sldMk cId="4002949039" sldId="452"/>
        </pc:sldMkLst>
        <pc:picChg chg="add mod">
          <ac:chgData name="Leonie Smith" userId="fed1330f33f5650e" providerId="LiveId" clId="{88FFE35C-DF11-4404-8B2F-9BD07D0839F3}" dt="2023-12-29T05:44:52.755" v="84"/>
          <ac:picMkLst>
            <pc:docMk/>
            <pc:sldMk cId="4002949039" sldId="452"/>
            <ac:picMk id="6" creationId="{0FFCF5ED-A110-79ED-1CBB-F3B325181AA9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46:14.874" v="91"/>
        <pc:sldMkLst>
          <pc:docMk/>
          <pc:sldMk cId="2511564658" sldId="454"/>
        </pc:sldMkLst>
        <pc:picChg chg="add del mod">
          <ac:chgData name="Leonie Smith" userId="fed1330f33f5650e" providerId="LiveId" clId="{88FFE35C-DF11-4404-8B2F-9BD07D0839F3}" dt="2023-12-29T05:45:38.727" v="87"/>
          <ac:picMkLst>
            <pc:docMk/>
            <pc:sldMk cId="2511564658" sldId="454"/>
            <ac:picMk id="6" creationId="{25C1E2A5-B0FC-F4DA-F499-9620873D5348}"/>
          </ac:picMkLst>
        </pc:picChg>
        <pc:picChg chg="add del mod ord">
          <ac:chgData name="Leonie Smith" userId="fed1330f33f5650e" providerId="LiveId" clId="{88FFE35C-DF11-4404-8B2F-9BD07D0839F3}" dt="2023-12-29T05:45:48.703" v="88"/>
          <ac:picMkLst>
            <pc:docMk/>
            <pc:sldMk cId="2511564658" sldId="454"/>
            <ac:picMk id="9" creationId="{01E28CAA-8972-31BF-DC5C-FE4B0D8DC742}"/>
          </ac:picMkLst>
        </pc:picChg>
        <pc:picChg chg="add del mod">
          <ac:chgData name="Leonie Smith" userId="fed1330f33f5650e" providerId="LiveId" clId="{88FFE35C-DF11-4404-8B2F-9BD07D0839F3}" dt="2023-12-29T05:46:02.904" v="90"/>
          <ac:picMkLst>
            <pc:docMk/>
            <pc:sldMk cId="2511564658" sldId="454"/>
            <ac:picMk id="10" creationId="{CACB8952-33ED-3DC8-657A-0E57E74E0344}"/>
          </ac:picMkLst>
        </pc:picChg>
        <pc:picChg chg="add del mod ord">
          <ac:chgData name="Leonie Smith" userId="fed1330f33f5650e" providerId="LiveId" clId="{88FFE35C-DF11-4404-8B2F-9BD07D0839F3}" dt="2023-12-29T05:46:14.874" v="91"/>
          <ac:picMkLst>
            <pc:docMk/>
            <pc:sldMk cId="2511564658" sldId="454"/>
            <ac:picMk id="14" creationId="{42CB3C9B-4AD4-6283-633B-44F8875F9808}"/>
          </ac:picMkLst>
        </pc:picChg>
        <pc:picChg chg="add mod">
          <ac:chgData name="Leonie Smith" userId="fed1330f33f5650e" providerId="LiveId" clId="{88FFE35C-DF11-4404-8B2F-9BD07D0839F3}" dt="2023-12-29T05:46:14.874" v="91"/>
          <ac:picMkLst>
            <pc:docMk/>
            <pc:sldMk cId="2511564658" sldId="454"/>
            <ac:picMk id="15" creationId="{2DB64FC5-1873-E46F-6249-4AAE052B1822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48:18.788" v="107"/>
        <pc:sldMkLst>
          <pc:docMk/>
          <pc:sldMk cId="4049696417" sldId="456"/>
        </pc:sldMkLst>
        <pc:picChg chg="add del mod">
          <ac:chgData name="Leonie Smith" userId="fed1330f33f5650e" providerId="LiveId" clId="{88FFE35C-DF11-4404-8B2F-9BD07D0839F3}" dt="2023-12-29T05:46:58.266" v="94"/>
          <ac:picMkLst>
            <pc:docMk/>
            <pc:sldMk cId="4049696417" sldId="456"/>
            <ac:picMk id="6" creationId="{6F86179F-1E42-9A92-BF9B-2951D1B34BD2}"/>
          </ac:picMkLst>
        </pc:picChg>
        <pc:picChg chg="add del mod ord">
          <ac:chgData name="Leonie Smith" userId="fed1330f33f5650e" providerId="LiveId" clId="{88FFE35C-DF11-4404-8B2F-9BD07D0839F3}" dt="2023-12-29T05:47:07.543" v="95"/>
          <ac:picMkLst>
            <pc:docMk/>
            <pc:sldMk cId="4049696417" sldId="456"/>
            <ac:picMk id="9" creationId="{BB287630-01BE-82FE-3F1D-C30270C78DF3}"/>
          </ac:picMkLst>
        </pc:picChg>
        <pc:picChg chg="add del mod">
          <ac:chgData name="Leonie Smith" userId="fed1330f33f5650e" providerId="LiveId" clId="{88FFE35C-DF11-4404-8B2F-9BD07D0839F3}" dt="2023-12-29T05:47:15.944" v="97"/>
          <ac:picMkLst>
            <pc:docMk/>
            <pc:sldMk cId="4049696417" sldId="456"/>
            <ac:picMk id="10" creationId="{12377DB0-111E-0F4A-A3B5-3A21330D0E6D}"/>
          </ac:picMkLst>
        </pc:picChg>
        <pc:picChg chg="add del mod ord">
          <ac:chgData name="Leonie Smith" userId="fed1330f33f5650e" providerId="LiveId" clId="{88FFE35C-DF11-4404-8B2F-9BD07D0839F3}" dt="2023-12-29T05:47:28.740" v="98"/>
          <ac:picMkLst>
            <pc:docMk/>
            <pc:sldMk cId="4049696417" sldId="456"/>
            <ac:picMk id="13" creationId="{B030A793-4752-F146-EC5E-3D3766BB236F}"/>
          </ac:picMkLst>
        </pc:picChg>
        <pc:picChg chg="add del mod">
          <ac:chgData name="Leonie Smith" userId="fed1330f33f5650e" providerId="LiveId" clId="{88FFE35C-DF11-4404-8B2F-9BD07D0839F3}" dt="2023-12-29T05:47:30.474" v="100"/>
          <ac:picMkLst>
            <pc:docMk/>
            <pc:sldMk cId="4049696417" sldId="456"/>
            <ac:picMk id="14" creationId="{40BDD8F0-7B43-ABFE-836B-84D152070C7F}"/>
          </ac:picMkLst>
        </pc:picChg>
        <pc:picChg chg="add del mod ord">
          <ac:chgData name="Leonie Smith" userId="fed1330f33f5650e" providerId="LiveId" clId="{88FFE35C-DF11-4404-8B2F-9BD07D0839F3}" dt="2023-12-29T05:47:42.247" v="101"/>
          <ac:picMkLst>
            <pc:docMk/>
            <pc:sldMk cId="4049696417" sldId="456"/>
            <ac:picMk id="17" creationId="{0C5681B4-9771-DA90-9636-9C36E88A4A67}"/>
          </ac:picMkLst>
        </pc:picChg>
        <pc:picChg chg="add del mod">
          <ac:chgData name="Leonie Smith" userId="fed1330f33f5650e" providerId="LiveId" clId="{88FFE35C-DF11-4404-8B2F-9BD07D0839F3}" dt="2023-12-29T05:47:50.350" v="103"/>
          <ac:picMkLst>
            <pc:docMk/>
            <pc:sldMk cId="4049696417" sldId="456"/>
            <ac:picMk id="18" creationId="{954F91BE-F166-244A-AADF-FC4464B1FBBC}"/>
          </ac:picMkLst>
        </pc:picChg>
        <pc:picChg chg="add del mod ord">
          <ac:chgData name="Leonie Smith" userId="fed1330f33f5650e" providerId="LiveId" clId="{88FFE35C-DF11-4404-8B2F-9BD07D0839F3}" dt="2023-12-29T05:48:02.433" v="104"/>
          <ac:picMkLst>
            <pc:docMk/>
            <pc:sldMk cId="4049696417" sldId="456"/>
            <ac:picMk id="21" creationId="{471CBA38-AF8D-BAC0-B042-2ECBC68D6873}"/>
          </ac:picMkLst>
        </pc:picChg>
        <pc:picChg chg="add del mod">
          <ac:chgData name="Leonie Smith" userId="fed1330f33f5650e" providerId="LiveId" clId="{88FFE35C-DF11-4404-8B2F-9BD07D0839F3}" dt="2023-12-29T05:48:05.764" v="106"/>
          <ac:picMkLst>
            <pc:docMk/>
            <pc:sldMk cId="4049696417" sldId="456"/>
            <ac:picMk id="22" creationId="{F9F0E4FC-47FA-22E9-0992-4AE025BD5FE5}"/>
          </ac:picMkLst>
        </pc:picChg>
        <pc:picChg chg="add del mod ord">
          <ac:chgData name="Leonie Smith" userId="fed1330f33f5650e" providerId="LiveId" clId="{88FFE35C-DF11-4404-8B2F-9BD07D0839F3}" dt="2023-12-29T05:48:18.788" v="107"/>
          <ac:picMkLst>
            <pc:docMk/>
            <pc:sldMk cId="4049696417" sldId="456"/>
            <ac:picMk id="25" creationId="{08271EF9-AEAB-8891-29E4-C5BB4CF38B55}"/>
          </ac:picMkLst>
        </pc:picChg>
        <pc:picChg chg="add mod">
          <ac:chgData name="Leonie Smith" userId="fed1330f33f5650e" providerId="LiveId" clId="{88FFE35C-DF11-4404-8B2F-9BD07D0839F3}" dt="2023-12-29T05:48:18.788" v="107"/>
          <ac:picMkLst>
            <pc:docMk/>
            <pc:sldMk cId="4049696417" sldId="456"/>
            <ac:picMk id="26" creationId="{A4D2593B-87FD-26E2-7C64-EC1FEDC60BE6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53:00.190" v="114"/>
        <pc:sldMkLst>
          <pc:docMk/>
          <pc:sldMk cId="2789980734" sldId="458"/>
        </pc:sldMkLst>
        <pc:picChg chg="add del mod">
          <ac:chgData name="Leonie Smith" userId="fed1330f33f5650e" providerId="LiveId" clId="{88FFE35C-DF11-4404-8B2F-9BD07D0839F3}" dt="2023-12-29T05:52:30.003" v="110"/>
          <ac:picMkLst>
            <pc:docMk/>
            <pc:sldMk cId="2789980734" sldId="458"/>
            <ac:picMk id="6" creationId="{990A750B-024A-658C-142F-980665294B03}"/>
          </ac:picMkLst>
        </pc:picChg>
        <pc:picChg chg="add del mod ord">
          <ac:chgData name="Leonie Smith" userId="fed1330f33f5650e" providerId="LiveId" clId="{88FFE35C-DF11-4404-8B2F-9BD07D0839F3}" dt="2023-12-29T05:52:41.333" v="111"/>
          <ac:picMkLst>
            <pc:docMk/>
            <pc:sldMk cId="2789980734" sldId="458"/>
            <ac:picMk id="9" creationId="{7BC65E19-3B36-826C-241D-EE36C1AC6BC6}"/>
          </ac:picMkLst>
        </pc:picChg>
        <pc:picChg chg="add del mod">
          <ac:chgData name="Leonie Smith" userId="fed1330f33f5650e" providerId="LiveId" clId="{88FFE35C-DF11-4404-8B2F-9BD07D0839F3}" dt="2023-12-29T05:52:42.685" v="113"/>
          <ac:picMkLst>
            <pc:docMk/>
            <pc:sldMk cId="2789980734" sldId="458"/>
            <ac:picMk id="10" creationId="{71764A7E-60ED-5204-72A3-662B6ECD213C}"/>
          </ac:picMkLst>
        </pc:picChg>
        <pc:picChg chg="add del mod ord">
          <ac:chgData name="Leonie Smith" userId="fed1330f33f5650e" providerId="LiveId" clId="{88FFE35C-DF11-4404-8B2F-9BD07D0839F3}" dt="2023-12-29T05:53:00.190" v="114"/>
          <ac:picMkLst>
            <pc:docMk/>
            <pc:sldMk cId="2789980734" sldId="458"/>
            <ac:picMk id="13" creationId="{BE96B933-A4BA-4827-B43B-26A93F2F272E}"/>
          </ac:picMkLst>
        </pc:picChg>
        <pc:picChg chg="add mod">
          <ac:chgData name="Leonie Smith" userId="fed1330f33f5650e" providerId="LiveId" clId="{88FFE35C-DF11-4404-8B2F-9BD07D0839F3}" dt="2023-12-29T05:53:00.190" v="114"/>
          <ac:picMkLst>
            <pc:docMk/>
            <pc:sldMk cId="2789980734" sldId="458"/>
            <ac:picMk id="14" creationId="{BCDB365F-E319-0891-26D2-C9CB735A34F7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55:04.058" v="118"/>
        <pc:sldMkLst>
          <pc:docMk/>
          <pc:sldMk cId="2691432836" sldId="460"/>
        </pc:sldMkLst>
        <pc:picChg chg="add del mod">
          <ac:chgData name="Leonie Smith" userId="fed1330f33f5650e" providerId="LiveId" clId="{88FFE35C-DF11-4404-8B2F-9BD07D0839F3}" dt="2023-12-29T05:54:48.497" v="117"/>
          <ac:picMkLst>
            <pc:docMk/>
            <pc:sldMk cId="2691432836" sldId="460"/>
            <ac:picMk id="6" creationId="{02E428F5-B3A6-75C0-4184-2BBBEAC67A09}"/>
          </ac:picMkLst>
        </pc:picChg>
        <pc:picChg chg="add del mod ord">
          <ac:chgData name="Leonie Smith" userId="fed1330f33f5650e" providerId="LiveId" clId="{88FFE35C-DF11-4404-8B2F-9BD07D0839F3}" dt="2023-12-29T05:55:04.058" v="118"/>
          <ac:picMkLst>
            <pc:docMk/>
            <pc:sldMk cId="2691432836" sldId="460"/>
            <ac:picMk id="10" creationId="{65F2C679-AE64-58E1-E988-0C61552CBD76}"/>
          </ac:picMkLst>
        </pc:picChg>
        <pc:picChg chg="add mod">
          <ac:chgData name="Leonie Smith" userId="fed1330f33f5650e" providerId="LiveId" clId="{88FFE35C-DF11-4404-8B2F-9BD07D0839F3}" dt="2023-12-29T05:55:04.058" v="118"/>
          <ac:picMkLst>
            <pc:docMk/>
            <pc:sldMk cId="2691432836" sldId="460"/>
            <ac:picMk id="11" creationId="{CCDCBEBD-798C-65D3-2577-CF82731CABD5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57:06.408" v="131"/>
        <pc:sldMkLst>
          <pc:docMk/>
          <pc:sldMk cId="3941201962" sldId="462"/>
        </pc:sldMkLst>
        <pc:picChg chg="add del mod">
          <ac:chgData name="Leonie Smith" userId="fed1330f33f5650e" providerId="LiveId" clId="{88FFE35C-DF11-4404-8B2F-9BD07D0839F3}" dt="2023-12-29T05:55:51.994" v="121"/>
          <ac:picMkLst>
            <pc:docMk/>
            <pc:sldMk cId="3941201962" sldId="462"/>
            <ac:picMk id="6" creationId="{3F2B08F5-8B4C-74E7-F90D-3780486F3174}"/>
          </ac:picMkLst>
        </pc:picChg>
        <pc:picChg chg="add del mod ord">
          <ac:chgData name="Leonie Smith" userId="fed1330f33f5650e" providerId="LiveId" clId="{88FFE35C-DF11-4404-8B2F-9BD07D0839F3}" dt="2023-12-29T05:56:02.490" v="122"/>
          <ac:picMkLst>
            <pc:docMk/>
            <pc:sldMk cId="3941201962" sldId="462"/>
            <ac:picMk id="9" creationId="{0AEE5391-01CC-F450-601D-7DCAE9CCFC03}"/>
          </ac:picMkLst>
        </pc:picChg>
        <pc:picChg chg="add del mod">
          <ac:chgData name="Leonie Smith" userId="fed1330f33f5650e" providerId="LiveId" clId="{88FFE35C-DF11-4404-8B2F-9BD07D0839F3}" dt="2023-12-29T05:56:05.364" v="124"/>
          <ac:picMkLst>
            <pc:docMk/>
            <pc:sldMk cId="3941201962" sldId="462"/>
            <ac:picMk id="10" creationId="{EFF52464-25B6-B561-1192-3223F50F6BB8}"/>
          </ac:picMkLst>
        </pc:picChg>
        <pc:picChg chg="add del mod ord">
          <ac:chgData name="Leonie Smith" userId="fed1330f33f5650e" providerId="LiveId" clId="{88FFE35C-DF11-4404-8B2F-9BD07D0839F3}" dt="2023-12-29T05:56:16.217" v="125"/>
          <ac:picMkLst>
            <pc:docMk/>
            <pc:sldMk cId="3941201962" sldId="462"/>
            <ac:picMk id="13" creationId="{B8794D5F-8309-AD0C-A3C2-F06239E8930D}"/>
          </ac:picMkLst>
        </pc:picChg>
        <pc:picChg chg="add del mod">
          <ac:chgData name="Leonie Smith" userId="fed1330f33f5650e" providerId="LiveId" clId="{88FFE35C-DF11-4404-8B2F-9BD07D0839F3}" dt="2023-12-29T05:56:20.094" v="127"/>
          <ac:picMkLst>
            <pc:docMk/>
            <pc:sldMk cId="3941201962" sldId="462"/>
            <ac:picMk id="14" creationId="{FF62BB52-B8A0-7C78-D781-75D090ED876B}"/>
          </ac:picMkLst>
        </pc:picChg>
        <pc:picChg chg="add del mod ord">
          <ac:chgData name="Leonie Smith" userId="fed1330f33f5650e" providerId="LiveId" clId="{88FFE35C-DF11-4404-8B2F-9BD07D0839F3}" dt="2023-12-29T05:56:34.329" v="128"/>
          <ac:picMkLst>
            <pc:docMk/>
            <pc:sldMk cId="3941201962" sldId="462"/>
            <ac:picMk id="17" creationId="{CDC08662-D1E5-8A5D-8533-FA771C04D545}"/>
          </ac:picMkLst>
        </pc:picChg>
        <pc:picChg chg="add del mod">
          <ac:chgData name="Leonie Smith" userId="fed1330f33f5650e" providerId="LiveId" clId="{88FFE35C-DF11-4404-8B2F-9BD07D0839F3}" dt="2023-12-29T05:56:52.288" v="130"/>
          <ac:picMkLst>
            <pc:docMk/>
            <pc:sldMk cId="3941201962" sldId="462"/>
            <ac:picMk id="18" creationId="{8A599A87-B22A-447C-5048-4EF9A2CCEA6E}"/>
          </ac:picMkLst>
        </pc:picChg>
        <pc:picChg chg="add del mod ord">
          <ac:chgData name="Leonie Smith" userId="fed1330f33f5650e" providerId="LiveId" clId="{88FFE35C-DF11-4404-8B2F-9BD07D0839F3}" dt="2023-12-29T05:57:06.408" v="131"/>
          <ac:picMkLst>
            <pc:docMk/>
            <pc:sldMk cId="3941201962" sldId="462"/>
            <ac:picMk id="23" creationId="{225125E4-8577-F95F-2381-587AC0559D95}"/>
          </ac:picMkLst>
        </pc:picChg>
        <pc:picChg chg="add mod">
          <ac:chgData name="Leonie Smith" userId="fed1330f33f5650e" providerId="LiveId" clId="{88FFE35C-DF11-4404-8B2F-9BD07D0839F3}" dt="2023-12-29T05:57:06.408" v="131"/>
          <ac:picMkLst>
            <pc:docMk/>
            <pc:sldMk cId="3941201962" sldId="462"/>
            <ac:picMk id="24" creationId="{7825FC53-8AC7-7A01-C38E-A3E5D5ED2BB1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6:01:59.848" v="171"/>
        <pc:sldMkLst>
          <pc:docMk/>
          <pc:sldMk cId="3471468068" sldId="464"/>
        </pc:sldMkLst>
        <pc:picChg chg="add del mod">
          <ac:chgData name="Leonie Smith" userId="fed1330f33f5650e" providerId="LiveId" clId="{88FFE35C-DF11-4404-8B2F-9BD07D0839F3}" dt="2023-12-29T05:58:19.409" v="134"/>
          <ac:picMkLst>
            <pc:docMk/>
            <pc:sldMk cId="3471468068" sldId="464"/>
            <ac:picMk id="7" creationId="{A727D088-DCFB-66F8-FD5E-C230F031206D}"/>
          </ac:picMkLst>
        </pc:picChg>
        <pc:picChg chg="add del mod ord">
          <ac:chgData name="Leonie Smith" userId="fed1330f33f5650e" providerId="LiveId" clId="{88FFE35C-DF11-4404-8B2F-9BD07D0839F3}" dt="2023-12-29T05:58:26.952" v="135"/>
          <ac:picMkLst>
            <pc:docMk/>
            <pc:sldMk cId="3471468068" sldId="464"/>
            <ac:picMk id="10" creationId="{DBC5640D-7A91-5376-87FE-2B3DC28230C6}"/>
          </ac:picMkLst>
        </pc:picChg>
        <pc:picChg chg="add del mod">
          <ac:chgData name="Leonie Smith" userId="fed1330f33f5650e" providerId="LiveId" clId="{88FFE35C-DF11-4404-8B2F-9BD07D0839F3}" dt="2023-12-29T05:58:28.299" v="137"/>
          <ac:picMkLst>
            <pc:docMk/>
            <pc:sldMk cId="3471468068" sldId="464"/>
            <ac:picMk id="11" creationId="{6E6FEEA8-424B-08E9-59F8-15FBA87652AC}"/>
          </ac:picMkLst>
        </pc:picChg>
        <pc:picChg chg="add del mod ord">
          <ac:chgData name="Leonie Smith" userId="fed1330f33f5650e" providerId="LiveId" clId="{88FFE35C-DF11-4404-8B2F-9BD07D0839F3}" dt="2023-12-29T05:58:36.236" v="138"/>
          <ac:picMkLst>
            <pc:docMk/>
            <pc:sldMk cId="3471468068" sldId="464"/>
            <ac:picMk id="14" creationId="{A8DC26A9-5156-5335-8BAD-68DD827BC798}"/>
          </ac:picMkLst>
        </pc:picChg>
        <pc:picChg chg="add del mod">
          <ac:chgData name="Leonie Smith" userId="fed1330f33f5650e" providerId="LiveId" clId="{88FFE35C-DF11-4404-8B2F-9BD07D0839F3}" dt="2023-12-29T05:58:38.421" v="140"/>
          <ac:picMkLst>
            <pc:docMk/>
            <pc:sldMk cId="3471468068" sldId="464"/>
            <ac:picMk id="15" creationId="{5A8F925D-73A8-4FDA-5DD8-9C4D5052DD02}"/>
          </ac:picMkLst>
        </pc:picChg>
        <pc:picChg chg="add del mod ord">
          <ac:chgData name="Leonie Smith" userId="fed1330f33f5650e" providerId="LiveId" clId="{88FFE35C-DF11-4404-8B2F-9BD07D0839F3}" dt="2023-12-29T05:58:51.972" v="141"/>
          <ac:picMkLst>
            <pc:docMk/>
            <pc:sldMk cId="3471468068" sldId="464"/>
            <ac:picMk id="18" creationId="{C56ADF68-6F82-E7F9-EE6D-3F64F19C27BE}"/>
          </ac:picMkLst>
        </pc:picChg>
        <pc:picChg chg="add del mod">
          <ac:chgData name="Leonie Smith" userId="fed1330f33f5650e" providerId="LiveId" clId="{88FFE35C-DF11-4404-8B2F-9BD07D0839F3}" dt="2023-12-29T05:58:54.806" v="143"/>
          <ac:picMkLst>
            <pc:docMk/>
            <pc:sldMk cId="3471468068" sldId="464"/>
            <ac:picMk id="19" creationId="{397644BF-37CB-A71C-144A-DB657F94A57B}"/>
          </ac:picMkLst>
        </pc:picChg>
        <pc:picChg chg="add del mod ord">
          <ac:chgData name="Leonie Smith" userId="fed1330f33f5650e" providerId="LiveId" clId="{88FFE35C-DF11-4404-8B2F-9BD07D0839F3}" dt="2023-12-29T05:59:00.033" v="144"/>
          <ac:picMkLst>
            <pc:docMk/>
            <pc:sldMk cId="3471468068" sldId="464"/>
            <ac:picMk id="22" creationId="{7452D664-E4CF-2F2D-16A7-4224571B67D4}"/>
          </ac:picMkLst>
        </pc:picChg>
        <pc:picChg chg="add del mod">
          <ac:chgData name="Leonie Smith" userId="fed1330f33f5650e" providerId="LiveId" clId="{88FFE35C-DF11-4404-8B2F-9BD07D0839F3}" dt="2023-12-29T05:59:01.163" v="146"/>
          <ac:picMkLst>
            <pc:docMk/>
            <pc:sldMk cId="3471468068" sldId="464"/>
            <ac:picMk id="23" creationId="{5FE4D835-BEBB-5A26-7D92-0E689460C93A}"/>
          </ac:picMkLst>
        </pc:picChg>
        <pc:picChg chg="add del mod ord">
          <ac:chgData name="Leonie Smith" userId="fed1330f33f5650e" providerId="LiveId" clId="{88FFE35C-DF11-4404-8B2F-9BD07D0839F3}" dt="2023-12-29T05:59:14.612" v="147"/>
          <ac:picMkLst>
            <pc:docMk/>
            <pc:sldMk cId="3471468068" sldId="464"/>
            <ac:picMk id="26" creationId="{35586601-35E1-88A9-6714-AEEFC0F057DC}"/>
          </ac:picMkLst>
        </pc:picChg>
        <pc:picChg chg="add del mod">
          <ac:chgData name="Leonie Smith" userId="fed1330f33f5650e" providerId="LiveId" clId="{88FFE35C-DF11-4404-8B2F-9BD07D0839F3}" dt="2023-12-29T05:59:32.492" v="149"/>
          <ac:picMkLst>
            <pc:docMk/>
            <pc:sldMk cId="3471468068" sldId="464"/>
            <ac:picMk id="27" creationId="{2676A2B1-C19F-3F1F-2FD7-6F57D439EE77}"/>
          </ac:picMkLst>
        </pc:picChg>
        <pc:picChg chg="add del mod ord">
          <ac:chgData name="Leonie Smith" userId="fed1330f33f5650e" providerId="LiveId" clId="{88FFE35C-DF11-4404-8B2F-9BD07D0839F3}" dt="2023-12-29T05:59:46.476" v="150"/>
          <ac:picMkLst>
            <pc:docMk/>
            <pc:sldMk cId="3471468068" sldId="464"/>
            <ac:picMk id="32" creationId="{F2513FD8-5DF1-86B0-FF3A-6BDE37EEA4AF}"/>
          </ac:picMkLst>
        </pc:picChg>
        <pc:picChg chg="add del mod">
          <ac:chgData name="Leonie Smith" userId="fed1330f33f5650e" providerId="LiveId" clId="{88FFE35C-DF11-4404-8B2F-9BD07D0839F3}" dt="2023-12-29T06:00:02.627" v="152"/>
          <ac:picMkLst>
            <pc:docMk/>
            <pc:sldMk cId="3471468068" sldId="464"/>
            <ac:picMk id="33" creationId="{CD95962F-0451-AB4C-B834-9E0725C6ED6E}"/>
          </ac:picMkLst>
        </pc:picChg>
        <pc:picChg chg="add del mod ord">
          <ac:chgData name="Leonie Smith" userId="fed1330f33f5650e" providerId="LiveId" clId="{88FFE35C-DF11-4404-8B2F-9BD07D0839F3}" dt="2023-12-29T06:00:16.476" v="153"/>
          <ac:picMkLst>
            <pc:docMk/>
            <pc:sldMk cId="3471468068" sldId="464"/>
            <ac:picMk id="37" creationId="{83AE7A43-971C-439E-2024-A4E203DF946C}"/>
          </ac:picMkLst>
        </pc:picChg>
        <pc:picChg chg="add del mod">
          <ac:chgData name="Leonie Smith" userId="fed1330f33f5650e" providerId="LiveId" clId="{88FFE35C-DF11-4404-8B2F-9BD07D0839F3}" dt="2023-12-29T06:00:31.367" v="155"/>
          <ac:picMkLst>
            <pc:docMk/>
            <pc:sldMk cId="3471468068" sldId="464"/>
            <ac:picMk id="38" creationId="{13EB7238-CCFE-72CC-2EB5-1759E0F53AFB}"/>
          </ac:picMkLst>
        </pc:picChg>
        <pc:picChg chg="add del mod ord">
          <ac:chgData name="Leonie Smith" userId="fed1330f33f5650e" providerId="LiveId" clId="{88FFE35C-DF11-4404-8B2F-9BD07D0839F3}" dt="2023-12-29T06:00:39.525" v="156"/>
          <ac:picMkLst>
            <pc:docMk/>
            <pc:sldMk cId="3471468068" sldId="464"/>
            <ac:picMk id="42" creationId="{0731E9DF-5C4B-B591-3BEF-F8CD54DCD2C0}"/>
          </ac:picMkLst>
        </pc:picChg>
        <pc:picChg chg="add del mod">
          <ac:chgData name="Leonie Smith" userId="fed1330f33f5650e" providerId="LiveId" clId="{88FFE35C-DF11-4404-8B2F-9BD07D0839F3}" dt="2023-12-29T06:00:40.550" v="158"/>
          <ac:picMkLst>
            <pc:docMk/>
            <pc:sldMk cId="3471468068" sldId="464"/>
            <ac:picMk id="43" creationId="{D607D587-14EC-A5F6-3B5F-467CFD848A26}"/>
          </ac:picMkLst>
        </pc:picChg>
        <pc:picChg chg="add del mod ord">
          <ac:chgData name="Leonie Smith" userId="fed1330f33f5650e" providerId="LiveId" clId="{88FFE35C-DF11-4404-8B2F-9BD07D0839F3}" dt="2023-12-29T06:00:46.147" v="159"/>
          <ac:picMkLst>
            <pc:docMk/>
            <pc:sldMk cId="3471468068" sldId="464"/>
            <ac:picMk id="46" creationId="{55DD34FE-718E-5F20-487C-74163D442EF7}"/>
          </ac:picMkLst>
        </pc:picChg>
        <pc:picChg chg="add del mod">
          <ac:chgData name="Leonie Smith" userId="fed1330f33f5650e" providerId="LiveId" clId="{88FFE35C-DF11-4404-8B2F-9BD07D0839F3}" dt="2023-12-29T06:00:47.248" v="161"/>
          <ac:picMkLst>
            <pc:docMk/>
            <pc:sldMk cId="3471468068" sldId="464"/>
            <ac:picMk id="47" creationId="{F5F871DE-8467-31E0-3D09-43B1C127FDFC}"/>
          </ac:picMkLst>
        </pc:picChg>
        <pc:picChg chg="add del mod ord">
          <ac:chgData name="Leonie Smith" userId="fed1330f33f5650e" providerId="LiveId" clId="{88FFE35C-DF11-4404-8B2F-9BD07D0839F3}" dt="2023-12-29T06:01:01.515" v="162"/>
          <ac:picMkLst>
            <pc:docMk/>
            <pc:sldMk cId="3471468068" sldId="464"/>
            <ac:picMk id="50" creationId="{CB369E31-3A86-18F0-C5E1-DDE56B57B2F6}"/>
          </ac:picMkLst>
        </pc:picChg>
        <pc:picChg chg="add del mod">
          <ac:chgData name="Leonie Smith" userId="fed1330f33f5650e" providerId="LiveId" clId="{88FFE35C-DF11-4404-8B2F-9BD07D0839F3}" dt="2023-12-29T06:01:04.746" v="164"/>
          <ac:picMkLst>
            <pc:docMk/>
            <pc:sldMk cId="3471468068" sldId="464"/>
            <ac:picMk id="51" creationId="{85CDD105-562A-E5D1-A100-6EF96AB48BED}"/>
          </ac:picMkLst>
        </pc:picChg>
        <pc:picChg chg="add del mod ord">
          <ac:chgData name="Leonie Smith" userId="fed1330f33f5650e" providerId="LiveId" clId="{88FFE35C-DF11-4404-8B2F-9BD07D0839F3}" dt="2023-12-29T06:01:14.767" v="165"/>
          <ac:picMkLst>
            <pc:docMk/>
            <pc:sldMk cId="3471468068" sldId="464"/>
            <ac:picMk id="54" creationId="{796B934E-AD54-4482-8687-498343A35786}"/>
          </ac:picMkLst>
        </pc:picChg>
        <pc:picChg chg="add del mod">
          <ac:chgData name="Leonie Smith" userId="fed1330f33f5650e" providerId="LiveId" clId="{88FFE35C-DF11-4404-8B2F-9BD07D0839F3}" dt="2023-12-29T06:01:16.260" v="167"/>
          <ac:picMkLst>
            <pc:docMk/>
            <pc:sldMk cId="3471468068" sldId="464"/>
            <ac:picMk id="55" creationId="{E2498F54-EA5F-32DC-BD9A-090521620176}"/>
          </ac:picMkLst>
        </pc:picChg>
        <pc:picChg chg="add del mod ord">
          <ac:chgData name="Leonie Smith" userId="fed1330f33f5650e" providerId="LiveId" clId="{88FFE35C-DF11-4404-8B2F-9BD07D0839F3}" dt="2023-12-29T06:01:30.341" v="168"/>
          <ac:picMkLst>
            <pc:docMk/>
            <pc:sldMk cId="3471468068" sldId="464"/>
            <ac:picMk id="58" creationId="{DF7CEFD2-E566-D8B5-F67F-D44378F891BA}"/>
          </ac:picMkLst>
        </pc:picChg>
        <pc:picChg chg="add del mod">
          <ac:chgData name="Leonie Smith" userId="fed1330f33f5650e" providerId="LiveId" clId="{88FFE35C-DF11-4404-8B2F-9BD07D0839F3}" dt="2023-12-29T06:01:46.278" v="170"/>
          <ac:picMkLst>
            <pc:docMk/>
            <pc:sldMk cId="3471468068" sldId="464"/>
            <ac:picMk id="59" creationId="{B4252A7E-7E55-3781-4112-D60F5EABEB83}"/>
          </ac:picMkLst>
        </pc:picChg>
        <pc:picChg chg="add del mod ord">
          <ac:chgData name="Leonie Smith" userId="fed1330f33f5650e" providerId="LiveId" clId="{88FFE35C-DF11-4404-8B2F-9BD07D0839F3}" dt="2023-12-29T06:01:59.848" v="171"/>
          <ac:picMkLst>
            <pc:docMk/>
            <pc:sldMk cId="3471468068" sldId="464"/>
            <ac:picMk id="64" creationId="{B9952E90-2B05-821E-FAC8-852D17EDAEE2}"/>
          </ac:picMkLst>
        </pc:picChg>
        <pc:picChg chg="add mod">
          <ac:chgData name="Leonie Smith" userId="fed1330f33f5650e" providerId="LiveId" clId="{88FFE35C-DF11-4404-8B2F-9BD07D0839F3}" dt="2023-12-29T06:01:59.848" v="171"/>
          <ac:picMkLst>
            <pc:docMk/>
            <pc:sldMk cId="3471468068" sldId="464"/>
            <ac:picMk id="65" creationId="{396692EA-FC53-CABB-A0BE-730F07B07D13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6:03:18.540" v="175"/>
        <pc:sldMkLst>
          <pc:docMk/>
          <pc:sldMk cId="581074576" sldId="466"/>
        </pc:sldMkLst>
        <pc:picChg chg="add del mod">
          <ac:chgData name="Leonie Smith" userId="fed1330f33f5650e" providerId="LiveId" clId="{88FFE35C-DF11-4404-8B2F-9BD07D0839F3}" dt="2023-12-29T06:03:01.438" v="174"/>
          <ac:picMkLst>
            <pc:docMk/>
            <pc:sldMk cId="581074576" sldId="466"/>
            <ac:picMk id="6" creationId="{4DDBAAB7-5E7E-44ED-7E14-A96C900F0D8F}"/>
          </ac:picMkLst>
        </pc:picChg>
        <pc:picChg chg="add del mod ord">
          <ac:chgData name="Leonie Smith" userId="fed1330f33f5650e" providerId="LiveId" clId="{88FFE35C-DF11-4404-8B2F-9BD07D0839F3}" dt="2023-12-29T06:03:18.540" v="175"/>
          <ac:picMkLst>
            <pc:docMk/>
            <pc:sldMk cId="581074576" sldId="466"/>
            <ac:picMk id="9" creationId="{1103FFF1-2985-1408-5674-F7A4AA9026E6}"/>
          </ac:picMkLst>
        </pc:picChg>
        <pc:picChg chg="add mod">
          <ac:chgData name="Leonie Smith" userId="fed1330f33f5650e" providerId="LiveId" clId="{88FFE35C-DF11-4404-8B2F-9BD07D0839F3}" dt="2023-12-29T06:03:18.540" v="175"/>
          <ac:picMkLst>
            <pc:docMk/>
            <pc:sldMk cId="581074576" sldId="466"/>
            <ac:picMk id="10" creationId="{8C470830-672D-7721-8477-AB24FAD54282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5:23:25.938" v="12"/>
        <pc:sldMkLst>
          <pc:docMk/>
          <pc:sldMk cId="826482979" sldId="468"/>
        </pc:sldMkLst>
        <pc:picChg chg="add del mod">
          <ac:chgData name="Leonie Smith" userId="fed1330f33f5650e" providerId="LiveId" clId="{88FFE35C-DF11-4404-8B2F-9BD07D0839F3}" dt="2023-12-29T05:20:53.945" v="2"/>
          <ac:picMkLst>
            <pc:docMk/>
            <pc:sldMk cId="826482979" sldId="468"/>
            <ac:picMk id="6" creationId="{4D6BB3E1-A424-7BC7-49FF-A19C506B080A}"/>
          </ac:picMkLst>
        </pc:picChg>
        <pc:picChg chg="add del mod ord">
          <ac:chgData name="Leonie Smith" userId="fed1330f33f5650e" providerId="LiveId" clId="{88FFE35C-DF11-4404-8B2F-9BD07D0839F3}" dt="2023-12-29T05:21:00.312" v="3"/>
          <ac:picMkLst>
            <pc:docMk/>
            <pc:sldMk cId="826482979" sldId="468"/>
            <ac:picMk id="11" creationId="{C68E195E-43F4-61D3-A88F-1ED045C075D9}"/>
          </ac:picMkLst>
        </pc:picChg>
        <pc:picChg chg="add del mod">
          <ac:chgData name="Leonie Smith" userId="fed1330f33f5650e" providerId="LiveId" clId="{88FFE35C-DF11-4404-8B2F-9BD07D0839F3}" dt="2023-12-29T05:21:08.184" v="5"/>
          <ac:picMkLst>
            <pc:docMk/>
            <pc:sldMk cId="826482979" sldId="468"/>
            <ac:picMk id="12" creationId="{C27595D4-7F0F-D2FD-3BF6-18AA62612951}"/>
          </ac:picMkLst>
        </pc:picChg>
        <pc:picChg chg="add del mod ord">
          <ac:chgData name="Leonie Smith" userId="fed1330f33f5650e" providerId="LiveId" clId="{88FFE35C-DF11-4404-8B2F-9BD07D0839F3}" dt="2023-12-29T05:21:14.321" v="6"/>
          <ac:picMkLst>
            <pc:docMk/>
            <pc:sldMk cId="826482979" sldId="468"/>
            <ac:picMk id="17" creationId="{5F6E38C7-2C50-E0B6-E540-DA91B24051E7}"/>
          </ac:picMkLst>
        </pc:picChg>
        <pc:picChg chg="add del mod">
          <ac:chgData name="Leonie Smith" userId="fed1330f33f5650e" providerId="LiveId" clId="{88FFE35C-DF11-4404-8B2F-9BD07D0839F3}" dt="2023-12-29T05:23:03.095" v="8"/>
          <ac:picMkLst>
            <pc:docMk/>
            <pc:sldMk cId="826482979" sldId="468"/>
            <ac:picMk id="18" creationId="{2DC9BCBC-4E89-9425-10EB-3D0B82D358B1}"/>
          </ac:picMkLst>
        </pc:picChg>
        <pc:picChg chg="add del mod ord">
          <ac:chgData name="Leonie Smith" userId="fed1330f33f5650e" providerId="LiveId" clId="{88FFE35C-DF11-4404-8B2F-9BD07D0839F3}" dt="2023-12-29T05:23:09.246" v="9"/>
          <ac:picMkLst>
            <pc:docMk/>
            <pc:sldMk cId="826482979" sldId="468"/>
            <ac:picMk id="25" creationId="{7A9EFE63-7AB8-FA52-BC16-0E1B1B726834}"/>
          </ac:picMkLst>
        </pc:picChg>
        <pc:picChg chg="add del mod">
          <ac:chgData name="Leonie Smith" userId="fed1330f33f5650e" providerId="LiveId" clId="{88FFE35C-DF11-4404-8B2F-9BD07D0839F3}" dt="2023-12-29T05:23:19.660" v="11"/>
          <ac:picMkLst>
            <pc:docMk/>
            <pc:sldMk cId="826482979" sldId="468"/>
            <ac:picMk id="26" creationId="{984372C3-3ACB-19E3-629B-A57296EE5612}"/>
          </ac:picMkLst>
        </pc:picChg>
        <pc:picChg chg="add del mod ord">
          <ac:chgData name="Leonie Smith" userId="fed1330f33f5650e" providerId="LiveId" clId="{88FFE35C-DF11-4404-8B2F-9BD07D0839F3}" dt="2023-12-29T05:23:25.938" v="12"/>
          <ac:picMkLst>
            <pc:docMk/>
            <pc:sldMk cId="826482979" sldId="468"/>
            <ac:picMk id="31" creationId="{A65D3867-6F8D-AF3D-FBD5-BF2A05BF8283}"/>
          </ac:picMkLst>
        </pc:picChg>
        <pc:picChg chg="add mod">
          <ac:chgData name="Leonie Smith" userId="fed1330f33f5650e" providerId="LiveId" clId="{88FFE35C-DF11-4404-8B2F-9BD07D0839F3}" dt="2023-12-29T05:23:25.938" v="12"/>
          <ac:picMkLst>
            <pc:docMk/>
            <pc:sldMk cId="826482979" sldId="468"/>
            <ac:picMk id="32" creationId="{DE4A5879-D231-746F-49F6-56F7342B368F}"/>
          </ac:picMkLst>
        </pc:picChg>
      </pc:sldChg>
      <pc:sldChg chg="addSp delSp modSp mod modTransition modAnim">
        <pc:chgData name="Leonie Smith" userId="fed1330f33f5650e" providerId="LiveId" clId="{88FFE35C-DF11-4404-8B2F-9BD07D0839F3}" dt="2023-12-29T06:04:33.006" v="179"/>
        <pc:sldMkLst>
          <pc:docMk/>
          <pc:sldMk cId="3437984200" sldId="470"/>
        </pc:sldMkLst>
        <pc:picChg chg="add del mod">
          <ac:chgData name="Leonie Smith" userId="fed1330f33f5650e" providerId="LiveId" clId="{88FFE35C-DF11-4404-8B2F-9BD07D0839F3}" dt="2023-12-29T06:04:18.403" v="178"/>
          <ac:picMkLst>
            <pc:docMk/>
            <pc:sldMk cId="3437984200" sldId="470"/>
            <ac:picMk id="6" creationId="{E1E04425-C34E-54C5-74B5-D1597799EA84}"/>
          </ac:picMkLst>
        </pc:picChg>
        <pc:picChg chg="add del mod ord">
          <ac:chgData name="Leonie Smith" userId="fed1330f33f5650e" providerId="LiveId" clId="{88FFE35C-DF11-4404-8B2F-9BD07D0839F3}" dt="2023-12-29T06:04:33.006" v="179"/>
          <ac:picMkLst>
            <pc:docMk/>
            <pc:sldMk cId="3437984200" sldId="470"/>
            <ac:picMk id="10" creationId="{E7EC320F-E27D-4089-02D5-739D5AE45274}"/>
          </ac:picMkLst>
        </pc:picChg>
        <pc:picChg chg="add mod">
          <ac:chgData name="Leonie Smith" userId="fed1330f33f5650e" providerId="LiveId" clId="{88FFE35C-DF11-4404-8B2F-9BD07D0839F3}" dt="2023-12-29T06:04:33.006" v="179"/>
          <ac:picMkLst>
            <pc:docMk/>
            <pc:sldMk cId="3437984200" sldId="470"/>
            <ac:picMk id="11" creationId="{83BB14B4-2560-0A13-C1C8-02A7B95418A6}"/>
          </ac:picMkLst>
        </pc:picChg>
      </pc:sldChg>
    </pc:docChg>
  </pc:docChgLst>
  <pc:docChgLst>
    <pc:chgData name="Alfred Smith" userId="3c60a3631c0db8ad" providerId="LiveId" clId="{6FA5DC92-6057-4B47-81F7-FA032D5D597C}"/>
    <pc:docChg chg="modSld">
      <pc:chgData name="Alfred Smith" userId="3c60a3631c0db8ad" providerId="LiveId" clId="{6FA5DC92-6057-4B47-81F7-FA032D5D597C}" dt="2023-01-25T14:44:39.835" v="0"/>
      <pc:docMkLst>
        <pc:docMk/>
      </pc:docMkLst>
      <pc:sldChg chg="modSp mod">
        <pc:chgData name="Alfred Smith" userId="3c60a3631c0db8ad" providerId="LiveId" clId="{6FA5DC92-6057-4B47-81F7-FA032D5D597C}" dt="2023-01-25T14:44:39.835" v="0"/>
        <pc:sldMkLst>
          <pc:docMk/>
          <pc:sldMk cId="826482979" sldId="468"/>
        </pc:sldMkLst>
        <pc:spChg chg="mod">
          <ac:chgData name="Alfred Smith" userId="3c60a3631c0db8ad" providerId="LiveId" clId="{6FA5DC92-6057-4B47-81F7-FA032D5D597C}" dt="2023-01-25T14:44:39.835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34 </a:t>
            </a:r>
            <a:r>
              <a:rPr lang="en-IN" sz="12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33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DE4A5879-D231-746F-49F6-56F7342B3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6"/>
    </mc:Choice>
    <mc:Fallback xmlns="">
      <p:transition spd="slow" advTm="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E0833-4E2C-00CE-3747-9C914C09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0CD84-1566-0D50-93E6-C8E219AC67DB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3,24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rebuked the spirit. “Be silent!” He said. “Come out of him!”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this, the unclean spirit threw the man into convulsions and came out with a loud shriek.</a:t>
            </a:r>
            <a:endParaRPr lang="en-US" sz="40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BDAA8B-3ECB-0D61-B5BC-BEBC15DBB9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उसे डाँटकर कहा, “चुप रह; और उसमें से बाहर निकल जा।” 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अशुद्ध आत्मा उसको मरोड़कर, और बड़े शब्द से चिल्लाकर उसमें से निकल गई।</a:t>
            </a:r>
            <a:endParaRPr lang="en-IN" sz="40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AB45BCD-35C1-F7C6-FD93-D6CDF83CF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4"/>
    </mc:Choice>
    <mc:Fallback xmlns="">
      <p:transition spd="slow" advTm="1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73A-092D-0659-C8B8-16443E0A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993"/>
            <a:ext cx="12191999" cy="7461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3DE0A-90C0-F376-384A-0409DF4EE802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5,26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All the people were amazed and began to ask one another, “What is this? A new teaching with authority! He commands even the unclean spirits, and they obey Him!”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news about Jesus spread quickly through the whole region of Galilee.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9F40B-DA10-C632-CB12-837D875C71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इस पर सब लोग आश्चर्य करते हुए आपस में वाद-विवाद करने लगे “यह क्या बात है? यह तो कोई नया उपदेश है! वह अधिकार के साथ अशुद्ध आत्माओं को भी आज्ञा देता है, और वे उसकी आज्ञा मानती हैं।”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उसका नाम तुरन्त गलील के आस-पास के सारे प्रदेश में फैल गया।</a:t>
            </a:r>
            <a:endParaRPr lang="en-IN" sz="36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7A50444-EC01-0B8C-0222-0A12225E8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2"/>
    </mc:Choice>
    <mc:Fallback xmlns="">
      <p:transition spd="slow" advTm="2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DDA0D-DA1F-417A-94CC-C04E0AE8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1" b="5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68C10D-1DA8-E416-D98F-FF83C7C9B303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7,28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soon as Jesus and His companions had left the synagogue, they went with James and John to the home of Simon and Andrew.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8DE9E-311F-FC77-8110-43C27746F9E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वह तुरन्त आराधनालय में से निकलकर, याकूब और यूहन्ना के साथ शमौन और अन्द्रियास के घर आया।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FCF5ED-A110-79ED-1CBB-F3B325181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7"/>
    </mc:Choice>
    <mc:Fallback xmlns="">
      <p:transition spd="slow" advTm="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31C5-5D4D-2BFD-CB2C-1F5D6645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2CE6A-3E40-3670-B95C-9CAAC42F9F24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Simon’s mother-in-law was sick in bed with a fever, and they promptly told Jesus about her.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9A4B6-E671-1C4A-CB73-AB51BAD33E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शमौन की सास तेज बुखार से पीड़ित थी, और उन्होंने तुरन्त उसके विषय में उससे कहा।</a:t>
            </a:r>
            <a:endParaRPr lang="en-IN" sz="40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DB64FC5-1873-E46F-6249-4AAE052B1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1"/>
    </mc:Choice>
    <mc:Fallback xmlns="">
      <p:transition spd="slow" advTm="8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5C2B2-E548-7F44-BF49-03A4EB67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AA5125-C7D6-BDB7-0F69-D33723C6DF23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went to her, took her by the hand, and helped her up. The fever left her, and she began to serve them.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93B46-6A05-A2FB-BB68-7286B4221FF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पास जाकर उसका हाथ पकड़ के उसे उठाया; और उसका बुखार उस पर से उतर गया, और वह उनकी सेवा-टहल करने लगी।</a:t>
            </a:r>
            <a:endParaRPr lang="en-IN" sz="36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4D2593B-87FD-26E2-7C64-EC1FEDC60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8"/>
    </mc:Choice>
    <mc:Fallback xmlns="">
      <p:transition spd="slow" advTm="9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0A006-B718-3E7D-0211-76621139E6D2}"/>
              </a:ext>
            </a:extLst>
          </p:cNvPr>
          <p:cNvSpPr txBox="1"/>
          <p:nvPr/>
        </p:nvSpPr>
        <p:spPr>
          <a:xfrm>
            <a:off x="572344" y="4254255"/>
            <a:ext cx="7308534" cy="1419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कफरनहूम में यीशु ने लोगों को चंगा किया - मरकुस 1:21-34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9DD3A-86A2-B499-6EF9-E77518F991B5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F4E38-3B2C-6235-4382-633611B32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B03B0-C5C0-CB8D-81DC-C09042A54274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That evening, after sunset, people brought to Jesus all who were sick and demon-possessed,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whole town gathered at the door.</a:t>
            </a:r>
            <a:endParaRPr lang="en-ZA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4EE8E-0BEF-BE56-BFF5-47E22384C3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संध्या के समय जब सूर्य डूब गया तो लोग सब बीमारों को और उन्हें, जिनमें दुष्टात्माएँ थीं, उसके पास लाए। </a:t>
            </a:r>
            <a:r>
              <a:rPr lang="hi-IN" sz="38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सारा नगर द्वार पर इकट्ठा हुआ।</a:t>
            </a:r>
            <a:endParaRPr lang="en-IN" sz="38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CDB365F-E319-0891-26D2-C9CB735A3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2"/>
    </mc:Choice>
    <mc:Fallback xmlns="">
      <p:transition spd="slow" advTm="1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8CAC3-A053-879E-8520-365E6E86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4D5E0-C2A9-2DA7-512E-3AD0C49C9077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,33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healed many who were ill with various diseases and drove out many demons. But He would not allow the demons to speak, because they knew who He was.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57CFC-25B2-0B59-FE11-40ABE615F30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बहुतों को जो नाना प्रकार की बीमारियों से दुःखी थे, चंगा किया; और बहुत से दुष्टात्माओं को निकाला; और दुष्टात्माओं को बोलने न दिया, क्योंकि वे उसे पहचानती थीं।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CDCBEBD-798C-65D3-2577-CF82731CA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5"/>
    </mc:Choice>
    <mc:Fallback xmlns="">
      <p:transition spd="slow" advTm="12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3174E-4C8C-C9E7-9F2A-62A0D0FC4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88C58-4423-F5EF-E8F4-3EDF2B4DCFC5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Early in the morning, while it was still dark, Jesus got up and slipped out to a solitary place to pray.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DF2FF-2FEA-D185-E910-2D75C6C4BA5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भोर को दिन निकलने से बहुत पहले, वह उठकर निकला, और एक जंगली स्थान में गया और वहाँ प्रार्थना करने लगा।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825FC53-8AC7-7A01-C38E-A3E5D5ED2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2"/>
    </mc:Choice>
    <mc:Fallback xmlns="">
      <p:transition spd="slow" advTm="1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46E62-5C36-543D-CA6A-722892E1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D1B68-B969-F6BA-1062-E978CC2FA6D2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Simon and his companions went to look for Him,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when they found Him, they said, “Everyone is looking for You!”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16EE0-6664-0C9C-6D0B-3D0821A9B5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शमौन और उसके साथी उसकी खोज में गए। 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वह मिला, तो उससे कहा; “सब लोग तुझे ढूँढ़ रहे हैं।”</a:t>
            </a:r>
            <a:endParaRPr lang="en-IN" sz="4000" dirty="0"/>
          </a:p>
        </p:txBody>
      </p:sp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396692EA-FC53-CABB-A0BE-730F07B07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2"/>
    </mc:Choice>
    <mc:Fallback xmlns="">
      <p:transition spd="slow" advTm="1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DDB3E-575D-35E7-9874-379868FFC4C6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74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answered, “Let us go on to the neighboring towns so I can preach there as well, for that is why I have come.”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45B74-D9DF-701D-432B-3BE618EE070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उनसे कहा, “आओ; हम और कहीं आस-पास की बस्तियों में जाएँ, कि मैं वहाँ भी प्रचार करूँ, क्योंकि मैं इसलिए निकला हूँ।”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C470830-672D-7721-8477-AB24FAD54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1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1"/>
    </mc:Choice>
    <mc:Fallback xmlns="">
      <p:transition spd="slow" advTm="1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Capernaum – </a:t>
            </a:r>
          </a:p>
          <a:p>
            <a:pPr algn="l"/>
            <a:r>
              <a:rPr lang="en-US" sz="6600" b="0" i="0" u="none" strike="noStrike" baseline="0" dirty="0">
                <a:latin typeface="TimesNewRomanPSMT"/>
              </a:rPr>
              <a:t>Mark 1:21-34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047276-D8F1-520D-D527-5BA5A6EA922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कफरनहूम में यीशु ने लोगों को चंगा किया - मरकुस 1:21-34</a:t>
            </a:r>
            <a:endParaRPr lang="en-IN" sz="48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FDE45F7-54BC-FAEB-B646-E3B346F00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2"/>
    </mc:Choice>
    <mc:Fallback xmlns="">
      <p:transition spd="slow" advTm="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1E011-D359-E791-5919-969DC402F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FA4ED-35D6-93C6-256A-81591CFF27DE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went throughout Galilee, preaching in their synagogues and driving out demons.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FAF0A-C2C1-64A7-922C-8291DAC332B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वह सारे गलील में उनके आराधनालयों में जा जाकर प्रचार करता और दुष्टात्माओं को निकालता रहा।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3BB14B4-2560-0A13-C1C8-02A7B9541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7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9"/>
    </mc:Choice>
    <mc:Fallback xmlns="">
      <p:transition spd="slow" advTm="1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073121-9A8C-FDF2-1DFC-3319B815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797CB9-C038-A352-5537-9431EF22C263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38,39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C1246-8043-6294-B235-473EC15D2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6" b="138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E559C-0153-0BB0-33FA-A493CCE3FAD4}"/>
              </a:ext>
            </a:extLst>
          </p:cNvPr>
          <p:cNvSpPr txBox="1"/>
          <p:nvPr/>
        </p:nvSpPr>
        <p:spPr>
          <a:xfrm>
            <a:off x="572344" y="4254255"/>
            <a:ext cx="7308534" cy="1419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कफरनहूम में यीशु ने लोगों को चंगा किया - मरकुस 1:21-34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and His companions went to Capernaum, and right away Jesus entered the synagogue on the Sabbath and began to teach.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55402F-D397-7274-D718-1ABD94850C7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वे कफरनहूम में आए, और वह तुरन्त सब्त के दिन आराधनालय में जाकर उपदेश करने लगा।</a:t>
            </a:r>
            <a:endParaRPr lang="en-IN" sz="40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FBE70897-C033-46A6-A7C7-B4F700AF9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2"/>
    </mc:Choice>
    <mc:Fallback xmlns="">
      <p:transition spd="slow" advTm="11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1174A-989F-2838-2843-8C40DC3DE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74B46-A3F3-FAAA-D63A-952C20D07452}"/>
              </a:ext>
            </a:extLst>
          </p:cNvPr>
          <p:cNvSpPr txBox="1"/>
          <p:nvPr/>
        </p:nvSpPr>
        <p:spPr>
          <a:xfrm>
            <a:off x="270277" y="314375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people were astonished at His teaching, because He taught as one who had authority, and not as the scribes.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50ABC9-7CEE-585A-3891-9E8E1B59E7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लोग उसके उपदेश से चकित हुए; क्योंकि वह उन्हें शास्त्रियों की तरह नहीं, परन्तु अधिकार के साथ उपदेश देता था। </a:t>
            </a:r>
            <a:endParaRPr lang="en-IN" sz="40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FFFCF212-97A4-02DE-A7C2-7C5FD5300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8"/>
    </mc:Choice>
    <mc:Fallback xmlns="">
      <p:transition spd="slow" advTm="1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4CCE2E-486C-6A3D-955D-845ACB17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7B87E-2B67-BAD9-7AB0-B2C05295A29C}"/>
              </a:ext>
            </a:extLst>
          </p:cNvPr>
          <p:cNvSpPr txBox="1"/>
          <p:nvPr/>
        </p:nvSpPr>
        <p:spPr>
          <a:xfrm>
            <a:off x="270277" y="5964061"/>
            <a:ext cx="386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Suddenly a man with an unclean spirit cried out in the synagogue: </a:t>
            </a:r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“What do You want with us, Jesus of Nazareth? Have You come to destroy us? I know who You are—the Holy One of God!”</a:t>
            </a:r>
            <a:endParaRPr lang="en-ZA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98E4D-A04A-8813-163B-8F7175B746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उसी समय, उनके आराधनालय में एक मनुष्य था, जिसमें एक अशुद्ध आत्मा थी।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चिल्लाकर कहा, “हे यीशु नासरी, हमें तुझ से क्या काम? क्या तू हमें नाश करने आया है? मैं तुझे जानता हूँ, तू कौन है? परमेश्वर का पवित्र जन!”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4CC852D-DB74-38B2-E607-A61421CF3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0"/>
    </mc:Choice>
    <mc:Fallback xmlns="">
      <p:transition spd="slow" advTm="2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1055</Words>
  <Application>Microsoft Office PowerPoint</Application>
  <PresentationFormat>Widescreen</PresentationFormat>
  <Paragraphs>62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Inter</vt:lpstr>
      <vt:lpstr>Mangal</vt:lpstr>
      <vt:lpstr>TimesNewRomanPS-BoldMT</vt:lpstr>
      <vt:lpstr>TimesNewRomanPSMT</vt:lpstr>
      <vt:lpstr>Office Theme</vt:lpstr>
      <vt:lpstr>34-2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79</cp:revision>
  <dcterms:created xsi:type="dcterms:W3CDTF">2021-07-20T09:23:46Z</dcterms:created>
  <dcterms:modified xsi:type="dcterms:W3CDTF">2024-08-05T08:52:46Z</dcterms:modified>
</cp:coreProperties>
</file>