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8" r:id="rId2"/>
    <p:sldId id="439" r:id="rId3"/>
    <p:sldId id="440" r:id="rId4"/>
    <p:sldId id="469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F23D0-29D9-458F-AE54-091340043980}" v="41" dt="2023-12-29T06:30:0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54" d="100"/>
          <a:sy n="54" d="100"/>
        </p:scale>
        <p:origin x="114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E75F23D0-29D9-458F-AE54-091340043980}"/>
    <pc:docChg chg="custSel modSld">
      <pc:chgData name="Leonie Smith" userId="fed1330f33f5650e" providerId="LiveId" clId="{E75F23D0-29D9-458F-AE54-091340043980}" dt="2023-12-29T06:30:02.429" v="61"/>
      <pc:docMkLst>
        <pc:docMk/>
      </pc:docMkLst>
      <pc:sldChg chg="modTransition">
        <pc:chgData name="Leonie Smith" userId="fed1330f33f5650e" providerId="LiveId" clId="{E75F23D0-29D9-458F-AE54-091340043980}" dt="2023-12-29T06:23:13.461" v="41"/>
        <pc:sldMkLst>
          <pc:docMk/>
          <pc:sldMk cId="3759221820" sldId="439"/>
        </pc:sldMkLst>
      </pc:sldChg>
      <pc:sldChg chg="addSp delSp modSp mod modTransition modAnim">
        <pc:chgData name="Leonie Smith" userId="fed1330f33f5650e" providerId="LiveId" clId="{E75F23D0-29D9-458F-AE54-091340043980}" dt="2023-12-29T06:23:13.461" v="41"/>
        <pc:sldMkLst>
          <pc:docMk/>
          <pc:sldMk cId="923867738" sldId="440"/>
        </pc:sldMkLst>
        <pc:picChg chg="add del mod">
          <ac:chgData name="Leonie Smith" userId="fed1330f33f5650e" providerId="LiveId" clId="{E75F23D0-29D9-458F-AE54-091340043980}" dt="2023-12-29T06:23:13.461" v="41"/>
          <ac:picMkLst>
            <pc:docMk/>
            <pc:sldMk cId="923867738" sldId="440"/>
            <ac:picMk id="6" creationId="{3E2D3331-3C5F-FF5F-4406-0C2D7D44937E}"/>
          </ac:picMkLst>
        </pc:picChg>
        <pc:picChg chg="add mod ord">
          <ac:chgData name="Leonie Smith" userId="fed1330f33f5650e" providerId="LiveId" clId="{E75F23D0-29D9-458F-AE54-091340043980}" dt="2023-12-29T06:23:01.957" v="35" actId="34307"/>
          <ac:picMkLst>
            <pc:docMk/>
            <pc:sldMk cId="923867738" sldId="440"/>
            <ac:picMk id="10" creationId="{7FC03530-A6B6-E656-F095-350A20D9D0DD}"/>
          </ac:picMkLst>
        </pc:picChg>
      </pc:sldChg>
      <pc:sldChg chg="addSp delSp modSp mod modTransition modAnim">
        <pc:chgData name="Leonie Smith" userId="fed1330f33f5650e" providerId="LiveId" clId="{E75F23D0-29D9-458F-AE54-091340043980}" dt="2023-12-29T06:23:13.461" v="41"/>
        <pc:sldMkLst>
          <pc:docMk/>
          <pc:sldMk cId="2180228365" sldId="442"/>
        </pc:sldMkLst>
        <pc:picChg chg="add del mod">
          <ac:chgData name="Leonie Smith" userId="fed1330f33f5650e" providerId="LiveId" clId="{E75F23D0-29D9-458F-AE54-091340043980}" dt="2023-12-29T06:17:18.661" v="7"/>
          <ac:picMkLst>
            <pc:docMk/>
            <pc:sldMk cId="2180228365" sldId="442"/>
            <ac:picMk id="6" creationId="{F1AFEC62-079D-97A3-2B9A-EA520DC54710}"/>
          </ac:picMkLst>
        </pc:picChg>
        <pc:picChg chg="add del mod ord">
          <ac:chgData name="Leonie Smith" userId="fed1330f33f5650e" providerId="LiveId" clId="{E75F23D0-29D9-458F-AE54-091340043980}" dt="2023-12-29T06:17:41.439" v="8"/>
          <ac:picMkLst>
            <pc:docMk/>
            <pc:sldMk cId="2180228365" sldId="442"/>
            <ac:picMk id="9" creationId="{8CA49B8B-3854-4807-7B85-84E5B8BE94A1}"/>
          </ac:picMkLst>
        </pc:picChg>
        <pc:picChg chg="add del mod">
          <ac:chgData name="Leonie Smith" userId="fed1330f33f5650e" providerId="LiveId" clId="{E75F23D0-29D9-458F-AE54-091340043980}" dt="2023-12-29T06:23:13.461" v="41"/>
          <ac:picMkLst>
            <pc:docMk/>
            <pc:sldMk cId="2180228365" sldId="442"/>
            <ac:picMk id="10" creationId="{9D3BEE70-1346-1E20-7581-9E713BE56B32}"/>
          </ac:picMkLst>
        </pc:picChg>
        <pc:picChg chg="add mod ord">
          <ac:chgData name="Leonie Smith" userId="fed1330f33f5650e" providerId="LiveId" clId="{E75F23D0-29D9-458F-AE54-091340043980}" dt="2023-12-29T06:23:01.963" v="36" actId="34307"/>
          <ac:picMkLst>
            <pc:docMk/>
            <pc:sldMk cId="2180228365" sldId="442"/>
            <ac:picMk id="16" creationId="{06CBB569-2FC0-C13C-98EC-93F10BC7B3EB}"/>
          </ac:picMkLst>
        </pc:picChg>
      </pc:sldChg>
      <pc:sldChg chg="modTransition">
        <pc:chgData name="Leonie Smith" userId="fed1330f33f5650e" providerId="LiveId" clId="{E75F23D0-29D9-458F-AE54-091340043980}" dt="2023-12-29T06:23:13.461" v="41"/>
        <pc:sldMkLst>
          <pc:docMk/>
          <pc:sldMk cId="3095902142" sldId="443"/>
        </pc:sldMkLst>
      </pc:sldChg>
      <pc:sldChg chg="addSp delSp modSp mod modTransition delAnim modAnim">
        <pc:chgData name="Leonie Smith" userId="fed1330f33f5650e" providerId="LiveId" clId="{E75F23D0-29D9-458F-AE54-091340043980}" dt="2023-12-29T06:23:56.466" v="46" actId="478"/>
        <pc:sldMkLst>
          <pc:docMk/>
          <pc:sldMk cId="1718612039" sldId="444"/>
        </pc:sldMkLst>
        <pc:picChg chg="add del mod">
          <ac:chgData name="Leonie Smith" userId="fed1330f33f5650e" providerId="LiveId" clId="{E75F23D0-29D9-458F-AE54-091340043980}" dt="2023-12-29T06:20:29.942" v="11"/>
          <ac:picMkLst>
            <pc:docMk/>
            <pc:sldMk cId="1718612039" sldId="444"/>
            <ac:picMk id="6" creationId="{FE33C0E7-3A16-2608-A3A2-426012A59080}"/>
          </ac:picMkLst>
        </pc:picChg>
        <pc:picChg chg="add del mod ord">
          <ac:chgData name="Leonie Smith" userId="fed1330f33f5650e" providerId="LiveId" clId="{E75F23D0-29D9-458F-AE54-091340043980}" dt="2023-12-29T06:20:34.377" v="12"/>
          <ac:picMkLst>
            <pc:docMk/>
            <pc:sldMk cId="1718612039" sldId="444"/>
            <ac:picMk id="9" creationId="{B6F9039A-ABED-C7C0-1940-14454E419E65}"/>
          </ac:picMkLst>
        </pc:picChg>
        <pc:picChg chg="add del mod">
          <ac:chgData name="Leonie Smith" userId="fed1330f33f5650e" providerId="LiveId" clId="{E75F23D0-29D9-458F-AE54-091340043980}" dt="2023-12-29T06:20:35.963" v="14"/>
          <ac:picMkLst>
            <pc:docMk/>
            <pc:sldMk cId="1718612039" sldId="444"/>
            <ac:picMk id="10" creationId="{51DFC79C-232B-21C5-C4A9-46CF368BB26C}"/>
          </ac:picMkLst>
        </pc:picChg>
        <pc:picChg chg="add del mod ord">
          <ac:chgData name="Leonie Smith" userId="fed1330f33f5650e" providerId="LiveId" clId="{E75F23D0-29D9-458F-AE54-091340043980}" dt="2023-12-29T06:20:52.269" v="15"/>
          <ac:picMkLst>
            <pc:docMk/>
            <pc:sldMk cId="1718612039" sldId="444"/>
            <ac:picMk id="13" creationId="{5E073EA5-B687-32FC-0C90-2EDBE76AE247}"/>
          </ac:picMkLst>
        </pc:picChg>
        <pc:picChg chg="add del mod">
          <ac:chgData name="Leonie Smith" userId="fed1330f33f5650e" providerId="LiveId" clId="{E75F23D0-29D9-458F-AE54-091340043980}" dt="2023-12-29T06:21:03.393" v="17"/>
          <ac:picMkLst>
            <pc:docMk/>
            <pc:sldMk cId="1718612039" sldId="444"/>
            <ac:picMk id="14" creationId="{73DA896E-16BD-0637-9BA6-4CEB3DB93206}"/>
          </ac:picMkLst>
        </pc:picChg>
        <pc:picChg chg="add del mod ord">
          <ac:chgData name="Leonie Smith" userId="fed1330f33f5650e" providerId="LiveId" clId="{E75F23D0-29D9-458F-AE54-091340043980}" dt="2023-12-29T06:21:09.031" v="18"/>
          <ac:picMkLst>
            <pc:docMk/>
            <pc:sldMk cId="1718612039" sldId="444"/>
            <ac:picMk id="18" creationId="{2E8C8715-98B7-9B68-2C1B-C50AC59BFCA3}"/>
          </ac:picMkLst>
        </pc:picChg>
        <pc:picChg chg="add del mod">
          <ac:chgData name="Leonie Smith" userId="fed1330f33f5650e" providerId="LiveId" clId="{E75F23D0-29D9-458F-AE54-091340043980}" dt="2023-12-29T06:21:10.441" v="20"/>
          <ac:picMkLst>
            <pc:docMk/>
            <pc:sldMk cId="1718612039" sldId="444"/>
            <ac:picMk id="19" creationId="{732C1AB6-6D6C-AD9D-5DEA-B213420D7264}"/>
          </ac:picMkLst>
        </pc:picChg>
        <pc:picChg chg="add del mod ord">
          <ac:chgData name="Leonie Smith" userId="fed1330f33f5650e" providerId="LiveId" clId="{E75F23D0-29D9-458F-AE54-091340043980}" dt="2023-12-29T06:21:22.553" v="21"/>
          <ac:picMkLst>
            <pc:docMk/>
            <pc:sldMk cId="1718612039" sldId="444"/>
            <ac:picMk id="22" creationId="{61F5E385-B3A0-0EBB-A5B5-1238E140B952}"/>
          </ac:picMkLst>
        </pc:picChg>
        <pc:picChg chg="add del mod">
          <ac:chgData name="Leonie Smith" userId="fed1330f33f5650e" providerId="LiveId" clId="{E75F23D0-29D9-458F-AE54-091340043980}" dt="2023-12-29T06:21:31.868" v="23"/>
          <ac:picMkLst>
            <pc:docMk/>
            <pc:sldMk cId="1718612039" sldId="444"/>
            <ac:picMk id="23" creationId="{13A4335D-C1B8-BA64-16F9-A6099CAD139A}"/>
          </ac:picMkLst>
        </pc:picChg>
        <pc:picChg chg="add del mod ord">
          <ac:chgData name="Leonie Smith" userId="fed1330f33f5650e" providerId="LiveId" clId="{E75F23D0-29D9-458F-AE54-091340043980}" dt="2023-12-29T06:21:46.664" v="24"/>
          <ac:picMkLst>
            <pc:docMk/>
            <pc:sldMk cId="1718612039" sldId="444"/>
            <ac:picMk id="26" creationId="{90DA6014-8056-030B-8777-3E1489CBA850}"/>
          </ac:picMkLst>
        </pc:picChg>
        <pc:picChg chg="add del mod">
          <ac:chgData name="Leonie Smith" userId="fed1330f33f5650e" providerId="LiveId" clId="{E75F23D0-29D9-458F-AE54-091340043980}" dt="2023-12-29T06:22:15.919" v="26"/>
          <ac:picMkLst>
            <pc:docMk/>
            <pc:sldMk cId="1718612039" sldId="444"/>
            <ac:picMk id="27" creationId="{12425533-0B1F-5200-4A17-1ACD04389D93}"/>
          </ac:picMkLst>
        </pc:picChg>
        <pc:picChg chg="add del mod ord">
          <ac:chgData name="Leonie Smith" userId="fed1330f33f5650e" providerId="LiveId" clId="{E75F23D0-29D9-458F-AE54-091340043980}" dt="2023-12-29T06:22:30.598" v="27"/>
          <ac:picMkLst>
            <pc:docMk/>
            <pc:sldMk cId="1718612039" sldId="444"/>
            <ac:picMk id="34" creationId="{860D5658-9424-79CC-78AB-33F4ED9C78F4}"/>
          </ac:picMkLst>
        </pc:picChg>
        <pc:picChg chg="add del mod">
          <ac:chgData name="Leonie Smith" userId="fed1330f33f5650e" providerId="LiveId" clId="{E75F23D0-29D9-458F-AE54-091340043980}" dt="2023-12-29T06:22:45.066" v="29"/>
          <ac:picMkLst>
            <pc:docMk/>
            <pc:sldMk cId="1718612039" sldId="444"/>
            <ac:picMk id="35" creationId="{CEF69BAE-6ABB-AF98-4BD2-DB075C02B4A2}"/>
          </ac:picMkLst>
        </pc:picChg>
        <pc:picChg chg="add del mod ord">
          <ac:chgData name="Leonie Smith" userId="fed1330f33f5650e" providerId="LiveId" clId="{E75F23D0-29D9-458F-AE54-091340043980}" dt="2023-12-29T06:22:52.334" v="30"/>
          <ac:picMkLst>
            <pc:docMk/>
            <pc:sldMk cId="1718612039" sldId="444"/>
            <ac:picMk id="39" creationId="{E139E561-CDA5-ED28-85DD-07615A55C800}"/>
          </ac:picMkLst>
        </pc:picChg>
        <pc:picChg chg="add del mod">
          <ac:chgData name="Leonie Smith" userId="fed1330f33f5650e" providerId="LiveId" clId="{E75F23D0-29D9-458F-AE54-091340043980}" dt="2023-12-29T06:22:53.687" v="32"/>
          <ac:picMkLst>
            <pc:docMk/>
            <pc:sldMk cId="1718612039" sldId="444"/>
            <ac:picMk id="40" creationId="{096DFBE0-3950-202C-FFD9-9A16F7393575}"/>
          </ac:picMkLst>
        </pc:picChg>
        <pc:picChg chg="add del mod ord">
          <ac:chgData name="Leonie Smith" userId="fed1330f33f5650e" providerId="LiveId" clId="{E75F23D0-29D9-458F-AE54-091340043980}" dt="2023-12-29T06:23:00.882" v="33"/>
          <ac:picMkLst>
            <pc:docMk/>
            <pc:sldMk cId="1718612039" sldId="444"/>
            <ac:picMk id="43" creationId="{4FCAD29D-0997-D66D-6C49-A53F12D75851}"/>
          </ac:picMkLst>
        </pc:picChg>
        <pc:picChg chg="add del mod">
          <ac:chgData name="Leonie Smith" userId="fed1330f33f5650e" providerId="LiveId" clId="{E75F23D0-29D9-458F-AE54-091340043980}" dt="2023-12-29T06:23:22.533" v="43"/>
          <ac:picMkLst>
            <pc:docMk/>
            <pc:sldMk cId="1718612039" sldId="444"/>
            <ac:picMk id="44" creationId="{ABD737A4-AE41-8091-8C2E-A7ED2913D3C1}"/>
          </ac:picMkLst>
        </pc:picChg>
        <pc:picChg chg="add del mod ord">
          <ac:chgData name="Leonie Smith" userId="fed1330f33f5650e" providerId="LiveId" clId="{E75F23D0-29D9-458F-AE54-091340043980}" dt="2023-12-29T06:23:38.387" v="44"/>
          <ac:picMkLst>
            <pc:docMk/>
            <pc:sldMk cId="1718612039" sldId="444"/>
            <ac:picMk id="47" creationId="{7BB5A68F-5125-131F-CA62-007AC24406C1}"/>
          </ac:picMkLst>
        </pc:picChg>
        <pc:picChg chg="add del mod ord">
          <ac:chgData name="Leonie Smith" userId="fed1330f33f5650e" providerId="LiveId" clId="{E75F23D0-29D9-458F-AE54-091340043980}" dt="2023-12-29T06:23:38.387" v="44"/>
          <ac:picMkLst>
            <pc:docMk/>
            <pc:sldMk cId="1718612039" sldId="444"/>
            <ac:picMk id="48" creationId="{158EE2D6-F6B1-4712-3542-15286A8C23A0}"/>
          </ac:picMkLst>
        </pc:picChg>
        <pc:picChg chg="add mod">
          <ac:chgData name="Leonie Smith" userId="fed1330f33f5650e" providerId="LiveId" clId="{E75F23D0-29D9-458F-AE54-091340043980}" dt="2023-12-29T06:23:38.387" v="44"/>
          <ac:picMkLst>
            <pc:docMk/>
            <pc:sldMk cId="1718612039" sldId="444"/>
            <ac:picMk id="49" creationId="{758FB652-214A-58BF-BD97-1C932473DD1F}"/>
          </ac:picMkLst>
        </pc:picChg>
        <pc:picChg chg="add del mod">
          <ac:chgData name="Leonie Smith" userId="fed1330f33f5650e" providerId="LiveId" clId="{E75F23D0-29D9-458F-AE54-091340043980}" dt="2023-12-29T06:23:56.466" v="46" actId="478"/>
          <ac:picMkLst>
            <pc:docMk/>
            <pc:sldMk cId="1718612039" sldId="444"/>
            <ac:picMk id="50" creationId="{76116118-0C29-8F12-6425-A5AA8E1BDD27}"/>
          </ac:picMkLst>
        </pc:picChg>
      </pc:sldChg>
      <pc:sldChg chg="modTransition">
        <pc:chgData name="Leonie Smith" userId="fed1330f33f5650e" providerId="LiveId" clId="{E75F23D0-29D9-458F-AE54-091340043980}" dt="2023-12-29T06:23:13.461" v="41"/>
        <pc:sldMkLst>
          <pc:docMk/>
          <pc:sldMk cId="2166098122" sldId="445"/>
        </pc:sldMkLst>
      </pc:sldChg>
      <pc:sldChg chg="addSp delSp modSp mod modTransition modAnim">
        <pc:chgData name="Leonie Smith" userId="fed1330f33f5650e" providerId="LiveId" clId="{E75F23D0-29D9-458F-AE54-091340043980}" dt="2023-12-29T06:27:50.085" v="53"/>
        <pc:sldMkLst>
          <pc:docMk/>
          <pc:sldMk cId="665805102" sldId="446"/>
        </pc:sldMkLst>
        <pc:picChg chg="add del mod">
          <ac:chgData name="Leonie Smith" userId="fed1330f33f5650e" providerId="LiveId" clId="{E75F23D0-29D9-458F-AE54-091340043980}" dt="2023-12-29T06:25:02.266" v="49"/>
          <ac:picMkLst>
            <pc:docMk/>
            <pc:sldMk cId="665805102" sldId="446"/>
            <ac:picMk id="6" creationId="{7FFF9D9F-5266-6438-AAED-0660A09065D5}"/>
          </ac:picMkLst>
        </pc:picChg>
        <pc:picChg chg="add del mod ord">
          <ac:chgData name="Leonie Smith" userId="fed1330f33f5650e" providerId="LiveId" clId="{E75F23D0-29D9-458F-AE54-091340043980}" dt="2023-12-29T06:25:15.861" v="50"/>
          <ac:picMkLst>
            <pc:docMk/>
            <pc:sldMk cId="665805102" sldId="446"/>
            <ac:picMk id="9" creationId="{F7E19D70-AEE8-D422-3AD2-28AFA1988BAD}"/>
          </ac:picMkLst>
        </pc:picChg>
        <pc:picChg chg="add del mod">
          <ac:chgData name="Leonie Smith" userId="fed1330f33f5650e" providerId="LiveId" clId="{E75F23D0-29D9-458F-AE54-091340043980}" dt="2023-12-29T06:27:36.510" v="52"/>
          <ac:picMkLst>
            <pc:docMk/>
            <pc:sldMk cId="665805102" sldId="446"/>
            <ac:picMk id="10" creationId="{5AF9CA5E-6CB1-D4B0-5E79-3842B5111736}"/>
          </ac:picMkLst>
        </pc:picChg>
        <pc:picChg chg="add del mod ord">
          <ac:chgData name="Leonie Smith" userId="fed1330f33f5650e" providerId="LiveId" clId="{E75F23D0-29D9-458F-AE54-091340043980}" dt="2023-12-29T06:27:50.085" v="53"/>
          <ac:picMkLst>
            <pc:docMk/>
            <pc:sldMk cId="665805102" sldId="446"/>
            <ac:picMk id="15" creationId="{1B81029F-7734-1B20-37FF-DA6B47F04948}"/>
          </ac:picMkLst>
        </pc:picChg>
        <pc:picChg chg="add mod">
          <ac:chgData name="Leonie Smith" userId="fed1330f33f5650e" providerId="LiveId" clId="{E75F23D0-29D9-458F-AE54-091340043980}" dt="2023-12-29T06:27:50.085" v="53"/>
          <ac:picMkLst>
            <pc:docMk/>
            <pc:sldMk cId="665805102" sldId="446"/>
            <ac:picMk id="16" creationId="{1C3DE634-04FB-DB0E-8504-BECF80DBCAB8}"/>
          </ac:picMkLst>
        </pc:picChg>
      </pc:sldChg>
      <pc:sldChg chg="modTransition">
        <pc:chgData name="Leonie Smith" userId="fed1330f33f5650e" providerId="LiveId" clId="{E75F23D0-29D9-458F-AE54-091340043980}" dt="2023-12-29T06:23:13.461" v="41"/>
        <pc:sldMkLst>
          <pc:docMk/>
          <pc:sldMk cId="2422728137" sldId="447"/>
        </pc:sldMkLst>
      </pc:sldChg>
      <pc:sldChg chg="addSp delSp modSp mod modTransition modAnim">
        <pc:chgData name="Leonie Smith" userId="fed1330f33f5650e" providerId="LiveId" clId="{E75F23D0-29D9-458F-AE54-091340043980}" dt="2023-12-29T06:29:14.876" v="60"/>
        <pc:sldMkLst>
          <pc:docMk/>
          <pc:sldMk cId="843663555" sldId="448"/>
        </pc:sldMkLst>
        <pc:picChg chg="add del mod">
          <ac:chgData name="Leonie Smith" userId="fed1330f33f5650e" providerId="LiveId" clId="{E75F23D0-29D9-458F-AE54-091340043980}" dt="2023-12-29T06:28:36.045" v="56"/>
          <ac:picMkLst>
            <pc:docMk/>
            <pc:sldMk cId="843663555" sldId="448"/>
            <ac:picMk id="7" creationId="{39B5B3DB-EEA1-2135-A830-4FC4627418C9}"/>
          </ac:picMkLst>
        </pc:picChg>
        <pc:picChg chg="add del mod ord">
          <ac:chgData name="Leonie Smith" userId="fed1330f33f5650e" providerId="LiveId" clId="{E75F23D0-29D9-458F-AE54-091340043980}" dt="2023-12-29T06:28:48.387" v="57"/>
          <ac:picMkLst>
            <pc:docMk/>
            <pc:sldMk cId="843663555" sldId="448"/>
            <ac:picMk id="10" creationId="{5E2FDB6A-17B6-4B6E-E971-B973A9B4E469}"/>
          </ac:picMkLst>
        </pc:picChg>
        <pc:picChg chg="add del mod">
          <ac:chgData name="Leonie Smith" userId="fed1330f33f5650e" providerId="LiveId" clId="{E75F23D0-29D9-458F-AE54-091340043980}" dt="2023-12-29T06:29:01.766" v="59"/>
          <ac:picMkLst>
            <pc:docMk/>
            <pc:sldMk cId="843663555" sldId="448"/>
            <ac:picMk id="11" creationId="{87E93E72-D068-72AE-6165-64B19856BAC3}"/>
          </ac:picMkLst>
        </pc:picChg>
        <pc:picChg chg="add del mod ord">
          <ac:chgData name="Leonie Smith" userId="fed1330f33f5650e" providerId="LiveId" clId="{E75F23D0-29D9-458F-AE54-091340043980}" dt="2023-12-29T06:29:14.876" v="60"/>
          <ac:picMkLst>
            <pc:docMk/>
            <pc:sldMk cId="843663555" sldId="448"/>
            <ac:picMk id="16" creationId="{B4CC01E6-268F-ABD7-7A3A-75AC19B22819}"/>
          </ac:picMkLst>
        </pc:picChg>
        <pc:picChg chg="add mod">
          <ac:chgData name="Leonie Smith" userId="fed1330f33f5650e" providerId="LiveId" clId="{E75F23D0-29D9-458F-AE54-091340043980}" dt="2023-12-29T06:29:14.876" v="60"/>
          <ac:picMkLst>
            <pc:docMk/>
            <pc:sldMk cId="843663555" sldId="448"/>
            <ac:picMk id="17" creationId="{C46B54BD-BB85-A626-7D68-0B4D3D8EBCDF}"/>
          </ac:picMkLst>
        </pc:picChg>
      </pc:sldChg>
      <pc:sldChg chg="modTransition">
        <pc:chgData name="Leonie Smith" userId="fed1330f33f5650e" providerId="LiveId" clId="{E75F23D0-29D9-458F-AE54-091340043980}" dt="2023-12-29T06:23:13.461" v="41"/>
        <pc:sldMkLst>
          <pc:docMk/>
          <pc:sldMk cId="4160448636" sldId="449"/>
        </pc:sldMkLst>
      </pc:sldChg>
      <pc:sldChg chg="addSp modSp modTransition">
        <pc:chgData name="Leonie Smith" userId="fed1330f33f5650e" providerId="LiveId" clId="{E75F23D0-29D9-458F-AE54-091340043980}" dt="2023-12-29T06:30:02.429" v="61"/>
        <pc:sldMkLst>
          <pc:docMk/>
          <pc:sldMk cId="538051216" sldId="450"/>
        </pc:sldMkLst>
        <pc:picChg chg="add mod">
          <ac:chgData name="Leonie Smith" userId="fed1330f33f5650e" providerId="LiveId" clId="{E75F23D0-29D9-458F-AE54-091340043980}" dt="2023-12-29T06:30:02.429" v="61"/>
          <ac:picMkLst>
            <pc:docMk/>
            <pc:sldMk cId="538051216" sldId="450"/>
            <ac:picMk id="6" creationId="{1D35673F-DF83-0A91-C756-D28DAF0BD696}"/>
          </ac:picMkLst>
        </pc:picChg>
      </pc:sldChg>
      <pc:sldChg chg="addSp delSp modSp mod modTransition modAnim">
        <pc:chgData name="Leonie Smith" userId="fed1330f33f5650e" providerId="LiveId" clId="{E75F23D0-29D9-458F-AE54-091340043980}" dt="2023-12-29T06:23:13.461" v="41"/>
        <pc:sldMkLst>
          <pc:docMk/>
          <pc:sldMk cId="826482979" sldId="468"/>
        </pc:sldMkLst>
        <pc:picChg chg="add del mod">
          <ac:chgData name="Leonie Smith" userId="fed1330f33f5650e" providerId="LiveId" clId="{E75F23D0-29D9-458F-AE54-091340043980}" dt="2023-12-29T06:14:17.400" v="2"/>
          <ac:picMkLst>
            <pc:docMk/>
            <pc:sldMk cId="826482979" sldId="468"/>
            <ac:picMk id="6" creationId="{BE88CA69-9B09-32DB-0AD0-AEA031FD272D}"/>
          </ac:picMkLst>
        </pc:picChg>
        <pc:picChg chg="add del mod ord">
          <ac:chgData name="Leonie Smith" userId="fed1330f33f5650e" providerId="LiveId" clId="{E75F23D0-29D9-458F-AE54-091340043980}" dt="2023-12-29T06:14:24.125" v="3"/>
          <ac:picMkLst>
            <pc:docMk/>
            <pc:sldMk cId="826482979" sldId="468"/>
            <ac:picMk id="11" creationId="{C6D7AD71-56C3-6103-5B08-350D8D7CA2EE}"/>
          </ac:picMkLst>
        </pc:picChg>
        <pc:picChg chg="add del mod">
          <ac:chgData name="Leonie Smith" userId="fed1330f33f5650e" providerId="LiveId" clId="{E75F23D0-29D9-458F-AE54-091340043980}" dt="2023-12-29T06:23:13.461" v="41"/>
          <ac:picMkLst>
            <pc:docMk/>
            <pc:sldMk cId="826482979" sldId="468"/>
            <ac:picMk id="12" creationId="{792AC9D1-65B7-3159-959E-7002616B5295}"/>
          </ac:picMkLst>
        </pc:picChg>
        <pc:picChg chg="add del mod ord">
          <ac:chgData name="Leonie Smith" userId="fed1330f33f5650e" providerId="LiveId" clId="{E75F23D0-29D9-458F-AE54-091340043980}" dt="2023-12-29T06:23:10.182" v="40"/>
          <ac:picMkLst>
            <pc:docMk/>
            <pc:sldMk cId="826482979" sldId="468"/>
            <ac:picMk id="16" creationId="{A0E04DB6-40D7-77A5-B8C8-BA692ED9A56D}"/>
          </ac:picMkLst>
        </pc:picChg>
        <pc:picChg chg="add mod">
          <ac:chgData name="Leonie Smith" userId="fed1330f33f5650e" providerId="LiveId" clId="{E75F23D0-29D9-458F-AE54-091340043980}" dt="2023-12-29T06:23:10.182" v="40"/>
          <ac:picMkLst>
            <pc:docMk/>
            <pc:sldMk cId="826482979" sldId="468"/>
            <ac:picMk id="17" creationId="{8FC61440-ABD5-4AA5-4C1A-2E2173628720}"/>
          </ac:picMkLst>
        </pc:picChg>
      </pc:sldChg>
      <pc:sldChg chg="modTransition">
        <pc:chgData name="Leonie Smith" userId="fed1330f33f5650e" providerId="LiveId" clId="{E75F23D0-29D9-458F-AE54-091340043980}" dt="2023-12-29T06:23:13.461" v="41"/>
        <pc:sldMkLst>
          <pc:docMk/>
          <pc:sldMk cId="672734198" sldId="469"/>
        </pc:sldMkLst>
      </pc:sldChg>
      <pc:sldChg chg="modTransition">
        <pc:chgData name="Leonie Smith" userId="fed1330f33f5650e" providerId="LiveId" clId="{E75F23D0-29D9-458F-AE54-091340043980}" dt="2023-12-29T06:23:13.461" v="41"/>
        <pc:sldMkLst>
          <pc:docMk/>
          <pc:sldMk cId="1470310708" sldId="470"/>
        </pc:sldMkLst>
      </pc:sldChg>
    </pc:docChg>
  </pc:docChgLst>
  <pc:docChgLst>
    <pc:chgData name="Alfred Smith" userId="3c60a3631c0db8ad" providerId="LiveId" clId="{CB6BF094-ECA6-42FC-8049-91795AA2C6D2}"/>
    <pc:docChg chg="modSld">
      <pc:chgData name="Alfred Smith" userId="3c60a3631c0db8ad" providerId="LiveId" clId="{CB6BF094-ECA6-42FC-8049-91795AA2C6D2}" dt="2023-01-25T14:44:33.244" v="0"/>
      <pc:docMkLst>
        <pc:docMk/>
      </pc:docMkLst>
      <pc:sldChg chg="modSp mod">
        <pc:chgData name="Alfred Smith" userId="3c60a3631c0db8ad" providerId="LiveId" clId="{CB6BF094-ECA6-42FC-8049-91795AA2C6D2}" dt="2023-01-25T14:44:33.244" v="0"/>
        <pc:sldMkLst>
          <pc:docMk/>
          <pc:sldMk cId="826482979" sldId="468"/>
        </pc:sldMkLst>
        <pc:spChg chg="mod">
          <ac:chgData name="Alfred Smith" userId="3c60a3631c0db8ad" providerId="LiveId" clId="{CB6BF094-ECA6-42FC-8049-91795AA2C6D2}" dt="2023-01-25T14:44:33.244" v="0"/>
          <ac:spMkLst>
            <pc:docMk/>
            <pc:sldMk cId="826482979" sldId="468"/>
            <ac:spMk id="3" creationId="{5F96472B-1870-F55F-618C-EA4C69EAE1B6}"/>
          </ac:spMkLst>
        </pc:spChg>
      </pc:sldChg>
    </pc:docChg>
  </pc:docChgLst>
  <pc:docChgLst>
    <pc:chgData name="Leonie Smith" userId="fed1330f33f5650e" providerId="LiveId" clId="{0CD31A0E-BD67-482B-8EA8-296527C3F5C9}"/>
    <pc:docChg chg="custSel modSld">
      <pc:chgData name="Leonie Smith" userId="fed1330f33f5650e" providerId="LiveId" clId="{0CD31A0E-BD67-482B-8EA8-296527C3F5C9}" dt="2023-01-13T08:32:06.405" v="41"/>
      <pc:docMkLst>
        <pc:docMk/>
      </pc:docMkLst>
      <pc:sldChg chg="addSp delSp modSp mod modTransition">
        <pc:chgData name="Leonie Smith" userId="fed1330f33f5650e" providerId="LiveId" clId="{0CD31A0E-BD67-482B-8EA8-296527C3F5C9}" dt="2023-01-10T13:59:19.039" v="11" actId="21"/>
        <pc:sldMkLst>
          <pc:docMk/>
          <pc:sldMk cId="3759221820" sldId="439"/>
        </pc:sldMkLst>
        <pc:spChg chg="del">
          <ac:chgData name="Leonie Smith" userId="fed1330f33f5650e" providerId="LiveId" clId="{0CD31A0E-BD67-482B-8EA8-296527C3F5C9}" dt="2023-01-10T13:57:34.959" v="0" actId="21"/>
          <ac:spMkLst>
            <pc:docMk/>
            <pc:sldMk cId="3759221820" sldId="439"/>
            <ac:spMk id="2" creationId="{A62C35C5-85BF-BC5C-C283-1859D73EB833}"/>
          </ac:spMkLst>
        </pc:spChg>
        <pc:spChg chg="del">
          <ac:chgData name="Leonie Smith" userId="fed1330f33f5650e" providerId="LiveId" clId="{0CD31A0E-BD67-482B-8EA8-296527C3F5C9}" dt="2023-01-10T13:59:17.621" v="10" actId="21"/>
          <ac:spMkLst>
            <pc:docMk/>
            <pc:sldMk cId="3759221820" sldId="439"/>
            <ac:spMk id="4" creationId="{9A13E2D8-2F59-44C1-B1D2-79C300C26DD4}"/>
          </ac:spMkLst>
        </pc:spChg>
        <pc:spChg chg="add mod">
          <ac:chgData name="Leonie Smith" userId="fed1330f33f5650e" providerId="LiveId" clId="{0CD31A0E-BD67-482B-8EA8-296527C3F5C9}" dt="2023-01-10T13:58:17.919" v="8"/>
          <ac:spMkLst>
            <pc:docMk/>
            <pc:sldMk cId="3759221820" sldId="439"/>
            <ac:spMk id="5" creationId="{91B5C87A-39C8-4D42-D243-6E4338C6907F}"/>
          </ac:spMkLst>
        </pc:spChg>
        <pc:spChg chg="del">
          <ac:chgData name="Leonie Smith" userId="fed1330f33f5650e" providerId="LiveId" clId="{0CD31A0E-BD67-482B-8EA8-296527C3F5C9}" dt="2023-01-10T13:59:19.039" v="11" actId="21"/>
          <ac:spMkLst>
            <pc:docMk/>
            <pc:sldMk cId="3759221820" sldId="439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30.991" v="40"/>
        <pc:sldMkLst>
          <pc:docMk/>
          <pc:sldMk cId="923867738" sldId="440"/>
        </pc:sldMkLst>
        <pc:spChg chg="add mod">
          <ac:chgData name="Leonie Smith" userId="fed1330f33f5650e" providerId="LiveId" clId="{0CD31A0E-BD67-482B-8EA8-296527C3F5C9}" dt="2023-01-10T14:01:30.991" v="40"/>
          <ac:spMkLst>
            <pc:docMk/>
            <pc:sldMk cId="923867738" sldId="440"/>
            <ac:spMk id="2" creationId="{6898ACC7-22BE-778D-671C-AC0961083203}"/>
          </ac:spMkLst>
        </pc:spChg>
        <pc:spChg chg="del">
          <ac:chgData name="Leonie Smith" userId="fed1330f33f5650e" providerId="LiveId" clId="{0CD31A0E-BD67-482B-8EA8-296527C3F5C9}" dt="2023-01-10T14:01:25.761" v="39" actId="21"/>
          <ac:spMkLst>
            <pc:docMk/>
            <pc:sldMk cId="923867738" sldId="440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923867738" sldId="440"/>
            <ac:picMk id="3" creationId="{986659CD-8B2C-7D95-425E-9FAE50420BBC}"/>
          </ac:picMkLst>
        </pc:picChg>
      </pc:sldChg>
      <pc:sldChg chg="addSp delSp modSp mod modTransition modAnim">
        <pc:chgData name="Leonie Smith" userId="fed1330f33f5650e" providerId="LiveId" clId="{0CD31A0E-BD67-482B-8EA8-296527C3F5C9}" dt="2023-01-10T14:01:12.438" v="38"/>
        <pc:sldMkLst>
          <pc:docMk/>
          <pc:sldMk cId="2180228365" sldId="442"/>
        </pc:sldMkLst>
        <pc:spChg chg="add mod">
          <ac:chgData name="Leonie Smith" userId="fed1330f33f5650e" providerId="LiveId" clId="{0CD31A0E-BD67-482B-8EA8-296527C3F5C9}" dt="2023-01-10T14:01:12.438" v="38"/>
          <ac:spMkLst>
            <pc:docMk/>
            <pc:sldMk cId="2180228365" sldId="442"/>
            <ac:spMk id="2" creationId="{1CD86B76-3D36-A55B-BD71-70979643BE7D}"/>
          </ac:spMkLst>
        </pc:spChg>
        <pc:spChg chg="del">
          <ac:chgData name="Leonie Smith" userId="fed1330f33f5650e" providerId="LiveId" clId="{0CD31A0E-BD67-482B-8EA8-296527C3F5C9}" dt="2023-01-10T14:00:23.321" v="19" actId="21"/>
          <ac:spMkLst>
            <pc:docMk/>
            <pc:sldMk cId="2180228365" sldId="442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2180228365" sldId="442"/>
            <ac:picMk id="11" creationId="{B6082D73-E526-DAFB-8E7E-C53CE7A0DF6E}"/>
          </ac:picMkLst>
        </pc:picChg>
      </pc:sldChg>
      <pc:sldChg chg="delSp modSp mod modTransition">
        <pc:chgData name="Leonie Smith" userId="fed1330f33f5650e" providerId="LiveId" clId="{0CD31A0E-BD67-482B-8EA8-296527C3F5C9}" dt="2023-01-10T14:00:27.271" v="21" actId="21"/>
        <pc:sldMkLst>
          <pc:docMk/>
          <pc:sldMk cId="3095902142" sldId="443"/>
        </pc:sldMkLst>
        <pc:spChg chg="mod">
          <ac:chgData name="Leonie Smith" userId="fed1330f33f5650e" providerId="LiveId" clId="{0CD31A0E-BD67-482B-8EA8-296527C3F5C9}" dt="2023-01-10T13:59:36.734" v="12"/>
          <ac:spMkLst>
            <pc:docMk/>
            <pc:sldMk cId="3095902142" sldId="443"/>
            <ac:spMk id="2" creationId="{14571EED-81FB-4504-875F-71604BBDC4BC}"/>
          </ac:spMkLst>
        </pc:spChg>
        <pc:spChg chg="del">
          <ac:chgData name="Leonie Smith" userId="fed1330f33f5650e" providerId="LiveId" clId="{0CD31A0E-BD67-482B-8EA8-296527C3F5C9}" dt="2023-01-10T14:00:26.035" v="20" actId="21"/>
          <ac:spMkLst>
            <pc:docMk/>
            <pc:sldMk cId="3095902142" sldId="443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27.271" v="21" actId="21"/>
          <ac:spMkLst>
            <pc:docMk/>
            <pc:sldMk cId="3095902142" sldId="443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10.763" v="37"/>
        <pc:sldMkLst>
          <pc:docMk/>
          <pc:sldMk cId="1718612039" sldId="444"/>
        </pc:sldMkLst>
        <pc:spChg chg="add mod">
          <ac:chgData name="Leonie Smith" userId="fed1330f33f5650e" providerId="LiveId" clId="{0CD31A0E-BD67-482B-8EA8-296527C3F5C9}" dt="2023-01-10T14:01:10.763" v="37"/>
          <ac:spMkLst>
            <pc:docMk/>
            <pc:sldMk cId="1718612039" sldId="444"/>
            <ac:spMk id="2" creationId="{682909F4-142E-89C4-DD7B-1E1A54210F5E}"/>
          </ac:spMkLst>
        </pc:spChg>
        <pc:spChg chg="del">
          <ac:chgData name="Leonie Smith" userId="fed1330f33f5650e" providerId="LiveId" clId="{0CD31A0E-BD67-482B-8EA8-296527C3F5C9}" dt="2023-01-10T14:00:31.510" v="22" actId="21"/>
          <ac:spMkLst>
            <pc:docMk/>
            <pc:sldMk cId="1718612039" sldId="444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1718612039" sldId="444"/>
            <ac:picMk id="3" creationId="{BFC31C61-4259-9901-7FCC-9057ACE6DF79}"/>
          </ac:picMkLst>
        </pc:picChg>
      </pc:sldChg>
      <pc:sldChg chg="delSp modSp mod modTransition">
        <pc:chgData name="Leonie Smith" userId="fed1330f33f5650e" providerId="LiveId" clId="{0CD31A0E-BD67-482B-8EA8-296527C3F5C9}" dt="2023-01-10T14:00:34.652" v="24" actId="21"/>
        <pc:sldMkLst>
          <pc:docMk/>
          <pc:sldMk cId="2166098122" sldId="445"/>
        </pc:sldMkLst>
        <pc:spChg chg="mod">
          <ac:chgData name="Leonie Smith" userId="fed1330f33f5650e" providerId="LiveId" clId="{0CD31A0E-BD67-482B-8EA8-296527C3F5C9}" dt="2023-01-10T13:59:48.639" v="14" actId="14100"/>
          <ac:spMkLst>
            <pc:docMk/>
            <pc:sldMk cId="2166098122" sldId="445"/>
            <ac:spMk id="2" creationId="{8C52588F-26B7-F7FC-F63B-A072EA771D48}"/>
          </ac:spMkLst>
        </pc:spChg>
        <pc:spChg chg="del">
          <ac:chgData name="Leonie Smith" userId="fed1330f33f5650e" providerId="LiveId" clId="{0CD31A0E-BD67-482B-8EA8-296527C3F5C9}" dt="2023-01-10T14:00:33.548" v="23" actId="21"/>
          <ac:spMkLst>
            <pc:docMk/>
            <pc:sldMk cId="2166098122" sldId="445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34.652" v="24" actId="21"/>
          <ac:spMkLst>
            <pc:docMk/>
            <pc:sldMk cId="2166098122" sldId="445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08.786" v="36"/>
        <pc:sldMkLst>
          <pc:docMk/>
          <pc:sldMk cId="665805102" sldId="446"/>
        </pc:sldMkLst>
        <pc:spChg chg="add mod">
          <ac:chgData name="Leonie Smith" userId="fed1330f33f5650e" providerId="LiveId" clId="{0CD31A0E-BD67-482B-8EA8-296527C3F5C9}" dt="2023-01-10T14:01:08.786" v="36"/>
          <ac:spMkLst>
            <pc:docMk/>
            <pc:sldMk cId="665805102" sldId="446"/>
            <ac:spMk id="2" creationId="{BEB432CC-B91E-D003-5D13-D80D6A73340D}"/>
          </ac:spMkLst>
        </pc:spChg>
        <pc:spChg chg="del">
          <ac:chgData name="Leonie Smith" userId="fed1330f33f5650e" providerId="LiveId" clId="{0CD31A0E-BD67-482B-8EA8-296527C3F5C9}" dt="2023-01-10T14:00:37.541" v="25" actId="21"/>
          <ac:spMkLst>
            <pc:docMk/>
            <pc:sldMk cId="665805102" sldId="446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665805102" sldId="446"/>
            <ac:picMk id="3" creationId="{F79AC6D6-A4B1-9537-DE4D-98FC7309DD59}"/>
          </ac:picMkLst>
        </pc:picChg>
      </pc:sldChg>
      <pc:sldChg chg="delSp modSp mod modTransition">
        <pc:chgData name="Leonie Smith" userId="fed1330f33f5650e" providerId="LiveId" clId="{0CD31A0E-BD67-482B-8EA8-296527C3F5C9}" dt="2023-01-10T14:00:40.908" v="27" actId="21"/>
        <pc:sldMkLst>
          <pc:docMk/>
          <pc:sldMk cId="2422728137" sldId="447"/>
        </pc:sldMkLst>
        <pc:spChg chg="mod">
          <ac:chgData name="Leonie Smith" userId="fed1330f33f5650e" providerId="LiveId" clId="{0CD31A0E-BD67-482B-8EA8-296527C3F5C9}" dt="2023-01-10T13:59:56.634" v="16" actId="14100"/>
          <ac:spMkLst>
            <pc:docMk/>
            <pc:sldMk cId="2422728137" sldId="447"/>
            <ac:spMk id="2" creationId="{36511DE9-AB8C-1165-1E1D-F01A67FAD489}"/>
          </ac:spMkLst>
        </pc:spChg>
        <pc:spChg chg="del">
          <ac:chgData name="Leonie Smith" userId="fed1330f33f5650e" providerId="LiveId" clId="{0CD31A0E-BD67-482B-8EA8-296527C3F5C9}" dt="2023-01-10T14:00:39.953" v="26" actId="21"/>
          <ac:spMkLst>
            <pc:docMk/>
            <pc:sldMk cId="2422728137" sldId="447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40.908" v="27" actId="21"/>
          <ac:spMkLst>
            <pc:docMk/>
            <pc:sldMk cId="2422728137" sldId="447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06.910" v="35"/>
        <pc:sldMkLst>
          <pc:docMk/>
          <pc:sldMk cId="843663555" sldId="448"/>
        </pc:sldMkLst>
        <pc:spChg chg="add mod">
          <ac:chgData name="Leonie Smith" userId="fed1330f33f5650e" providerId="LiveId" clId="{0CD31A0E-BD67-482B-8EA8-296527C3F5C9}" dt="2023-01-10T14:01:06.910" v="35"/>
          <ac:spMkLst>
            <pc:docMk/>
            <pc:sldMk cId="843663555" sldId="448"/>
            <ac:spMk id="2" creationId="{64A78C56-7870-77E6-92BC-D9811B0A108C}"/>
          </ac:spMkLst>
        </pc:spChg>
        <pc:spChg chg="del">
          <ac:chgData name="Leonie Smith" userId="fed1330f33f5650e" providerId="LiveId" clId="{0CD31A0E-BD67-482B-8EA8-296527C3F5C9}" dt="2023-01-10T14:00:43.152" v="28" actId="21"/>
          <ac:spMkLst>
            <pc:docMk/>
            <pc:sldMk cId="843663555" sldId="448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843663555" sldId="448"/>
            <ac:picMk id="3" creationId="{E288FDC1-C33A-7516-F871-62AE4C184073}"/>
          </ac:picMkLst>
        </pc:picChg>
      </pc:sldChg>
      <pc:sldChg chg="delSp modSp mod modTransition">
        <pc:chgData name="Leonie Smith" userId="fed1330f33f5650e" providerId="LiveId" clId="{0CD31A0E-BD67-482B-8EA8-296527C3F5C9}" dt="2023-01-10T14:00:46.896" v="30" actId="21"/>
        <pc:sldMkLst>
          <pc:docMk/>
          <pc:sldMk cId="4160448636" sldId="449"/>
        </pc:sldMkLst>
        <pc:spChg chg="mod">
          <ac:chgData name="Leonie Smith" userId="fed1330f33f5650e" providerId="LiveId" clId="{0CD31A0E-BD67-482B-8EA8-296527C3F5C9}" dt="2023-01-10T14:00:04.417" v="18" actId="14100"/>
          <ac:spMkLst>
            <pc:docMk/>
            <pc:sldMk cId="4160448636" sldId="449"/>
            <ac:spMk id="2" creationId="{B80DCF06-802E-4797-ED5A-BA8619E10D97}"/>
          </ac:spMkLst>
        </pc:spChg>
        <pc:spChg chg="del">
          <ac:chgData name="Leonie Smith" userId="fed1330f33f5650e" providerId="LiveId" clId="{0CD31A0E-BD67-482B-8EA8-296527C3F5C9}" dt="2023-01-10T14:00:45.967" v="29" actId="21"/>
          <ac:spMkLst>
            <pc:docMk/>
            <pc:sldMk cId="4160448636" sldId="449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46.896" v="30" actId="21"/>
          <ac:spMkLst>
            <pc:docMk/>
            <pc:sldMk cId="4160448636" sldId="449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04.996" v="34"/>
        <pc:sldMkLst>
          <pc:docMk/>
          <pc:sldMk cId="538051216" sldId="450"/>
        </pc:sldMkLst>
        <pc:spChg chg="add mod">
          <ac:chgData name="Leonie Smith" userId="fed1330f33f5650e" providerId="LiveId" clId="{0CD31A0E-BD67-482B-8EA8-296527C3F5C9}" dt="2023-01-10T14:01:04.996" v="34"/>
          <ac:spMkLst>
            <pc:docMk/>
            <pc:sldMk cId="538051216" sldId="450"/>
            <ac:spMk id="2" creationId="{099CA0D0-E9D5-2412-24BE-749A08C459F8}"/>
          </ac:spMkLst>
        </pc:spChg>
        <pc:spChg chg="del">
          <ac:chgData name="Leonie Smith" userId="fed1330f33f5650e" providerId="LiveId" clId="{0CD31A0E-BD67-482B-8EA8-296527C3F5C9}" dt="2023-01-10T14:00:49.867" v="31" actId="21"/>
          <ac:spMkLst>
            <pc:docMk/>
            <pc:sldMk cId="538051216" sldId="450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538051216" sldId="450"/>
            <ac:picMk id="7" creationId="{54558E57-E4C8-0BC9-14E8-59269CD56066}"/>
          </ac:picMkLst>
        </pc:picChg>
      </pc:sldChg>
      <pc:sldChg chg="delSp modSp mod modTransition modAnim">
        <pc:chgData name="Leonie Smith" userId="fed1330f33f5650e" providerId="LiveId" clId="{0CD31A0E-BD67-482B-8EA8-296527C3F5C9}" dt="2023-01-13T08:32:06.405" v="41"/>
        <pc:sldMkLst>
          <pc:docMk/>
          <pc:sldMk cId="826482979" sldId="468"/>
        </pc:sldMkLst>
        <pc:spChg chg="mod">
          <ac:chgData name="Leonie Smith" userId="fed1330f33f5650e" providerId="LiveId" clId="{0CD31A0E-BD67-482B-8EA8-296527C3F5C9}" dt="2023-01-13T08:32:06.405" v="41"/>
          <ac:spMkLst>
            <pc:docMk/>
            <pc:sldMk cId="826482979" sldId="468"/>
            <ac:spMk id="3" creationId="{5F96472B-1870-F55F-618C-EA4C69EAE1B6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826482979" sldId="468"/>
            <ac:picMk id="4" creationId="{C9FABF2E-CAE9-89EF-68C7-F9B470E859DD}"/>
          </ac:picMkLst>
        </pc:picChg>
      </pc:sldChg>
      <pc:sldChg chg="modSp mod modTransition">
        <pc:chgData name="Leonie Smith" userId="fed1330f33f5650e" providerId="LiveId" clId="{0CD31A0E-BD67-482B-8EA8-296527C3F5C9}" dt="2023-01-10T13:58:24.630" v="9"/>
        <pc:sldMkLst>
          <pc:docMk/>
          <pc:sldMk cId="672734198" sldId="469"/>
        </pc:sldMkLst>
        <pc:spChg chg="mod">
          <ac:chgData name="Leonie Smith" userId="fed1330f33f5650e" providerId="LiveId" clId="{0CD31A0E-BD67-482B-8EA8-296527C3F5C9}" dt="2023-01-10T13:58:08.771" v="7" actId="14100"/>
          <ac:spMkLst>
            <pc:docMk/>
            <pc:sldMk cId="672734198" sldId="469"/>
            <ac:spMk id="2" creationId="{FCD87C68-F97E-CBE1-8BFB-169AF1A3F2E0}"/>
          </ac:spMkLst>
        </pc:spChg>
      </pc:sldChg>
      <pc:sldChg chg="delSp mod modTransition">
        <pc:chgData name="Leonie Smith" userId="fed1330f33f5650e" providerId="LiveId" clId="{0CD31A0E-BD67-482B-8EA8-296527C3F5C9}" dt="2023-01-10T14:00:53.745" v="33" actId="21"/>
        <pc:sldMkLst>
          <pc:docMk/>
          <pc:sldMk cId="1470310708" sldId="470"/>
        </pc:sldMkLst>
        <pc:spChg chg="del">
          <ac:chgData name="Leonie Smith" userId="fed1330f33f5650e" providerId="LiveId" clId="{0CD31A0E-BD67-482B-8EA8-296527C3F5C9}" dt="2023-01-10T14:00:52.794" v="32" actId="21"/>
          <ac:spMkLst>
            <pc:docMk/>
            <pc:sldMk cId="1470310708" sldId="470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53.745" v="33" actId="21"/>
          <ac:spMkLst>
            <pc:docMk/>
            <pc:sldMk cId="1470310708" sldId="470"/>
            <ac:spMk id="6" creationId="{416C064E-628E-47C0-A712-DB178FE990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34 </a:t>
            </a:r>
            <a:r>
              <a:rPr lang="en-IN" sz="1200" b="1" i="0" u="none" strike="noStrike" baseline="0" dirty="0">
                <a:latin typeface="TimesNewRomanPS-BoldMT"/>
              </a:rPr>
              <a:t>Calling the Disciples…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Simon, Andrew, James and John - Luke 5:1-11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Capernaum - Mark 1:21-34 (Right Top)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3. Cure Paralyzed Man - Luke 5:17-26 (Right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Call of Matthew - Matt 9:9-13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Sabbath - Matt 12:1-14; Mark 2:23-28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Appointment of the 12 apostles and Sermon on the Mount - Luke 6:12-17; Matt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5:1-7:29 (Left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4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2024/08/05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34-3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6472B-1870-F55F-618C-EA4C69EA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92AC9D1-65B7-3159-959E-7002616B5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0"/>
    </mc:Choice>
    <mc:Fallback xmlns="">
      <p:transition spd="slow" advTm="3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E9A1A-6910-3FE6-625A-4707AED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02FF1-C562-389A-00C0-C52D24DFF7F6}"/>
              </a:ext>
            </a:extLst>
          </p:cNvPr>
          <p:cNvSpPr txBox="1"/>
          <p:nvPr/>
        </p:nvSpPr>
        <p:spPr>
          <a:xfrm>
            <a:off x="270277" y="314375"/>
            <a:ext cx="34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9: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11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12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On hearing this, Jesus said, “It is not the healthy who need a doctor, but the sick.</a:t>
            </a:r>
            <a:endParaRPr lang="en-Z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70791-4F7D-856D-43FE-B6CF89BE4FE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12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यह सुनकर यीशु ने उनसे कहा, “वैद्य भले चंगों को नहीं परन्तु बीमारों के लिए आवश्यक है।</a:t>
            </a:r>
            <a:endParaRPr lang="en-IN" sz="3600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C46B54BD-BB85-A626-7D68-0B4D3D8EB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8"/>
    </mc:Choice>
    <mc:Fallback xmlns="">
      <p:transition spd="slow" advTm="9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A635E-6794-BF06-320F-5BF4C873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63E66-40EF-473F-4265-7E1C28A0109C}"/>
              </a:ext>
            </a:extLst>
          </p:cNvPr>
          <p:cNvSpPr txBox="1"/>
          <p:nvPr/>
        </p:nvSpPr>
        <p:spPr>
          <a:xfrm>
            <a:off x="270277" y="314375"/>
            <a:ext cx="34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9: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12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13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But go and learn what this means: ‘I desire mercy, not sacrifice.’ For I have not come to call the righteous, but sinners.”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0628C-64D2-6C1F-D403-CF6934BF453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13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इसलिए तुम जाकर इसका अर्थ सीख लो, कि मैं बलिदान नहीं परन्तु दया चाहता हूँ; क्योंकि मैं धर्मियों को नहीं परन्तु पापियों को बुलाने आया हूँ।”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D35673F-DF83-0A91-C756-D28DAF0BD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9"/>
    </mc:Choice>
    <mc:Fallback xmlns="">
      <p:transition spd="slow" advTm="14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BB9B3B-6151-74CB-AF07-A11AFBF79AAA}"/>
              </a:ext>
            </a:extLst>
          </p:cNvPr>
          <p:cNvSpPr txBox="1"/>
          <p:nvPr/>
        </p:nvSpPr>
        <p:spPr>
          <a:xfrm>
            <a:off x="270277" y="314375"/>
            <a:ext cx="34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9: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13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6D50B9-586B-DA50-CCC4-4E9AC2F5620A}"/>
              </a:ext>
            </a:extLst>
          </p:cNvPr>
          <p:cNvSpPr txBox="1"/>
          <p:nvPr/>
        </p:nvSpPr>
        <p:spPr>
          <a:xfrm>
            <a:off x="268687" y="230133"/>
            <a:ext cx="5652655" cy="23826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मत्ती की बुलाहट</a:t>
            </a:r>
            <a:endParaRPr lang="en-US" sz="5400" b="0" i="0" u="none" strike="noStrike" baseline="0" dirty="0">
              <a:solidFill>
                <a:schemeClr val="bg1"/>
              </a:solidFill>
              <a:latin typeface="TimesNewRomanPSMT"/>
            </a:endParaRPr>
          </a:p>
          <a:p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- मत्ती 9:9-13</a:t>
            </a:r>
            <a:endParaRPr lang="bo-CN" sz="54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70871-E104-672E-2173-F6573C2AFFED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 Call of Matthew - Matthew 9:9-13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8ACC7-22BE-778D-671C-AC096108320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5400" dirty="0"/>
              <a:t>मत्ती की बुलाहट - मत्ती 9:9-13</a:t>
            </a:r>
            <a:endParaRPr lang="en-IN" sz="5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E2D3331-3C5F-FF5F-4406-0C2D7D449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"/>
    </mc:Choice>
    <mc:Fallback xmlns="">
      <p:transition spd="slow" advTm="2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97049-490F-0B3A-0890-58FEECF4BC45}"/>
              </a:ext>
            </a:extLst>
          </p:cNvPr>
          <p:cNvSpPr txBox="1"/>
          <p:nvPr/>
        </p:nvSpPr>
        <p:spPr>
          <a:xfrm>
            <a:off x="268687" y="230133"/>
            <a:ext cx="5652655" cy="23826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मत्ती की बुलाहट</a:t>
            </a:r>
            <a:endParaRPr lang="en-US" sz="5400" b="0" i="0" u="none" strike="noStrike" baseline="0" dirty="0">
              <a:solidFill>
                <a:schemeClr val="bg1"/>
              </a:solidFill>
              <a:latin typeface="TimesNewRomanPSMT"/>
            </a:endParaRPr>
          </a:p>
          <a:p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- मत्ती 9:9-13</a:t>
            </a:r>
            <a:endParaRPr lang="bo-CN" sz="54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672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As Jesus went on from there, He saw a man named Matthew sitting at the tax booth. “Follow Me,” He told him, and Matthew got up and followed Him.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86B76-3D36-A55B-BD71-70979643BE7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9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वहाँ से आगे बढ़कर यीशु ने मत्ती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b 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नामक एक मनुष्य को चुंगी की चौकी पर बैठे देखा, और उससे कहा, “मेरे पीछे हो ले।” वह उठकर उसके पीछे हो लिया।</a:t>
            </a:r>
            <a:endParaRPr lang="en-IN" sz="40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D3BEE70-1346-1E20-7581-9E713BE56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4"/>
    </mc:Choice>
    <mc:Fallback xmlns="">
      <p:transition spd="slow" advTm="19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127F-9767-4215-4D38-24B55B37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71EED-81FB-4504-875F-71604BBDC4BC}"/>
              </a:ext>
            </a:extLst>
          </p:cNvPr>
          <p:cNvSpPr txBox="1"/>
          <p:nvPr/>
        </p:nvSpPr>
        <p:spPr>
          <a:xfrm>
            <a:off x="270277" y="314375"/>
            <a:ext cx="34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9:9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10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Later, as Jesus was dining at Matthew’s house, many tax collectors and sinners came and ate with Him and His disciples.</a:t>
            </a:r>
            <a:endParaRPr lang="en-ZA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FF930-0E17-643B-548D-E84FA9193A5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10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जब वह घर में भोजन करने के लिये बैठा तो बहुत सारे चुंगी लेनेवाले और पापी आकर यीशु और उसके चेलों के साथ खाने बैठे।</a:t>
            </a:r>
            <a:endParaRPr lang="en-IN" sz="4000" dirty="0"/>
          </a:p>
        </p:txBody>
      </p:sp>
      <p:pic>
        <p:nvPicPr>
          <p:cNvPr id="49" name="Audio 48">
            <a:hlinkClick r:id="" action="ppaction://media"/>
            <a:extLst>
              <a:ext uri="{FF2B5EF4-FFF2-40B4-BE49-F238E27FC236}">
                <a16:creationId xmlns:a16="http://schemas.microsoft.com/office/drawing/2014/main" id="{758FB652-214A-58BF-BD97-1C932473D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5"/>
    </mc:Choice>
    <mc:Fallback xmlns="">
      <p:transition spd="slow" advTm="12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700E1-5E78-776B-66EB-DAFC8DB9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F98F27-7A27-E376-A423-2DF6AD8B79F3}"/>
              </a:ext>
            </a:extLst>
          </p:cNvPr>
          <p:cNvSpPr txBox="1"/>
          <p:nvPr/>
        </p:nvSpPr>
        <p:spPr>
          <a:xfrm>
            <a:off x="270277" y="314375"/>
            <a:ext cx="34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9: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10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11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the Pharisees saw this, they asked His disciples, “Why does your Teacher eat with tax collectors and sinners?”</a:t>
            </a:r>
            <a:endParaRPr lang="en-Z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52872-CC53-93DA-AEAA-0D59721AE584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11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यह देखकर फरीसियों ने उसके चेलों से कहा, “तुम्हारा गुरु चुंगी लेनेवालों और पापियों के साथ क्यों खाता है?”</a:t>
            </a:r>
            <a:endParaRPr lang="en-IN" sz="3600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1C3DE634-04FB-DB0E-8504-BECF80DBC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5"/>
    </mc:Choice>
    <mc:Fallback xmlns="">
      <p:transition spd="slow" advTm="10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565</Words>
  <Application>Microsoft Office PowerPoint</Application>
  <PresentationFormat>Widescreen</PresentationFormat>
  <Paragraphs>41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Inter</vt:lpstr>
      <vt:lpstr>Mangal</vt:lpstr>
      <vt:lpstr>PT Serif</vt:lpstr>
      <vt:lpstr>Symbol</vt:lpstr>
      <vt:lpstr>Times New Roman</vt:lpstr>
      <vt:lpstr>TimesNewRomanPS-BoldMT</vt:lpstr>
      <vt:lpstr>TimesNewRomanPSMT</vt:lpstr>
      <vt:lpstr>Office Theme</vt:lpstr>
      <vt:lpstr>34-3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40</cp:revision>
  <dcterms:created xsi:type="dcterms:W3CDTF">2021-07-20T09:23:46Z</dcterms:created>
  <dcterms:modified xsi:type="dcterms:W3CDTF">2024-08-05T08:57:28Z</dcterms:modified>
</cp:coreProperties>
</file>