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39" r:id="rId3"/>
    <p:sldId id="440" r:id="rId4"/>
    <p:sldId id="441" r:id="rId5"/>
    <p:sldId id="442" r:id="rId6"/>
    <p:sldId id="443" r:id="rId7"/>
    <p:sldId id="444" r:id="rId8"/>
    <p:sldId id="445" r:id="rId9"/>
    <p:sldId id="446" r:id="rId10"/>
    <p:sldId id="470" r:id="rId11"/>
    <p:sldId id="469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018BD1-53A4-45FB-9016-1052358416F8}" v="65" dt="2023-12-29T07:10:08.9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9251" autoAdjust="0"/>
  </p:normalViewPr>
  <p:slideViewPr>
    <p:cSldViewPr snapToGrid="0">
      <p:cViewPr varScale="1">
        <p:scale>
          <a:sx n="54" d="100"/>
          <a:sy n="54" d="100"/>
        </p:scale>
        <p:origin x="108" y="10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180E5BB-413B-4744-ABC7-11692415F70B}"/>
    <pc:docChg chg="modSld">
      <pc:chgData name="Alfred Smith" userId="3c60a3631c0db8ad" providerId="LiveId" clId="{5180E5BB-413B-4744-ABC7-11692415F70B}" dt="2023-01-25T14:44:20.340" v="0"/>
      <pc:docMkLst>
        <pc:docMk/>
      </pc:docMkLst>
      <pc:sldChg chg="modSp mod">
        <pc:chgData name="Alfred Smith" userId="3c60a3631c0db8ad" providerId="LiveId" clId="{5180E5BB-413B-4744-ABC7-11692415F70B}" dt="2023-01-25T14:44:20.340" v="0"/>
        <pc:sldMkLst>
          <pc:docMk/>
          <pc:sldMk cId="826482979" sldId="468"/>
        </pc:sldMkLst>
        <pc:spChg chg="mod">
          <ac:chgData name="Alfred Smith" userId="3c60a3631c0db8ad" providerId="LiveId" clId="{5180E5BB-413B-4744-ABC7-11692415F70B}" dt="2023-01-25T14:44:20.340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  <pc:docChgLst>
    <pc:chgData name="Leonie Smith" userId="fed1330f33f5650e" providerId="LiveId" clId="{0A0CD4F1-96BF-49FD-805F-A7C5AEAC1288}"/>
    <pc:docChg chg="custSel modSld">
      <pc:chgData name="Leonie Smith" userId="fed1330f33f5650e" providerId="LiveId" clId="{0A0CD4F1-96BF-49FD-805F-A7C5AEAC1288}" dt="2023-01-13T08:31:45.445" v="65"/>
      <pc:docMkLst>
        <pc:docMk/>
      </pc:docMkLst>
      <pc:sldChg chg="addSp delSp modSp mod modTransition">
        <pc:chgData name="Leonie Smith" userId="fed1330f33f5650e" providerId="LiveId" clId="{0A0CD4F1-96BF-49FD-805F-A7C5AEAC1288}" dt="2023-01-10T14:15:33.344" v="32" actId="21"/>
        <pc:sldMkLst>
          <pc:docMk/>
          <pc:sldMk cId="3759221820" sldId="439"/>
        </pc:sldMkLst>
        <pc:spChg chg="del">
          <ac:chgData name="Leonie Smith" userId="fed1330f33f5650e" providerId="LiveId" clId="{0A0CD4F1-96BF-49FD-805F-A7C5AEAC1288}" dt="2023-01-10T14:13:05.400" v="0" actId="21"/>
          <ac:spMkLst>
            <pc:docMk/>
            <pc:sldMk cId="3759221820" sldId="439"/>
            <ac:spMk id="2" creationId="{C243EEAB-9486-3E91-E4B0-5C1CE258474D}"/>
          </ac:spMkLst>
        </pc:spChg>
        <pc:spChg chg="del">
          <ac:chgData name="Leonie Smith" userId="fed1330f33f5650e" providerId="LiveId" clId="{0A0CD4F1-96BF-49FD-805F-A7C5AEAC1288}" dt="2023-01-10T14:15:31.842" v="31" actId="21"/>
          <ac:spMkLst>
            <pc:docMk/>
            <pc:sldMk cId="3759221820" sldId="439"/>
            <ac:spMk id="4" creationId="{9A13E2D8-2F59-44C1-B1D2-79C300C26DD4}"/>
          </ac:spMkLst>
        </pc:spChg>
        <pc:spChg chg="add mod">
          <ac:chgData name="Leonie Smith" userId="fed1330f33f5650e" providerId="LiveId" clId="{0A0CD4F1-96BF-49FD-805F-A7C5AEAC1288}" dt="2023-01-10T14:13:56.455" v="11"/>
          <ac:spMkLst>
            <pc:docMk/>
            <pc:sldMk cId="3759221820" sldId="439"/>
            <ac:spMk id="5" creationId="{0558F012-51E5-9471-67D2-603527FFBA75}"/>
          </ac:spMkLst>
        </pc:spChg>
        <pc:spChg chg="del">
          <ac:chgData name="Leonie Smith" userId="fed1330f33f5650e" providerId="LiveId" clId="{0A0CD4F1-96BF-49FD-805F-A7C5AEAC1288}" dt="2023-01-10T14:15:33.344" v="32" actId="21"/>
          <ac:spMkLst>
            <pc:docMk/>
            <pc:sldMk cId="3759221820" sldId="43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17.126" v="64"/>
        <pc:sldMkLst>
          <pc:docMk/>
          <pc:sldMk cId="923867738" sldId="440"/>
        </pc:sldMkLst>
        <pc:spChg chg="add mod">
          <ac:chgData name="Leonie Smith" userId="fed1330f33f5650e" providerId="LiveId" clId="{0A0CD4F1-96BF-49FD-805F-A7C5AEAC1288}" dt="2023-01-10T14:17:17.126" v="64"/>
          <ac:spMkLst>
            <pc:docMk/>
            <pc:sldMk cId="923867738" sldId="440"/>
            <ac:spMk id="2" creationId="{4A8E59EF-2504-10D3-2765-0CC7F97C496E}"/>
          </ac:spMkLst>
        </pc:spChg>
        <pc:spChg chg="mod">
          <ac:chgData name="Leonie Smith" userId="fed1330f33f5650e" providerId="LiveId" clId="{0A0CD4F1-96BF-49FD-805F-A7C5AEAC1288}" dt="2023-01-10T14:13:11.677" v="2" actId="5793"/>
          <ac:spMkLst>
            <pc:docMk/>
            <pc:sldMk cId="923867738" sldId="440"/>
            <ac:spMk id="4" creationId="{9A13E2D8-2F59-44C1-B1D2-79C300C26DD4}"/>
          </ac:spMkLst>
        </pc:spChg>
        <pc:spChg chg="del">
          <ac:chgData name="Leonie Smith" userId="fed1330f33f5650e" providerId="LiveId" clId="{0A0CD4F1-96BF-49FD-805F-A7C5AEAC1288}" dt="2023-01-10T14:15:36.114" v="33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923867738" sldId="440"/>
            <ac:picMk id="3" creationId="{6CCAB00C-F97C-B9B0-3A0A-F980FED610AC}"/>
          </ac:picMkLst>
        </pc:picChg>
      </pc:sldChg>
      <pc:sldChg chg="modSp mod modTransition">
        <pc:chgData name="Leonie Smith" userId="fed1330f33f5650e" providerId="LiveId" clId="{0A0CD4F1-96BF-49FD-805F-A7C5AEAC1288}" dt="2023-01-10T14:15:27.474" v="30"/>
        <pc:sldMkLst>
          <pc:docMk/>
          <pc:sldMk cId="3676245138" sldId="441"/>
        </pc:sldMkLst>
        <pc:spChg chg="mod">
          <ac:chgData name="Leonie Smith" userId="fed1330f33f5650e" providerId="LiveId" clId="{0A0CD4F1-96BF-49FD-805F-A7C5AEAC1288}" dt="2023-01-10T14:13:52.369" v="10" actId="14100"/>
          <ac:spMkLst>
            <pc:docMk/>
            <pc:sldMk cId="3676245138" sldId="441"/>
            <ac:spMk id="2" creationId="{5CE01689-DF70-B398-5CE2-C030BA7E3CB3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15.663" v="63"/>
        <pc:sldMkLst>
          <pc:docMk/>
          <pc:sldMk cId="2180228365" sldId="442"/>
        </pc:sldMkLst>
        <pc:spChg chg="add mod">
          <ac:chgData name="Leonie Smith" userId="fed1330f33f5650e" providerId="LiveId" clId="{0A0CD4F1-96BF-49FD-805F-A7C5AEAC1288}" dt="2023-01-10T14:17:15.663" v="63"/>
          <ac:spMkLst>
            <pc:docMk/>
            <pc:sldMk cId="2180228365" sldId="442"/>
            <ac:spMk id="2" creationId="{34E55F19-1555-35CF-238E-8B37CA2DC471}"/>
          </ac:spMkLst>
        </pc:spChg>
        <pc:spChg chg="del">
          <ac:chgData name="Leonie Smith" userId="fed1330f33f5650e" providerId="LiveId" clId="{0A0CD4F1-96BF-49FD-805F-A7C5AEAC1288}" dt="2023-01-10T14:15:44.406" v="34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2180228365" sldId="442"/>
            <ac:picMk id="3" creationId="{94158327-F6B7-D28A-D6D7-472238024AF0}"/>
          </ac:picMkLst>
        </pc:picChg>
      </pc:sldChg>
      <pc:sldChg chg="delSp modSp mod modTransition">
        <pc:chgData name="Leonie Smith" userId="fed1330f33f5650e" providerId="LiveId" clId="{0A0CD4F1-96BF-49FD-805F-A7C5AEAC1288}" dt="2023-01-10T14:15:48.197" v="36" actId="21"/>
        <pc:sldMkLst>
          <pc:docMk/>
          <pc:sldMk cId="3095902142" sldId="443"/>
        </pc:sldMkLst>
        <pc:spChg chg="mod">
          <ac:chgData name="Leonie Smith" userId="fed1330f33f5650e" providerId="LiveId" clId="{0A0CD4F1-96BF-49FD-805F-A7C5AEAC1288}" dt="2023-01-10T14:14:10.849" v="13" actId="14100"/>
          <ac:spMkLst>
            <pc:docMk/>
            <pc:sldMk cId="3095902142" sldId="443"/>
            <ac:spMk id="2" creationId="{02ED4971-2C57-402F-BFDA-2B9E6C2F8C80}"/>
          </ac:spMkLst>
        </pc:spChg>
        <pc:spChg chg="del">
          <ac:chgData name="Leonie Smith" userId="fed1330f33f5650e" providerId="LiveId" clId="{0A0CD4F1-96BF-49FD-805F-A7C5AEAC1288}" dt="2023-01-10T14:15:47.191" v="35" actId="21"/>
          <ac:spMkLst>
            <pc:docMk/>
            <pc:sldMk cId="3095902142" sldId="443"/>
            <ac:spMk id="4" creationId="{9A13E2D8-2F59-44C1-B1D2-79C300C26DD4}"/>
          </ac:spMkLst>
        </pc:spChg>
        <pc:spChg chg="del">
          <ac:chgData name="Leonie Smith" userId="fed1330f33f5650e" providerId="LiveId" clId="{0A0CD4F1-96BF-49FD-805F-A7C5AEAC1288}" dt="2023-01-10T14:15:48.197" v="36" actId="21"/>
          <ac:spMkLst>
            <pc:docMk/>
            <pc:sldMk cId="3095902142" sldId="44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13.861" v="62"/>
        <pc:sldMkLst>
          <pc:docMk/>
          <pc:sldMk cId="1718612039" sldId="444"/>
        </pc:sldMkLst>
        <pc:spChg chg="add mod">
          <ac:chgData name="Leonie Smith" userId="fed1330f33f5650e" providerId="LiveId" clId="{0A0CD4F1-96BF-49FD-805F-A7C5AEAC1288}" dt="2023-01-10T14:17:13.861" v="62"/>
          <ac:spMkLst>
            <pc:docMk/>
            <pc:sldMk cId="1718612039" sldId="444"/>
            <ac:spMk id="2" creationId="{D127135D-E310-6357-38EE-068382D65706}"/>
          </ac:spMkLst>
        </pc:spChg>
        <pc:spChg chg="del">
          <ac:chgData name="Leonie Smith" userId="fed1330f33f5650e" providerId="LiveId" clId="{0A0CD4F1-96BF-49FD-805F-A7C5AEAC1288}" dt="2023-01-10T14:15:51.437" v="37" actId="21"/>
          <ac:spMkLst>
            <pc:docMk/>
            <pc:sldMk cId="1718612039" sldId="444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1718612039" sldId="444"/>
            <ac:picMk id="7" creationId="{69C54871-FA6E-9E51-13A3-ADE600F3AFB4}"/>
          </ac:picMkLst>
        </pc:picChg>
      </pc:sldChg>
      <pc:sldChg chg="modSp mod modTransition">
        <pc:chgData name="Leonie Smith" userId="fed1330f33f5650e" providerId="LiveId" clId="{0A0CD4F1-96BF-49FD-805F-A7C5AEAC1288}" dt="2023-01-10T14:15:27.474" v="30"/>
        <pc:sldMkLst>
          <pc:docMk/>
          <pc:sldMk cId="2166098122" sldId="445"/>
        </pc:sldMkLst>
        <pc:spChg chg="mod">
          <ac:chgData name="Leonie Smith" userId="fed1330f33f5650e" providerId="LiveId" clId="{0A0CD4F1-96BF-49FD-805F-A7C5AEAC1288}" dt="2023-01-10T14:14:18.204" v="15" actId="14100"/>
          <ac:spMkLst>
            <pc:docMk/>
            <pc:sldMk cId="2166098122" sldId="445"/>
            <ac:spMk id="2" creationId="{DA2C3135-AF01-6EB3-C315-74D32C5A6E93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12.300" v="61"/>
        <pc:sldMkLst>
          <pc:docMk/>
          <pc:sldMk cId="665805102" sldId="446"/>
        </pc:sldMkLst>
        <pc:spChg chg="add mod">
          <ac:chgData name="Leonie Smith" userId="fed1330f33f5650e" providerId="LiveId" clId="{0A0CD4F1-96BF-49FD-805F-A7C5AEAC1288}" dt="2023-01-10T14:17:12.300" v="61"/>
          <ac:spMkLst>
            <pc:docMk/>
            <pc:sldMk cId="665805102" sldId="446"/>
            <ac:spMk id="2" creationId="{F538F550-3812-E2CF-803C-C56DA65195F7}"/>
          </ac:spMkLst>
        </pc:spChg>
        <pc:spChg chg="del">
          <ac:chgData name="Leonie Smith" userId="fed1330f33f5650e" providerId="LiveId" clId="{0A0CD4F1-96BF-49FD-805F-A7C5AEAC1288}" dt="2023-01-10T14:15:58.216" v="38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665805102" sldId="446"/>
            <ac:picMk id="3" creationId="{33190902-26C8-AC6D-67AC-5E2456712BBA}"/>
          </ac:picMkLst>
        </pc:picChg>
      </pc:sldChg>
      <pc:sldChg chg="delSp modSp mod modTransition">
        <pc:chgData name="Leonie Smith" userId="fed1330f33f5650e" providerId="LiveId" clId="{0A0CD4F1-96BF-49FD-805F-A7C5AEAC1288}" dt="2023-01-10T14:16:08.987" v="41" actId="21"/>
        <pc:sldMkLst>
          <pc:docMk/>
          <pc:sldMk cId="2422728137" sldId="447"/>
        </pc:sldMkLst>
        <pc:spChg chg="mod">
          <ac:chgData name="Leonie Smith" userId="fed1330f33f5650e" providerId="LiveId" clId="{0A0CD4F1-96BF-49FD-805F-A7C5AEAC1288}" dt="2023-01-10T14:14:32.864" v="19" actId="14100"/>
          <ac:spMkLst>
            <pc:docMk/>
            <pc:sldMk cId="2422728137" sldId="447"/>
            <ac:spMk id="2" creationId="{B30C5EC6-7E97-2B7D-3F22-4A61FCBC431A}"/>
          </ac:spMkLst>
        </pc:spChg>
        <pc:spChg chg="del">
          <ac:chgData name="Leonie Smith" userId="fed1330f33f5650e" providerId="LiveId" clId="{0A0CD4F1-96BF-49FD-805F-A7C5AEAC1288}" dt="2023-01-10T14:16:08.007" v="40" actId="21"/>
          <ac:spMkLst>
            <pc:docMk/>
            <pc:sldMk cId="2422728137" sldId="447"/>
            <ac:spMk id="4" creationId="{9A13E2D8-2F59-44C1-B1D2-79C300C26DD4}"/>
          </ac:spMkLst>
        </pc:spChg>
        <pc:spChg chg="del">
          <ac:chgData name="Leonie Smith" userId="fed1330f33f5650e" providerId="LiveId" clId="{0A0CD4F1-96BF-49FD-805F-A7C5AEAC1288}" dt="2023-01-10T14:16:08.987" v="41" actId="21"/>
          <ac:spMkLst>
            <pc:docMk/>
            <pc:sldMk cId="2422728137" sldId="447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09.105" v="59"/>
        <pc:sldMkLst>
          <pc:docMk/>
          <pc:sldMk cId="843663555" sldId="448"/>
        </pc:sldMkLst>
        <pc:spChg chg="add mod">
          <ac:chgData name="Leonie Smith" userId="fed1330f33f5650e" providerId="LiveId" clId="{0A0CD4F1-96BF-49FD-805F-A7C5AEAC1288}" dt="2023-01-10T14:17:09.105" v="59"/>
          <ac:spMkLst>
            <pc:docMk/>
            <pc:sldMk cId="843663555" sldId="448"/>
            <ac:spMk id="2" creationId="{6C3D08F1-456C-A291-8413-A1156DFD712A}"/>
          </ac:spMkLst>
        </pc:spChg>
        <pc:spChg chg="del">
          <ac:chgData name="Leonie Smith" userId="fed1330f33f5650e" providerId="LiveId" clId="{0A0CD4F1-96BF-49FD-805F-A7C5AEAC1288}" dt="2023-01-10T14:16:12.452" v="42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843663555" sldId="448"/>
            <ac:picMk id="7" creationId="{79F2DB19-3948-C9B1-DA4D-AC209CB6D3E4}"/>
          </ac:picMkLst>
        </pc:picChg>
      </pc:sldChg>
      <pc:sldChg chg="delSp modSp mod modTransition">
        <pc:chgData name="Leonie Smith" userId="fed1330f33f5650e" providerId="LiveId" clId="{0A0CD4F1-96BF-49FD-805F-A7C5AEAC1288}" dt="2023-01-10T14:16:16.723" v="44" actId="21"/>
        <pc:sldMkLst>
          <pc:docMk/>
          <pc:sldMk cId="4160448636" sldId="449"/>
        </pc:sldMkLst>
        <pc:spChg chg="mod">
          <ac:chgData name="Leonie Smith" userId="fed1330f33f5650e" providerId="LiveId" clId="{0A0CD4F1-96BF-49FD-805F-A7C5AEAC1288}" dt="2023-01-10T14:14:40.253" v="21" actId="14100"/>
          <ac:spMkLst>
            <pc:docMk/>
            <pc:sldMk cId="4160448636" sldId="449"/>
            <ac:spMk id="2" creationId="{0CB80B08-2435-9C93-9315-5B0D8DFB63F8}"/>
          </ac:spMkLst>
        </pc:spChg>
        <pc:spChg chg="del">
          <ac:chgData name="Leonie Smith" userId="fed1330f33f5650e" providerId="LiveId" clId="{0A0CD4F1-96BF-49FD-805F-A7C5AEAC1288}" dt="2023-01-10T14:16:15.813" v="43" actId="21"/>
          <ac:spMkLst>
            <pc:docMk/>
            <pc:sldMk cId="4160448636" sldId="449"/>
            <ac:spMk id="4" creationId="{9A13E2D8-2F59-44C1-B1D2-79C300C26DD4}"/>
          </ac:spMkLst>
        </pc:spChg>
        <pc:spChg chg="del">
          <ac:chgData name="Leonie Smith" userId="fed1330f33f5650e" providerId="LiveId" clId="{0A0CD4F1-96BF-49FD-805F-A7C5AEAC1288}" dt="2023-01-10T14:16:16.723" v="44" actId="21"/>
          <ac:spMkLst>
            <pc:docMk/>
            <pc:sldMk cId="4160448636" sldId="449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07.599" v="58"/>
        <pc:sldMkLst>
          <pc:docMk/>
          <pc:sldMk cId="538051216" sldId="450"/>
        </pc:sldMkLst>
        <pc:spChg chg="add mod">
          <ac:chgData name="Leonie Smith" userId="fed1330f33f5650e" providerId="LiveId" clId="{0A0CD4F1-96BF-49FD-805F-A7C5AEAC1288}" dt="2023-01-10T14:17:07.599" v="58"/>
          <ac:spMkLst>
            <pc:docMk/>
            <pc:sldMk cId="538051216" sldId="450"/>
            <ac:spMk id="2" creationId="{F5BED10B-22C6-BC16-01F5-EEA4DC6DDC31}"/>
          </ac:spMkLst>
        </pc:spChg>
        <pc:spChg chg="del">
          <ac:chgData name="Leonie Smith" userId="fed1330f33f5650e" providerId="LiveId" clId="{0A0CD4F1-96BF-49FD-805F-A7C5AEAC1288}" dt="2023-01-10T14:16:19.059" v="45" actId="21"/>
          <ac:spMkLst>
            <pc:docMk/>
            <pc:sldMk cId="538051216" sldId="450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538051216" sldId="450"/>
            <ac:picMk id="8" creationId="{B890CCB3-E981-945D-1E8D-F93F868C79F1}"/>
          </ac:picMkLst>
        </pc:picChg>
      </pc:sldChg>
      <pc:sldChg chg="delSp modSp mod modTransition">
        <pc:chgData name="Leonie Smith" userId="fed1330f33f5650e" providerId="LiveId" clId="{0A0CD4F1-96BF-49FD-805F-A7C5AEAC1288}" dt="2023-01-10T14:16:23.211" v="47" actId="21"/>
        <pc:sldMkLst>
          <pc:docMk/>
          <pc:sldMk cId="3386340796" sldId="451"/>
        </pc:sldMkLst>
        <pc:spChg chg="mod">
          <ac:chgData name="Leonie Smith" userId="fed1330f33f5650e" providerId="LiveId" clId="{0A0CD4F1-96BF-49FD-805F-A7C5AEAC1288}" dt="2023-01-10T14:14:47.150" v="23" actId="14100"/>
          <ac:spMkLst>
            <pc:docMk/>
            <pc:sldMk cId="3386340796" sldId="451"/>
            <ac:spMk id="2" creationId="{5BAB4505-7F4B-0C4B-4530-65CCAE600573}"/>
          </ac:spMkLst>
        </pc:spChg>
        <pc:spChg chg="del">
          <ac:chgData name="Leonie Smith" userId="fed1330f33f5650e" providerId="LiveId" clId="{0A0CD4F1-96BF-49FD-805F-A7C5AEAC1288}" dt="2023-01-10T14:16:22.287" v="46" actId="21"/>
          <ac:spMkLst>
            <pc:docMk/>
            <pc:sldMk cId="3386340796" sldId="451"/>
            <ac:spMk id="4" creationId="{9A13E2D8-2F59-44C1-B1D2-79C300C26DD4}"/>
          </ac:spMkLst>
        </pc:spChg>
        <pc:spChg chg="del">
          <ac:chgData name="Leonie Smith" userId="fed1330f33f5650e" providerId="LiveId" clId="{0A0CD4F1-96BF-49FD-805F-A7C5AEAC1288}" dt="2023-01-10T14:16:23.211" v="47" actId="21"/>
          <ac:spMkLst>
            <pc:docMk/>
            <pc:sldMk cId="3386340796" sldId="451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06.031" v="57"/>
        <pc:sldMkLst>
          <pc:docMk/>
          <pc:sldMk cId="4002949039" sldId="452"/>
        </pc:sldMkLst>
        <pc:spChg chg="add mod">
          <ac:chgData name="Leonie Smith" userId="fed1330f33f5650e" providerId="LiveId" clId="{0A0CD4F1-96BF-49FD-805F-A7C5AEAC1288}" dt="2023-01-10T14:17:06.031" v="57"/>
          <ac:spMkLst>
            <pc:docMk/>
            <pc:sldMk cId="4002949039" sldId="452"/>
            <ac:spMk id="2" creationId="{21A0351A-FB78-0A47-DF62-BD6DA8A486D4}"/>
          </ac:spMkLst>
        </pc:spChg>
        <pc:spChg chg="del">
          <ac:chgData name="Leonie Smith" userId="fed1330f33f5650e" providerId="LiveId" clId="{0A0CD4F1-96BF-49FD-805F-A7C5AEAC1288}" dt="2023-01-10T14:16:26.567" v="48" actId="21"/>
          <ac:spMkLst>
            <pc:docMk/>
            <pc:sldMk cId="4002949039" sldId="452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4002949039" sldId="452"/>
            <ac:picMk id="5" creationId="{018595AD-4D91-1152-3A8A-1E71FADBAEBC}"/>
          </ac:picMkLst>
        </pc:picChg>
      </pc:sldChg>
      <pc:sldChg chg="delSp modSp mod modTransition">
        <pc:chgData name="Leonie Smith" userId="fed1330f33f5650e" providerId="LiveId" clId="{0A0CD4F1-96BF-49FD-805F-A7C5AEAC1288}" dt="2023-01-10T14:16:30.931" v="50" actId="21"/>
        <pc:sldMkLst>
          <pc:docMk/>
          <pc:sldMk cId="283334129" sldId="453"/>
        </pc:sldMkLst>
        <pc:spChg chg="mod">
          <ac:chgData name="Leonie Smith" userId="fed1330f33f5650e" providerId="LiveId" clId="{0A0CD4F1-96BF-49FD-805F-A7C5AEAC1288}" dt="2023-01-10T14:14:57.198" v="25" actId="14100"/>
          <ac:spMkLst>
            <pc:docMk/>
            <pc:sldMk cId="283334129" sldId="453"/>
            <ac:spMk id="2" creationId="{1D4C8A8E-7D83-31EF-D07A-DE4FC34C91BF}"/>
          </ac:spMkLst>
        </pc:spChg>
        <pc:spChg chg="del">
          <ac:chgData name="Leonie Smith" userId="fed1330f33f5650e" providerId="LiveId" clId="{0A0CD4F1-96BF-49FD-805F-A7C5AEAC1288}" dt="2023-01-10T14:16:29.953" v="49" actId="21"/>
          <ac:spMkLst>
            <pc:docMk/>
            <pc:sldMk cId="283334129" sldId="453"/>
            <ac:spMk id="4" creationId="{9A13E2D8-2F59-44C1-B1D2-79C300C26DD4}"/>
          </ac:spMkLst>
        </pc:spChg>
        <pc:spChg chg="del">
          <ac:chgData name="Leonie Smith" userId="fed1330f33f5650e" providerId="LiveId" clId="{0A0CD4F1-96BF-49FD-805F-A7C5AEAC1288}" dt="2023-01-10T14:16:30.931" v="50" actId="21"/>
          <ac:spMkLst>
            <pc:docMk/>
            <pc:sldMk cId="283334129" sldId="453"/>
            <ac:spMk id="6" creationId="{416C064E-628E-47C0-A712-DB178FE9901E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04.237" v="56"/>
        <pc:sldMkLst>
          <pc:docMk/>
          <pc:sldMk cId="2511564658" sldId="454"/>
        </pc:sldMkLst>
        <pc:spChg chg="add mod">
          <ac:chgData name="Leonie Smith" userId="fed1330f33f5650e" providerId="LiveId" clId="{0A0CD4F1-96BF-49FD-805F-A7C5AEAC1288}" dt="2023-01-10T14:17:04.237" v="56"/>
          <ac:spMkLst>
            <pc:docMk/>
            <pc:sldMk cId="2511564658" sldId="454"/>
            <ac:spMk id="2" creationId="{828B798C-BA05-54FD-916D-3E331060C9C6}"/>
          </ac:spMkLst>
        </pc:spChg>
        <pc:spChg chg="del">
          <ac:chgData name="Leonie Smith" userId="fed1330f33f5650e" providerId="LiveId" clId="{0A0CD4F1-96BF-49FD-805F-A7C5AEAC1288}" dt="2023-01-10T14:16:34.225" v="51" actId="21"/>
          <ac:spMkLst>
            <pc:docMk/>
            <pc:sldMk cId="2511564658" sldId="454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2511564658" sldId="454"/>
            <ac:picMk id="5" creationId="{416CE41D-0D37-8E07-C8CB-FA729A437561}"/>
          </ac:picMkLst>
        </pc:picChg>
      </pc:sldChg>
      <pc:sldChg chg="modSp mod modTransition">
        <pc:chgData name="Leonie Smith" userId="fed1330f33f5650e" providerId="LiveId" clId="{0A0CD4F1-96BF-49FD-805F-A7C5AEAC1288}" dt="2023-01-10T14:15:27.474" v="30"/>
        <pc:sldMkLst>
          <pc:docMk/>
          <pc:sldMk cId="1799939013" sldId="455"/>
        </pc:sldMkLst>
        <pc:spChg chg="mod">
          <ac:chgData name="Leonie Smith" userId="fed1330f33f5650e" providerId="LiveId" clId="{0A0CD4F1-96BF-49FD-805F-A7C5AEAC1288}" dt="2023-01-10T14:15:05.299" v="27" actId="14100"/>
          <ac:spMkLst>
            <pc:docMk/>
            <pc:sldMk cId="1799939013" sldId="455"/>
            <ac:spMk id="2" creationId="{C7E6A200-CA09-1904-372B-E81A45F284AD}"/>
          </ac:spMkLst>
        </pc:spChg>
      </pc:sldChg>
      <pc:sldChg chg="addSp delSp modSp mod modTransition modAnim">
        <pc:chgData name="Leonie Smith" userId="fed1330f33f5650e" providerId="LiveId" clId="{0A0CD4F1-96BF-49FD-805F-A7C5AEAC1288}" dt="2023-01-10T14:17:02.651" v="55"/>
        <pc:sldMkLst>
          <pc:docMk/>
          <pc:sldMk cId="4049696417" sldId="456"/>
        </pc:sldMkLst>
        <pc:spChg chg="add mod">
          <ac:chgData name="Leonie Smith" userId="fed1330f33f5650e" providerId="LiveId" clId="{0A0CD4F1-96BF-49FD-805F-A7C5AEAC1288}" dt="2023-01-10T14:17:02.651" v="55"/>
          <ac:spMkLst>
            <pc:docMk/>
            <pc:sldMk cId="4049696417" sldId="456"/>
            <ac:spMk id="2" creationId="{1AB88F02-2112-23E5-73A8-A74627BD1BCE}"/>
          </ac:spMkLst>
        </pc:spChg>
        <pc:spChg chg="del">
          <ac:chgData name="Leonie Smith" userId="fed1330f33f5650e" providerId="LiveId" clId="{0A0CD4F1-96BF-49FD-805F-A7C5AEAC1288}" dt="2023-01-10T14:16:42.179" v="52" actId="21"/>
          <ac:spMkLst>
            <pc:docMk/>
            <pc:sldMk cId="4049696417" sldId="456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4049696417" sldId="456"/>
            <ac:picMk id="9" creationId="{66DB72BD-0F53-9176-94BA-7F5BE6E74AA3}"/>
          </ac:picMkLst>
        </pc:picChg>
      </pc:sldChg>
      <pc:sldChg chg="delSp modSp mod modTransition">
        <pc:chgData name="Leonie Smith" userId="fed1330f33f5650e" providerId="LiveId" clId="{0A0CD4F1-96BF-49FD-805F-A7C5AEAC1288}" dt="2023-01-10T14:16:45.435" v="54" actId="21"/>
        <pc:sldMkLst>
          <pc:docMk/>
          <pc:sldMk cId="2618424304" sldId="457"/>
        </pc:sldMkLst>
        <pc:spChg chg="mod">
          <ac:chgData name="Leonie Smith" userId="fed1330f33f5650e" providerId="LiveId" clId="{0A0CD4F1-96BF-49FD-805F-A7C5AEAC1288}" dt="2023-01-10T14:15:18.103" v="29" actId="14100"/>
          <ac:spMkLst>
            <pc:docMk/>
            <pc:sldMk cId="2618424304" sldId="457"/>
            <ac:spMk id="2" creationId="{0A307EFB-7F3F-06D9-D02B-C5748F7B6685}"/>
          </ac:spMkLst>
        </pc:spChg>
        <pc:spChg chg="del">
          <ac:chgData name="Leonie Smith" userId="fed1330f33f5650e" providerId="LiveId" clId="{0A0CD4F1-96BF-49FD-805F-A7C5AEAC1288}" dt="2023-01-10T14:16:44.487" v="53" actId="21"/>
          <ac:spMkLst>
            <pc:docMk/>
            <pc:sldMk cId="2618424304" sldId="457"/>
            <ac:spMk id="4" creationId="{9A13E2D8-2F59-44C1-B1D2-79C300C26DD4}"/>
          </ac:spMkLst>
        </pc:spChg>
        <pc:spChg chg="del">
          <ac:chgData name="Leonie Smith" userId="fed1330f33f5650e" providerId="LiveId" clId="{0A0CD4F1-96BF-49FD-805F-A7C5AEAC1288}" dt="2023-01-10T14:16:45.435" v="54" actId="21"/>
          <ac:spMkLst>
            <pc:docMk/>
            <pc:sldMk cId="2618424304" sldId="457"/>
            <ac:spMk id="6" creationId="{416C064E-628E-47C0-A712-DB178FE9901E}"/>
          </ac:spMkLst>
        </pc:spChg>
      </pc:sldChg>
      <pc:sldChg chg="delSp modSp mod modTransition modAnim">
        <pc:chgData name="Leonie Smith" userId="fed1330f33f5650e" providerId="LiveId" clId="{0A0CD4F1-96BF-49FD-805F-A7C5AEAC1288}" dt="2023-01-13T08:31:45.445" v="65"/>
        <pc:sldMkLst>
          <pc:docMk/>
          <pc:sldMk cId="826482979" sldId="468"/>
        </pc:sldMkLst>
        <pc:spChg chg="mod">
          <ac:chgData name="Leonie Smith" userId="fed1330f33f5650e" providerId="LiveId" clId="{0A0CD4F1-96BF-49FD-805F-A7C5AEAC1288}" dt="2023-01-13T08:31:45.445" v="65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826482979" sldId="468"/>
            <ac:picMk id="4" creationId="{AE676C39-47CF-F355-5178-3C4E853F4A68}"/>
          </ac:picMkLst>
        </pc:picChg>
      </pc:sldChg>
      <pc:sldChg chg="addSp delSp modSp mod modTransition modAnim">
        <pc:chgData name="Leonie Smith" userId="fed1330f33f5650e" providerId="LiveId" clId="{0A0CD4F1-96BF-49FD-805F-A7C5AEAC1288}" dt="2023-01-10T14:17:10.716" v="60"/>
        <pc:sldMkLst>
          <pc:docMk/>
          <pc:sldMk cId="1831334311" sldId="469"/>
        </pc:sldMkLst>
        <pc:spChg chg="add mod">
          <ac:chgData name="Leonie Smith" userId="fed1330f33f5650e" providerId="LiveId" clId="{0A0CD4F1-96BF-49FD-805F-A7C5AEAC1288}" dt="2023-01-10T14:17:10.716" v="60"/>
          <ac:spMkLst>
            <pc:docMk/>
            <pc:sldMk cId="1831334311" sldId="469"/>
            <ac:spMk id="2" creationId="{D27D7DD4-D5AB-2672-26F3-4C72AA4215D2}"/>
          </ac:spMkLst>
        </pc:spChg>
        <pc:spChg chg="del">
          <ac:chgData name="Leonie Smith" userId="fed1330f33f5650e" providerId="LiveId" clId="{0A0CD4F1-96BF-49FD-805F-A7C5AEAC1288}" dt="2023-01-10T14:16:04.894" v="39" actId="21"/>
          <ac:spMkLst>
            <pc:docMk/>
            <pc:sldMk cId="1831334311" sldId="469"/>
            <ac:spMk id="6" creationId="{416C064E-628E-47C0-A712-DB178FE9901E}"/>
          </ac:spMkLst>
        </pc:spChg>
        <pc:picChg chg="del">
          <ac:chgData name="Leonie Smith" userId="fed1330f33f5650e" providerId="LiveId" clId="{0A0CD4F1-96BF-49FD-805F-A7C5AEAC1288}" dt="2023-01-10T14:15:27.474" v="30"/>
          <ac:picMkLst>
            <pc:docMk/>
            <pc:sldMk cId="1831334311" sldId="469"/>
            <ac:picMk id="7" creationId="{6F02B073-C4AC-71E5-C8A5-EF9A1AA750B3}"/>
          </ac:picMkLst>
        </pc:picChg>
      </pc:sldChg>
      <pc:sldChg chg="modSp mod modTransition">
        <pc:chgData name="Leonie Smith" userId="fed1330f33f5650e" providerId="LiveId" clId="{0A0CD4F1-96BF-49FD-805F-A7C5AEAC1288}" dt="2023-01-10T14:15:27.474" v="30"/>
        <pc:sldMkLst>
          <pc:docMk/>
          <pc:sldMk cId="2229929951" sldId="470"/>
        </pc:sldMkLst>
        <pc:spChg chg="mod">
          <ac:chgData name="Leonie Smith" userId="fed1330f33f5650e" providerId="LiveId" clId="{0A0CD4F1-96BF-49FD-805F-A7C5AEAC1288}" dt="2023-01-10T14:14:25.953" v="17" actId="14100"/>
          <ac:spMkLst>
            <pc:docMk/>
            <pc:sldMk cId="2229929951" sldId="470"/>
            <ac:spMk id="2" creationId="{7B4E4AED-7312-9012-8112-7D58F226B88E}"/>
          </ac:spMkLst>
        </pc:spChg>
      </pc:sldChg>
    </pc:docChg>
  </pc:docChgLst>
  <pc:docChgLst>
    <pc:chgData name="Leonie Smith" userId="fed1330f33f5650e" providerId="LiveId" clId="{3F018BD1-53A4-45FB-9016-1052358416F8}"/>
    <pc:docChg chg="modSld">
      <pc:chgData name="Leonie Smith" userId="fed1330f33f5650e" providerId="LiveId" clId="{3F018BD1-53A4-45FB-9016-1052358416F8}" dt="2023-12-29T07:10:08.980" v="91"/>
      <pc:docMkLst>
        <pc:docMk/>
      </pc:docMkLst>
      <pc:sldChg chg="addSp delSp modSp mod modTransition modAnim">
        <pc:chgData name="Leonie Smith" userId="fed1330f33f5650e" providerId="LiveId" clId="{3F018BD1-53A4-45FB-9016-1052358416F8}" dt="2023-12-29T06:52:23.063" v="28"/>
        <pc:sldMkLst>
          <pc:docMk/>
          <pc:sldMk cId="923867738" sldId="440"/>
        </pc:sldMkLst>
        <pc:picChg chg="add del mod">
          <ac:chgData name="Leonie Smith" userId="fed1330f33f5650e" providerId="LiveId" clId="{3F018BD1-53A4-45FB-9016-1052358416F8}" dt="2023-12-29T06:51:27.593" v="18"/>
          <ac:picMkLst>
            <pc:docMk/>
            <pc:sldMk cId="923867738" sldId="440"/>
            <ac:picMk id="6" creationId="{ECA7EAD7-D604-59E7-09C4-9C4898F31D0E}"/>
          </ac:picMkLst>
        </pc:picChg>
        <pc:picChg chg="add del mod ord">
          <ac:chgData name="Leonie Smith" userId="fed1330f33f5650e" providerId="LiveId" clId="{3F018BD1-53A4-45FB-9016-1052358416F8}" dt="2023-12-29T06:51:33.636" v="19"/>
          <ac:picMkLst>
            <pc:docMk/>
            <pc:sldMk cId="923867738" sldId="440"/>
            <ac:picMk id="10" creationId="{8652797B-FF37-9593-0D6D-5567B5E9026A}"/>
          </ac:picMkLst>
        </pc:picChg>
        <pc:picChg chg="add del mod">
          <ac:chgData name="Leonie Smith" userId="fed1330f33f5650e" providerId="LiveId" clId="{3F018BD1-53A4-45FB-9016-1052358416F8}" dt="2023-12-29T06:51:41.521" v="21"/>
          <ac:picMkLst>
            <pc:docMk/>
            <pc:sldMk cId="923867738" sldId="440"/>
            <ac:picMk id="11" creationId="{5C6607E4-1099-14AF-BFD3-046541D226DD}"/>
          </ac:picMkLst>
        </pc:picChg>
        <pc:picChg chg="add del mod ord">
          <ac:chgData name="Leonie Smith" userId="fed1330f33f5650e" providerId="LiveId" clId="{3F018BD1-53A4-45FB-9016-1052358416F8}" dt="2023-12-29T06:51:48.183" v="22"/>
          <ac:picMkLst>
            <pc:docMk/>
            <pc:sldMk cId="923867738" sldId="440"/>
            <ac:picMk id="14" creationId="{C28877F3-23B8-332E-0C64-8FAA0264E136}"/>
          </ac:picMkLst>
        </pc:picChg>
        <pc:picChg chg="add del mod">
          <ac:chgData name="Leonie Smith" userId="fed1330f33f5650e" providerId="LiveId" clId="{3F018BD1-53A4-45FB-9016-1052358416F8}" dt="2023-12-29T06:51:58.153" v="24"/>
          <ac:picMkLst>
            <pc:docMk/>
            <pc:sldMk cId="923867738" sldId="440"/>
            <ac:picMk id="15" creationId="{F1D7158E-8444-735F-D008-5A814F43228B}"/>
          </ac:picMkLst>
        </pc:picChg>
        <pc:picChg chg="add del mod ord">
          <ac:chgData name="Leonie Smith" userId="fed1330f33f5650e" providerId="LiveId" clId="{3F018BD1-53A4-45FB-9016-1052358416F8}" dt="2023-12-29T06:52:04.363" v="25"/>
          <ac:picMkLst>
            <pc:docMk/>
            <pc:sldMk cId="923867738" sldId="440"/>
            <ac:picMk id="20" creationId="{748FFD53-B153-64A0-4896-5D071BE6D92D}"/>
          </ac:picMkLst>
        </pc:picChg>
        <pc:picChg chg="add del mod">
          <ac:chgData name="Leonie Smith" userId="fed1330f33f5650e" providerId="LiveId" clId="{3F018BD1-53A4-45FB-9016-1052358416F8}" dt="2023-12-29T06:52:16.255" v="27"/>
          <ac:picMkLst>
            <pc:docMk/>
            <pc:sldMk cId="923867738" sldId="440"/>
            <ac:picMk id="21" creationId="{2BF434BA-7C84-656C-E90A-1D7C0A9D528F}"/>
          </ac:picMkLst>
        </pc:picChg>
        <pc:picChg chg="add del mod ord">
          <ac:chgData name="Leonie Smith" userId="fed1330f33f5650e" providerId="LiveId" clId="{3F018BD1-53A4-45FB-9016-1052358416F8}" dt="2023-12-29T06:52:23.063" v="28"/>
          <ac:picMkLst>
            <pc:docMk/>
            <pc:sldMk cId="923867738" sldId="440"/>
            <ac:picMk id="26" creationId="{ABC3A877-42E4-D611-74F8-AA2283400D17}"/>
          </ac:picMkLst>
        </pc:picChg>
        <pc:picChg chg="add mod">
          <ac:chgData name="Leonie Smith" userId="fed1330f33f5650e" providerId="LiveId" clId="{3F018BD1-53A4-45FB-9016-1052358416F8}" dt="2023-12-29T06:52:23.063" v="28"/>
          <ac:picMkLst>
            <pc:docMk/>
            <pc:sldMk cId="923867738" sldId="440"/>
            <ac:picMk id="27" creationId="{CC5DEEFE-8AF6-410A-4F8D-DD0C6077AD70}"/>
          </ac:picMkLst>
        </pc:picChg>
      </pc:sldChg>
      <pc:sldChg chg="addSp modSp">
        <pc:chgData name="Leonie Smith" userId="fed1330f33f5650e" providerId="LiveId" clId="{3F018BD1-53A4-45FB-9016-1052358416F8}" dt="2023-12-29T06:53:12.080" v="29"/>
        <pc:sldMkLst>
          <pc:docMk/>
          <pc:sldMk cId="2180228365" sldId="442"/>
        </pc:sldMkLst>
        <pc:picChg chg="add mod">
          <ac:chgData name="Leonie Smith" userId="fed1330f33f5650e" providerId="LiveId" clId="{3F018BD1-53A4-45FB-9016-1052358416F8}" dt="2023-12-29T06:53:12.080" v="29"/>
          <ac:picMkLst>
            <pc:docMk/>
            <pc:sldMk cId="2180228365" sldId="442"/>
            <ac:picMk id="6" creationId="{305343AC-E695-A4BA-B673-2FB79AC72240}"/>
          </ac:picMkLst>
        </pc:picChg>
      </pc:sldChg>
      <pc:sldChg chg="addSp delSp modSp mod modTransition modAnim">
        <pc:chgData name="Leonie Smith" userId="fed1330f33f5650e" providerId="LiveId" clId="{3F018BD1-53A4-45FB-9016-1052358416F8}" dt="2023-12-29T06:54:42.292" v="36"/>
        <pc:sldMkLst>
          <pc:docMk/>
          <pc:sldMk cId="1718612039" sldId="444"/>
        </pc:sldMkLst>
        <pc:picChg chg="add del mod">
          <ac:chgData name="Leonie Smith" userId="fed1330f33f5650e" providerId="LiveId" clId="{3F018BD1-53A4-45FB-9016-1052358416F8}" dt="2023-12-29T06:53:54.622" v="32"/>
          <ac:picMkLst>
            <pc:docMk/>
            <pc:sldMk cId="1718612039" sldId="444"/>
            <ac:picMk id="6" creationId="{02DEC510-5915-163F-00C6-A1F87DB98B64}"/>
          </ac:picMkLst>
        </pc:picChg>
        <pc:picChg chg="add del mod ord">
          <ac:chgData name="Leonie Smith" userId="fed1330f33f5650e" providerId="LiveId" clId="{3F018BD1-53A4-45FB-9016-1052358416F8}" dt="2023-12-29T06:54:08.468" v="33"/>
          <ac:picMkLst>
            <pc:docMk/>
            <pc:sldMk cId="1718612039" sldId="444"/>
            <ac:picMk id="9" creationId="{C8741B1E-2FFC-B63A-DD66-A6B7AD6CD2F5}"/>
          </ac:picMkLst>
        </pc:picChg>
        <pc:picChg chg="add del mod">
          <ac:chgData name="Leonie Smith" userId="fed1330f33f5650e" providerId="LiveId" clId="{3F018BD1-53A4-45FB-9016-1052358416F8}" dt="2023-12-29T06:54:29.024" v="35"/>
          <ac:picMkLst>
            <pc:docMk/>
            <pc:sldMk cId="1718612039" sldId="444"/>
            <ac:picMk id="10" creationId="{EA15A4B1-149A-2E91-840D-BB45DCD6B27F}"/>
          </ac:picMkLst>
        </pc:picChg>
        <pc:picChg chg="add del mod ord">
          <ac:chgData name="Leonie Smith" userId="fed1330f33f5650e" providerId="LiveId" clId="{3F018BD1-53A4-45FB-9016-1052358416F8}" dt="2023-12-29T06:54:42.292" v="36"/>
          <ac:picMkLst>
            <pc:docMk/>
            <pc:sldMk cId="1718612039" sldId="444"/>
            <ac:picMk id="15" creationId="{840A7411-AF6E-BEAE-07BD-B8874D88FA2A}"/>
          </ac:picMkLst>
        </pc:picChg>
        <pc:picChg chg="add mod">
          <ac:chgData name="Leonie Smith" userId="fed1330f33f5650e" providerId="LiveId" clId="{3F018BD1-53A4-45FB-9016-1052358416F8}" dt="2023-12-29T06:54:42.292" v="36"/>
          <ac:picMkLst>
            <pc:docMk/>
            <pc:sldMk cId="1718612039" sldId="444"/>
            <ac:picMk id="16" creationId="{649FE0B7-28B6-B43C-7D6E-8B34B2D515E1}"/>
          </ac:picMkLst>
        </pc:picChg>
      </pc:sldChg>
      <pc:sldChg chg="addSp modSp">
        <pc:chgData name="Leonie Smith" userId="fed1330f33f5650e" providerId="LiveId" clId="{3F018BD1-53A4-45FB-9016-1052358416F8}" dt="2023-12-29T06:55:25.065" v="37"/>
        <pc:sldMkLst>
          <pc:docMk/>
          <pc:sldMk cId="665805102" sldId="446"/>
        </pc:sldMkLst>
        <pc:picChg chg="add mod">
          <ac:chgData name="Leonie Smith" userId="fed1330f33f5650e" providerId="LiveId" clId="{3F018BD1-53A4-45FB-9016-1052358416F8}" dt="2023-12-29T06:55:25.065" v="37"/>
          <ac:picMkLst>
            <pc:docMk/>
            <pc:sldMk cId="665805102" sldId="446"/>
            <ac:picMk id="6" creationId="{D3F8FDBC-F15E-FA93-6069-0F13C3308957}"/>
          </ac:picMkLst>
        </pc:picChg>
      </pc:sldChg>
      <pc:sldChg chg="addSp modSp">
        <pc:chgData name="Leonie Smith" userId="fed1330f33f5650e" providerId="LiveId" clId="{3F018BD1-53A4-45FB-9016-1052358416F8}" dt="2023-12-29T07:00:11.945" v="48"/>
        <pc:sldMkLst>
          <pc:docMk/>
          <pc:sldMk cId="843663555" sldId="448"/>
        </pc:sldMkLst>
        <pc:picChg chg="add mod">
          <ac:chgData name="Leonie Smith" userId="fed1330f33f5650e" providerId="LiveId" clId="{3F018BD1-53A4-45FB-9016-1052358416F8}" dt="2023-12-29T07:00:11.945" v="48"/>
          <ac:picMkLst>
            <pc:docMk/>
            <pc:sldMk cId="843663555" sldId="448"/>
            <ac:picMk id="6" creationId="{AC49CEFE-C102-3E66-E38E-69A9BDB72A83}"/>
          </ac:picMkLst>
        </pc:picChg>
      </pc:sldChg>
      <pc:sldChg chg="addSp delSp modSp mod modTransition modAnim">
        <pc:chgData name="Leonie Smith" userId="fed1330f33f5650e" providerId="LiveId" clId="{3F018BD1-53A4-45FB-9016-1052358416F8}" dt="2023-12-29T07:02:00.480" v="52"/>
        <pc:sldMkLst>
          <pc:docMk/>
          <pc:sldMk cId="538051216" sldId="450"/>
        </pc:sldMkLst>
        <pc:picChg chg="add del mod">
          <ac:chgData name="Leonie Smith" userId="fed1330f33f5650e" providerId="LiveId" clId="{3F018BD1-53A4-45FB-9016-1052358416F8}" dt="2023-12-29T07:01:42.939" v="51"/>
          <ac:picMkLst>
            <pc:docMk/>
            <pc:sldMk cId="538051216" sldId="450"/>
            <ac:picMk id="6" creationId="{0D17A690-7E02-08CB-B93A-E92B507CD9DA}"/>
          </ac:picMkLst>
        </pc:picChg>
        <pc:picChg chg="add del mod ord">
          <ac:chgData name="Leonie Smith" userId="fed1330f33f5650e" providerId="LiveId" clId="{3F018BD1-53A4-45FB-9016-1052358416F8}" dt="2023-12-29T07:02:00.480" v="52"/>
          <ac:picMkLst>
            <pc:docMk/>
            <pc:sldMk cId="538051216" sldId="450"/>
            <ac:picMk id="10" creationId="{1FD12A8E-C0EE-7A0C-CE92-BAD612CF31BF}"/>
          </ac:picMkLst>
        </pc:picChg>
        <pc:picChg chg="add mod">
          <ac:chgData name="Leonie Smith" userId="fed1330f33f5650e" providerId="LiveId" clId="{3F018BD1-53A4-45FB-9016-1052358416F8}" dt="2023-12-29T07:02:00.480" v="52"/>
          <ac:picMkLst>
            <pc:docMk/>
            <pc:sldMk cId="538051216" sldId="450"/>
            <ac:picMk id="11" creationId="{68D0F3C8-9158-EBA7-722C-75B95C2F07F4}"/>
          </ac:picMkLst>
        </pc:picChg>
      </pc:sldChg>
      <pc:sldChg chg="addSp delSp modSp mod modTransition modAnim">
        <pc:chgData name="Leonie Smith" userId="fed1330f33f5650e" providerId="LiveId" clId="{3F018BD1-53A4-45FB-9016-1052358416F8}" dt="2023-12-29T07:05:31.013" v="74"/>
        <pc:sldMkLst>
          <pc:docMk/>
          <pc:sldMk cId="4002949039" sldId="452"/>
        </pc:sldMkLst>
        <pc:picChg chg="add del mod">
          <ac:chgData name="Leonie Smith" userId="fed1330f33f5650e" providerId="LiveId" clId="{3F018BD1-53A4-45FB-9016-1052358416F8}" dt="2023-12-29T07:03:07.757" v="55"/>
          <ac:picMkLst>
            <pc:docMk/>
            <pc:sldMk cId="4002949039" sldId="452"/>
            <ac:picMk id="6" creationId="{D7295BB8-BB06-E2A1-78F7-7DC2DCB69CC8}"/>
          </ac:picMkLst>
        </pc:picChg>
        <pc:picChg chg="add del mod ord">
          <ac:chgData name="Leonie Smith" userId="fed1330f33f5650e" providerId="LiveId" clId="{3F018BD1-53A4-45FB-9016-1052358416F8}" dt="2023-12-29T07:03:12.177" v="56"/>
          <ac:picMkLst>
            <pc:docMk/>
            <pc:sldMk cId="4002949039" sldId="452"/>
            <ac:picMk id="9" creationId="{2CC54C7F-9BB9-6D6B-E884-0167C5933DEE}"/>
          </ac:picMkLst>
        </pc:picChg>
        <pc:picChg chg="add del mod">
          <ac:chgData name="Leonie Smith" userId="fed1330f33f5650e" providerId="LiveId" clId="{3F018BD1-53A4-45FB-9016-1052358416F8}" dt="2023-12-29T07:03:18.433" v="58"/>
          <ac:picMkLst>
            <pc:docMk/>
            <pc:sldMk cId="4002949039" sldId="452"/>
            <ac:picMk id="10" creationId="{95BBE5C6-7636-5035-A6D5-ADBF742134F0}"/>
          </ac:picMkLst>
        </pc:picChg>
        <pc:picChg chg="add del mod ord">
          <ac:chgData name="Leonie Smith" userId="fed1330f33f5650e" providerId="LiveId" clId="{3F018BD1-53A4-45FB-9016-1052358416F8}" dt="2023-12-29T07:03:36.254" v="59"/>
          <ac:picMkLst>
            <pc:docMk/>
            <pc:sldMk cId="4002949039" sldId="452"/>
            <ac:picMk id="13" creationId="{C5A3868D-3388-C2D2-B39A-903110F90369}"/>
          </ac:picMkLst>
        </pc:picChg>
        <pc:picChg chg="add del mod">
          <ac:chgData name="Leonie Smith" userId="fed1330f33f5650e" providerId="LiveId" clId="{3F018BD1-53A4-45FB-9016-1052358416F8}" dt="2023-12-29T07:03:37.587" v="61"/>
          <ac:picMkLst>
            <pc:docMk/>
            <pc:sldMk cId="4002949039" sldId="452"/>
            <ac:picMk id="14" creationId="{3896D49B-953E-85F8-A148-115E02EEFDA6}"/>
          </ac:picMkLst>
        </pc:picChg>
        <pc:picChg chg="add del mod ord">
          <ac:chgData name="Leonie Smith" userId="fed1330f33f5650e" providerId="LiveId" clId="{3F018BD1-53A4-45FB-9016-1052358416F8}" dt="2023-12-29T07:03:50.469" v="62"/>
          <ac:picMkLst>
            <pc:docMk/>
            <pc:sldMk cId="4002949039" sldId="452"/>
            <ac:picMk id="17" creationId="{E451205B-5D54-A1AF-6599-BA07391CBE53}"/>
          </ac:picMkLst>
        </pc:picChg>
        <pc:picChg chg="add del mod">
          <ac:chgData name="Leonie Smith" userId="fed1330f33f5650e" providerId="LiveId" clId="{3F018BD1-53A4-45FB-9016-1052358416F8}" dt="2023-12-29T07:03:52.982" v="64"/>
          <ac:picMkLst>
            <pc:docMk/>
            <pc:sldMk cId="4002949039" sldId="452"/>
            <ac:picMk id="18" creationId="{8BFA67FA-A96A-BFF5-BB83-D7CDBA0C7CFE}"/>
          </ac:picMkLst>
        </pc:picChg>
        <pc:picChg chg="add del mod ord">
          <ac:chgData name="Leonie Smith" userId="fed1330f33f5650e" providerId="LiveId" clId="{3F018BD1-53A4-45FB-9016-1052358416F8}" dt="2023-12-29T07:04:06.191" v="65"/>
          <ac:picMkLst>
            <pc:docMk/>
            <pc:sldMk cId="4002949039" sldId="452"/>
            <ac:picMk id="21" creationId="{D35FEAAA-FAD0-6BB1-CDB6-6C60890702CA}"/>
          </ac:picMkLst>
        </pc:picChg>
        <pc:picChg chg="add del mod">
          <ac:chgData name="Leonie Smith" userId="fed1330f33f5650e" providerId="LiveId" clId="{3F018BD1-53A4-45FB-9016-1052358416F8}" dt="2023-12-29T07:04:07.589" v="67"/>
          <ac:picMkLst>
            <pc:docMk/>
            <pc:sldMk cId="4002949039" sldId="452"/>
            <ac:picMk id="22" creationId="{2101E749-03A7-5A64-F34D-AF51D0EEC76E}"/>
          </ac:picMkLst>
        </pc:picChg>
        <pc:picChg chg="add del mod ord">
          <ac:chgData name="Leonie Smith" userId="fed1330f33f5650e" providerId="LiveId" clId="{3F018BD1-53A4-45FB-9016-1052358416F8}" dt="2023-12-29T07:04:34.248" v="68"/>
          <ac:picMkLst>
            <pc:docMk/>
            <pc:sldMk cId="4002949039" sldId="452"/>
            <ac:picMk id="25" creationId="{62424F1E-BE6A-5ABF-BD91-2E474E84D2E0}"/>
          </ac:picMkLst>
        </pc:picChg>
        <pc:picChg chg="add del mod">
          <ac:chgData name="Leonie Smith" userId="fed1330f33f5650e" providerId="LiveId" clId="{3F018BD1-53A4-45FB-9016-1052358416F8}" dt="2023-12-29T07:04:51.799" v="70"/>
          <ac:picMkLst>
            <pc:docMk/>
            <pc:sldMk cId="4002949039" sldId="452"/>
            <ac:picMk id="26" creationId="{919DAA4A-A20B-FA1B-547D-0154553E09AD}"/>
          </ac:picMkLst>
        </pc:picChg>
        <pc:picChg chg="add del mod ord">
          <ac:chgData name="Leonie Smith" userId="fed1330f33f5650e" providerId="LiveId" clId="{3F018BD1-53A4-45FB-9016-1052358416F8}" dt="2023-12-29T07:05:01.474" v="71"/>
          <ac:picMkLst>
            <pc:docMk/>
            <pc:sldMk cId="4002949039" sldId="452"/>
            <ac:picMk id="30" creationId="{E81649D9-B4D1-ECE2-84CE-E93446FFB7D1}"/>
          </ac:picMkLst>
        </pc:picChg>
        <pc:picChg chg="add del mod">
          <ac:chgData name="Leonie Smith" userId="fed1330f33f5650e" providerId="LiveId" clId="{3F018BD1-53A4-45FB-9016-1052358416F8}" dt="2023-12-29T07:05:03.885" v="73"/>
          <ac:picMkLst>
            <pc:docMk/>
            <pc:sldMk cId="4002949039" sldId="452"/>
            <ac:picMk id="31" creationId="{82C92090-A1C0-0F6F-C384-2FF0B2705D03}"/>
          </ac:picMkLst>
        </pc:picChg>
        <pc:picChg chg="add del mod ord">
          <ac:chgData name="Leonie Smith" userId="fed1330f33f5650e" providerId="LiveId" clId="{3F018BD1-53A4-45FB-9016-1052358416F8}" dt="2023-12-29T07:05:31.013" v="74"/>
          <ac:picMkLst>
            <pc:docMk/>
            <pc:sldMk cId="4002949039" sldId="452"/>
            <ac:picMk id="34" creationId="{220D87B6-7611-AEA2-C995-CB572A9DA060}"/>
          </ac:picMkLst>
        </pc:picChg>
        <pc:picChg chg="add mod">
          <ac:chgData name="Leonie Smith" userId="fed1330f33f5650e" providerId="LiveId" clId="{3F018BD1-53A4-45FB-9016-1052358416F8}" dt="2023-12-29T07:05:31.013" v="74"/>
          <ac:picMkLst>
            <pc:docMk/>
            <pc:sldMk cId="4002949039" sldId="452"/>
            <ac:picMk id="35" creationId="{B60BF8F6-1FEA-9560-A0D5-BB50A145FBBB}"/>
          </ac:picMkLst>
        </pc:picChg>
      </pc:sldChg>
      <pc:sldChg chg="addSp delSp modSp mod modTransition modAnim">
        <pc:chgData name="Leonie Smith" userId="fed1330f33f5650e" providerId="LiveId" clId="{3F018BD1-53A4-45FB-9016-1052358416F8}" dt="2023-12-29T07:09:09.532" v="90"/>
        <pc:sldMkLst>
          <pc:docMk/>
          <pc:sldMk cId="2511564658" sldId="454"/>
        </pc:sldMkLst>
        <pc:picChg chg="add del mod">
          <ac:chgData name="Leonie Smith" userId="fed1330f33f5650e" providerId="LiveId" clId="{3F018BD1-53A4-45FB-9016-1052358416F8}" dt="2023-12-29T07:06:44.243" v="77"/>
          <ac:picMkLst>
            <pc:docMk/>
            <pc:sldMk cId="2511564658" sldId="454"/>
            <ac:picMk id="6" creationId="{A5D9B957-51CC-062D-1F0D-7327D3FF88AE}"/>
          </ac:picMkLst>
        </pc:picChg>
        <pc:picChg chg="add del mod ord">
          <ac:chgData name="Leonie Smith" userId="fed1330f33f5650e" providerId="LiveId" clId="{3F018BD1-53A4-45FB-9016-1052358416F8}" dt="2023-12-29T07:07:05.921" v="78"/>
          <ac:picMkLst>
            <pc:docMk/>
            <pc:sldMk cId="2511564658" sldId="454"/>
            <ac:picMk id="9" creationId="{815AF117-50C4-9D0F-AC13-ED86EF7C8D49}"/>
          </ac:picMkLst>
        </pc:picChg>
        <pc:picChg chg="add del mod">
          <ac:chgData name="Leonie Smith" userId="fed1330f33f5650e" providerId="LiveId" clId="{3F018BD1-53A4-45FB-9016-1052358416F8}" dt="2023-12-29T07:07:07.742" v="80"/>
          <ac:picMkLst>
            <pc:docMk/>
            <pc:sldMk cId="2511564658" sldId="454"/>
            <ac:picMk id="10" creationId="{AB528D5F-D330-1A54-7933-9BC2C9F68CA1}"/>
          </ac:picMkLst>
        </pc:picChg>
        <pc:picChg chg="add del mod ord">
          <ac:chgData name="Leonie Smith" userId="fed1330f33f5650e" providerId="LiveId" clId="{3F018BD1-53A4-45FB-9016-1052358416F8}" dt="2023-12-29T07:07:25.416" v="81"/>
          <ac:picMkLst>
            <pc:docMk/>
            <pc:sldMk cId="2511564658" sldId="454"/>
            <ac:picMk id="13" creationId="{E98DB38D-5FB7-BCF3-419A-08422C295854}"/>
          </ac:picMkLst>
        </pc:picChg>
        <pc:picChg chg="add del mod">
          <ac:chgData name="Leonie Smith" userId="fed1330f33f5650e" providerId="LiveId" clId="{3F018BD1-53A4-45FB-9016-1052358416F8}" dt="2023-12-29T07:07:47.883" v="83"/>
          <ac:picMkLst>
            <pc:docMk/>
            <pc:sldMk cId="2511564658" sldId="454"/>
            <ac:picMk id="14" creationId="{284A0C34-4984-9C11-F7FD-6EFD020D1873}"/>
          </ac:picMkLst>
        </pc:picChg>
        <pc:picChg chg="add del mod ord">
          <ac:chgData name="Leonie Smith" userId="fed1330f33f5650e" providerId="LiveId" clId="{3F018BD1-53A4-45FB-9016-1052358416F8}" dt="2023-12-29T07:08:14.722" v="84"/>
          <ac:picMkLst>
            <pc:docMk/>
            <pc:sldMk cId="2511564658" sldId="454"/>
            <ac:picMk id="17" creationId="{7C27F4B4-31E6-E2BB-2C03-78441507498D}"/>
          </ac:picMkLst>
        </pc:picChg>
        <pc:picChg chg="add del mod">
          <ac:chgData name="Leonie Smith" userId="fed1330f33f5650e" providerId="LiveId" clId="{3F018BD1-53A4-45FB-9016-1052358416F8}" dt="2023-12-29T07:08:31.217" v="86"/>
          <ac:picMkLst>
            <pc:docMk/>
            <pc:sldMk cId="2511564658" sldId="454"/>
            <ac:picMk id="18" creationId="{F9FF9589-332F-46F6-3BC6-174BFC3E5FA6}"/>
          </ac:picMkLst>
        </pc:picChg>
        <pc:picChg chg="add del mod ord">
          <ac:chgData name="Leonie Smith" userId="fed1330f33f5650e" providerId="LiveId" clId="{3F018BD1-53A4-45FB-9016-1052358416F8}" dt="2023-12-29T07:08:41.400" v="87"/>
          <ac:picMkLst>
            <pc:docMk/>
            <pc:sldMk cId="2511564658" sldId="454"/>
            <ac:picMk id="22" creationId="{C5F11556-057F-11FC-8934-AFC024E199AE}"/>
          </ac:picMkLst>
        </pc:picChg>
        <pc:picChg chg="add del mod">
          <ac:chgData name="Leonie Smith" userId="fed1330f33f5650e" providerId="LiveId" clId="{3F018BD1-53A4-45FB-9016-1052358416F8}" dt="2023-12-29T07:08:43.074" v="89"/>
          <ac:picMkLst>
            <pc:docMk/>
            <pc:sldMk cId="2511564658" sldId="454"/>
            <ac:picMk id="23" creationId="{FC9BBE37-67EA-DCCD-2594-9F8951350971}"/>
          </ac:picMkLst>
        </pc:picChg>
        <pc:picChg chg="add del mod ord">
          <ac:chgData name="Leonie Smith" userId="fed1330f33f5650e" providerId="LiveId" clId="{3F018BD1-53A4-45FB-9016-1052358416F8}" dt="2023-12-29T07:09:09.532" v="90"/>
          <ac:picMkLst>
            <pc:docMk/>
            <pc:sldMk cId="2511564658" sldId="454"/>
            <ac:picMk id="26" creationId="{99413BEF-6DFC-B2DA-B95C-58CDB58FD11F}"/>
          </ac:picMkLst>
        </pc:picChg>
        <pc:picChg chg="add mod">
          <ac:chgData name="Leonie Smith" userId="fed1330f33f5650e" providerId="LiveId" clId="{3F018BD1-53A4-45FB-9016-1052358416F8}" dt="2023-12-29T07:09:09.532" v="90"/>
          <ac:picMkLst>
            <pc:docMk/>
            <pc:sldMk cId="2511564658" sldId="454"/>
            <ac:picMk id="27" creationId="{5515CCC7-C84E-518A-5C0C-A4CE00EB9469}"/>
          </ac:picMkLst>
        </pc:picChg>
      </pc:sldChg>
      <pc:sldChg chg="addSp modSp">
        <pc:chgData name="Leonie Smith" userId="fed1330f33f5650e" providerId="LiveId" clId="{3F018BD1-53A4-45FB-9016-1052358416F8}" dt="2023-12-29T07:10:08.980" v="91"/>
        <pc:sldMkLst>
          <pc:docMk/>
          <pc:sldMk cId="4049696417" sldId="456"/>
        </pc:sldMkLst>
        <pc:picChg chg="add mod">
          <ac:chgData name="Leonie Smith" userId="fed1330f33f5650e" providerId="LiveId" clId="{3F018BD1-53A4-45FB-9016-1052358416F8}" dt="2023-12-29T07:10:08.980" v="91"/>
          <ac:picMkLst>
            <pc:docMk/>
            <pc:sldMk cId="4049696417" sldId="456"/>
            <ac:picMk id="6" creationId="{5A6621D5-11E8-6DDA-C414-A9612740A107}"/>
          </ac:picMkLst>
        </pc:picChg>
      </pc:sldChg>
      <pc:sldChg chg="addSp delSp modSp mod modTransition modAnim">
        <pc:chgData name="Leonie Smith" userId="fed1330f33f5650e" providerId="LiveId" clId="{3F018BD1-53A4-45FB-9016-1052358416F8}" dt="2023-12-29T06:50:36.927" v="15"/>
        <pc:sldMkLst>
          <pc:docMk/>
          <pc:sldMk cId="826482979" sldId="468"/>
        </pc:sldMkLst>
        <pc:picChg chg="add del mod">
          <ac:chgData name="Leonie Smith" userId="fed1330f33f5650e" providerId="LiveId" clId="{3F018BD1-53A4-45FB-9016-1052358416F8}" dt="2023-12-29T06:49:30.470" v="2"/>
          <ac:picMkLst>
            <pc:docMk/>
            <pc:sldMk cId="826482979" sldId="468"/>
            <ac:picMk id="6" creationId="{A9882A46-BB72-9155-6DBF-333019FEA24F}"/>
          </ac:picMkLst>
        </pc:picChg>
        <pc:picChg chg="add del mod ord">
          <ac:chgData name="Leonie Smith" userId="fed1330f33f5650e" providerId="LiveId" clId="{3F018BD1-53A4-45FB-9016-1052358416F8}" dt="2023-12-29T06:49:36.631" v="3"/>
          <ac:picMkLst>
            <pc:docMk/>
            <pc:sldMk cId="826482979" sldId="468"/>
            <ac:picMk id="10" creationId="{3FB75C21-DFD6-780D-FAFE-629A983AD5E5}"/>
          </ac:picMkLst>
        </pc:picChg>
        <pc:picChg chg="add del mod">
          <ac:chgData name="Leonie Smith" userId="fed1330f33f5650e" providerId="LiveId" clId="{3F018BD1-53A4-45FB-9016-1052358416F8}" dt="2023-12-29T06:49:43.691" v="5"/>
          <ac:picMkLst>
            <pc:docMk/>
            <pc:sldMk cId="826482979" sldId="468"/>
            <ac:picMk id="11" creationId="{385E43F8-EBC1-9348-8CF6-B6154DF6400B}"/>
          </ac:picMkLst>
        </pc:picChg>
        <pc:picChg chg="add del mod ord">
          <ac:chgData name="Leonie Smith" userId="fed1330f33f5650e" providerId="LiveId" clId="{3F018BD1-53A4-45FB-9016-1052358416F8}" dt="2023-12-29T06:49:49.946" v="6"/>
          <ac:picMkLst>
            <pc:docMk/>
            <pc:sldMk cId="826482979" sldId="468"/>
            <ac:picMk id="16" creationId="{1E08D964-39EF-CC23-0CFD-9F173C767FFA}"/>
          </ac:picMkLst>
        </pc:picChg>
        <pc:picChg chg="add del mod">
          <ac:chgData name="Leonie Smith" userId="fed1330f33f5650e" providerId="LiveId" clId="{3F018BD1-53A4-45FB-9016-1052358416F8}" dt="2023-12-29T06:49:58.201" v="8"/>
          <ac:picMkLst>
            <pc:docMk/>
            <pc:sldMk cId="826482979" sldId="468"/>
            <ac:picMk id="17" creationId="{B05A59C1-5686-2380-7E55-4B61F9562E5B}"/>
          </ac:picMkLst>
        </pc:picChg>
        <pc:picChg chg="add del mod ord">
          <ac:chgData name="Leonie Smith" userId="fed1330f33f5650e" providerId="LiveId" clId="{3F018BD1-53A4-45FB-9016-1052358416F8}" dt="2023-12-29T06:50:04.630" v="9"/>
          <ac:picMkLst>
            <pc:docMk/>
            <pc:sldMk cId="826482979" sldId="468"/>
            <ac:picMk id="22" creationId="{D1AC728B-85A9-939F-EF88-97368E7ADDD7}"/>
          </ac:picMkLst>
        </pc:picChg>
        <pc:picChg chg="add del mod">
          <ac:chgData name="Leonie Smith" userId="fed1330f33f5650e" providerId="LiveId" clId="{3F018BD1-53A4-45FB-9016-1052358416F8}" dt="2023-12-29T06:50:11.569" v="11"/>
          <ac:picMkLst>
            <pc:docMk/>
            <pc:sldMk cId="826482979" sldId="468"/>
            <ac:picMk id="23" creationId="{A873E28C-7441-72F9-DD95-98FC8EA2FD05}"/>
          </ac:picMkLst>
        </pc:picChg>
        <pc:picChg chg="add del mod ord">
          <ac:chgData name="Leonie Smith" userId="fed1330f33f5650e" providerId="LiveId" clId="{3F018BD1-53A4-45FB-9016-1052358416F8}" dt="2023-12-29T06:50:17.946" v="12"/>
          <ac:picMkLst>
            <pc:docMk/>
            <pc:sldMk cId="826482979" sldId="468"/>
            <ac:picMk id="28" creationId="{27B7968E-49C3-023A-413E-E783B36B32A5}"/>
          </ac:picMkLst>
        </pc:picChg>
        <pc:picChg chg="add del mod">
          <ac:chgData name="Leonie Smith" userId="fed1330f33f5650e" providerId="LiveId" clId="{3F018BD1-53A4-45FB-9016-1052358416F8}" dt="2023-12-29T06:50:30.776" v="14"/>
          <ac:picMkLst>
            <pc:docMk/>
            <pc:sldMk cId="826482979" sldId="468"/>
            <ac:picMk id="29" creationId="{B8001DAA-DCDB-AAE1-4174-27EA5CB679AE}"/>
          </ac:picMkLst>
        </pc:picChg>
        <pc:picChg chg="add del mod ord">
          <ac:chgData name="Leonie Smith" userId="fed1330f33f5650e" providerId="LiveId" clId="{3F018BD1-53A4-45FB-9016-1052358416F8}" dt="2023-12-29T06:50:36.927" v="15"/>
          <ac:picMkLst>
            <pc:docMk/>
            <pc:sldMk cId="826482979" sldId="468"/>
            <ac:picMk id="34" creationId="{517D079A-EA05-17F4-7680-66F2305F1A3E}"/>
          </ac:picMkLst>
        </pc:picChg>
        <pc:picChg chg="add mod">
          <ac:chgData name="Leonie Smith" userId="fed1330f33f5650e" providerId="LiveId" clId="{3F018BD1-53A4-45FB-9016-1052358416F8}" dt="2023-12-29T06:50:36.927" v="15"/>
          <ac:picMkLst>
            <pc:docMk/>
            <pc:sldMk cId="826482979" sldId="468"/>
            <ac:picMk id="35" creationId="{87DC0BE1-517B-E41F-D75F-6D646D45060F}"/>
          </ac:picMkLst>
        </pc:picChg>
      </pc:sldChg>
      <pc:sldChg chg="addSp delSp modSp mod modTransition modAnim">
        <pc:chgData name="Leonie Smith" userId="fed1330f33f5650e" providerId="LiveId" clId="{3F018BD1-53A4-45FB-9016-1052358416F8}" dt="2023-12-29T06:59:07.549" v="47"/>
        <pc:sldMkLst>
          <pc:docMk/>
          <pc:sldMk cId="1831334311" sldId="469"/>
        </pc:sldMkLst>
        <pc:picChg chg="add del mod">
          <ac:chgData name="Leonie Smith" userId="fed1330f33f5650e" providerId="LiveId" clId="{3F018BD1-53A4-45FB-9016-1052358416F8}" dt="2023-12-29T06:57:45.765" v="40"/>
          <ac:picMkLst>
            <pc:docMk/>
            <pc:sldMk cId="1831334311" sldId="469"/>
            <ac:picMk id="6" creationId="{540E6A99-4A04-E2B6-B828-F2EB84B90D05}"/>
          </ac:picMkLst>
        </pc:picChg>
        <pc:picChg chg="add del mod ord">
          <ac:chgData name="Leonie Smith" userId="fed1330f33f5650e" providerId="LiveId" clId="{3F018BD1-53A4-45FB-9016-1052358416F8}" dt="2023-12-29T06:58:01.539" v="41"/>
          <ac:picMkLst>
            <pc:docMk/>
            <pc:sldMk cId="1831334311" sldId="469"/>
            <ac:picMk id="9" creationId="{ADB74995-11C3-DC81-D794-84DC5DE79087}"/>
          </ac:picMkLst>
        </pc:picChg>
        <pc:picChg chg="add del mod">
          <ac:chgData name="Leonie Smith" userId="fed1330f33f5650e" providerId="LiveId" clId="{3F018BD1-53A4-45FB-9016-1052358416F8}" dt="2023-12-29T06:58:18.821" v="43"/>
          <ac:picMkLst>
            <pc:docMk/>
            <pc:sldMk cId="1831334311" sldId="469"/>
            <ac:picMk id="10" creationId="{17A4059A-3AD2-69D8-3CC5-551399228488}"/>
          </ac:picMkLst>
        </pc:picChg>
        <pc:picChg chg="add del mod ord">
          <ac:chgData name="Leonie Smith" userId="fed1330f33f5650e" providerId="LiveId" clId="{3F018BD1-53A4-45FB-9016-1052358416F8}" dt="2023-12-29T06:58:34.651" v="44"/>
          <ac:picMkLst>
            <pc:docMk/>
            <pc:sldMk cId="1831334311" sldId="469"/>
            <ac:picMk id="15" creationId="{6B18AB7A-BD2E-CC9D-F258-FCF3C8C9ED45}"/>
          </ac:picMkLst>
        </pc:picChg>
        <pc:picChg chg="add del mod">
          <ac:chgData name="Leonie Smith" userId="fed1330f33f5650e" providerId="LiveId" clId="{3F018BD1-53A4-45FB-9016-1052358416F8}" dt="2023-12-29T06:58:51.587" v="46"/>
          <ac:picMkLst>
            <pc:docMk/>
            <pc:sldMk cId="1831334311" sldId="469"/>
            <ac:picMk id="16" creationId="{B59EEB79-E3DB-170E-EBE6-488CF6B59DB2}"/>
          </ac:picMkLst>
        </pc:picChg>
        <pc:picChg chg="add del mod ord">
          <ac:chgData name="Leonie Smith" userId="fed1330f33f5650e" providerId="LiveId" clId="{3F018BD1-53A4-45FB-9016-1052358416F8}" dt="2023-12-29T06:59:07.549" v="47"/>
          <ac:picMkLst>
            <pc:docMk/>
            <pc:sldMk cId="1831334311" sldId="469"/>
            <ac:picMk id="21" creationId="{D310E0BD-4406-3391-CF4D-21FBA5A06B88}"/>
          </ac:picMkLst>
        </pc:picChg>
        <pc:picChg chg="add mod">
          <ac:chgData name="Leonie Smith" userId="fed1330f33f5650e" providerId="LiveId" clId="{3F018BD1-53A4-45FB-9016-1052358416F8}" dt="2023-12-29T06:59:07.549" v="47"/>
          <ac:picMkLst>
            <pc:docMk/>
            <pc:sldMk cId="1831334311" sldId="469"/>
            <ac:picMk id="22" creationId="{0BAC7096-3BC1-0645-086C-D05990188F7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34 </a:t>
            </a:r>
            <a:r>
              <a:rPr lang="en-IN" sz="1200" b="1" i="0" u="none" strike="noStrike" baseline="0" dirty="0">
                <a:latin typeface="TimesNewRomanPS-BoldMT"/>
              </a:rPr>
              <a:t>Calling the Disciples…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Simon, Andrew, James and John - Luke 5:1-11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Capernaum - Mark 1:21-34 (Right 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Cure Paralyzed Man - Luke 5:17-26 (Right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Call of Matthew - Matt 9:9-13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Sabbath - Matt 12:1-14; Mark 2:23-28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Appointment of the 12 apostles and Sermon on the Mount - Luke 6:12-17; Matt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5:1-7:29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084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34-4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87DC0BE1-517B-E41F-D75F-6D646D450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"/>
    </mc:Choice>
    <mc:Fallback xmlns="">
      <p:transition spd="slow" advTm="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F648D0-F02C-0539-12AF-91C664618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740"/>
            <a:ext cx="12192000" cy="7038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0FB0B5-600E-ABC8-9779-9E18836759AF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929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entered the house of God, and he and his companions ate the consecrated bread, which was not lawful for them to eat, but only for the priests.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A0BB0-256E-CB4A-68AE-3B2C11F93A7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 कैसे परमेश्वर के घर में गया, औरभेंट की रोटियाँ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खाई, जिन्हें खाना न तो उसे और न उसके साथियों को, पर केवल याजकों को उचित था?</a:t>
            </a:r>
            <a:endParaRPr lang="en-IN" sz="40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0BAC7096-3BC1-0645-086C-D05990188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47"/>
    </mc:Choice>
    <mc:Fallback xmlns="">
      <p:transition spd="slow" advTm="1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71186-2122-EF96-102C-72C553CBE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93742-2203-0BA5-293B-1A9D269E8B48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Or haven’t you read in the Law that on the Sabbath the priests in the temple break the Sabbath and yet are innocent? </a:t>
            </a:r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I tell you that something greater than the temple is here.</a:t>
            </a:r>
            <a:endParaRPr lang="en-ZA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FD1882-E412-A1B7-A6BE-BA41FC0B0A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या क्या तुम ने व्यवस्था में नहीं पढ़ा, कि याजक सब्त के दिन मन्दिर में सब्त के दिन की विधि को तोड़ने पर भी निर्दोष ठहरते हैं?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पर मैं तुम से कहता हूँ, कि यहाँ वह है, जो मन्दिर से भी महान है।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49CEFE-C102-3E66-E38E-69A9BDB72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9"/>
    </mc:Choice>
    <mc:Fallback xmlns="">
      <p:transition spd="slow" advTm="1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E21A2-A10C-8680-F2B7-56530500C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A07EC-4EB5-5DF6-E070-29026FF8DE90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5,6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If only you had known the meaning of ‘I desire mercy, not sacrifice,’ you would not have condemned the innocent.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the Son of Man is Lord of the Sabbath.”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5DC2A-C69A-A326-05F1-8159ED65249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यदि तुम इसका अर्थ जानते कि मैं दया से प्रसन्न होता हूँ, बलिदान से नहीं, तो तुम निर्दोष को दोषी न ठहराते। 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8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मनुष्य का पुत्र तो सब्त के दिन का भी प्रभु है।”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8D0F3C8-9158-EBA7-722C-75B95C2F07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54"/>
    </mc:Choice>
    <mc:Fallback xmlns="">
      <p:transition spd="slow" advTm="1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57690-A3A6-54A3-AB6B-26CAFF6FC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DAAE6-A614-B93C-05E5-0D65213EB2BB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7,8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Moving on from there, Jesus entered their synagogue,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 man with a withered hand was there. In order to accuse Jesus, they asked Him, “Is it lawful to heal on the Sabbath?”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342DFC-3014-0A9B-748C-23F934D0087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9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वहाँ से चलकर वह उनके आराधनालय में आया।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वहाँ एक मनुष्य था, जिसका हाथ सूखा हुआ था; और उन्होंने उस पर दोष लगाने के लिए उससे पूछा, “क्या सब्त के दिन चंगा करना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उचित है?”</a:t>
            </a:r>
            <a:endParaRPr lang="en-IN" sz="36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B60BF8F6-1FEA-9560-A0D5-BB50A145F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2"/>
    </mc:Choice>
    <mc:Fallback xmlns="">
      <p:transition spd="slow" advTm="2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4F8ED-0928-2592-1EEC-EB691ED3B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953951-9C37-6EA1-5323-660755506CE0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9,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0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He replied, “If one of you has a sheep and it falls into a pit on the Sabbath, will he not take hold of it and lift it out? </a:t>
            </a:r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How much more valuable is a man than a sheep! Therefore it is lawful to do good on the Sabbath.”</a:t>
            </a:r>
            <a:endParaRPr lang="en-ZA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DF3D9-F039-F21A-09D1-74895CE9570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उनसे कहा, “तुम में ऐसा कौन है, जिसकी एक भेड़ हो, और वह सब्त के दिन गड्ढे में गिर जाए, तो वह उसे पकड़कर न निकाले?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भला, मनुष्य का मूल्य भेड़ से कितना बढ़कर है! इसलिए सब्त के दिन भलाई करना उचित है।”</a:t>
            </a:r>
            <a:endParaRPr lang="en-IN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5515CCC7-C84E-518A-5C0C-A4CE00EB9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6"/>
    </mc:Choice>
    <mc:Fallback xmlns="">
      <p:transition spd="slow" advTm="2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6072131-2256-9FB4-CFD5-F7468BDE5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58F012-51E5-9471-67D2-603527FFBA75}"/>
              </a:ext>
            </a:extLst>
          </p:cNvPr>
          <p:cNvSpPr txBox="1"/>
          <p:nvPr/>
        </p:nvSpPr>
        <p:spPr>
          <a:xfrm>
            <a:off x="6813176" y="5004933"/>
            <a:ext cx="5248754" cy="13371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यीशु सब्त के दिन का प्रभु है</a:t>
            </a:r>
            <a:r>
              <a:rPr lang="en-US" sz="4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 – </a:t>
            </a:r>
            <a:r>
              <a:rPr lang="hi-IN" sz="4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मत्ती 12:1-14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A9A309-56A3-3156-92E4-6214F44EF403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A8358-8221-55A1-B408-855B0B05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163"/>
            <a:ext cx="12192000" cy="8501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56DEC-2B2D-3033-5902-74AB7CD4FF45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12:1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1,12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said to the man, “Stretch out your hand.” So he stretched it out, and it was restored to full use, just like the other. </a:t>
            </a:r>
            <a:r>
              <a:rPr lang="en-US" sz="38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8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the Pharisees went out and plotted how they might kill Jesus.</a:t>
            </a:r>
            <a:endParaRPr lang="en-ZA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6D27D4-C75B-5958-4BBA-5CA50ABA633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यीशु ने उस मनुष्य से कहा, “अपना हाथ बढ़ा।” उसने बढ़ाया, और वह फिर दूसरे हाथ के समान अच्छा हो गया।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फरीसियों ने बाहर जाकर उसके विरोध में सम्मति की, कि उसे किस प्रकार मार डाले?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A6621D5-11E8-6DDA-C414-A9612740A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0"/>
    </mc:Choice>
    <mc:Fallback xmlns="">
      <p:transition spd="slow" advTm="1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41501-0831-B0E6-2463-54C311110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7" b="1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A1D3A-6A78-3858-59F6-7AE652F93C6E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12:1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3,14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Jesus Is Lord of the Sabbath Day</a:t>
            </a:r>
            <a:r>
              <a:rPr lang="en-US" sz="5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l"/>
            <a:r>
              <a:rPr lang="en-US" sz="54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Matthew 12:1-14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8E59EF-2504-10D3-2765-0CC7F97C496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यीशु सब्त के दिन का प्रभु है -</a:t>
            </a:r>
          </a:p>
          <a:p>
            <a:r>
              <a:rPr lang="hi-IN" sz="4800" dirty="0"/>
              <a:t>मत्ती 12:1-14</a:t>
            </a:r>
            <a:endParaRPr lang="en-IN" sz="48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CC5DEEFE-8AF6-410A-4F8D-DD0C6077A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2"/>
    </mc:Choice>
    <mc:Fallback xmlns="">
      <p:transition spd="slow" advTm="3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4577F5EE-5DF1-5F7E-2685-6BDB958F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3424FA-BC3F-78D6-85CA-A0B7288CD84C}"/>
              </a:ext>
            </a:extLst>
          </p:cNvPr>
          <p:cNvSpPr txBox="1"/>
          <p:nvPr/>
        </p:nvSpPr>
        <p:spPr>
          <a:xfrm>
            <a:off x="6813176" y="5004933"/>
            <a:ext cx="5248754" cy="13371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यीशु सब्त के दिन का प्रभु है</a:t>
            </a:r>
            <a:r>
              <a:rPr lang="en-US" sz="4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 – </a:t>
            </a:r>
            <a:r>
              <a:rPr lang="hi-IN" sz="40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+mj-cs"/>
              </a:rPr>
              <a:t>मत्ती 12:1-14</a:t>
            </a:r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that time Jesus went through the grainfields on the Sabbath. His disciples were hungry and began to pick the heads of grain and eat them.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55F19-1555-35CF-238E-8B37CA2DC47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 समय यीशु सब्त के दिन खेतों में से होकर जा रहा था, और उसके चेलों को भूख लगी, और वे बालें तोड़-तोड़कर खाने लगे। 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05343AC-E695-A4BA-B673-2FB79AC72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6"/>
    </mc:Choice>
    <mc:Fallback xmlns="">
      <p:transition spd="slow" advTm="1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84906-5FA0-D2D2-2A37-7AE5686F1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D4971-2C57-402F-BFDA-2B9E6C2F8C80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12:1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 Pharisees saw this, they said to Him, “Look, Your disciples are doing what is unlawful on the Sabbath.”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A808C4-A9D5-87FA-58A8-B74BD7131EE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फरीसियों ने यह देखकर उससे कहा, “देख, तेरे चेले वह काम कर रहे हैं, जो सब्त के दिन करना उचित नहीं।”</a:t>
            </a:r>
            <a:endParaRPr lang="en-IN" sz="4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49FE0B7-28B6-B43C-7D6E-8B34B2D51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4"/>
    </mc:Choice>
    <mc:Fallback xmlns="">
      <p:transition spd="slow" advTm="1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3F824-A263-48AA-BD3C-C12F4CDE6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70497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4F1CF5-4920-A322-54D2-392C31D84FD3}"/>
              </a:ext>
            </a:extLst>
          </p:cNvPr>
          <p:cNvSpPr txBox="1"/>
          <p:nvPr/>
        </p:nvSpPr>
        <p:spPr>
          <a:xfrm>
            <a:off x="253948" y="249059"/>
            <a:ext cx="397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12: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2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Jesus replied, “Have you not read what David did when he and his companions were hungry?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102E8-E0D6-9817-0BBE-A1334F39201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उनसे कहा, “क्या तुम ने नहीं पढ़ा, कि दाऊद ने, जब वह और उसके साथी भूखे हुए तो क्या किया?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F8FDBC-F15E-FA93-6069-0F13C3308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8"/>
    </mc:Choice>
    <mc:Fallback xmlns="">
      <p:transition spd="slow" advTm="9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982</Words>
  <Application>Microsoft Office PowerPoint</Application>
  <PresentationFormat>Widescreen</PresentationFormat>
  <Paragraphs>54</Paragraphs>
  <Slides>22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34-4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53</cp:revision>
  <dcterms:created xsi:type="dcterms:W3CDTF">2021-07-20T09:23:46Z</dcterms:created>
  <dcterms:modified xsi:type="dcterms:W3CDTF">2024-08-05T10:00:34Z</dcterms:modified>
</cp:coreProperties>
</file>