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468" r:id="rId2"/>
    <p:sldId id="439" r:id="rId3"/>
    <p:sldId id="440" r:id="rId4"/>
    <p:sldId id="441" r:id="rId5"/>
    <p:sldId id="442" r:id="rId6"/>
    <p:sldId id="443" r:id="rId7"/>
    <p:sldId id="444" r:id="rId8"/>
    <p:sldId id="445" r:id="rId9"/>
    <p:sldId id="446" r:id="rId10"/>
    <p:sldId id="447" r:id="rId11"/>
    <p:sldId id="448" r:id="rId12"/>
    <p:sldId id="449" r:id="rId13"/>
    <p:sldId id="452" r:id="rId14"/>
    <p:sldId id="453" r:id="rId15"/>
    <p:sldId id="454" r:id="rId16"/>
    <p:sldId id="455" r:id="rId17"/>
    <p:sldId id="456" r:id="rId18"/>
    <p:sldId id="457" r:id="rId19"/>
    <p:sldId id="458" r:id="rId20"/>
    <p:sldId id="459" r:id="rId21"/>
    <p:sldId id="460" r:id="rId22"/>
    <p:sldId id="461" r:id="rId23"/>
    <p:sldId id="462" r:id="rId24"/>
    <p:sldId id="463" r:id="rId25"/>
    <p:sldId id="464" r:id="rId26"/>
    <p:sldId id="465" r:id="rId27"/>
    <p:sldId id="466" r:id="rId28"/>
    <p:sldId id="467" r:id="rId29"/>
    <p:sldId id="469" r:id="rId30"/>
    <p:sldId id="470" r:id="rId31"/>
    <p:sldId id="471" r:id="rId32"/>
    <p:sldId id="472" r:id="rId33"/>
    <p:sldId id="473" r:id="rId34"/>
    <p:sldId id="474" r:id="rId35"/>
    <p:sldId id="475" r:id="rId36"/>
    <p:sldId id="476" r:id="rId37"/>
    <p:sldId id="477" r:id="rId38"/>
    <p:sldId id="478" r:id="rId39"/>
    <p:sldId id="479" r:id="rId40"/>
    <p:sldId id="480" r:id="rId41"/>
    <p:sldId id="481" r:id="rId42"/>
    <p:sldId id="482" r:id="rId43"/>
    <p:sldId id="483" r:id="rId44"/>
    <p:sldId id="484" r:id="rId45"/>
    <p:sldId id="485" r:id="rId46"/>
    <p:sldId id="489"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4112F5-E093-4E54-B2A3-CFE7CEC18412}" v="109" dt="2024-01-02T06:16:36.5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710" autoAdjust="0"/>
    <p:restoredTop sz="94206" autoAdjust="0"/>
  </p:normalViewPr>
  <p:slideViewPr>
    <p:cSldViewPr snapToGrid="0">
      <p:cViewPr varScale="1">
        <p:scale>
          <a:sx n="53" d="100"/>
          <a:sy n="53" d="100"/>
        </p:scale>
        <p:origin x="96" y="132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AC4112F5-E093-4E54-B2A3-CFE7CEC18412}"/>
    <pc:docChg chg="modSld">
      <pc:chgData name="Leonie Smith" userId="fed1330f33f5650e" providerId="LiveId" clId="{AC4112F5-E093-4E54-B2A3-CFE7CEC18412}" dt="2024-01-02T06:16:36.579" v="151"/>
      <pc:docMkLst>
        <pc:docMk/>
      </pc:docMkLst>
      <pc:sldChg chg="addSp delSp modSp mod modTransition modAnim">
        <pc:chgData name="Leonie Smith" userId="fed1330f33f5650e" providerId="LiveId" clId="{AC4112F5-E093-4E54-B2A3-CFE7CEC18412}" dt="2024-01-02T05:26:08.956" v="19"/>
        <pc:sldMkLst>
          <pc:docMk/>
          <pc:sldMk cId="923867738" sldId="440"/>
        </pc:sldMkLst>
        <pc:picChg chg="add del mod">
          <ac:chgData name="Leonie Smith" userId="fed1330f33f5650e" providerId="LiveId" clId="{AC4112F5-E093-4E54-B2A3-CFE7CEC18412}" dt="2024-01-02T05:25:03.881" v="9"/>
          <ac:picMkLst>
            <pc:docMk/>
            <pc:sldMk cId="923867738" sldId="440"/>
            <ac:picMk id="6" creationId="{305C7038-260E-B0AF-06B4-15A7CA801235}"/>
          </ac:picMkLst>
        </pc:picChg>
        <pc:picChg chg="add del mod ord">
          <ac:chgData name="Leonie Smith" userId="fed1330f33f5650e" providerId="LiveId" clId="{AC4112F5-E093-4E54-B2A3-CFE7CEC18412}" dt="2024-01-02T05:25:11.374" v="10"/>
          <ac:picMkLst>
            <pc:docMk/>
            <pc:sldMk cId="923867738" sldId="440"/>
            <ac:picMk id="11" creationId="{7E9EE247-4C8B-6AE5-3555-81CD76B72445}"/>
          </ac:picMkLst>
        </pc:picChg>
        <pc:picChg chg="add del mod">
          <ac:chgData name="Leonie Smith" userId="fed1330f33f5650e" providerId="LiveId" clId="{AC4112F5-E093-4E54-B2A3-CFE7CEC18412}" dt="2024-01-02T05:25:25.731" v="12"/>
          <ac:picMkLst>
            <pc:docMk/>
            <pc:sldMk cId="923867738" sldId="440"/>
            <ac:picMk id="12" creationId="{C49121A1-A40A-497C-0901-103AAB71B3B9}"/>
          </ac:picMkLst>
        </pc:picChg>
        <pc:picChg chg="add del mod ord">
          <ac:chgData name="Leonie Smith" userId="fed1330f33f5650e" providerId="LiveId" clId="{AC4112F5-E093-4E54-B2A3-CFE7CEC18412}" dt="2024-01-02T05:25:33.670" v="13"/>
          <ac:picMkLst>
            <pc:docMk/>
            <pc:sldMk cId="923867738" sldId="440"/>
            <ac:picMk id="18" creationId="{06355DFB-8156-47FB-D982-FFE6C4F4A9F1}"/>
          </ac:picMkLst>
        </pc:picChg>
        <pc:picChg chg="add del mod">
          <ac:chgData name="Leonie Smith" userId="fed1330f33f5650e" providerId="LiveId" clId="{AC4112F5-E093-4E54-B2A3-CFE7CEC18412}" dt="2024-01-02T05:25:44.215" v="15"/>
          <ac:picMkLst>
            <pc:docMk/>
            <pc:sldMk cId="923867738" sldId="440"/>
            <ac:picMk id="19" creationId="{DA5F0A79-3753-9998-FD86-9E8B912BA07B}"/>
          </ac:picMkLst>
        </pc:picChg>
        <pc:picChg chg="add del mod ord">
          <ac:chgData name="Leonie Smith" userId="fed1330f33f5650e" providerId="LiveId" clId="{AC4112F5-E093-4E54-B2A3-CFE7CEC18412}" dt="2024-01-02T05:25:51.793" v="16"/>
          <ac:picMkLst>
            <pc:docMk/>
            <pc:sldMk cId="923867738" sldId="440"/>
            <ac:picMk id="24" creationId="{DCD47F25-89C8-811C-9BA6-AADE525E16A4}"/>
          </ac:picMkLst>
        </pc:picChg>
        <pc:picChg chg="add del mod">
          <ac:chgData name="Leonie Smith" userId="fed1330f33f5650e" providerId="LiveId" clId="{AC4112F5-E093-4E54-B2A3-CFE7CEC18412}" dt="2024-01-02T05:26:00.617" v="18"/>
          <ac:picMkLst>
            <pc:docMk/>
            <pc:sldMk cId="923867738" sldId="440"/>
            <ac:picMk id="25" creationId="{AF93BA7C-2535-6573-6464-2F22E42EAC97}"/>
          </ac:picMkLst>
        </pc:picChg>
        <pc:picChg chg="add del mod ord">
          <ac:chgData name="Leonie Smith" userId="fed1330f33f5650e" providerId="LiveId" clId="{AC4112F5-E093-4E54-B2A3-CFE7CEC18412}" dt="2024-01-02T05:26:08.956" v="19"/>
          <ac:picMkLst>
            <pc:docMk/>
            <pc:sldMk cId="923867738" sldId="440"/>
            <ac:picMk id="30" creationId="{0569B857-5BAA-93C5-056D-81174C820FCE}"/>
          </ac:picMkLst>
        </pc:picChg>
        <pc:picChg chg="add mod">
          <ac:chgData name="Leonie Smith" userId="fed1330f33f5650e" providerId="LiveId" clId="{AC4112F5-E093-4E54-B2A3-CFE7CEC18412}" dt="2024-01-02T05:26:08.956" v="19"/>
          <ac:picMkLst>
            <pc:docMk/>
            <pc:sldMk cId="923867738" sldId="440"/>
            <ac:picMk id="31" creationId="{3AFB2C81-A265-49A1-1AB2-1C5D825D0AB4}"/>
          </ac:picMkLst>
        </pc:picChg>
      </pc:sldChg>
      <pc:sldChg chg="addSp delSp modSp mod modTransition modAnim">
        <pc:chgData name="Leonie Smith" userId="fed1330f33f5650e" providerId="LiveId" clId="{AC4112F5-E093-4E54-B2A3-CFE7CEC18412}" dt="2024-01-02T05:28:20.625" v="35"/>
        <pc:sldMkLst>
          <pc:docMk/>
          <pc:sldMk cId="2180228365" sldId="442"/>
        </pc:sldMkLst>
        <pc:picChg chg="add del mod">
          <ac:chgData name="Leonie Smith" userId="fed1330f33f5650e" providerId="LiveId" clId="{AC4112F5-E093-4E54-B2A3-CFE7CEC18412}" dt="2024-01-02T05:27:02.051" v="22"/>
          <ac:picMkLst>
            <pc:docMk/>
            <pc:sldMk cId="2180228365" sldId="442"/>
            <ac:picMk id="6" creationId="{0CFDA048-C29B-7721-AC35-C01ABF49994F}"/>
          </ac:picMkLst>
        </pc:picChg>
        <pc:picChg chg="add del mod ord">
          <ac:chgData name="Leonie Smith" userId="fed1330f33f5650e" providerId="LiveId" clId="{AC4112F5-E093-4E54-B2A3-CFE7CEC18412}" dt="2024-01-02T05:27:15.552" v="23"/>
          <ac:picMkLst>
            <pc:docMk/>
            <pc:sldMk cId="2180228365" sldId="442"/>
            <ac:picMk id="10" creationId="{03679943-113D-F93D-52BF-865FC20B855A}"/>
          </ac:picMkLst>
        </pc:picChg>
        <pc:picChg chg="add del mod">
          <ac:chgData name="Leonie Smith" userId="fed1330f33f5650e" providerId="LiveId" clId="{AC4112F5-E093-4E54-B2A3-CFE7CEC18412}" dt="2024-01-02T05:27:21.525" v="25"/>
          <ac:picMkLst>
            <pc:docMk/>
            <pc:sldMk cId="2180228365" sldId="442"/>
            <ac:picMk id="11" creationId="{424D1521-33C8-0930-F7A9-99DE2725CF52}"/>
          </ac:picMkLst>
        </pc:picChg>
        <pc:picChg chg="add del mod ord">
          <ac:chgData name="Leonie Smith" userId="fed1330f33f5650e" providerId="LiveId" clId="{AC4112F5-E093-4E54-B2A3-CFE7CEC18412}" dt="2024-01-02T05:27:34.672" v="26"/>
          <ac:picMkLst>
            <pc:docMk/>
            <pc:sldMk cId="2180228365" sldId="442"/>
            <ac:picMk id="15" creationId="{D304AABB-8FAA-CFF2-4664-4EDC7061E0B1}"/>
          </ac:picMkLst>
        </pc:picChg>
        <pc:picChg chg="add del mod">
          <ac:chgData name="Leonie Smith" userId="fed1330f33f5650e" providerId="LiveId" clId="{AC4112F5-E093-4E54-B2A3-CFE7CEC18412}" dt="2024-01-02T05:27:50.897" v="28"/>
          <ac:picMkLst>
            <pc:docMk/>
            <pc:sldMk cId="2180228365" sldId="442"/>
            <ac:picMk id="16" creationId="{BBB8245D-5A85-7A14-C3AB-D2A2873208CB}"/>
          </ac:picMkLst>
        </pc:picChg>
        <pc:picChg chg="add del mod ord">
          <ac:chgData name="Leonie Smith" userId="fed1330f33f5650e" providerId="LiveId" clId="{AC4112F5-E093-4E54-B2A3-CFE7CEC18412}" dt="2024-01-02T05:27:56.518" v="29"/>
          <ac:picMkLst>
            <pc:docMk/>
            <pc:sldMk cId="2180228365" sldId="442"/>
            <ac:picMk id="21" creationId="{7FA8B23C-B3B1-11A8-5208-ACF85F19EC93}"/>
          </ac:picMkLst>
        </pc:picChg>
        <pc:picChg chg="add del mod">
          <ac:chgData name="Leonie Smith" userId="fed1330f33f5650e" providerId="LiveId" clId="{AC4112F5-E093-4E54-B2A3-CFE7CEC18412}" dt="2024-01-02T05:27:59.508" v="31"/>
          <ac:picMkLst>
            <pc:docMk/>
            <pc:sldMk cId="2180228365" sldId="442"/>
            <ac:picMk id="22" creationId="{98FE4D6D-F1F2-F9A7-FD04-20DDCB215BBD}"/>
          </ac:picMkLst>
        </pc:picChg>
        <pc:picChg chg="add del mod ord">
          <ac:chgData name="Leonie Smith" userId="fed1330f33f5650e" providerId="LiveId" clId="{AC4112F5-E093-4E54-B2A3-CFE7CEC18412}" dt="2024-01-02T05:28:04.860" v="32"/>
          <ac:picMkLst>
            <pc:docMk/>
            <pc:sldMk cId="2180228365" sldId="442"/>
            <ac:picMk id="25" creationId="{C555460A-B1E7-66AF-8FC8-47594D32D213}"/>
          </ac:picMkLst>
        </pc:picChg>
        <pc:picChg chg="add del mod">
          <ac:chgData name="Leonie Smith" userId="fed1330f33f5650e" providerId="LiveId" clId="{AC4112F5-E093-4E54-B2A3-CFE7CEC18412}" dt="2024-01-02T05:28:06.713" v="34"/>
          <ac:picMkLst>
            <pc:docMk/>
            <pc:sldMk cId="2180228365" sldId="442"/>
            <ac:picMk id="26" creationId="{7ACC583A-E133-A3CE-A408-996217FD8DB0}"/>
          </ac:picMkLst>
        </pc:picChg>
        <pc:picChg chg="add del mod ord">
          <ac:chgData name="Leonie Smith" userId="fed1330f33f5650e" providerId="LiveId" clId="{AC4112F5-E093-4E54-B2A3-CFE7CEC18412}" dt="2024-01-02T05:28:20.625" v="35"/>
          <ac:picMkLst>
            <pc:docMk/>
            <pc:sldMk cId="2180228365" sldId="442"/>
            <ac:picMk id="29" creationId="{974D9936-2F61-67F4-98CD-3F147D487AA0}"/>
          </ac:picMkLst>
        </pc:picChg>
        <pc:picChg chg="add mod">
          <ac:chgData name="Leonie Smith" userId="fed1330f33f5650e" providerId="LiveId" clId="{AC4112F5-E093-4E54-B2A3-CFE7CEC18412}" dt="2024-01-02T05:28:20.625" v="35"/>
          <ac:picMkLst>
            <pc:docMk/>
            <pc:sldMk cId="2180228365" sldId="442"/>
            <ac:picMk id="30" creationId="{72B5EE81-83F5-C7D9-FAA3-34D4A72FB6DF}"/>
          </ac:picMkLst>
        </pc:picChg>
      </pc:sldChg>
      <pc:sldChg chg="addSp modSp">
        <pc:chgData name="Leonie Smith" userId="fed1330f33f5650e" providerId="LiveId" clId="{AC4112F5-E093-4E54-B2A3-CFE7CEC18412}" dt="2024-01-02T05:29:10.111" v="36"/>
        <pc:sldMkLst>
          <pc:docMk/>
          <pc:sldMk cId="1718612039" sldId="444"/>
        </pc:sldMkLst>
        <pc:picChg chg="add mod">
          <ac:chgData name="Leonie Smith" userId="fed1330f33f5650e" providerId="LiveId" clId="{AC4112F5-E093-4E54-B2A3-CFE7CEC18412}" dt="2024-01-02T05:29:10.111" v="36"/>
          <ac:picMkLst>
            <pc:docMk/>
            <pc:sldMk cId="1718612039" sldId="444"/>
            <ac:picMk id="6" creationId="{17BD31D6-7ECF-6D8D-AF09-1B9E17F9FB6A}"/>
          </ac:picMkLst>
        </pc:picChg>
      </pc:sldChg>
      <pc:sldChg chg="addSp delSp modSp mod modTransition modAnim">
        <pc:chgData name="Leonie Smith" userId="fed1330f33f5650e" providerId="LiveId" clId="{AC4112F5-E093-4E54-B2A3-CFE7CEC18412}" dt="2024-01-02T05:46:19.130" v="46"/>
        <pc:sldMkLst>
          <pc:docMk/>
          <pc:sldMk cId="665805102" sldId="446"/>
        </pc:sldMkLst>
        <pc:picChg chg="add del mod">
          <ac:chgData name="Leonie Smith" userId="fed1330f33f5650e" providerId="LiveId" clId="{AC4112F5-E093-4E54-B2A3-CFE7CEC18412}" dt="2024-01-02T05:43:37.423" v="39"/>
          <ac:picMkLst>
            <pc:docMk/>
            <pc:sldMk cId="665805102" sldId="446"/>
            <ac:picMk id="8" creationId="{A278A59D-693B-6DA9-AA31-AC6DB1803744}"/>
          </ac:picMkLst>
        </pc:picChg>
        <pc:picChg chg="add del mod ord">
          <ac:chgData name="Leonie Smith" userId="fed1330f33f5650e" providerId="LiveId" clId="{AC4112F5-E093-4E54-B2A3-CFE7CEC18412}" dt="2024-01-02T05:43:54.773" v="40"/>
          <ac:picMkLst>
            <pc:docMk/>
            <pc:sldMk cId="665805102" sldId="446"/>
            <ac:picMk id="11" creationId="{5A500974-2952-6548-6121-8A2E2047C864}"/>
          </ac:picMkLst>
        </pc:picChg>
        <pc:picChg chg="add del mod">
          <ac:chgData name="Leonie Smith" userId="fed1330f33f5650e" providerId="LiveId" clId="{AC4112F5-E093-4E54-B2A3-CFE7CEC18412}" dt="2024-01-02T05:44:33.084" v="42"/>
          <ac:picMkLst>
            <pc:docMk/>
            <pc:sldMk cId="665805102" sldId="446"/>
            <ac:picMk id="12" creationId="{51459B7F-65F9-2ABD-382B-91C97165F94D}"/>
          </ac:picMkLst>
        </pc:picChg>
        <pc:picChg chg="add del mod ord">
          <ac:chgData name="Leonie Smith" userId="fed1330f33f5650e" providerId="LiveId" clId="{AC4112F5-E093-4E54-B2A3-CFE7CEC18412}" dt="2024-01-02T05:44:55.176" v="43"/>
          <ac:picMkLst>
            <pc:docMk/>
            <pc:sldMk cId="665805102" sldId="446"/>
            <ac:picMk id="15" creationId="{7FF72BD8-4E1D-BF14-2F14-3B7A7ECAF9BE}"/>
          </ac:picMkLst>
        </pc:picChg>
        <pc:picChg chg="add del mod">
          <ac:chgData name="Leonie Smith" userId="fed1330f33f5650e" providerId="LiveId" clId="{AC4112F5-E093-4E54-B2A3-CFE7CEC18412}" dt="2024-01-02T05:45:59.439" v="45"/>
          <ac:picMkLst>
            <pc:docMk/>
            <pc:sldMk cId="665805102" sldId="446"/>
            <ac:picMk id="16" creationId="{C8EE2EBE-D40E-70D7-044A-EF492DA0DCC4}"/>
          </ac:picMkLst>
        </pc:picChg>
        <pc:picChg chg="add del mod ord">
          <ac:chgData name="Leonie Smith" userId="fed1330f33f5650e" providerId="LiveId" clId="{AC4112F5-E093-4E54-B2A3-CFE7CEC18412}" dt="2024-01-02T05:46:19.130" v="46"/>
          <ac:picMkLst>
            <pc:docMk/>
            <pc:sldMk cId="665805102" sldId="446"/>
            <ac:picMk id="19" creationId="{ED6357E2-079E-3821-6F0D-14A7AFA28417}"/>
          </ac:picMkLst>
        </pc:picChg>
        <pc:picChg chg="add mod">
          <ac:chgData name="Leonie Smith" userId="fed1330f33f5650e" providerId="LiveId" clId="{AC4112F5-E093-4E54-B2A3-CFE7CEC18412}" dt="2024-01-02T05:46:19.130" v="46"/>
          <ac:picMkLst>
            <pc:docMk/>
            <pc:sldMk cId="665805102" sldId="446"/>
            <ac:picMk id="20" creationId="{CE8B9AA0-575C-CAC7-9FB5-5CEF8E27BADE}"/>
          </ac:picMkLst>
        </pc:picChg>
      </pc:sldChg>
      <pc:sldChg chg="addSp modSp">
        <pc:chgData name="Leonie Smith" userId="fed1330f33f5650e" providerId="LiveId" clId="{AC4112F5-E093-4E54-B2A3-CFE7CEC18412}" dt="2024-01-02T05:47:04.195" v="47"/>
        <pc:sldMkLst>
          <pc:docMk/>
          <pc:sldMk cId="843663555" sldId="448"/>
        </pc:sldMkLst>
        <pc:picChg chg="add mod">
          <ac:chgData name="Leonie Smith" userId="fed1330f33f5650e" providerId="LiveId" clId="{AC4112F5-E093-4E54-B2A3-CFE7CEC18412}" dt="2024-01-02T05:47:04.195" v="47"/>
          <ac:picMkLst>
            <pc:docMk/>
            <pc:sldMk cId="843663555" sldId="448"/>
            <ac:picMk id="7" creationId="{3E85D594-929A-AF5C-7A9B-CC95E53789F2}"/>
          </ac:picMkLst>
        </pc:picChg>
      </pc:sldChg>
      <pc:sldChg chg="addSp delSp modSp mod modTransition modAnim">
        <pc:chgData name="Leonie Smith" userId="fed1330f33f5650e" providerId="LiveId" clId="{AC4112F5-E093-4E54-B2A3-CFE7CEC18412}" dt="2024-01-02T05:51:13.211" v="57"/>
        <pc:sldMkLst>
          <pc:docMk/>
          <pc:sldMk cId="4002949039" sldId="452"/>
        </pc:sldMkLst>
        <pc:picChg chg="add del mod">
          <ac:chgData name="Leonie Smith" userId="fed1330f33f5650e" providerId="LiveId" clId="{AC4112F5-E093-4E54-B2A3-CFE7CEC18412}" dt="2024-01-02T05:50:21.347" v="50"/>
          <ac:picMkLst>
            <pc:docMk/>
            <pc:sldMk cId="4002949039" sldId="452"/>
            <ac:picMk id="6" creationId="{6A47F070-A906-B5D4-DEDA-05E6BDC6D3CB}"/>
          </ac:picMkLst>
        </pc:picChg>
        <pc:picChg chg="add del mod ord">
          <ac:chgData name="Leonie Smith" userId="fed1330f33f5650e" providerId="LiveId" clId="{AC4112F5-E093-4E54-B2A3-CFE7CEC18412}" dt="2024-01-02T05:50:32.908" v="51"/>
          <ac:picMkLst>
            <pc:docMk/>
            <pc:sldMk cId="4002949039" sldId="452"/>
            <ac:picMk id="9" creationId="{328B5A88-EEB1-6EA6-15BB-5B2175C39441}"/>
          </ac:picMkLst>
        </pc:picChg>
        <pc:picChg chg="add del mod">
          <ac:chgData name="Leonie Smith" userId="fed1330f33f5650e" providerId="LiveId" clId="{AC4112F5-E093-4E54-B2A3-CFE7CEC18412}" dt="2024-01-02T05:50:47.897" v="53"/>
          <ac:picMkLst>
            <pc:docMk/>
            <pc:sldMk cId="4002949039" sldId="452"/>
            <ac:picMk id="10" creationId="{D5A8CC64-AD36-E417-CA4A-3D9AE204DE8B}"/>
          </ac:picMkLst>
        </pc:picChg>
        <pc:picChg chg="add del mod ord">
          <ac:chgData name="Leonie Smith" userId="fed1330f33f5650e" providerId="LiveId" clId="{AC4112F5-E093-4E54-B2A3-CFE7CEC18412}" dt="2024-01-02T05:50:55.357" v="54"/>
          <ac:picMkLst>
            <pc:docMk/>
            <pc:sldMk cId="4002949039" sldId="452"/>
            <ac:picMk id="15" creationId="{9826BAD9-4622-1D64-F6CB-5C26456FCC53}"/>
          </ac:picMkLst>
        </pc:picChg>
        <pc:picChg chg="add del mod">
          <ac:chgData name="Leonie Smith" userId="fed1330f33f5650e" providerId="LiveId" clId="{AC4112F5-E093-4E54-B2A3-CFE7CEC18412}" dt="2024-01-02T05:51:01.064" v="56"/>
          <ac:picMkLst>
            <pc:docMk/>
            <pc:sldMk cId="4002949039" sldId="452"/>
            <ac:picMk id="16" creationId="{4C7952D2-9BEF-EABC-C0CC-102E377FA3FA}"/>
          </ac:picMkLst>
        </pc:picChg>
        <pc:picChg chg="add del mod ord">
          <ac:chgData name="Leonie Smith" userId="fed1330f33f5650e" providerId="LiveId" clId="{AC4112F5-E093-4E54-B2A3-CFE7CEC18412}" dt="2024-01-02T05:51:13.211" v="57"/>
          <ac:picMkLst>
            <pc:docMk/>
            <pc:sldMk cId="4002949039" sldId="452"/>
            <ac:picMk id="19" creationId="{BC40C515-F3D5-5E84-7A30-9526EEAC3247}"/>
          </ac:picMkLst>
        </pc:picChg>
        <pc:picChg chg="add mod">
          <ac:chgData name="Leonie Smith" userId="fed1330f33f5650e" providerId="LiveId" clId="{AC4112F5-E093-4E54-B2A3-CFE7CEC18412}" dt="2024-01-02T05:51:13.211" v="57"/>
          <ac:picMkLst>
            <pc:docMk/>
            <pc:sldMk cId="4002949039" sldId="452"/>
            <ac:picMk id="20" creationId="{4FEA0502-3C60-AEDF-6629-0DAA4AA78B25}"/>
          </ac:picMkLst>
        </pc:picChg>
      </pc:sldChg>
      <pc:sldChg chg="addSp delSp modSp mod modTransition modAnim">
        <pc:chgData name="Leonie Smith" userId="fed1330f33f5650e" providerId="LiveId" clId="{AC4112F5-E093-4E54-B2A3-CFE7CEC18412}" dt="2024-01-02T05:54:16.964" v="73"/>
        <pc:sldMkLst>
          <pc:docMk/>
          <pc:sldMk cId="2511564658" sldId="454"/>
        </pc:sldMkLst>
        <pc:picChg chg="add del mod">
          <ac:chgData name="Leonie Smith" userId="fed1330f33f5650e" providerId="LiveId" clId="{AC4112F5-E093-4E54-B2A3-CFE7CEC18412}" dt="2024-01-02T05:52:12.056" v="60"/>
          <ac:picMkLst>
            <pc:docMk/>
            <pc:sldMk cId="2511564658" sldId="454"/>
            <ac:picMk id="6" creationId="{4BDA89D2-A897-49E3-7538-86196AFBF708}"/>
          </ac:picMkLst>
        </pc:picChg>
        <pc:picChg chg="add del mod ord">
          <ac:chgData name="Leonie Smith" userId="fed1330f33f5650e" providerId="LiveId" clId="{AC4112F5-E093-4E54-B2A3-CFE7CEC18412}" dt="2024-01-02T05:52:32.714" v="61"/>
          <ac:picMkLst>
            <pc:docMk/>
            <pc:sldMk cId="2511564658" sldId="454"/>
            <ac:picMk id="10" creationId="{C2627405-A0C8-289B-AD25-6845CAC4F530}"/>
          </ac:picMkLst>
        </pc:picChg>
        <pc:picChg chg="add del mod">
          <ac:chgData name="Leonie Smith" userId="fed1330f33f5650e" providerId="LiveId" clId="{AC4112F5-E093-4E54-B2A3-CFE7CEC18412}" dt="2024-01-02T05:52:54.463" v="63"/>
          <ac:picMkLst>
            <pc:docMk/>
            <pc:sldMk cId="2511564658" sldId="454"/>
            <ac:picMk id="11" creationId="{ABCFC375-7026-C8C3-F706-D3E47D4A5132}"/>
          </ac:picMkLst>
        </pc:picChg>
        <pc:picChg chg="add del mod ord">
          <ac:chgData name="Leonie Smith" userId="fed1330f33f5650e" providerId="LiveId" clId="{AC4112F5-E093-4E54-B2A3-CFE7CEC18412}" dt="2024-01-02T05:53:15.879" v="64"/>
          <ac:picMkLst>
            <pc:docMk/>
            <pc:sldMk cId="2511564658" sldId="454"/>
            <ac:picMk id="16" creationId="{870FE6D7-286C-8610-978F-022710323878}"/>
          </ac:picMkLst>
        </pc:picChg>
        <pc:picChg chg="add del mod">
          <ac:chgData name="Leonie Smith" userId="fed1330f33f5650e" providerId="LiveId" clId="{AC4112F5-E093-4E54-B2A3-CFE7CEC18412}" dt="2024-01-02T05:53:17.466" v="66"/>
          <ac:picMkLst>
            <pc:docMk/>
            <pc:sldMk cId="2511564658" sldId="454"/>
            <ac:picMk id="17" creationId="{0F2137F9-2444-8519-F534-F74A1037330E}"/>
          </ac:picMkLst>
        </pc:picChg>
        <pc:picChg chg="add del mod ord">
          <ac:chgData name="Leonie Smith" userId="fed1330f33f5650e" providerId="LiveId" clId="{AC4112F5-E093-4E54-B2A3-CFE7CEC18412}" dt="2024-01-02T05:53:23.838" v="67"/>
          <ac:picMkLst>
            <pc:docMk/>
            <pc:sldMk cId="2511564658" sldId="454"/>
            <ac:picMk id="20" creationId="{1ED1EF8D-54A7-8D65-DFC0-BB135D169FA7}"/>
          </ac:picMkLst>
        </pc:picChg>
        <pc:picChg chg="add del mod">
          <ac:chgData name="Leonie Smith" userId="fed1330f33f5650e" providerId="LiveId" clId="{AC4112F5-E093-4E54-B2A3-CFE7CEC18412}" dt="2024-01-02T05:53:25.685" v="69"/>
          <ac:picMkLst>
            <pc:docMk/>
            <pc:sldMk cId="2511564658" sldId="454"/>
            <ac:picMk id="21" creationId="{62ED8FAF-E360-E1E6-845D-137B849A695E}"/>
          </ac:picMkLst>
        </pc:picChg>
        <pc:picChg chg="add del mod ord">
          <ac:chgData name="Leonie Smith" userId="fed1330f33f5650e" providerId="LiveId" clId="{AC4112F5-E093-4E54-B2A3-CFE7CEC18412}" dt="2024-01-02T05:53:46.636" v="70"/>
          <ac:picMkLst>
            <pc:docMk/>
            <pc:sldMk cId="2511564658" sldId="454"/>
            <ac:picMk id="24" creationId="{DF3E5067-FD56-5D84-5AAB-5BBC47B6F63A}"/>
          </ac:picMkLst>
        </pc:picChg>
        <pc:picChg chg="add del mod">
          <ac:chgData name="Leonie Smith" userId="fed1330f33f5650e" providerId="LiveId" clId="{AC4112F5-E093-4E54-B2A3-CFE7CEC18412}" dt="2024-01-02T05:53:54.937" v="72"/>
          <ac:picMkLst>
            <pc:docMk/>
            <pc:sldMk cId="2511564658" sldId="454"/>
            <ac:picMk id="25" creationId="{1A620E0B-B142-9126-F10F-80F5A308224F}"/>
          </ac:picMkLst>
        </pc:picChg>
        <pc:picChg chg="add del mod ord">
          <ac:chgData name="Leonie Smith" userId="fed1330f33f5650e" providerId="LiveId" clId="{AC4112F5-E093-4E54-B2A3-CFE7CEC18412}" dt="2024-01-02T05:54:16.964" v="73"/>
          <ac:picMkLst>
            <pc:docMk/>
            <pc:sldMk cId="2511564658" sldId="454"/>
            <ac:picMk id="29" creationId="{1FAB4CDD-A4E0-1ED8-5BD5-725640A0F669}"/>
          </ac:picMkLst>
        </pc:picChg>
        <pc:picChg chg="add mod">
          <ac:chgData name="Leonie Smith" userId="fed1330f33f5650e" providerId="LiveId" clId="{AC4112F5-E093-4E54-B2A3-CFE7CEC18412}" dt="2024-01-02T05:54:16.964" v="73"/>
          <ac:picMkLst>
            <pc:docMk/>
            <pc:sldMk cId="2511564658" sldId="454"/>
            <ac:picMk id="30" creationId="{DE083722-B546-9A4F-898C-E25C80AA6926}"/>
          </ac:picMkLst>
        </pc:picChg>
      </pc:sldChg>
      <pc:sldChg chg="addSp modSp">
        <pc:chgData name="Leonie Smith" userId="fed1330f33f5650e" providerId="LiveId" clId="{AC4112F5-E093-4E54-B2A3-CFE7CEC18412}" dt="2024-01-02T05:55:06.206" v="74"/>
        <pc:sldMkLst>
          <pc:docMk/>
          <pc:sldMk cId="4049696417" sldId="456"/>
        </pc:sldMkLst>
        <pc:picChg chg="add mod">
          <ac:chgData name="Leonie Smith" userId="fed1330f33f5650e" providerId="LiveId" clId="{AC4112F5-E093-4E54-B2A3-CFE7CEC18412}" dt="2024-01-02T05:55:06.206" v="74"/>
          <ac:picMkLst>
            <pc:docMk/>
            <pc:sldMk cId="4049696417" sldId="456"/>
            <ac:picMk id="6" creationId="{98F60CF4-EB68-B00B-D49A-F557D709ADCC}"/>
          </ac:picMkLst>
        </pc:picChg>
      </pc:sldChg>
      <pc:sldChg chg="addSp modSp">
        <pc:chgData name="Leonie Smith" userId="fed1330f33f5650e" providerId="LiveId" clId="{AC4112F5-E093-4E54-B2A3-CFE7CEC18412}" dt="2024-01-02T05:55:49.379" v="75"/>
        <pc:sldMkLst>
          <pc:docMk/>
          <pc:sldMk cId="2789980734" sldId="458"/>
        </pc:sldMkLst>
        <pc:picChg chg="add mod">
          <ac:chgData name="Leonie Smith" userId="fed1330f33f5650e" providerId="LiveId" clId="{AC4112F5-E093-4E54-B2A3-CFE7CEC18412}" dt="2024-01-02T05:55:49.379" v="75"/>
          <ac:picMkLst>
            <pc:docMk/>
            <pc:sldMk cId="2789980734" sldId="458"/>
            <ac:picMk id="6" creationId="{4B670225-C5F8-FAF6-7078-B34C06C4721F}"/>
          </ac:picMkLst>
        </pc:picChg>
      </pc:sldChg>
      <pc:sldChg chg="addSp delSp modSp mod modTransition modAnim">
        <pc:chgData name="Leonie Smith" userId="fed1330f33f5650e" providerId="LiveId" clId="{AC4112F5-E093-4E54-B2A3-CFE7CEC18412}" dt="2024-01-02T05:57:09.987" v="79"/>
        <pc:sldMkLst>
          <pc:docMk/>
          <pc:sldMk cId="2691432836" sldId="460"/>
        </pc:sldMkLst>
        <pc:picChg chg="add del mod">
          <ac:chgData name="Leonie Smith" userId="fed1330f33f5650e" providerId="LiveId" clId="{AC4112F5-E093-4E54-B2A3-CFE7CEC18412}" dt="2024-01-02T05:56:52.455" v="78"/>
          <ac:picMkLst>
            <pc:docMk/>
            <pc:sldMk cId="2691432836" sldId="460"/>
            <ac:picMk id="6" creationId="{E850CF46-6A89-8114-80AE-781DAA776F65}"/>
          </ac:picMkLst>
        </pc:picChg>
        <pc:picChg chg="add del mod ord">
          <ac:chgData name="Leonie Smith" userId="fed1330f33f5650e" providerId="LiveId" clId="{AC4112F5-E093-4E54-B2A3-CFE7CEC18412}" dt="2024-01-02T05:57:09.987" v="79"/>
          <ac:picMkLst>
            <pc:docMk/>
            <pc:sldMk cId="2691432836" sldId="460"/>
            <ac:picMk id="10" creationId="{5B3C093F-75B2-5007-4EB8-6BE83C375D15}"/>
          </ac:picMkLst>
        </pc:picChg>
        <pc:picChg chg="add mod">
          <ac:chgData name="Leonie Smith" userId="fed1330f33f5650e" providerId="LiveId" clId="{AC4112F5-E093-4E54-B2A3-CFE7CEC18412}" dt="2024-01-02T05:57:09.987" v="79"/>
          <ac:picMkLst>
            <pc:docMk/>
            <pc:sldMk cId="2691432836" sldId="460"/>
            <ac:picMk id="11" creationId="{A26A427F-F9E6-C647-788A-55B347D64783}"/>
          </ac:picMkLst>
        </pc:picChg>
      </pc:sldChg>
      <pc:sldChg chg="addSp modSp">
        <pc:chgData name="Leonie Smith" userId="fed1330f33f5650e" providerId="LiveId" clId="{AC4112F5-E093-4E54-B2A3-CFE7CEC18412}" dt="2024-01-02T05:58:00.518" v="80"/>
        <pc:sldMkLst>
          <pc:docMk/>
          <pc:sldMk cId="3941201962" sldId="462"/>
        </pc:sldMkLst>
        <pc:picChg chg="add mod">
          <ac:chgData name="Leonie Smith" userId="fed1330f33f5650e" providerId="LiveId" clId="{AC4112F5-E093-4E54-B2A3-CFE7CEC18412}" dt="2024-01-02T05:58:00.518" v="80"/>
          <ac:picMkLst>
            <pc:docMk/>
            <pc:sldMk cId="3941201962" sldId="462"/>
            <ac:picMk id="6" creationId="{FABE194A-6A0E-A162-8988-37CB371E45AF}"/>
          </ac:picMkLst>
        </pc:picChg>
      </pc:sldChg>
      <pc:sldChg chg="addSp delSp modSp mod modTransition modAnim">
        <pc:chgData name="Leonie Smith" userId="fed1330f33f5650e" providerId="LiveId" clId="{AC4112F5-E093-4E54-B2A3-CFE7CEC18412}" dt="2024-01-02T05:59:28.103" v="84"/>
        <pc:sldMkLst>
          <pc:docMk/>
          <pc:sldMk cId="3471468068" sldId="464"/>
        </pc:sldMkLst>
        <pc:picChg chg="add del mod">
          <ac:chgData name="Leonie Smith" userId="fed1330f33f5650e" providerId="LiveId" clId="{AC4112F5-E093-4E54-B2A3-CFE7CEC18412}" dt="2024-01-02T05:59:13.243" v="83"/>
          <ac:picMkLst>
            <pc:docMk/>
            <pc:sldMk cId="3471468068" sldId="464"/>
            <ac:picMk id="6" creationId="{2CC4CDA6-458E-C335-2514-6CAC8901CAFF}"/>
          </ac:picMkLst>
        </pc:picChg>
        <pc:picChg chg="add del mod ord">
          <ac:chgData name="Leonie Smith" userId="fed1330f33f5650e" providerId="LiveId" clId="{AC4112F5-E093-4E54-B2A3-CFE7CEC18412}" dt="2024-01-02T05:59:28.103" v="84"/>
          <ac:picMkLst>
            <pc:docMk/>
            <pc:sldMk cId="3471468068" sldId="464"/>
            <ac:picMk id="11" creationId="{0719F780-9DF2-35F1-250F-EA237A9AF45D}"/>
          </ac:picMkLst>
        </pc:picChg>
        <pc:picChg chg="add mod">
          <ac:chgData name="Leonie Smith" userId="fed1330f33f5650e" providerId="LiveId" clId="{AC4112F5-E093-4E54-B2A3-CFE7CEC18412}" dt="2024-01-02T05:59:28.103" v="84"/>
          <ac:picMkLst>
            <pc:docMk/>
            <pc:sldMk cId="3471468068" sldId="464"/>
            <ac:picMk id="12" creationId="{3AD03B2B-10EC-3CB5-4B0E-35A5FF1E4308}"/>
          </ac:picMkLst>
        </pc:picChg>
      </pc:sldChg>
      <pc:sldChg chg="addSp delSp modSp mod modTransition modAnim">
        <pc:chgData name="Leonie Smith" userId="fed1330f33f5650e" providerId="LiveId" clId="{AC4112F5-E093-4E54-B2A3-CFE7CEC18412}" dt="2024-01-02T06:02:05.403" v="91"/>
        <pc:sldMkLst>
          <pc:docMk/>
          <pc:sldMk cId="581074576" sldId="466"/>
        </pc:sldMkLst>
        <pc:picChg chg="add del mod">
          <ac:chgData name="Leonie Smith" userId="fed1330f33f5650e" providerId="LiveId" clId="{AC4112F5-E093-4E54-B2A3-CFE7CEC18412}" dt="2024-01-02T06:01:31.220" v="87"/>
          <ac:picMkLst>
            <pc:docMk/>
            <pc:sldMk cId="581074576" sldId="466"/>
            <ac:picMk id="6" creationId="{8EF0F434-4463-F574-3EE4-63668832D383}"/>
          </ac:picMkLst>
        </pc:picChg>
        <pc:picChg chg="add del mod ord">
          <ac:chgData name="Leonie Smith" userId="fed1330f33f5650e" providerId="LiveId" clId="{AC4112F5-E093-4E54-B2A3-CFE7CEC18412}" dt="2024-01-02T06:01:41.901" v="88"/>
          <ac:picMkLst>
            <pc:docMk/>
            <pc:sldMk cId="581074576" sldId="466"/>
            <ac:picMk id="9" creationId="{784FA4AA-DAC8-FBD3-4E1F-92CE7732B20F}"/>
          </ac:picMkLst>
        </pc:picChg>
        <pc:picChg chg="add del mod">
          <ac:chgData name="Leonie Smith" userId="fed1330f33f5650e" providerId="LiveId" clId="{AC4112F5-E093-4E54-B2A3-CFE7CEC18412}" dt="2024-01-02T06:01:44.513" v="90"/>
          <ac:picMkLst>
            <pc:docMk/>
            <pc:sldMk cId="581074576" sldId="466"/>
            <ac:picMk id="10" creationId="{2D7A73E2-71F6-F39F-5D27-CB76609AECD0}"/>
          </ac:picMkLst>
        </pc:picChg>
        <pc:picChg chg="add del mod ord">
          <ac:chgData name="Leonie Smith" userId="fed1330f33f5650e" providerId="LiveId" clId="{AC4112F5-E093-4E54-B2A3-CFE7CEC18412}" dt="2024-01-02T06:02:05.403" v="91"/>
          <ac:picMkLst>
            <pc:docMk/>
            <pc:sldMk cId="581074576" sldId="466"/>
            <ac:picMk id="13" creationId="{A4F25559-24EE-C275-1795-E1494B905BBD}"/>
          </ac:picMkLst>
        </pc:picChg>
        <pc:picChg chg="add mod">
          <ac:chgData name="Leonie Smith" userId="fed1330f33f5650e" providerId="LiveId" clId="{AC4112F5-E093-4E54-B2A3-CFE7CEC18412}" dt="2024-01-02T06:02:05.403" v="91"/>
          <ac:picMkLst>
            <pc:docMk/>
            <pc:sldMk cId="581074576" sldId="466"/>
            <ac:picMk id="14" creationId="{1F98787A-54B3-C2A3-B0F1-601E44027A3A}"/>
          </ac:picMkLst>
        </pc:picChg>
      </pc:sldChg>
      <pc:sldChg chg="addSp delSp modSp mod modTransition modAnim">
        <pc:chgData name="Leonie Smith" userId="fed1330f33f5650e" providerId="LiveId" clId="{AC4112F5-E093-4E54-B2A3-CFE7CEC18412}" dt="2024-01-02T05:23:08.706" v="6"/>
        <pc:sldMkLst>
          <pc:docMk/>
          <pc:sldMk cId="826482979" sldId="468"/>
        </pc:sldMkLst>
        <pc:picChg chg="add del mod">
          <ac:chgData name="Leonie Smith" userId="fed1330f33f5650e" providerId="LiveId" clId="{AC4112F5-E093-4E54-B2A3-CFE7CEC18412}" dt="2024-01-02T05:22:41.997" v="2"/>
          <ac:picMkLst>
            <pc:docMk/>
            <pc:sldMk cId="826482979" sldId="468"/>
            <ac:picMk id="6" creationId="{E8B12300-8891-FCE6-03EC-675122309E81}"/>
          </ac:picMkLst>
        </pc:picChg>
        <pc:picChg chg="add del mod ord">
          <ac:chgData name="Leonie Smith" userId="fed1330f33f5650e" providerId="LiveId" clId="{AC4112F5-E093-4E54-B2A3-CFE7CEC18412}" dt="2024-01-02T05:22:48.328" v="3"/>
          <ac:picMkLst>
            <pc:docMk/>
            <pc:sldMk cId="826482979" sldId="468"/>
            <ac:picMk id="11" creationId="{B799B6B5-DCFA-C303-FBBF-D91422CAE29A}"/>
          </ac:picMkLst>
        </pc:picChg>
        <pc:picChg chg="add del mod">
          <ac:chgData name="Leonie Smith" userId="fed1330f33f5650e" providerId="LiveId" clId="{AC4112F5-E093-4E54-B2A3-CFE7CEC18412}" dt="2024-01-02T05:23:02.281" v="5"/>
          <ac:picMkLst>
            <pc:docMk/>
            <pc:sldMk cId="826482979" sldId="468"/>
            <ac:picMk id="12" creationId="{5A1FE5E2-66CC-8532-4D61-8220C0691F51}"/>
          </ac:picMkLst>
        </pc:picChg>
        <pc:picChg chg="add del mod ord">
          <ac:chgData name="Leonie Smith" userId="fed1330f33f5650e" providerId="LiveId" clId="{AC4112F5-E093-4E54-B2A3-CFE7CEC18412}" dt="2024-01-02T05:23:08.706" v="6"/>
          <ac:picMkLst>
            <pc:docMk/>
            <pc:sldMk cId="826482979" sldId="468"/>
            <ac:picMk id="17" creationId="{070C7BAE-5926-0EF6-1BCB-5D47AB5A9364}"/>
          </ac:picMkLst>
        </pc:picChg>
        <pc:picChg chg="add mod">
          <ac:chgData name="Leonie Smith" userId="fed1330f33f5650e" providerId="LiveId" clId="{AC4112F5-E093-4E54-B2A3-CFE7CEC18412}" dt="2024-01-02T05:23:08.706" v="6"/>
          <ac:picMkLst>
            <pc:docMk/>
            <pc:sldMk cId="826482979" sldId="468"/>
            <ac:picMk id="18" creationId="{857C2BBF-72B0-7D19-7383-CFD02A172CDB}"/>
          </ac:picMkLst>
        </pc:picChg>
      </pc:sldChg>
      <pc:sldChg chg="addSp delSp modSp mod modTransition modAnim">
        <pc:chgData name="Leonie Smith" userId="fed1330f33f5650e" providerId="LiveId" clId="{AC4112F5-E093-4E54-B2A3-CFE7CEC18412}" dt="2024-01-02T06:04:45.501" v="104"/>
        <pc:sldMkLst>
          <pc:docMk/>
          <pc:sldMk cId="1977151801" sldId="469"/>
        </pc:sldMkLst>
        <pc:picChg chg="add del mod">
          <ac:chgData name="Leonie Smith" userId="fed1330f33f5650e" providerId="LiveId" clId="{AC4112F5-E093-4E54-B2A3-CFE7CEC18412}" dt="2024-01-02T06:03:32.730" v="94"/>
          <ac:picMkLst>
            <pc:docMk/>
            <pc:sldMk cId="1977151801" sldId="469"/>
            <ac:picMk id="7" creationId="{1EE87BCB-EE1C-984E-89DD-A0E93E53A6A4}"/>
          </ac:picMkLst>
        </pc:picChg>
        <pc:picChg chg="add del mod ord">
          <ac:chgData name="Leonie Smith" userId="fed1330f33f5650e" providerId="LiveId" clId="{AC4112F5-E093-4E54-B2A3-CFE7CEC18412}" dt="2024-01-02T06:03:43.255" v="95"/>
          <ac:picMkLst>
            <pc:docMk/>
            <pc:sldMk cId="1977151801" sldId="469"/>
            <ac:picMk id="10" creationId="{42451A94-80D0-DB87-5F87-34BFFC4BC8A7}"/>
          </ac:picMkLst>
        </pc:picChg>
        <pc:picChg chg="add del mod">
          <ac:chgData name="Leonie Smith" userId="fed1330f33f5650e" providerId="LiveId" clId="{AC4112F5-E093-4E54-B2A3-CFE7CEC18412}" dt="2024-01-02T06:03:44.561" v="97"/>
          <ac:picMkLst>
            <pc:docMk/>
            <pc:sldMk cId="1977151801" sldId="469"/>
            <ac:picMk id="11" creationId="{D861B53E-C747-9662-506B-F0DDE33821BC}"/>
          </ac:picMkLst>
        </pc:picChg>
        <pc:picChg chg="add del mod ord">
          <ac:chgData name="Leonie Smith" userId="fed1330f33f5650e" providerId="LiveId" clId="{AC4112F5-E093-4E54-B2A3-CFE7CEC18412}" dt="2024-01-02T06:03:50.903" v="98"/>
          <ac:picMkLst>
            <pc:docMk/>
            <pc:sldMk cId="1977151801" sldId="469"/>
            <ac:picMk id="14" creationId="{025C27BE-932A-2FAC-ABC6-DC31B149ED63}"/>
          </ac:picMkLst>
        </pc:picChg>
        <pc:picChg chg="add del mod">
          <ac:chgData name="Leonie Smith" userId="fed1330f33f5650e" providerId="LiveId" clId="{AC4112F5-E093-4E54-B2A3-CFE7CEC18412}" dt="2024-01-02T06:03:52.159" v="100"/>
          <ac:picMkLst>
            <pc:docMk/>
            <pc:sldMk cId="1977151801" sldId="469"/>
            <ac:picMk id="15" creationId="{23E53C9C-21FC-0603-00D3-A8994096CD7B}"/>
          </ac:picMkLst>
        </pc:picChg>
        <pc:picChg chg="add del mod ord">
          <ac:chgData name="Leonie Smith" userId="fed1330f33f5650e" providerId="LiveId" clId="{AC4112F5-E093-4E54-B2A3-CFE7CEC18412}" dt="2024-01-02T06:04:11.330" v="101"/>
          <ac:picMkLst>
            <pc:docMk/>
            <pc:sldMk cId="1977151801" sldId="469"/>
            <ac:picMk id="18" creationId="{B3B08A18-51FA-BB3B-3DE7-29EA0406A935}"/>
          </ac:picMkLst>
        </pc:picChg>
        <pc:picChg chg="add del mod">
          <ac:chgData name="Leonie Smith" userId="fed1330f33f5650e" providerId="LiveId" clId="{AC4112F5-E093-4E54-B2A3-CFE7CEC18412}" dt="2024-01-02T06:04:34.824" v="103"/>
          <ac:picMkLst>
            <pc:docMk/>
            <pc:sldMk cId="1977151801" sldId="469"/>
            <ac:picMk id="19" creationId="{2CAE3C10-D7F7-21DA-561A-1B52186073C7}"/>
          </ac:picMkLst>
        </pc:picChg>
        <pc:picChg chg="add del mod ord">
          <ac:chgData name="Leonie Smith" userId="fed1330f33f5650e" providerId="LiveId" clId="{AC4112F5-E093-4E54-B2A3-CFE7CEC18412}" dt="2024-01-02T06:04:45.501" v="104"/>
          <ac:picMkLst>
            <pc:docMk/>
            <pc:sldMk cId="1977151801" sldId="469"/>
            <ac:picMk id="24" creationId="{013800A6-ADD3-7C65-2B14-7230FD1357C0}"/>
          </ac:picMkLst>
        </pc:picChg>
        <pc:picChg chg="add mod">
          <ac:chgData name="Leonie Smith" userId="fed1330f33f5650e" providerId="LiveId" clId="{AC4112F5-E093-4E54-B2A3-CFE7CEC18412}" dt="2024-01-02T06:04:45.501" v="104"/>
          <ac:picMkLst>
            <pc:docMk/>
            <pc:sldMk cId="1977151801" sldId="469"/>
            <ac:picMk id="25" creationId="{E493CBB8-2168-B8B7-8251-A5BB7FEEAC4B}"/>
          </ac:picMkLst>
        </pc:picChg>
      </pc:sldChg>
      <pc:sldChg chg="addSp delSp modSp mod modTransition modAnim">
        <pc:chgData name="Leonie Smith" userId="fed1330f33f5650e" providerId="LiveId" clId="{AC4112F5-E093-4E54-B2A3-CFE7CEC18412}" dt="2024-01-02T06:05:42.547" v="114"/>
        <pc:sldMkLst>
          <pc:docMk/>
          <pc:sldMk cId="1363420450" sldId="471"/>
        </pc:sldMkLst>
        <pc:picChg chg="add del mod">
          <ac:chgData name="Leonie Smith" userId="fed1330f33f5650e" providerId="LiveId" clId="{AC4112F5-E093-4E54-B2A3-CFE7CEC18412}" dt="2024-01-02T06:05:16.211" v="107"/>
          <ac:picMkLst>
            <pc:docMk/>
            <pc:sldMk cId="1363420450" sldId="471"/>
            <ac:picMk id="8" creationId="{F0919971-DADD-6856-9BC5-8FDCBE27D9AB}"/>
          </ac:picMkLst>
        </pc:picChg>
        <pc:picChg chg="add del mod ord">
          <ac:chgData name="Leonie Smith" userId="fed1330f33f5650e" providerId="LiveId" clId="{AC4112F5-E093-4E54-B2A3-CFE7CEC18412}" dt="2024-01-02T06:05:20.815" v="108"/>
          <ac:picMkLst>
            <pc:docMk/>
            <pc:sldMk cId="1363420450" sldId="471"/>
            <ac:picMk id="12" creationId="{F84B014E-E3E0-99CE-473B-91558E9CD61B}"/>
          </ac:picMkLst>
        </pc:picChg>
        <pc:picChg chg="add del mod">
          <ac:chgData name="Leonie Smith" userId="fed1330f33f5650e" providerId="LiveId" clId="{AC4112F5-E093-4E54-B2A3-CFE7CEC18412}" dt="2024-01-02T06:05:22.787" v="110"/>
          <ac:picMkLst>
            <pc:docMk/>
            <pc:sldMk cId="1363420450" sldId="471"/>
            <ac:picMk id="13" creationId="{88804131-82B2-2F84-ABE0-F8CB0D478A96}"/>
          </ac:picMkLst>
        </pc:picChg>
        <pc:picChg chg="add del mod ord">
          <ac:chgData name="Leonie Smith" userId="fed1330f33f5650e" providerId="LiveId" clId="{AC4112F5-E093-4E54-B2A3-CFE7CEC18412}" dt="2024-01-02T06:05:28.153" v="111"/>
          <ac:picMkLst>
            <pc:docMk/>
            <pc:sldMk cId="1363420450" sldId="471"/>
            <ac:picMk id="16" creationId="{1D8BF3C8-9E5E-1575-FDA7-36D488317F14}"/>
          </ac:picMkLst>
        </pc:picChg>
        <pc:picChg chg="add del mod">
          <ac:chgData name="Leonie Smith" userId="fed1330f33f5650e" providerId="LiveId" clId="{AC4112F5-E093-4E54-B2A3-CFE7CEC18412}" dt="2024-01-02T06:05:29.434" v="113"/>
          <ac:picMkLst>
            <pc:docMk/>
            <pc:sldMk cId="1363420450" sldId="471"/>
            <ac:picMk id="17" creationId="{E2B09166-F106-9017-5CB9-386F9FD5F7C4}"/>
          </ac:picMkLst>
        </pc:picChg>
        <pc:picChg chg="add del mod ord">
          <ac:chgData name="Leonie Smith" userId="fed1330f33f5650e" providerId="LiveId" clId="{AC4112F5-E093-4E54-B2A3-CFE7CEC18412}" dt="2024-01-02T06:05:42.547" v="114"/>
          <ac:picMkLst>
            <pc:docMk/>
            <pc:sldMk cId="1363420450" sldId="471"/>
            <ac:picMk id="20" creationId="{FB1867C7-2E2C-F736-593E-C48596E259DC}"/>
          </ac:picMkLst>
        </pc:picChg>
        <pc:picChg chg="add mod">
          <ac:chgData name="Leonie Smith" userId="fed1330f33f5650e" providerId="LiveId" clId="{AC4112F5-E093-4E54-B2A3-CFE7CEC18412}" dt="2024-01-02T06:05:42.547" v="114"/>
          <ac:picMkLst>
            <pc:docMk/>
            <pc:sldMk cId="1363420450" sldId="471"/>
            <ac:picMk id="21" creationId="{90FDD816-75EE-CE75-CA43-0A6D4E31A238}"/>
          </ac:picMkLst>
        </pc:picChg>
      </pc:sldChg>
      <pc:sldChg chg="addSp delSp modSp mod modTransition modAnim">
        <pc:chgData name="Leonie Smith" userId="fed1330f33f5650e" providerId="LiveId" clId="{AC4112F5-E093-4E54-B2A3-CFE7CEC18412}" dt="2024-01-02T06:06:49.621" v="118"/>
        <pc:sldMkLst>
          <pc:docMk/>
          <pc:sldMk cId="178724908" sldId="473"/>
        </pc:sldMkLst>
        <pc:picChg chg="add del mod">
          <ac:chgData name="Leonie Smith" userId="fed1330f33f5650e" providerId="LiveId" clId="{AC4112F5-E093-4E54-B2A3-CFE7CEC18412}" dt="2024-01-02T06:06:34.388" v="117"/>
          <ac:picMkLst>
            <pc:docMk/>
            <pc:sldMk cId="178724908" sldId="473"/>
            <ac:picMk id="6" creationId="{F91D3B6D-5493-3945-A49D-E06FC226DA3B}"/>
          </ac:picMkLst>
        </pc:picChg>
        <pc:picChg chg="add del mod ord">
          <ac:chgData name="Leonie Smith" userId="fed1330f33f5650e" providerId="LiveId" clId="{AC4112F5-E093-4E54-B2A3-CFE7CEC18412}" dt="2024-01-02T06:06:49.621" v="118"/>
          <ac:picMkLst>
            <pc:docMk/>
            <pc:sldMk cId="178724908" sldId="473"/>
            <ac:picMk id="9" creationId="{80AA87CD-5F2C-DE59-1FE2-21BA3A921C31}"/>
          </ac:picMkLst>
        </pc:picChg>
        <pc:picChg chg="add mod">
          <ac:chgData name="Leonie Smith" userId="fed1330f33f5650e" providerId="LiveId" clId="{AC4112F5-E093-4E54-B2A3-CFE7CEC18412}" dt="2024-01-02T06:06:49.621" v="118"/>
          <ac:picMkLst>
            <pc:docMk/>
            <pc:sldMk cId="178724908" sldId="473"/>
            <ac:picMk id="10" creationId="{9B82AF54-F2F5-66C1-88A2-7881079B0526}"/>
          </ac:picMkLst>
        </pc:picChg>
      </pc:sldChg>
      <pc:sldChg chg="addSp delSp modSp mod modTransition modAnim">
        <pc:chgData name="Leonie Smith" userId="fed1330f33f5650e" providerId="LiveId" clId="{AC4112F5-E093-4E54-B2A3-CFE7CEC18412}" dt="2024-01-02T06:08:20.481" v="122"/>
        <pc:sldMkLst>
          <pc:docMk/>
          <pc:sldMk cId="117459973" sldId="475"/>
        </pc:sldMkLst>
        <pc:picChg chg="add del mod">
          <ac:chgData name="Leonie Smith" userId="fed1330f33f5650e" providerId="LiveId" clId="{AC4112F5-E093-4E54-B2A3-CFE7CEC18412}" dt="2024-01-02T06:08:09.925" v="121"/>
          <ac:picMkLst>
            <pc:docMk/>
            <pc:sldMk cId="117459973" sldId="475"/>
            <ac:picMk id="6" creationId="{23FD1110-7C73-6911-8C00-2C30D9B7B958}"/>
          </ac:picMkLst>
        </pc:picChg>
        <pc:picChg chg="add del mod ord">
          <ac:chgData name="Leonie Smith" userId="fed1330f33f5650e" providerId="LiveId" clId="{AC4112F5-E093-4E54-B2A3-CFE7CEC18412}" dt="2024-01-02T06:08:20.481" v="122"/>
          <ac:picMkLst>
            <pc:docMk/>
            <pc:sldMk cId="117459973" sldId="475"/>
            <ac:picMk id="10" creationId="{C74AD113-C8CA-BD23-DB35-81232E98DCB1}"/>
          </ac:picMkLst>
        </pc:picChg>
        <pc:picChg chg="add mod">
          <ac:chgData name="Leonie Smith" userId="fed1330f33f5650e" providerId="LiveId" clId="{AC4112F5-E093-4E54-B2A3-CFE7CEC18412}" dt="2024-01-02T06:08:20.481" v="122"/>
          <ac:picMkLst>
            <pc:docMk/>
            <pc:sldMk cId="117459973" sldId="475"/>
            <ac:picMk id="11" creationId="{AAD38C10-1D8A-D24F-D8F8-CD729133AA9B}"/>
          </ac:picMkLst>
        </pc:picChg>
      </pc:sldChg>
      <pc:sldChg chg="addSp delSp modSp mod modTransition modAnim">
        <pc:chgData name="Leonie Smith" userId="fed1330f33f5650e" providerId="LiveId" clId="{AC4112F5-E093-4E54-B2A3-CFE7CEC18412}" dt="2024-01-02T06:09:42.750" v="126"/>
        <pc:sldMkLst>
          <pc:docMk/>
          <pc:sldMk cId="2005973168" sldId="477"/>
        </pc:sldMkLst>
        <pc:picChg chg="add del mod">
          <ac:chgData name="Leonie Smith" userId="fed1330f33f5650e" providerId="LiveId" clId="{AC4112F5-E093-4E54-B2A3-CFE7CEC18412}" dt="2024-01-02T06:09:27.102" v="125"/>
          <ac:picMkLst>
            <pc:docMk/>
            <pc:sldMk cId="2005973168" sldId="477"/>
            <ac:picMk id="6" creationId="{3F348480-D44F-FE77-02BB-50133F6B03D3}"/>
          </ac:picMkLst>
        </pc:picChg>
        <pc:picChg chg="add del mod ord">
          <ac:chgData name="Leonie Smith" userId="fed1330f33f5650e" providerId="LiveId" clId="{AC4112F5-E093-4E54-B2A3-CFE7CEC18412}" dt="2024-01-02T06:09:42.750" v="126"/>
          <ac:picMkLst>
            <pc:docMk/>
            <pc:sldMk cId="2005973168" sldId="477"/>
            <ac:picMk id="11" creationId="{0CE02C17-705A-1763-0A7C-C5DC0E06C972}"/>
          </ac:picMkLst>
        </pc:picChg>
        <pc:picChg chg="add mod">
          <ac:chgData name="Leonie Smith" userId="fed1330f33f5650e" providerId="LiveId" clId="{AC4112F5-E093-4E54-B2A3-CFE7CEC18412}" dt="2024-01-02T06:09:42.750" v="126"/>
          <ac:picMkLst>
            <pc:docMk/>
            <pc:sldMk cId="2005973168" sldId="477"/>
            <ac:picMk id="12" creationId="{4EA8C689-991C-B1F7-51D8-0D14A6D8280E}"/>
          </ac:picMkLst>
        </pc:picChg>
      </pc:sldChg>
      <pc:sldChg chg="addSp delSp modSp mod modTransition modAnim">
        <pc:chgData name="Leonie Smith" userId="fed1330f33f5650e" providerId="LiveId" clId="{AC4112F5-E093-4E54-B2A3-CFE7CEC18412}" dt="2024-01-02T06:13:45.737" v="145"/>
        <pc:sldMkLst>
          <pc:docMk/>
          <pc:sldMk cId="4082721330" sldId="479"/>
        </pc:sldMkLst>
        <pc:picChg chg="add del mod">
          <ac:chgData name="Leonie Smith" userId="fed1330f33f5650e" providerId="LiveId" clId="{AC4112F5-E093-4E54-B2A3-CFE7CEC18412}" dt="2024-01-02T06:11:57.642" v="129"/>
          <ac:picMkLst>
            <pc:docMk/>
            <pc:sldMk cId="4082721330" sldId="479"/>
            <ac:picMk id="6" creationId="{B36953CA-E505-7B12-9CD1-E3C067F48500}"/>
          </ac:picMkLst>
        </pc:picChg>
        <pc:picChg chg="add del mod ord">
          <ac:chgData name="Leonie Smith" userId="fed1330f33f5650e" providerId="LiveId" clId="{AC4112F5-E093-4E54-B2A3-CFE7CEC18412}" dt="2024-01-02T06:12:11.358" v="130"/>
          <ac:picMkLst>
            <pc:docMk/>
            <pc:sldMk cId="4082721330" sldId="479"/>
            <ac:picMk id="9" creationId="{CDA84723-6538-D288-949F-F5B6CEE248FA}"/>
          </ac:picMkLst>
        </pc:picChg>
        <pc:picChg chg="add del mod">
          <ac:chgData name="Leonie Smith" userId="fed1330f33f5650e" providerId="LiveId" clId="{AC4112F5-E093-4E54-B2A3-CFE7CEC18412}" dt="2024-01-02T06:12:13.101" v="132"/>
          <ac:picMkLst>
            <pc:docMk/>
            <pc:sldMk cId="4082721330" sldId="479"/>
            <ac:picMk id="10" creationId="{65EF3FBA-23A3-557F-AF67-9BDEAC1932F1}"/>
          </ac:picMkLst>
        </pc:picChg>
        <pc:picChg chg="add del mod ord">
          <ac:chgData name="Leonie Smith" userId="fed1330f33f5650e" providerId="LiveId" clId="{AC4112F5-E093-4E54-B2A3-CFE7CEC18412}" dt="2024-01-02T06:12:22.790" v="133"/>
          <ac:picMkLst>
            <pc:docMk/>
            <pc:sldMk cId="4082721330" sldId="479"/>
            <ac:picMk id="13" creationId="{7BCC1F3C-3803-C20A-DA69-D4D20C78B58F}"/>
          </ac:picMkLst>
        </pc:picChg>
        <pc:picChg chg="add del mod">
          <ac:chgData name="Leonie Smith" userId="fed1330f33f5650e" providerId="LiveId" clId="{AC4112F5-E093-4E54-B2A3-CFE7CEC18412}" dt="2024-01-02T06:12:24.702" v="135"/>
          <ac:picMkLst>
            <pc:docMk/>
            <pc:sldMk cId="4082721330" sldId="479"/>
            <ac:picMk id="14" creationId="{71076188-F664-5CD4-18FA-8FC21EAEA5CF}"/>
          </ac:picMkLst>
        </pc:picChg>
        <pc:picChg chg="add del mod ord">
          <ac:chgData name="Leonie Smith" userId="fed1330f33f5650e" providerId="LiveId" clId="{AC4112F5-E093-4E54-B2A3-CFE7CEC18412}" dt="2024-01-02T06:12:43.664" v="136"/>
          <ac:picMkLst>
            <pc:docMk/>
            <pc:sldMk cId="4082721330" sldId="479"/>
            <ac:picMk id="17" creationId="{338D41F0-1BE8-26F3-D1B0-DC1AD15A518D}"/>
          </ac:picMkLst>
        </pc:picChg>
        <pc:picChg chg="add del mod">
          <ac:chgData name="Leonie Smith" userId="fed1330f33f5650e" providerId="LiveId" clId="{AC4112F5-E093-4E54-B2A3-CFE7CEC18412}" dt="2024-01-02T06:12:53.149" v="138"/>
          <ac:picMkLst>
            <pc:docMk/>
            <pc:sldMk cId="4082721330" sldId="479"/>
            <ac:picMk id="18" creationId="{B8153CA2-C141-B3BE-4CF1-F35444892BCA}"/>
          </ac:picMkLst>
        </pc:picChg>
        <pc:picChg chg="add del mod ord">
          <ac:chgData name="Leonie Smith" userId="fed1330f33f5650e" providerId="LiveId" clId="{AC4112F5-E093-4E54-B2A3-CFE7CEC18412}" dt="2024-01-02T06:13:06.040" v="139"/>
          <ac:picMkLst>
            <pc:docMk/>
            <pc:sldMk cId="4082721330" sldId="479"/>
            <ac:picMk id="22" creationId="{55341224-7D0D-AFDA-8342-D99F138E42AD}"/>
          </ac:picMkLst>
        </pc:picChg>
        <pc:picChg chg="add del mod">
          <ac:chgData name="Leonie Smith" userId="fed1330f33f5650e" providerId="LiveId" clId="{AC4112F5-E093-4E54-B2A3-CFE7CEC18412}" dt="2024-01-02T06:13:07.280" v="141"/>
          <ac:picMkLst>
            <pc:docMk/>
            <pc:sldMk cId="4082721330" sldId="479"/>
            <ac:picMk id="23" creationId="{8D4573AD-367B-50BE-5E1E-4532EA504C6F}"/>
          </ac:picMkLst>
        </pc:picChg>
        <pc:picChg chg="add del mod ord">
          <ac:chgData name="Leonie Smith" userId="fed1330f33f5650e" providerId="LiveId" clId="{AC4112F5-E093-4E54-B2A3-CFE7CEC18412}" dt="2024-01-02T06:13:25.062" v="142"/>
          <ac:picMkLst>
            <pc:docMk/>
            <pc:sldMk cId="4082721330" sldId="479"/>
            <ac:picMk id="26" creationId="{6845BF6D-C0B2-0E36-99FD-34048D3021D6}"/>
          </ac:picMkLst>
        </pc:picChg>
        <pc:picChg chg="add del mod">
          <ac:chgData name="Leonie Smith" userId="fed1330f33f5650e" providerId="LiveId" clId="{AC4112F5-E093-4E54-B2A3-CFE7CEC18412}" dt="2024-01-02T06:13:26.202" v="144"/>
          <ac:picMkLst>
            <pc:docMk/>
            <pc:sldMk cId="4082721330" sldId="479"/>
            <ac:picMk id="27" creationId="{7FC7EDC7-A05D-E8FE-CD7A-521E9749BF55}"/>
          </ac:picMkLst>
        </pc:picChg>
        <pc:picChg chg="add del mod ord">
          <ac:chgData name="Leonie Smith" userId="fed1330f33f5650e" providerId="LiveId" clId="{AC4112F5-E093-4E54-B2A3-CFE7CEC18412}" dt="2024-01-02T06:13:45.737" v="145"/>
          <ac:picMkLst>
            <pc:docMk/>
            <pc:sldMk cId="4082721330" sldId="479"/>
            <ac:picMk id="30" creationId="{A9CB7809-EDBD-A30E-FA1D-903CFABD0AFD}"/>
          </ac:picMkLst>
        </pc:picChg>
        <pc:picChg chg="add mod">
          <ac:chgData name="Leonie Smith" userId="fed1330f33f5650e" providerId="LiveId" clId="{AC4112F5-E093-4E54-B2A3-CFE7CEC18412}" dt="2024-01-02T06:13:45.737" v="145"/>
          <ac:picMkLst>
            <pc:docMk/>
            <pc:sldMk cId="4082721330" sldId="479"/>
            <ac:picMk id="31" creationId="{97FA6429-D6B5-73A7-B85F-170F6C5575A5}"/>
          </ac:picMkLst>
        </pc:picChg>
      </pc:sldChg>
      <pc:sldChg chg="addSp modSp">
        <pc:chgData name="Leonie Smith" userId="fed1330f33f5650e" providerId="LiveId" clId="{AC4112F5-E093-4E54-B2A3-CFE7CEC18412}" dt="2024-01-02T06:14:34.716" v="146"/>
        <pc:sldMkLst>
          <pc:docMk/>
          <pc:sldMk cId="2974949260" sldId="481"/>
        </pc:sldMkLst>
        <pc:picChg chg="add mod">
          <ac:chgData name="Leonie Smith" userId="fed1330f33f5650e" providerId="LiveId" clId="{AC4112F5-E093-4E54-B2A3-CFE7CEC18412}" dt="2024-01-02T06:14:34.716" v="146"/>
          <ac:picMkLst>
            <pc:docMk/>
            <pc:sldMk cId="2974949260" sldId="481"/>
            <ac:picMk id="6" creationId="{33891A0A-7719-FCE9-2ED1-DD1C60D5884A}"/>
          </ac:picMkLst>
        </pc:picChg>
      </pc:sldChg>
      <pc:sldChg chg="addSp delSp modSp mod modTransition modAnim">
        <pc:chgData name="Leonie Smith" userId="fed1330f33f5650e" providerId="LiveId" clId="{AC4112F5-E093-4E54-B2A3-CFE7CEC18412}" dt="2024-01-02T06:15:38.208" v="150"/>
        <pc:sldMkLst>
          <pc:docMk/>
          <pc:sldMk cId="3358695192" sldId="483"/>
        </pc:sldMkLst>
        <pc:picChg chg="add del mod">
          <ac:chgData name="Leonie Smith" userId="fed1330f33f5650e" providerId="LiveId" clId="{AC4112F5-E093-4E54-B2A3-CFE7CEC18412}" dt="2024-01-02T06:15:27.101" v="149"/>
          <ac:picMkLst>
            <pc:docMk/>
            <pc:sldMk cId="3358695192" sldId="483"/>
            <ac:picMk id="6" creationId="{48116045-6864-E0CC-9BB9-4236A8F387CF}"/>
          </ac:picMkLst>
        </pc:picChg>
        <pc:picChg chg="add del mod ord">
          <ac:chgData name="Leonie Smith" userId="fed1330f33f5650e" providerId="LiveId" clId="{AC4112F5-E093-4E54-B2A3-CFE7CEC18412}" dt="2024-01-02T06:15:38.208" v="150"/>
          <ac:picMkLst>
            <pc:docMk/>
            <pc:sldMk cId="3358695192" sldId="483"/>
            <ac:picMk id="10" creationId="{EF2A8360-F4D1-72F0-595F-D506CB6E0100}"/>
          </ac:picMkLst>
        </pc:picChg>
        <pc:picChg chg="add mod">
          <ac:chgData name="Leonie Smith" userId="fed1330f33f5650e" providerId="LiveId" clId="{AC4112F5-E093-4E54-B2A3-CFE7CEC18412}" dt="2024-01-02T06:15:38.208" v="150"/>
          <ac:picMkLst>
            <pc:docMk/>
            <pc:sldMk cId="3358695192" sldId="483"/>
            <ac:picMk id="11" creationId="{3CF3730F-D0A8-DF9A-45F8-A4C46CBFB706}"/>
          </ac:picMkLst>
        </pc:picChg>
      </pc:sldChg>
      <pc:sldChg chg="addSp modSp">
        <pc:chgData name="Leonie Smith" userId="fed1330f33f5650e" providerId="LiveId" clId="{AC4112F5-E093-4E54-B2A3-CFE7CEC18412}" dt="2024-01-02T06:16:36.579" v="151"/>
        <pc:sldMkLst>
          <pc:docMk/>
          <pc:sldMk cId="2529962610" sldId="485"/>
        </pc:sldMkLst>
        <pc:picChg chg="add mod">
          <ac:chgData name="Leonie Smith" userId="fed1330f33f5650e" providerId="LiveId" clId="{AC4112F5-E093-4E54-B2A3-CFE7CEC18412}" dt="2024-01-02T06:16:36.579" v="151"/>
          <ac:picMkLst>
            <pc:docMk/>
            <pc:sldMk cId="2529962610" sldId="485"/>
            <ac:picMk id="6" creationId="{2115422F-214E-CE67-0E90-D9399F3DFD97}"/>
          </ac:picMkLst>
        </pc:picChg>
      </pc:sldChg>
    </pc:docChg>
  </pc:docChgLst>
  <pc:docChgLst>
    <pc:chgData name="Alfred Smith" userId="3c60a3631c0db8ad" providerId="LiveId" clId="{6E5842E3-9E24-49B1-A740-C85C1B716DEA}"/>
    <pc:docChg chg="modSld">
      <pc:chgData name="Alfred Smith" userId="3c60a3631c0db8ad" providerId="LiveId" clId="{6E5842E3-9E24-49B1-A740-C85C1B716DEA}" dt="2023-01-25T14:44:13.523" v="0"/>
      <pc:docMkLst>
        <pc:docMk/>
      </pc:docMkLst>
      <pc:sldChg chg="modSp mod">
        <pc:chgData name="Alfred Smith" userId="3c60a3631c0db8ad" providerId="LiveId" clId="{6E5842E3-9E24-49B1-A740-C85C1B716DEA}" dt="2023-01-25T14:44:13.523" v="0"/>
        <pc:sldMkLst>
          <pc:docMk/>
          <pc:sldMk cId="826482979" sldId="468"/>
        </pc:sldMkLst>
        <pc:spChg chg="mod">
          <ac:chgData name="Alfred Smith" userId="3c60a3631c0db8ad" providerId="LiveId" clId="{6E5842E3-9E24-49B1-A740-C85C1B716DEA}" dt="2023-01-25T14:44:13.523" v="0"/>
          <ac:spMkLst>
            <pc:docMk/>
            <pc:sldMk cId="826482979" sldId="468"/>
            <ac:spMk id="3" creationId="{5F96472B-1870-F55F-618C-EA4C69EAE1B6}"/>
          </ac:spMkLst>
        </pc:spChg>
      </pc:sldChg>
    </pc:docChg>
  </pc:docChgLst>
  <pc:docChgLst>
    <pc:chgData name="Leonie Smith" userId="fed1330f33f5650e" providerId="LiveId" clId="{0960361C-74FF-47BE-B518-463C98E1194E}"/>
    <pc:docChg chg="custSel modSld">
      <pc:chgData name="Leonie Smith" userId="fed1330f33f5650e" providerId="LiveId" clId="{0960361C-74FF-47BE-B518-463C98E1194E}" dt="2023-01-13T08:31:25.326" v="142"/>
      <pc:docMkLst>
        <pc:docMk/>
      </pc:docMkLst>
      <pc:sldChg chg="addSp delSp modSp mod modTransition">
        <pc:chgData name="Leonie Smith" userId="fed1330f33f5650e" providerId="LiveId" clId="{0960361C-74FF-47BE-B518-463C98E1194E}" dt="2023-01-10T14:34:25.791" v="57" actId="21"/>
        <pc:sldMkLst>
          <pc:docMk/>
          <pc:sldMk cId="3759221820" sldId="439"/>
        </pc:sldMkLst>
        <pc:spChg chg="del">
          <ac:chgData name="Leonie Smith" userId="fed1330f33f5650e" providerId="LiveId" clId="{0960361C-74FF-47BE-B518-463C98E1194E}" dt="2023-01-10T14:29:59.676" v="5" actId="21"/>
          <ac:spMkLst>
            <pc:docMk/>
            <pc:sldMk cId="3759221820" sldId="439"/>
            <ac:spMk id="2" creationId="{CFCC4313-9AAF-86F1-3210-2D8CACE7FCBB}"/>
          </ac:spMkLst>
        </pc:spChg>
        <pc:spChg chg="del">
          <ac:chgData name="Leonie Smith" userId="fed1330f33f5650e" providerId="LiveId" clId="{0960361C-74FF-47BE-B518-463C98E1194E}" dt="2023-01-10T14:34:25.791" v="57" actId="21"/>
          <ac:spMkLst>
            <pc:docMk/>
            <pc:sldMk cId="3759221820" sldId="439"/>
            <ac:spMk id="4" creationId="{9A13E2D8-2F59-44C1-B1D2-79C300C26DD4}"/>
          </ac:spMkLst>
        </pc:spChg>
        <pc:spChg chg="add mod">
          <ac:chgData name="Leonie Smith" userId="fed1330f33f5650e" providerId="LiveId" clId="{0960361C-74FF-47BE-B518-463C98E1194E}" dt="2023-01-10T14:31:04.410" v="16"/>
          <ac:spMkLst>
            <pc:docMk/>
            <pc:sldMk cId="3759221820" sldId="439"/>
            <ac:spMk id="5" creationId="{F6E354E9-A2CE-5703-B9C0-0B44B8CA2300}"/>
          </ac:spMkLst>
        </pc:spChg>
        <pc:spChg chg="del">
          <ac:chgData name="Leonie Smith" userId="fed1330f33f5650e" providerId="LiveId" clId="{0960361C-74FF-47BE-B518-463C98E1194E}" dt="2023-01-10T14:34:22.920" v="56" actId="21"/>
          <ac:spMkLst>
            <pc:docMk/>
            <pc:sldMk cId="3759221820" sldId="439"/>
            <ac:spMk id="6" creationId="{416C064E-628E-47C0-A712-DB178FE9901E}"/>
          </ac:spMkLst>
        </pc:spChg>
      </pc:sldChg>
      <pc:sldChg chg="addSp delSp modSp mod modTransition modAnim">
        <pc:chgData name="Leonie Smith" userId="fed1330f33f5650e" providerId="LiveId" clId="{0960361C-74FF-47BE-B518-463C98E1194E}" dt="2023-01-10T14:38:15.401" v="141"/>
        <pc:sldMkLst>
          <pc:docMk/>
          <pc:sldMk cId="923867738" sldId="440"/>
        </pc:sldMkLst>
        <pc:spChg chg="add mod">
          <ac:chgData name="Leonie Smith" userId="fed1330f33f5650e" providerId="LiveId" clId="{0960361C-74FF-47BE-B518-463C98E1194E}" dt="2023-01-10T14:38:15.401" v="141"/>
          <ac:spMkLst>
            <pc:docMk/>
            <pc:sldMk cId="923867738" sldId="440"/>
            <ac:spMk id="3" creationId="{6F8C2F9E-C21F-4823-05A1-764CA51D32E9}"/>
          </ac:spMkLst>
        </pc:spChg>
        <pc:spChg chg="mod">
          <ac:chgData name="Leonie Smith" userId="fed1330f33f5650e" providerId="LiveId" clId="{0960361C-74FF-47BE-B518-463C98E1194E}" dt="2023-01-10T14:29:51.552" v="4" actId="6549"/>
          <ac:spMkLst>
            <pc:docMk/>
            <pc:sldMk cId="923867738" sldId="440"/>
            <ac:spMk id="4" creationId="{9A13E2D8-2F59-44C1-B1D2-79C300C26DD4}"/>
          </ac:spMkLst>
        </pc:spChg>
        <pc:spChg chg="del">
          <ac:chgData name="Leonie Smith" userId="fed1330f33f5650e" providerId="LiveId" clId="{0960361C-74FF-47BE-B518-463C98E1194E}" dt="2023-01-10T14:34:29.363" v="58" actId="21"/>
          <ac:spMkLst>
            <pc:docMk/>
            <pc:sldMk cId="923867738" sldId="440"/>
            <ac:spMk id="6" creationId="{416C064E-628E-47C0-A712-DB178FE9901E}"/>
          </ac:spMkLst>
        </pc:spChg>
        <pc:picChg chg="del">
          <ac:chgData name="Leonie Smith" userId="fed1330f33f5650e" providerId="LiveId" clId="{0960361C-74FF-47BE-B518-463C98E1194E}" dt="2023-01-10T14:34:13.529" v="55"/>
          <ac:picMkLst>
            <pc:docMk/>
            <pc:sldMk cId="923867738" sldId="440"/>
            <ac:picMk id="2" creationId="{56E18F82-CD66-E255-8857-FB69426C315E}"/>
          </ac:picMkLst>
        </pc:picChg>
      </pc:sldChg>
      <pc:sldChg chg="delSp modSp mod modTransition">
        <pc:chgData name="Leonie Smith" userId="fed1330f33f5650e" providerId="LiveId" clId="{0960361C-74FF-47BE-B518-463C98E1194E}" dt="2023-01-10T14:34:34.472" v="60" actId="21"/>
        <pc:sldMkLst>
          <pc:docMk/>
          <pc:sldMk cId="3676245138" sldId="441"/>
        </pc:sldMkLst>
        <pc:spChg chg="del">
          <ac:chgData name="Leonie Smith" userId="fed1330f33f5650e" providerId="LiveId" clId="{0960361C-74FF-47BE-B518-463C98E1194E}" dt="2023-01-10T14:34:33.001" v="59" actId="21"/>
          <ac:spMkLst>
            <pc:docMk/>
            <pc:sldMk cId="3676245138" sldId="441"/>
            <ac:spMk id="4" creationId="{9A13E2D8-2F59-44C1-B1D2-79C300C26DD4}"/>
          </ac:spMkLst>
        </pc:spChg>
        <pc:spChg chg="mod">
          <ac:chgData name="Leonie Smith" userId="fed1330f33f5650e" providerId="LiveId" clId="{0960361C-74FF-47BE-B518-463C98E1194E}" dt="2023-01-10T14:30:58.408" v="15" actId="14100"/>
          <ac:spMkLst>
            <pc:docMk/>
            <pc:sldMk cId="3676245138" sldId="441"/>
            <ac:spMk id="5" creationId="{F41E19B1-368A-4168-A0A5-D046C603F607}"/>
          </ac:spMkLst>
        </pc:spChg>
        <pc:spChg chg="del">
          <ac:chgData name="Leonie Smith" userId="fed1330f33f5650e" providerId="LiveId" clId="{0960361C-74FF-47BE-B518-463C98E1194E}" dt="2023-01-10T14:34:34.472" v="60" actId="21"/>
          <ac:spMkLst>
            <pc:docMk/>
            <pc:sldMk cId="3676245138" sldId="441"/>
            <ac:spMk id="6" creationId="{416C064E-628E-47C0-A712-DB178FE9901E}"/>
          </ac:spMkLst>
        </pc:spChg>
      </pc:sldChg>
      <pc:sldChg chg="addSp delSp modSp mod modTransition modAnim">
        <pc:chgData name="Leonie Smith" userId="fed1330f33f5650e" providerId="LiveId" clId="{0960361C-74FF-47BE-B518-463C98E1194E}" dt="2023-01-10T14:38:12.196" v="140"/>
        <pc:sldMkLst>
          <pc:docMk/>
          <pc:sldMk cId="2180228365" sldId="442"/>
        </pc:sldMkLst>
        <pc:spChg chg="add mod">
          <ac:chgData name="Leonie Smith" userId="fed1330f33f5650e" providerId="LiveId" clId="{0960361C-74FF-47BE-B518-463C98E1194E}" dt="2023-01-10T14:38:12.196" v="140"/>
          <ac:spMkLst>
            <pc:docMk/>
            <pc:sldMk cId="2180228365" sldId="442"/>
            <ac:spMk id="2" creationId="{B792E9FD-9C55-8042-F290-57C681C0F6BF}"/>
          </ac:spMkLst>
        </pc:spChg>
        <pc:spChg chg="del">
          <ac:chgData name="Leonie Smith" userId="fed1330f33f5650e" providerId="LiveId" clId="{0960361C-74FF-47BE-B518-463C98E1194E}" dt="2023-01-10T14:34:38.966" v="61" actId="21"/>
          <ac:spMkLst>
            <pc:docMk/>
            <pc:sldMk cId="2180228365" sldId="442"/>
            <ac:spMk id="6" creationId="{416C064E-628E-47C0-A712-DB178FE9901E}"/>
          </ac:spMkLst>
        </pc:spChg>
        <pc:picChg chg="del">
          <ac:chgData name="Leonie Smith" userId="fed1330f33f5650e" providerId="LiveId" clId="{0960361C-74FF-47BE-B518-463C98E1194E}" dt="2023-01-10T14:34:13.529" v="55"/>
          <ac:picMkLst>
            <pc:docMk/>
            <pc:sldMk cId="2180228365" sldId="442"/>
            <ac:picMk id="5" creationId="{8F6D9DC7-5141-07B3-C92C-1F3AF51809B6}"/>
          </ac:picMkLst>
        </pc:picChg>
      </pc:sldChg>
      <pc:sldChg chg="delSp modSp mod modTransition">
        <pc:chgData name="Leonie Smith" userId="fed1330f33f5650e" providerId="LiveId" clId="{0960361C-74FF-47BE-B518-463C98E1194E}" dt="2023-01-10T14:34:42.823" v="63" actId="21"/>
        <pc:sldMkLst>
          <pc:docMk/>
          <pc:sldMk cId="3095902142" sldId="443"/>
        </pc:sldMkLst>
        <pc:spChg chg="mod">
          <ac:chgData name="Leonie Smith" userId="fed1330f33f5650e" providerId="LiveId" clId="{0960361C-74FF-47BE-B518-463C98E1194E}" dt="2023-01-10T14:31:18.021" v="17"/>
          <ac:spMkLst>
            <pc:docMk/>
            <pc:sldMk cId="3095902142" sldId="443"/>
            <ac:spMk id="2" creationId="{5836FC2E-5453-1474-AF41-B1C5F9988E31}"/>
          </ac:spMkLst>
        </pc:spChg>
        <pc:spChg chg="del">
          <ac:chgData name="Leonie Smith" userId="fed1330f33f5650e" providerId="LiveId" clId="{0960361C-74FF-47BE-B518-463C98E1194E}" dt="2023-01-10T14:34:41.817" v="62" actId="21"/>
          <ac:spMkLst>
            <pc:docMk/>
            <pc:sldMk cId="3095902142" sldId="443"/>
            <ac:spMk id="4" creationId="{9A13E2D8-2F59-44C1-B1D2-79C300C26DD4}"/>
          </ac:spMkLst>
        </pc:spChg>
        <pc:spChg chg="del">
          <ac:chgData name="Leonie Smith" userId="fed1330f33f5650e" providerId="LiveId" clId="{0960361C-74FF-47BE-B518-463C98E1194E}" dt="2023-01-10T14:34:42.823" v="63" actId="21"/>
          <ac:spMkLst>
            <pc:docMk/>
            <pc:sldMk cId="3095902142" sldId="443"/>
            <ac:spMk id="6" creationId="{416C064E-628E-47C0-A712-DB178FE9901E}"/>
          </ac:spMkLst>
        </pc:spChg>
      </pc:sldChg>
      <pc:sldChg chg="addSp delSp modSp mod modTransition modAnim">
        <pc:chgData name="Leonie Smith" userId="fed1330f33f5650e" providerId="LiveId" clId="{0960361C-74FF-47BE-B518-463C98E1194E}" dt="2023-01-10T14:38:10.608" v="139"/>
        <pc:sldMkLst>
          <pc:docMk/>
          <pc:sldMk cId="1718612039" sldId="444"/>
        </pc:sldMkLst>
        <pc:spChg chg="add mod">
          <ac:chgData name="Leonie Smith" userId="fed1330f33f5650e" providerId="LiveId" clId="{0960361C-74FF-47BE-B518-463C98E1194E}" dt="2023-01-10T14:38:10.608" v="139"/>
          <ac:spMkLst>
            <pc:docMk/>
            <pc:sldMk cId="1718612039" sldId="444"/>
            <ac:spMk id="3" creationId="{9E536C16-C385-8DA6-93ED-8DDB811EBECC}"/>
          </ac:spMkLst>
        </pc:spChg>
        <pc:spChg chg="del">
          <ac:chgData name="Leonie Smith" userId="fed1330f33f5650e" providerId="LiveId" clId="{0960361C-74FF-47BE-B518-463C98E1194E}" dt="2023-01-10T14:34:46.482" v="64" actId="21"/>
          <ac:spMkLst>
            <pc:docMk/>
            <pc:sldMk cId="1718612039" sldId="444"/>
            <ac:spMk id="6" creationId="{416C064E-628E-47C0-A712-DB178FE9901E}"/>
          </ac:spMkLst>
        </pc:spChg>
        <pc:picChg chg="del">
          <ac:chgData name="Leonie Smith" userId="fed1330f33f5650e" providerId="LiveId" clId="{0960361C-74FF-47BE-B518-463C98E1194E}" dt="2023-01-10T14:34:13.529" v="55"/>
          <ac:picMkLst>
            <pc:docMk/>
            <pc:sldMk cId="1718612039" sldId="444"/>
            <ac:picMk id="2" creationId="{9D74D056-EDCA-BCB3-F921-4DC9926D64AF}"/>
          </ac:picMkLst>
        </pc:picChg>
      </pc:sldChg>
      <pc:sldChg chg="modSp mod modTransition">
        <pc:chgData name="Leonie Smith" userId="fed1330f33f5650e" providerId="LiveId" clId="{0960361C-74FF-47BE-B518-463C98E1194E}" dt="2023-01-10T14:34:13.529" v="55"/>
        <pc:sldMkLst>
          <pc:docMk/>
          <pc:sldMk cId="2166098122" sldId="445"/>
        </pc:sldMkLst>
        <pc:spChg chg="mod">
          <ac:chgData name="Leonie Smith" userId="fed1330f33f5650e" providerId="LiveId" clId="{0960361C-74FF-47BE-B518-463C98E1194E}" dt="2023-01-10T14:31:23.583" v="18"/>
          <ac:spMkLst>
            <pc:docMk/>
            <pc:sldMk cId="2166098122" sldId="445"/>
            <ac:spMk id="2" creationId="{DEE7F347-AFA4-FC34-EC31-ECFE770E8990}"/>
          </ac:spMkLst>
        </pc:spChg>
      </pc:sldChg>
      <pc:sldChg chg="addSp delSp modSp mod modTransition modAnim">
        <pc:chgData name="Leonie Smith" userId="fed1330f33f5650e" providerId="LiveId" clId="{0960361C-74FF-47BE-B518-463C98E1194E}" dt="2023-01-10T14:38:09.054" v="138"/>
        <pc:sldMkLst>
          <pc:docMk/>
          <pc:sldMk cId="665805102" sldId="446"/>
        </pc:sldMkLst>
        <pc:spChg chg="add mod">
          <ac:chgData name="Leonie Smith" userId="fed1330f33f5650e" providerId="LiveId" clId="{0960361C-74FF-47BE-B518-463C98E1194E}" dt="2023-01-10T14:38:09.054" v="138"/>
          <ac:spMkLst>
            <pc:docMk/>
            <pc:sldMk cId="665805102" sldId="446"/>
            <ac:spMk id="2" creationId="{CA74FA6A-4D4E-38CE-4239-D3A5D5BA4C5C}"/>
          </ac:spMkLst>
        </pc:spChg>
        <pc:spChg chg="del">
          <ac:chgData name="Leonie Smith" userId="fed1330f33f5650e" providerId="LiveId" clId="{0960361C-74FF-47BE-B518-463C98E1194E}" dt="2023-01-10T14:34:54.964" v="65" actId="21"/>
          <ac:spMkLst>
            <pc:docMk/>
            <pc:sldMk cId="665805102" sldId="446"/>
            <ac:spMk id="6" creationId="{416C064E-628E-47C0-A712-DB178FE9901E}"/>
          </ac:spMkLst>
        </pc:spChg>
        <pc:picChg chg="del">
          <ac:chgData name="Leonie Smith" userId="fed1330f33f5650e" providerId="LiveId" clId="{0960361C-74FF-47BE-B518-463C98E1194E}" dt="2023-01-10T14:34:13.529" v="55"/>
          <ac:picMkLst>
            <pc:docMk/>
            <pc:sldMk cId="665805102" sldId="446"/>
            <ac:picMk id="7" creationId="{FF8EBC69-0878-086A-E865-4CB463EA962D}"/>
          </ac:picMkLst>
        </pc:picChg>
      </pc:sldChg>
      <pc:sldChg chg="modSp mod modTransition">
        <pc:chgData name="Leonie Smith" userId="fed1330f33f5650e" providerId="LiveId" clId="{0960361C-74FF-47BE-B518-463C98E1194E}" dt="2023-01-10T14:34:13.529" v="55"/>
        <pc:sldMkLst>
          <pc:docMk/>
          <pc:sldMk cId="2422728137" sldId="447"/>
        </pc:sldMkLst>
        <pc:spChg chg="mod">
          <ac:chgData name="Leonie Smith" userId="fed1330f33f5650e" providerId="LiveId" clId="{0960361C-74FF-47BE-B518-463C98E1194E}" dt="2023-01-10T14:31:28.785" v="19"/>
          <ac:spMkLst>
            <pc:docMk/>
            <pc:sldMk cId="2422728137" sldId="447"/>
            <ac:spMk id="2" creationId="{541834D2-1E32-1FD8-BD9E-E87BE7C4066D}"/>
          </ac:spMkLst>
        </pc:spChg>
      </pc:sldChg>
      <pc:sldChg chg="addSp delSp modSp mod modTransition modAnim">
        <pc:chgData name="Leonie Smith" userId="fed1330f33f5650e" providerId="LiveId" clId="{0960361C-74FF-47BE-B518-463C98E1194E}" dt="2023-01-10T14:38:07.193" v="137"/>
        <pc:sldMkLst>
          <pc:docMk/>
          <pc:sldMk cId="843663555" sldId="448"/>
        </pc:sldMkLst>
        <pc:spChg chg="add mod">
          <ac:chgData name="Leonie Smith" userId="fed1330f33f5650e" providerId="LiveId" clId="{0960361C-74FF-47BE-B518-463C98E1194E}" dt="2023-01-10T14:38:07.193" v="137"/>
          <ac:spMkLst>
            <pc:docMk/>
            <pc:sldMk cId="843663555" sldId="448"/>
            <ac:spMk id="2" creationId="{4352901F-E29C-A097-0F01-1C72C01F4F41}"/>
          </ac:spMkLst>
        </pc:spChg>
        <pc:spChg chg="del">
          <ac:chgData name="Leonie Smith" userId="fed1330f33f5650e" providerId="LiveId" clId="{0960361C-74FF-47BE-B518-463C98E1194E}" dt="2023-01-10T14:35:04.592" v="66" actId="21"/>
          <ac:spMkLst>
            <pc:docMk/>
            <pc:sldMk cId="843663555" sldId="448"/>
            <ac:spMk id="6" creationId="{416C064E-628E-47C0-A712-DB178FE9901E}"/>
          </ac:spMkLst>
        </pc:spChg>
        <pc:picChg chg="del">
          <ac:chgData name="Leonie Smith" userId="fed1330f33f5650e" providerId="LiveId" clId="{0960361C-74FF-47BE-B518-463C98E1194E}" dt="2023-01-10T14:34:13.529" v="55"/>
          <ac:picMkLst>
            <pc:docMk/>
            <pc:sldMk cId="843663555" sldId="448"/>
            <ac:picMk id="5" creationId="{2D0E2F3E-BC9F-B1AE-4123-17BC2529F2CE}"/>
          </ac:picMkLst>
        </pc:picChg>
      </pc:sldChg>
      <pc:sldChg chg="delSp modSp mod modTransition">
        <pc:chgData name="Leonie Smith" userId="fed1330f33f5650e" providerId="LiveId" clId="{0960361C-74FF-47BE-B518-463C98E1194E}" dt="2023-01-10T14:35:08.808" v="68" actId="21"/>
        <pc:sldMkLst>
          <pc:docMk/>
          <pc:sldMk cId="4160448636" sldId="449"/>
        </pc:sldMkLst>
        <pc:spChg chg="mod">
          <ac:chgData name="Leonie Smith" userId="fed1330f33f5650e" providerId="LiveId" clId="{0960361C-74FF-47BE-B518-463C98E1194E}" dt="2023-01-10T14:31:35.310" v="20"/>
          <ac:spMkLst>
            <pc:docMk/>
            <pc:sldMk cId="4160448636" sldId="449"/>
            <ac:spMk id="2" creationId="{9DB10EB9-2FEC-35C3-8434-4803BCBF0937}"/>
          </ac:spMkLst>
        </pc:spChg>
        <pc:spChg chg="del">
          <ac:chgData name="Leonie Smith" userId="fed1330f33f5650e" providerId="LiveId" clId="{0960361C-74FF-47BE-B518-463C98E1194E}" dt="2023-01-10T14:35:07.828" v="67" actId="21"/>
          <ac:spMkLst>
            <pc:docMk/>
            <pc:sldMk cId="4160448636" sldId="449"/>
            <ac:spMk id="4" creationId="{9A13E2D8-2F59-44C1-B1D2-79C300C26DD4}"/>
          </ac:spMkLst>
        </pc:spChg>
        <pc:spChg chg="del">
          <ac:chgData name="Leonie Smith" userId="fed1330f33f5650e" providerId="LiveId" clId="{0960361C-74FF-47BE-B518-463C98E1194E}" dt="2023-01-10T14:35:08.808" v="68" actId="21"/>
          <ac:spMkLst>
            <pc:docMk/>
            <pc:sldMk cId="4160448636" sldId="449"/>
            <ac:spMk id="6" creationId="{416C064E-628E-47C0-A712-DB178FE9901E}"/>
          </ac:spMkLst>
        </pc:spChg>
      </pc:sldChg>
      <pc:sldChg chg="addSp delSp modSp mod modTransition modAnim">
        <pc:chgData name="Leonie Smith" userId="fed1330f33f5650e" providerId="LiveId" clId="{0960361C-74FF-47BE-B518-463C98E1194E}" dt="2023-01-10T14:38:05.571" v="136"/>
        <pc:sldMkLst>
          <pc:docMk/>
          <pc:sldMk cId="4002949039" sldId="452"/>
        </pc:sldMkLst>
        <pc:spChg chg="add mod">
          <ac:chgData name="Leonie Smith" userId="fed1330f33f5650e" providerId="LiveId" clId="{0960361C-74FF-47BE-B518-463C98E1194E}" dt="2023-01-10T14:38:05.571" v="136"/>
          <ac:spMkLst>
            <pc:docMk/>
            <pc:sldMk cId="4002949039" sldId="452"/>
            <ac:spMk id="3" creationId="{6486DCD3-42C6-62BD-8578-2B2365BF6548}"/>
          </ac:spMkLst>
        </pc:spChg>
        <pc:spChg chg="del">
          <ac:chgData name="Leonie Smith" userId="fed1330f33f5650e" providerId="LiveId" clId="{0960361C-74FF-47BE-B518-463C98E1194E}" dt="2023-01-10T14:35:11.887" v="69" actId="21"/>
          <ac:spMkLst>
            <pc:docMk/>
            <pc:sldMk cId="4002949039" sldId="452"/>
            <ac:spMk id="6" creationId="{416C064E-628E-47C0-A712-DB178FE9901E}"/>
          </ac:spMkLst>
        </pc:spChg>
        <pc:picChg chg="del">
          <ac:chgData name="Leonie Smith" userId="fed1330f33f5650e" providerId="LiveId" clId="{0960361C-74FF-47BE-B518-463C98E1194E}" dt="2023-01-10T14:34:13.529" v="55"/>
          <ac:picMkLst>
            <pc:docMk/>
            <pc:sldMk cId="4002949039" sldId="452"/>
            <ac:picMk id="2" creationId="{98CC2B88-D2C2-1953-09EC-1054BA622492}"/>
          </ac:picMkLst>
        </pc:picChg>
      </pc:sldChg>
      <pc:sldChg chg="delSp modSp mod modTransition">
        <pc:chgData name="Leonie Smith" userId="fed1330f33f5650e" providerId="LiveId" clId="{0960361C-74FF-47BE-B518-463C98E1194E}" dt="2023-01-10T14:35:16.273" v="71" actId="21"/>
        <pc:sldMkLst>
          <pc:docMk/>
          <pc:sldMk cId="283334129" sldId="453"/>
        </pc:sldMkLst>
        <pc:spChg chg="del">
          <ac:chgData name="Leonie Smith" userId="fed1330f33f5650e" providerId="LiveId" clId="{0960361C-74FF-47BE-B518-463C98E1194E}" dt="2023-01-10T14:35:15.273" v="70" actId="21"/>
          <ac:spMkLst>
            <pc:docMk/>
            <pc:sldMk cId="283334129" sldId="453"/>
            <ac:spMk id="4" creationId="{9A13E2D8-2F59-44C1-B1D2-79C300C26DD4}"/>
          </ac:spMkLst>
        </pc:spChg>
        <pc:spChg chg="del">
          <ac:chgData name="Leonie Smith" userId="fed1330f33f5650e" providerId="LiveId" clId="{0960361C-74FF-47BE-B518-463C98E1194E}" dt="2023-01-10T14:35:16.273" v="71" actId="21"/>
          <ac:spMkLst>
            <pc:docMk/>
            <pc:sldMk cId="283334129" sldId="453"/>
            <ac:spMk id="6" creationId="{416C064E-628E-47C0-A712-DB178FE9901E}"/>
          </ac:spMkLst>
        </pc:spChg>
        <pc:spChg chg="mod">
          <ac:chgData name="Leonie Smith" userId="fed1330f33f5650e" providerId="LiveId" clId="{0960361C-74FF-47BE-B518-463C98E1194E}" dt="2023-01-10T14:31:58.834" v="22" actId="14100"/>
          <ac:spMkLst>
            <pc:docMk/>
            <pc:sldMk cId="283334129" sldId="453"/>
            <ac:spMk id="7" creationId="{8996DDD4-843B-D148-AC83-20699E48A1CA}"/>
          </ac:spMkLst>
        </pc:spChg>
      </pc:sldChg>
      <pc:sldChg chg="addSp delSp modSp mod modTransition modAnim">
        <pc:chgData name="Leonie Smith" userId="fed1330f33f5650e" providerId="LiveId" clId="{0960361C-74FF-47BE-B518-463C98E1194E}" dt="2023-01-10T14:38:04.046" v="135"/>
        <pc:sldMkLst>
          <pc:docMk/>
          <pc:sldMk cId="2511564658" sldId="454"/>
        </pc:sldMkLst>
        <pc:spChg chg="add mod">
          <ac:chgData name="Leonie Smith" userId="fed1330f33f5650e" providerId="LiveId" clId="{0960361C-74FF-47BE-B518-463C98E1194E}" dt="2023-01-10T14:38:04.046" v="135"/>
          <ac:spMkLst>
            <pc:docMk/>
            <pc:sldMk cId="2511564658" sldId="454"/>
            <ac:spMk id="2" creationId="{8DC42071-395F-C792-2DA2-BA0327B26CD8}"/>
          </ac:spMkLst>
        </pc:spChg>
        <pc:spChg chg="del">
          <ac:chgData name="Leonie Smith" userId="fed1330f33f5650e" providerId="LiveId" clId="{0960361C-74FF-47BE-B518-463C98E1194E}" dt="2023-01-10T14:35:19.057" v="72" actId="21"/>
          <ac:spMkLst>
            <pc:docMk/>
            <pc:sldMk cId="2511564658" sldId="454"/>
            <ac:spMk id="6" creationId="{416C064E-628E-47C0-A712-DB178FE9901E}"/>
          </ac:spMkLst>
        </pc:spChg>
        <pc:picChg chg="del">
          <ac:chgData name="Leonie Smith" userId="fed1330f33f5650e" providerId="LiveId" clId="{0960361C-74FF-47BE-B518-463C98E1194E}" dt="2023-01-10T14:34:13.529" v="55"/>
          <ac:picMkLst>
            <pc:docMk/>
            <pc:sldMk cId="2511564658" sldId="454"/>
            <ac:picMk id="3" creationId="{58D5D888-470D-CF3A-5BC5-84C01BA52576}"/>
          </ac:picMkLst>
        </pc:picChg>
      </pc:sldChg>
      <pc:sldChg chg="delSp modSp mod modTransition">
        <pc:chgData name="Leonie Smith" userId="fed1330f33f5650e" providerId="LiveId" clId="{0960361C-74FF-47BE-B518-463C98E1194E}" dt="2023-01-10T14:35:23.556" v="74" actId="21"/>
        <pc:sldMkLst>
          <pc:docMk/>
          <pc:sldMk cId="1799939013" sldId="455"/>
        </pc:sldMkLst>
        <pc:spChg chg="mod">
          <ac:chgData name="Leonie Smith" userId="fed1330f33f5650e" providerId="LiveId" clId="{0960361C-74FF-47BE-B518-463C98E1194E}" dt="2023-01-10T14:32:09.523" v="24" actId="14100"/>
          <ac:spMkLst>
            <pc:docMk/>
            <pc:sldMk cId="1799939013" sldId="455"/>
            <ac:spMk id="2" creationId="{E161DA82-2304-B574-96DF-B8BE75FCFFC1}"/>
          </ac:spMkLst>
        </pc:spChg>
        <pc:spChg chg="del">
          <ac:chgData name="Leonie Smith" userId="fed1330f33f5650e" providerId="LiveId" clId="{0960361C-74FF-47BE-B518-463C98E1194E}" dt="2023-01-10T14:35:22.568" v="73" actId="21"/>
          <ac:spMkLst>
            <pc:docMk/>
            <pc:sldMk cId="1799939013" sldId="455"/>
            <ac:spMk id="4" creationId="{9A13E2D8-2F59-44C1-B1D2-79C300C26DD4}"/>
          </ac:spMkLst>
        </pc:spChg>
        <pc:spChg chg="del">
          <ac:chgData name="Leonie Smith" userId="fed1330f33f5650e" providerId="LiveId" clId="{0960361C-74FF-47BE-B518-463C98E1194E}" dt="2023-01-10T14:35:23.556" v="74" actId="21"/>
          <ac:spMkLst>
            <pc:docMk/>
            <pc:sldMk cId="1799939013" sldId="455"/>
            <ac:spMk id="6" creationId="{416C064E-628E-47C0-A712-DB178FE9901E}"/>
          </ac:spMkLst>
        </pc:spChg>
      </pc:sldChg>
      <pc:sldChg chg="addSp delSp modSp mod modTransition modAnim">
        <pc:chgData name="Leonie Smith" userId="fed1330f33f5650e" providerId="LiveId" clId="{0960361C-74FF-47BE-B518-463C98E1194E}" dt="2023-01-10T14:38:02.536" v="134"/>
        <pc:sldMkLst>
          <pc:docMk/>
          <pc:sldMk cId="4049696417" sldId="456"/>
        </pc:sldMkLst>
        <pc:spChg chg="add mod">
          <ac:chgData name="Leonie Smith" userId="fed1330f33f5650e" providerId="LiveId" clId="{0960361C-74FF-47BE-B518-463C98E1194E}" dt="2023-01-10T14:38:02.536" v="134"/>
          <ac:spMkLst>
            <pc:docMk/>
            <pc:sldMk cId="4049696417" sldId="456"/>
            <ac:spMk id="2" creationId="{23395270-00EC-316A-63AD-AB1EEA49A03C}"/>
          </ac:spMkLst>
        </pc:spChg>
        <pc:spChg chg="del">
          <ac:chgData name="Leonie Smith" userId="fed1330f33f5650e" providerId="LiveId" clId="{0960361C-74FF-47BE-B518-463C98E1194E}" dt="2023-01-10T14:35:26.213" v="75" actId="21"/>
          <ac:spMkLst>
            <pc:docMk/>
            <pc:sldMk cId="4049696417" sldId="456"/>
            <ac:spMk id="6" creationId="{416C064E-628E-47C0-A712-DB178FE9901E}"/>
          </ac:spMkLst>
        </pc:spChg>
        <pc:picChg chg="del">
          <ac:chgData name="Leonie Smith" userId="fed1330f33f5650e" providerId="LiveId" clId="{0960361C-74FF-47BE-B518-463C98E1194E}" dt="2023-01-10T14:34:13.529" v="55"/>
          <ac:picMkLst>
            <pc:docMk/>
            <pc:sldMk cId="4049696417" sldId="456"/>
            <ac:picMk id="3" creationId="{0D26235E-C58A-E34B-2D54-BD7DD389FF3D}"/>
          </ac:picMkLst>
        </pc:picChg>
      </pc:sldChg>
      <pc:sldChg chg="delSp modSp mod modTransition">
        <pc:chgData name="Leonie Smith" userId="fed1330f33f5650e" providerId="LiveId" clId="{0960361C-74FF-47BE-B518-463C98E1194E}" dt="2023-01-10T14:35:30.480" v="77" actId="21"/>
        <pc:sldMkLst>
          <pc:docMk/>
          <pc:sldMk cId="2618424304" sldId="457"/>
        </pc:sldMkLst>
        <pc:spChg chg="del">
          <ac:chgData name="Leonie Smith" userId="fed1330f33f5650e" providerId="LiveId" clId="{0960361C-74FF-47BE-B518-463C98E1194E}" dt="2023-01-10T14:35:29.614" v="76" actId="21"/>
          <ac:spMkLst>
            <pc:docMk/>
            <pc:sldMk cId="2618424304" sldId="457"/>
            <ac:spMk id="4" creationId="{9A13E2D8-2F59-44C1-B1D2-79C300C26DD4}"/>
          </ac:spMkLst>
        </pc:spChg>
        <pc:spChg chg="mod">
          <ac:chgData name="Leonie Smith" userId="fed1330f33f5650e" providerId="LiveId" clId="{0960361C-74FF-47BE-B518-463C98E1194E}" dt="2023-01-10T14:32:17.593" v="26" actId="14100"/>
          <ac:spMkLst>
            <pc:docMk/>
            <pc:sldMk cId="2618424304" sldId="457"/>
            <ac:spMk id="5" creationId="{B9611C97-2C06-1BB8-D162-606FCD0C9028}"/>
          </ac:spMkLst>
        </pc:spChg>
        <pc:spChg chg="del">
          <ac:chgData name="Leonie Smith" userId="fed1330f33f5650e" providerId="LiveId" clId="{0960361C-74FF-47BE-B518-463C98E1194E}" dt="2023-01-10T14:35:30.480" v="77" actId="21"/>
          <ac:spMkLst>
            <pc:docMk/>
            <pc:sldMk cId="2618424304" sldId="457"/>
            <ac:spMk id="6" creationId="{416C064E-628E-47C0-A712-DB178FE9901E}"/>
          </ac:spMkLst>
        </pc:spChg>
      </pc:sldChg>
      <pc:sldChg chg="addSp delSp modSp mod modTransition modAnim">
        <pc:chgData name="Leonie Smith" userId="fed1330f33f5650e" providerId="LiveId" clId="{0960361C-74FF-47BE-B518-463C98E1194E}" dt="2023-01-10T14:38:01.001" v="133"/>
        <pc:sldMkLst>
          <pc:docMk/>
          <pc:sldMk cId="2789980734" sldId="458"/>
        </pc:sldMkLst>
        <pc:spChg chg="add mod">
          <ac:chgData name="Leonie Smith" userId="fed1330f33f5650e" providerId="LiveId" clId="{0960361C-74FF-47BE-B518-463C98E1194E}" dt="2023-01-10T14:38:01.001" v="133"/>
          <ac:spMkLst>
            <pc:docMk/>
            <pc:sldMk cId="2789980734" sldId="458"/>
            <ac:spMk id="3" creationId="{2DC0D136-23F0-320B-3805-846B2A86D595}"/>
          </ac:spMkLst>
        </pc:spChg>
        <pc:spChg chg="del">
          <ac:chgData name="Leonie Smith" userId="fed1330f33f5650e" providerId="LiveId" clId="{0960361C-74FF-47BE-B518-463C98E1194E}" dt="2023-01-10T14:35:33.295" v="78" actId="21"/>
          <ac:spMkLst>
            <pc:docMk/>
            <pc:sldMk cId="2789980734" sldId="458"/>
            <ac:spMk id="6" creationId="{416C064E-628E-47C0-A712-DB178FE9901E}"/>
          </ac:spMkLst>
        </pc:spChg>
        <pc:picChg chg="del">
          <ac:chgData name="Leonie Smith" userId="fed1330f33f5650e" providerId="LiveId" clId="{0960361C-74FF-47BE-B518-463C98E1194E}" dt="2023-01-10T14:34:13.529" v="55"/>
          <ac:picMkLst>
            <pc:docMk/>
            <pc:sldMk cId="2789980734" sldId="458"/>
            <ac:picMk id="2" creationId="{E334EF97-6C7E-A878-ADB2-7C579BBE1147}"/>
          </ac:picMkLst>
        </pc:picChg>
      </pc:sldChg>
      <pc:sldChg chg="delSp modSp mod modTransition">
        <pc:chgData name="Leonie Smith" userId="fed1330f33f5650e" providerId="LiveId" clId="{0960361C-74FF-47BE-B518-463C98E1194E}" dt="2023-01-10T14:35:38.024" v="80" actId="21"/>
        <pc:sldMkLst>
          <pc:docMk/>
          <pc:sldMk cId="783514268" sldId="459"/>
        </pc:sldMkLst>
        <pc:spChg chg="del">
          <ac:chgData name="Leonie Smith" userId="fed1330f33f5650e" providerId="LiveId" clId="{0960361C-74FF-47BE-B518-463C98E1194E}" dt="2023-01-10T14:35:36.965" v="79" actId="21"/>
          <ac:spMkLst>
            <pc:docMk/>
            <pc:sldMk cId="783514268" sldId="459"/>
            <ac:spMk id="4" creationId="{9A13E2D8-2F59-44C1-B1D2-79C300C26DD4}"/>
          </ac:spMkLst>
        </pc:spChg>
        <pc:spChg chg="mod">
          <ac:chgData name="Leonie Smith" userId="fed1330f33f5650e" providerId="LiveId" clId="{0960361C-74FF-47BE-B518-463C98E1194E}" dt="2023-01-10T14:32:25.714" v="28" actId="14100"/>
          <ac:spMkLst>
            <pc:docMk/>
            <pc:sldMk cId="783514268" sldId="459"/>
            <ac:spMk id="5" creationId="{82B2FE60-8409-92ED-5776-16F074393176}"/>
          </ac:spMkLst>
        </pc:spChg>
        <pc:spChg chg="del">
          <ac:chgData name="Leonie Smith" userId="fed1330f33f5650e" providerId="LiveId" clId="{0960361C-74FF-47BE-B518-463C98E1194E}" dt="2023-01-10T14:35:38.024" v="80" actId="21"/>
          <ac:spMkLst>
            <pc:docMk/>
            <pc:sldMk cId="783514268" sldId="459"/>
            <ac:spMk id="6" creationId="{416C064E-628E-47C0-A712-DB178FE9901E}"/>
          </ac:spMkLst>
        </pc:spChg>
      </pc:sldChg>
      <pc:sldChg chg="addSp delSp modSp mod modTransition modAnim">
        <pc:chgData name="Leonie Smith" userId="fed1330f33f5650e" providerId="LiveId" clId="{0960361C-74FF-47BE-B518-463C98E1194E}" dt="2023-01-10T14:37:59.525" v="132"/>
        <pc:sldMkLst>
          <pc:docMk/>
          <pc:sldMk cId="2691432836" sldId="460"/>
        </pc:sldMkLst>
        <pc:spChg chg="add mod">
          <ac:chgData name="Leonie Smith" userId="fed1330f33f5650e" providerId="LiveId" clId="{0960361C-74FF-47BE-B518-463C98E1194E}" dt="2023-01-10T14:37:59.525" v="132"/>
          <ac:spMkLst>
            <pc:docMk/>
            <pc:sldMk cId="2691432836" sldId="460"/>
            <ac:spMk id="2" creationId="{B5E2400C-DA59-9B99-5EA5-EB663EF52827}"/>
          </ac:spMkLst>
        </pc:spChg>
        <pc:spChg chg="del">
          <ac:chgData name="Leonie Smith" userId="fed1330f33f5650e" providerId="LiveId" clId="{0960361C-74FF-47BE-B518-463C98E1194E}" dt="2023-01-10T14:35:41.231" v="81" actId="21"/>
          <ac:spMkLst>
            <pc:docMk/>
            <pc:sldMk cId="2691432836" sldId="460"/>
            <ac:spMk id="6" creationId="{416C064E-628E-47C0-A712-DB178FE9901E}"/>
          </ac:spMkLst>
        </pc:spChg>
        <pc:picChg chg="del">
          <ac:chgData name="Leonie Smith" userId="fed1330f33f5650e" providerId="LiveId" clId="{0960361C-74FF-47BE-B518-463C98E1194E}" dt="2023-01-10T14:34:13.529" v="55"/>
          <ac:picMkLst>
            <pc:docMk/>
            <pc:sldMk cId="2691432836" sldId="460"/>
            <ac:picMk id="5" creationId="{520B7633-438A-C18E-84B8-E463855E2C93}"/>
          </ac:picMkLst>
        </pc:picChg>
      </pc:sldChg>
      <pc:sldChg chg="delSp modSp mod modTransition">
        <pc:chgData name="Leonie Smith" userId="fed1330f33f5650e" providerId="LiveId" clId="{0960361C-74FF-47BE-B518-463C98E1194E}" dt="2023-01-10T14:35:49.679" v="84" actId="21"/>
        <pc:sldMkLst>
          <pc:docMk/>
          <pc:sldMk cId="3868250199" sldId="461"/>
        </pc:sldMkLst>
        <pc:spChg chg="del">
          <ac:chgData name="Leonie Smith" userId="fed1330f33f5650e" providerId="LiveId" clId="{0960361C-74FF-47BE-B518-463C98E1194E}" dt="2023-01-10T14:35:48.656" v="83" actId="21"/>
          <ac:spMkLst>
            <pc:docMk/>
            <pc:sldMk cId="3868250199" sldId="461"/>
            <ac:spMk id="4" creationId="{9A13E2D8-2F59-44C1-B1D2-79C300C26DD4}"/>
          </ac:spMkLst>
        </pc:spChg>
        <pc:spChg chg="mod">
          <ac:chgData name="Leonie Smith" userId="fed1330f33f5650e" providerId="LiveId" clId="{0960361C-74FF-47BE-B518-463C98E1194E}" dt="2023-01-10T14:32:32.463" v="30" actId="14100"/>
          <ac:spMkLst>
            <pc:docMk/>
            <pc:sldMk cId="3868250199" sldId="461"/>
            <ac:spMk id="5" creationId="{2372569E-7106-DE9C-4804-2B55801CDFED}"/>
          </ac:spMkLst>
        </pc:spChg>
        <pc:spChg chg="del">
          <ac:chgData name="Leonie Smith" userId="fed1330f33f5650e" providerId="LiveId" clId="{0960361C-74FF-47BE-B518-463C98E1194E}" dt="2023-01-10T14:35:49.679" v="84" actId="21"/>
          <ac:spMkLst>
            <pc:docMk/>
            <pc:sldMk cId="3868250199" sldId="461"/>
            <ac:spMk id="6" creationId="{416C064E-628E-47C0-A712-DB178FE9901E}"/>
          </ac:spMkLst>
        </pc:spChg>
      </pc:sldChg>
      <pc:sldChg chg="addSp delSp modSp mod modTransition modAnim">
        <pc:chgData name="Leonie Smith" userId="fed1330f33f5650e" providerId="LiveId" clId="{0960361C-74FF-47BE-B518-463C98E1194E}" dt="2023-01-10T14:37:57.990" v="131"/>
        <pc:sldMkLst>
          <pc:docMk/>
          <pc:sldMk cId="3941201962" sldId="462"/>
        </pc:sldMkLst>
        <pc:spChg chg="add mod">
          <ac:chgData name="Leonie Smith" userId="fed1330f33f5650e" providerId="LiveId" clId="{0960361C-74FF-47BE-B518-463C98E1194E}" dt="2023-01-10T14:37:57.990" v="131"/>
          <ac:spMkLst>
            <pc:docMk/>
            <pc:sldMk cId="3941201962" sldId="462"/>
            <ac:spMk id="2" creationId="{E05EEBDA-9BD0-C2AF-DB76-9E77B444413A}"/>
          </ac:spMkLst>
        </pc:spChg>
        <pc:spChg chg="del">
          <ac:chgData name="Leonie Smith" userId="fed1330f33f5650e" providerId="LiveId" clId="{0960361C-74FF-47BE-B518-463C98E1194E}" dt="2023-01-10T14:35:45.747" v="82" actId="21"/>
          <ac:spMkLst>
            <pc:docMk/>
            <pc:sldMk cId="3941201962" sldId="462"/>
            <ac:spMk id="6" creationId="{416C064E-628E-47C0-A712-DB178FE9901E}"/>
          </ac:spMkLst>
        </pc:spChg>
        <pc:picChg chg="del">
          <ac:chgData name="Leonie Smith" userId="fed1330f33f5650e" providerId="LiveId" clId="{0960361C-74FF-47BE-B518-463C98E1194E}" dt="2023-01-10T14:34:13.529" v="55"/>
          <ac:picMkLst>
            <pc:docMk/>
            <pc:sldMk cId="3941201962" sldId="462"/>
            <ac:picMk id="3" creationId="{DACB58DA-8E4B-8F32-60DA-2066A1FD9FEB}"/>
          </ac:picMkLst>
        </pc:picChg>
      </pc:sldChg>
      <pc:sldChg chg="delSp modSp mod modTransition">
        <pc:chgData name="Leonie Smith" userId="fed1330f33f5650e" providerId="LiveId" clId="{0960361C-74FF-47BE-B518-463C98E1194E}" dt="2023-01-10T14:35:53.932" v="86" actId="21"/>
        <pc:sldMkLst>
          <pc:docMk/>
          <pc:sldMk cId="2982327576" sldId="463"/>
        </pc:sldMkLst>
        <pc:spChg chg="del">
          <ac:chgData name="Leonie Smith" userId="fed1330f33f5650e" providerId="LiveId" clId="{0960361C-74FF-47BE-B518-463C98E1194E}" dt="2023-01-10T14:35:52.904" v="85" actId="21"/>
          <ac:spMkLst>
            <pc:docMk/>
            <pc:sldMk cId="2982327576" sldId="463"/>
            <ac:spMk id="4" creationId="{9A13E2D8-2F59-44C1-B1D2-79C300C26DD4}"/>
          </ac:spMkLst>
        </pc:spChg>
        <pc:spChg chg="mod">
          <ac:chgData name="Leonie Smith" userId="fed1330f33f5650e" providerId="LiveId" clId="{0960361C-74FF-47BE-B518-463C98E1194E}" dt="2023-01-10T14:32:39.578" v="32" actId="14100"/>
          <ac:spMkLst>
            <pc:docMk/>
            <pc:sldMk cId="2982327576" sldId="463"/>
            <ac:spMk id="5" creationId="{80FDA6DB-FEFD-2AFB-A56B-DD2A9F37EC18}"/>
          </ac:spMkLst>
        </pc:spChg>
        <pc:spChg chg="del">
          <ac:chgData name="Leonie Smith" userId="fed1330f33f5650e" providerId="LiveId" clId="{0960361C-74FF-47BE-B518-463C98E1194E}" dt="2023-01-10T14:35:53.932" v="86" actId="21"/>
          <ac:spMkLst>
            <pc:docMk/>
            <pc:sldMk cId="2982327576" sldId="463"/>
            <ac:spMk id="6" creationId="{416C064E-628E-47C0-A712-DB178FE9901E}"/>
          </ac:spMkLst>
        </pc:spChg>
      </pc:sldChg>
      <pc:sldChg chg="addSp delSp modSp mod modTransition modAnim">
        <pc:chgData name="Leonie Smith" userId="fed1330f33f5650e" providerId="LiveId" clId="{0960361C-74FF-47BE-B518-463C98E1194E}" dt="2023-01-10T14:37:56.420" v="130"/>
        <pc:sldMkLst>
          <pc:docMk/>
          <pc:sldMk cId="3471468068" sldId="464"/>
        </pc:sldMkLst>
        <pc:spChg chg="add mod">
          <ac:chgData name="Leonie Smith" userId="fed1330f33f5650e" providerId="LiveId" clId="{0960361C-74FF-47BE-B518-463C98E1194E}" dt="2023-01-10T14:37:56.420" v="130"/>
          <ac:spMkLst>
            <pc:docMk/>
            <pc:sldMk cId="3471468068" sldId="464"/>
            <ac:spMk id="2" creationId="{E2F13085-C16E-6B07-A2EB-05187D5018DE}"/>
          </ac:spMkLst>
        </pc:spChg>
        <pc:spChg chg="del">
          <ac:chgData name="Leonie Smith" userId="fed1330f33f5650e" providerId="LiveId" clId="{0960361C-74FF-47BE-B518-463C98E1194E}" dt="2023-01-10T14:35:56.751" v="87" actId="21"/>
          <ac:spMkLst>
            <pc:docMk/>
            <pc:sldMk cId="3471468068" sldId="464"/>
            <ac:spMk id="6" creationId="{416C064E-628E-47C0-A712-DB178FE9901E}"/>
          </ac:spMkLst>
        </pc:spChg>
        <pc:picChg chg="del">
          <ac:chgData name="Leonie Smith" userId="fed1330f33f5650e" providerId="LiveId" clId="{0960361C-74FF-47BE-B518-463C98E1194E}" dt="2023-01-10T14:34:13.529" v="55"/>
          <ac:picMkLst>
            <pc:docMk/>
            <pc:sldMk cId="3471468068" sldId="464"/>
            <ac:picMk id="3" creationId="{78DDFA02-AF6F-FE94-C1E5-E7281C507E41}"/>
          </ac:picMkLst>
        </pc:picChg>
      </pc:sldChg>
      <pc:sldChg chg="delSp modSp mod modTransition">
        <pc:chgData name="Leonie Smith" userId="fed1330f33f5650e" providerId="LiveId" clId="{0960361C-74FF-47BE-B518-463C98E1194E}" dt="2023-01-10T14:36:00.544" v="89" actId="21"/>
        <pc:sldMkLst>
          <pc:docMk/>
          <pc:sldMk cId="3894174290" sldId="465"/>
        </pc:sldMkLst>
        <pc:spChg chg="del">
          <ac:chgData name="Leonie Smith" userId="fed1330f33f5650e" providerId="LiveId" clId="{0960361C-74FF-47BE-B518-463C98E1194E}" dt="2023-01-10T14:35:59.517" v="88" actId="21"/>
          <ac:spMkLst>
            <pc:docMk/>
            <pc:sldMk cId="3894174290" sldId="465"/>
            <ac:spMk id="4" creationId="{9A13E2D8-2F59-44C1-B1D2-79C300C26DD4}"/>
          </ac:spMkLst>
        </pc:spChg>
        <pc:spChg chg="mod">
          <ac:chgData name="Leonie Smith" userId="fed1330f33f5650e" providerId="LiveId" clId="{0960361C-74FF-47BE-B518-463C98E1194E}" dt="2023-01-10T14:32:46.672" v="34" actId="14100"/>
          <ac:spMkLst>
            <pc:docMk/>
            <pc:sldMk cId="3894174290" sldId="465"/>
            <ac:spMk id="5" creationId="{B088CC6E-B244-E1B0-C89E-17EC38A9BF3A}"/>
          </ac:spMkLst>
        </pc:spChg>
        <pc:spChg chg="del">
          <ac:chgData name="Leonie Smith" userId="fed1330f33f5650e" providerId="LiveId" clId="{0960361C-74FF-47BE-B518-463C98E1194E}" dt="2023-01-10T14:36:00.544" v="89" actId="21"/>
          <ac:spMkLst>
            <pc:docMk/>
            <pc:sldMk cId="3894174290" sldId="465"/>
            <ac:spMk id="6" creationId="{416C064E-628E-47C0-A712-DB178FE9901E}"/>
          </ac:spMkLst>
        </pc:spChg>
      </pc:sldChg>
      <pc:sldChg chg="addSp delSp modSp mod modTransition modAnim">
        <pc:chgData name="Leonie Smith" userId="fed1330f33f5650e" providerId="LiveId" clId="{0960361C-74FF-47BE-B518-463C98E1194E}" dt="2023-01-10T14:37:54.837" v="129"/>
        <pc:sldMkLst>
          <pc:docMk/>
          <pc:sldMk cId="581074576" sldId="466"/>
        </pc:sldMkLst>
        <pc:spChg chg="add mod">
          <ac:chgData name="Leonie Smith" userId="fed1330f33f5650e" providerId="LiveId" clId="{0960361C-74FF-47BE-B518-463C98E1194E}" dt="2023-01-10T14:37:54.837" v="129"/>
          <ac:spMkLst>
            <pc:docMk/>
            <pc:sldMk cId="581074576" sldId="466"/>
            <ac:spMk id="2" creationId="{3D3F3616-01E6-E1C2-8EF0-C7E3470CC482}"/>
          </ac:spMkLst>
        </pc:spChg>
        <pc:spChg chg="del">
          <ac:chgData name="Leonie Smith" userId="fed1330f33f5650e" providerId="LiveId" clId="{0960361C-74FF-47BE-B518-463C98E1194E}" dt="2023-01-10T14:36:03.220" v="90" actId="21"/>
          <ac:spMkLst>
            <pc:docMk/>
            <pc:sldMk cId="581074576" sldId="466"/>
            <ac:spMk id="6" creationId="{416C064E-628E-47C0-A712-DB178FE9901E}"/>
          </ac:spMkLst>
        </pc:spChg>
        <pc:picChg chg="del">
          <ac:chgData name="Leonie Smith" userId="fed1330f33f5650e" providerId="LiveId" clId="{0960361C-74FF-47BE-B518-463C98E1194E}" dt="2023-01-10T14:34:13.529" v="55"/>
          <ac:picMkLst>
            <pc:docMk/>
            <pc:sldMk cId="581074576" sldId="466"/>
            <ac:picMk id="3" creationId="{94F70EC8-8EA6-91CD-2F79-986F82849186}"/>
          </ac:picMkLst>
        </pc:picChg>
      </pc:sldChg>
      <pc:sldChg chg="delSp modSp mod modTransition">
        <pc:chgData name="Leonie Smith" userId="fed1330f33f5650e" providerId="LiveId" clId="{0960361C-74FF-47BE-B518-463C98E1194E}" dt="2023-01-10T14:36:08.018" v="92" actId="21"/>
        <pc:sldMkLst>
          <pc:docMk/>
          <pc:sldMk cId="2711152741" sldId="467"/>
        </pc:sldMkLst>
        <pc:spChg chg="del">
          <ac:chgData name="Leonie Smith" userId="fed1330f33f5650e" providerId="LiveId" clId="{0960361C-74FF-47BE-B518-463C98E1194E}" dt="2023-01-10T14:36:07.085" v="91" actId="21"/>
          <ac:spMkLst>
            <pc:docMk/>
            <pc:sldMk cId="2711152741" sldId="467"/>
            <ac:spMk id="4" creationId="{9A13E2D8-2F59-44C1-B1D2-79C300C26DD4}"/>
          </ac:spMkLst>
        </pc:spChg>
        <pc:spChg chg="mod">
          <ac:chgData name="Leonie Smith" userId="fed1330f33f5650e" providerId="LiveId" clId="{0960361C-74FF-47BE-B518-463C98E1194E}" dt="2023-01-10T14:32:54.133" v="36" actId="14100"/>
          <ac:spMkLst>
            <pc:docMk/>
            <pc:sldMk cId="2711152741" sldId="467"/>
            <ac:spMk id="5" creationId="{25A67287-66E3-145A-9DD6-AD8BEC806773}"/>
          </ac:spMkLst>
        </pc:spChg>
        <pc:spChg chg="del">
          <ac:chgData name="Leonie Smith" userId="fed1330f33f5650e" providerId="LiveId" clId="{0960361C-74FF-47BE-B518-463C98E1194E}" dt="2023-01-10T14:36:08.018" v="92" actId="21"/>
          <ac:spMkLst>
            <pc:docMk/>
            <pc:sldMk cId="2711152741" sldId="467"/>
            <ac:spMk id="6" creationId="{416C064E-628E-47C0-A712-DB178FE9901E}"/>
          </ac:spMkLst>
        </pc:spChg>
      </pc:sldChg>
      <pc:sldChg chg="delSp modSp mod modTransition modAnim">
        <pc:chgData name="Leonie Smith" userId="fed1330f33f5650e" providerId="LiveId" clId="{0960361C-74FF-47BE-B518-463C98E1194E}" dt="2023-01-13T08:31:25.326" v="142"/>
        <pc:sldMkLst>
          <pc:docMk/>
          <pc:sldMk cId="826482979" sldId="468"/>
        </pc:sldMkLst>
        <pc:spChg chg="mod">
          <ac:chgData name="Leonie Smith" userId="fed1330f33f5650e" providerId="LiveId" clId="{0960361C-74FF-47BE-B518-463C98E1194E}" dt="2023-01-13T08:31:25.326" v="142"/>
          <ac:spMkLst>
            <pc:docMk/>
            <pc:sldMk cId="826482979" sldId="468"/>
            <ac:spMk id="3" creationId="{5F96472B-1870-F55F-618C-EA4C69EAE1B6}"/>
          </ac:spMkLst>
        </pc:spChg>
        <pc:picChg chg="del">
          <ac:chgData name="Leonie Smith" userId="fed1330f33f5650e" providerId="LiveId" clId="{0960361C-74FF-47BE-B518-463C98E1194E}" dt="2023-01-10T14:34:13.529" v="55"/>
          <ac:picMkLst>
            <pc:docMk/>
            <pc:sldMk cId="826482979" sldId="468"/>
            <ac:picMk id="4" creationId="{6BB046D6-B04E-A111-740F-5D4359EB3582}"/>
          </ac:picMkLst>
        </pc:picChg>
      </pc:sldChg>
      <pc:sldChg chg="addSp delSp modSp mod modTransition modAnim">
        <pc:chgData name="Leonie Smith" userId="fed1330f33f5650e" providerId="LiveId" clId="{0960361C-74FF-47BE-B518-463C98E1194E}" dt="2023-01-10T14:37:53.308" v="128"/>
        <pc:sldMkLst>
          <pc:docMk/>
          <pc:sldMk cId="1977151801" sldId="469"/>
        </pc:sldMkLst>
        <pc:spChg chg="add mod">
          <ac:chgData name="Leonie Smith" userId="fed1330f33f5650e" providerId="LiveId" clId="{0960361C-74FF-47BE-B518-463C98E1194E}" dt="2023-01-10T14:37:53.308" v="128"/>
          <ac:spMkLst>
            <pc:docMk/>
            <pc:sldMk cId="1977151801" sldId="469"/>
            <ac:spMk id="2" creationId="{2D4597F3-C772-3B87-AC30-94C9371D14AF}"/>
          </ac:spMkLst>
        </pc:spChg>
        <pc:spChg chg="del">
          <ac:chgData name="Leonie Smith" userId="fed1330f33f5650e" providerId="LiveId" clId="{0960361C-74FF-47BE-B518-463C98E1194E}" dt="2023-01-10T14:36:10.899" v="93" actId="21"/>
          <ac:spMkLst>
            <pc:docMk/>
            <pc:sldMk cId="1977151801" sldId="469"/>
            <ac:spMk id="6" creationId="{416C064E-628E-47C0-A712-DB178FE9901E}"/>
          </ac:spMkLst>
        </pc:spChg>
        <pc:picChg chg="del">
          <ac:chgData name="Leonie Smith" userId="fed1330f33f5650e" providerId="LiveId" clId="{0960361C-74FF-47BE-B518-463C98E1194E}" dt="2023-01-10T14:34:13.529" v="55"/>
          <ac:picMkLst>
            <pc:docMk/>
            <pc:sldMk cId="1977151801" sldId="469"/>
            <ac:picMk id="3" creationId="{2CE7BD00-FCA7-CE94-4488-BE84BE508738}"/>
          </ac:picMkLst>
        </pc:picChg>
      </pc:sldChg>
      <pc:sldChg chg="delSp modSp mod modTransition">
        <pc:chgData name="Leonie Smith" userId="fed1330f33f5650e" providerId="LiveId" clId="{0960361C-74FF-47BE-B518-463C98E1194E}" dt="2023-01-10T14:36:14.330" v="95" actId="21"/>
        <pc:sldMkLst>
          <pc:docMk/>
          <pc:sldMk cId="2159095177" sldId="470"/>
        </pc:sldMkLst>
        <pc:spChg chg="del">
          <ac:chgData name="Leonie Smith" userId="fed1330f33f5650e" providerId="LiveId" clId="{0960361C-74FF-47BE-B518-463C98E1194E}" dt="2023-01-10T14:36:13.498" v="94" actId="21"/>
          <ac:spMkLst>
            <pc:docMk/>
            <pc:sldMk cId="2159095177" sldId="470"/>
            <ac:spMk id="4" creationId="{9A13E2D8-2F59-44C1-B1D2-79C300C26DD4}"/>
          </ac:spMkLst>
        </pc:spChg>
        <pc:spChg chg="mod">
          <ac:chgData name="Leonie Smith" userId="fed1330f33f5650e" providerId="LiveId" clId="{0960361C-74FF-47BE-B518-463C98E1194E}" dt="2023-01-10T14:33:00.802" v="38" actId="14100"/>
          <ac:spMkLst>
            <pc:docMk/>
            <pc:sldMk cId="2159095177" sldId="470"/>
            <ac:spMk id="5" creationId="{14EE1C72-4BB9-AF95-FE32-A09A9A540606}"/>
          </ac:spMkLst>
        </pc:spChg>
        <pc:spChg chg="del">
          <ac:chgData name="Leonie Smith" userId="fed1330f33f5650e" providerId="LiveId" clId="{0960361C-74FF-47BE-B518-463C98E1194E}" dt="2023-01-10T14:36:14.330" v="95" actId="21"/>
          <ac:spMkLst>
            <pc:docMk/>
            <pc:sldMk cId="2159095177" sldId="470"/>
            <ac:spMk id="6" creationId="{416C064E-628E-47C0-A712-DB178FE9901E}"/>
          </ac:spMkLst>
        </pc:spChg>
      </pc:sldChg>
      <pc:sldChg chg="addSp delSp modSp mod modTransition modAnim">
        <pc:chgData name="Leonie Smith" userId="fed1330f33f5650e" providerId="LiveId" clId="{0960361C-74FF-47BE-B518-463C98E1194E}" dt="2023-01-10T14:37:51.687" v="127"/>
        <pc:sldMkLst>
          <pc:docMk/>
          <pc:sldMk cId="1363420450" sldId="471"/>
        </pc:sldMkLst>
        <pc:spChg chg="add mod">
          <ac:chgData name="Leonie Smith" userId="fed1330f33f5650e" providerId="LiveId" clId="{0960361C-74FF-47BE-B518-463C98E1194E}" dt="2023-01-10T14:37:51.687" v="127"/>
          <ac:spMkLst>
            <pc:docMk/>
            <pc:sldMk cId="1363420450" sldId="471"/>
            <ac:spMk id="2" creationId="{8C014B93-F7D1-4174-996A-3AC8ED10295D}"/>
          </ac:spMkLst>
        </pc:spChg>
        <pc:spChg chg="del">
          <ac:chgData name="Leonie Smith" userId="fed1330f33f5650e" providerId="LiveId" clId="{0960361C-74FF-47BE-B518-463C98E1194E}" dt="2023-01-10T14:36:16.821" v="96" actId="21"/>
          <ac:spMkLst>
            <pc:docMk/>
            <pc:sldMk cId="1363420450" sldId="471"/>
            <ac:spMk id="6" creationId="{416C064E-628E-47C0-A712-DB178FE9901E}"/>
          </ac:spMkLst>
        </pc:spChg>
        <pc:picChg chg="del">
          <ac:chgData name="Leonie Smith" userId="fed1330f33f5650e" providerId="LiveId" clId="{0960361C-74FF-47BE-B518-463C98E1194E}" dt="2023-01-10T14:34:13.529" v="55"/>
          <ac:picMkLst>
            <pc:docMk/>
            <pc:sldMk cId="1363420450" sldId="471"/>
            <ac:picMk id="5" creationId="{C0B47261-6905-D9F7-78F4-B2DA18B0B03C}"/>
          </ac:picMkLst>
        </pc:picChg>
      </pc:sldChg>
      <pc:sldChg chg="delSp modSp mod modTransition">
        <pc:chgData name="Leonie Smith" userId="fed1330f33f5650e" providerId="LiveId" clId="{0960361C-74FF-47BE-B518-463C98E1194E}" dt="2023-01-10T14:36:20.465" v="98" actId="21"/>
        <pc:sldMkLst>
          <pc:docMk/>
          <pc:sldMk cId="542301708" sldId="472"/>
        </pc:sldMkLst>
        <pc:spChg chg="del">
          <ac:chgData name="Leonie Smith" userId="fed1330f33f5650e" providerId="LiveId" clId="{0960361C-74FF-47BE-B518-463C98E1194E}" dt="2023-01-10T14:36:19.548" v="97" actId="21"/>
          <ac:spMkLst>
            <pc:docMk/>
            <pc:sldMk cId="542301708" sldId="472"/>
            <ac:spMk id="4" creationId="{9A13E2D8-2F59-44C1-B1D2-79C300C26DD4}"/>
          </ac:spMkLst>
        </pc:spChg>
        <pc:spChg chg="mod">
          <ac:chgData name="Leonie Smith" userId="fed1330f33f5650e" providerId="LiveId" clId="{0960361C-74FF-47BE-B518-463C98E1194E}" dt="2023-01-10T14:33:08.342" v="40" actId="14100"/>
          <ac:spMkLst>
            <pc:docMk/>
            <pc:sldMk cId="542301708" sldId="472"/>
            <ac:spMk id="5" creationId="{FFE69361-4F56-7609-7CF0-9943E1E0E929}"/>
          </ac:spMkLst>
        </pc:spChg>
        <pc:spChg chg="del">
          <ac:chgData name="Leonie Smith" userId="fed1330f33f5650e" providerId="LiveId" clId="{0960361C-74FF-47BE-B518-463C98E1194E}" dt="2023-01-10T14:36:20.465" v="98" actId="21"/>
          <ac:spMkLst>
            <pc:docMk/>
            <pc:sldMk cId="542301708" sldId="472"/>
            <ac:spMk id="6" creationId="{416C064E-628E-47C0-A712-DB178FE9901E}"/>
          </ac:spMkLst>
        </pc:spChg>
      </pc:sldChg>
      <pc:sldChg chg="addSp delSp modSp mod modTransition modAnim">
        <pc:chgData name="Leonie Smith" userId="fed1330f33f5650e" providerId="LiveId" clId="{0960361C-74FF-47BE-B518-463C98E1194E}" dt="2023-01-10T14:37:50.093" v="126"/>
        <pc:sldMkLst>
          <pc:docMk/>
          <pc:sldMk cId="178724908" sldId="473"/>
        </pc:sldMkLst>
        <pc:spChg chg="add mod">
          <ac:chgData name="Leonie Smith" userId="fed1330f33f5650e" providerId="LiveId" clId="{0960361C-74FF-47BE-B518-463C98E1194E}" dt="2023-01-10T14:37:50.093" v="126"/>
          <ac:spMkLst>
            <pc:docMk/>
            <pc:sldMk cId="178724908" sldId="473"/>
            <ac:spMk id="2" creationId="{164990D5-018C-64FA-6E3E-5566D7496769}"/>
          </ac:spMkLst>
        </pc:spChg>
        <pc:spChg chg="del">
          <ac:chgData name="Leonie Smith" userId="fed1330f33f5650e" providerId="LiveId" clId="{0960361C-74FF-47BE-B518-463C98E1194E}" dt="2023-01-10T14:36:23.394" v="99" actId="21"/>
          <ac:spMkLst>
            <pc:docMk/>
            <pc:sldMk cId="178724908" sldId="473"/>
            <ac:spMk id="6" creationId="{416C064E-628E-47C0-A712-DB178FE9901E}"/>
          </ac:spMkLst>
        </pc:spChg>
        <pc:picChg chg="del">
          <ac:chgData name="Leonie Smith" userId="fed1330f33f5650e" providerId="LiveId" clId="{0960361C-74FF-47BE-B518-463C98E1194E}" dt="2023-01-10T14:34:13.529" v="55"/>
          <ac:picMkLst>
            <pc:docMk/>
            <pc:sldMk cId="178724908" sldId="473"/>
            <ac:picMk id="9" creationId="{94A49698-10B4-55A6-558A-D4A2D8C3CD04}"/>
          </ac:picMkLst>
        </pc:picChg>
      </pc:sldChg>
      <pc:sldChg chg="delSp modSp mod modTransition">
        <pc:chgData name="Leonie Smith" userId="fed1330f33f5650e" providerId="LiveId" clId="{0960361C-74FF-47BE-B518-463C98E1194E}" dt="2023-01-10T14:36:26.741" v="101" actId="21"/>
        <pc:sldMkLst>
          <pc:docMk/>
          <pc:sldMk cId="3470421162" sldId="474"/>
        </pc:sldMkLst>
        <pc:spChg chg="del">
          <ac:chgData name="Leonie Smith" userId="fed1330f33f5650e" providerId="LiveId" clId="{0960361C-74FF-47BE-B518-463C98E1194E}" dt="2023-01-10T14:36:25.864" v="100" actId="21"/>
          <ac:spMkLst>
            <pc:docMk/>
            <pc:sldMk cId="3470421162" sldId="474"/>
            <ac:spMk id="4" creationId="{9A13E2D8-2F59-44C1-B1D2-79C300C26DD4}"/>
          </ac:spMkLst>
        </pc:spChg>
        <pc:spChg chg="mod">
          <ac:chgData name="Leonie Smith" userId="fed1330f33f5650e" providerId="LiveId" clId="{0960361C-74FF-47BE-B518-463C98E1194E}" dt="2023-01-10T14:33:15.388" v="42" actId="14100"/>
          <ac:spMkLst>
            <pc:docMk/>
            <pc:sldMk cId="3470421162" sldId="474"/>
            <ac:spMk id="5" creationId="{A2D13DE0-50CF-26D4-3E46-E26450F2CA97}"/>
          </ac:spMkLst>
        </pc:spChg>
        <pc:spChg chg="del">
          <ac:chgData name="Leonie Smith" userId="fed1330f33f5650e" providerId="LiveId" clId="{0960361C-74FF-47BE-B518-463C98E1194E}" dt="2023-01-10T14:36:26.741" v="101" actId="21"/>
          <ac:spMkLst>
            <pc:docMk/>
            <pc:sldMk cId="3470421162" sldId="474"/>
            <ac:spMk id="6" creationId="{416C064E-628E-47C0-A712-DB178FE9901E}"/>
          </ac:spMkLst>
        </pc:spChg>
      </pc:sldChg>
      <pc:sldChg chg="addSp delSp modSp mod modTransition modAnim">
        <pc:chgData name="Leonie Smith" userId="fed1330f33f5650e" providerId="LiveId" clId="{0960361C-74FF-47BE-B518-463C98E1194E}" dt="2023-01-10T14:37:48.379" v="125"/>
        <pc:sldMkLst>
          <pc:docMk/>
          <pc:sldMk cId="117459973" sldId="475"/>
        </pc:sldMkLst>
        <pc:spChg chg="add mod">
          <ac:chgData name="Leonie Smith" userId="fed1330f33f5650e" providerId="LiveId" clId="{0960361C-74FF-47BE-B518-463C98E1194E}" dt="2023-01-10T14:37:48.379" v="125"/>
          <ac:spMkLst>
            <pc:docMk/>
            <pc:sldMk cId="117459973" sldId="475"/>
            <ac:spMk id="3" creationId="{D4AEBF36-7EEB-5C05-B45F-43FFC4FF79D7}"/>
          </ac:spMkLst>
        </pc:spChg>
        <pc:spChg chg="del">
          <ac:chgData name="Leonie Smith" userId="fed1330f33f5650e" providerId="LiveId" clId="{0960361C-74FF-47BE-B518-463C98E1194E}" dt="2023-01-10T14:36:29.197" v="102" actId="21"/>
          <ac:spMkLst>
            <pc:docMk/>
            <pc:sldMk cId="117459973" sldId="475"/>
            <ac:spMk id="6" creationId="{416C064E-628E-47C0-A712-DB178FE9901E}"/>
          </ac:spMkLst>
        </pc:spChg>
        <pc:picChg chg="del">
          <ac:chgData name="Leonie Smith" userId="fed1330f33f5650e" providerId="LiveId" clId="{0960361C-74FF-47BE-B518-463C98E1194E}" dt="2023-01-10T14:34:13.529" v="55"/>
          <ac:picMkLst>
            <pc:docMk/>
            <pc:sldMk cId="117459973" sldId="475"/>
            <ac:picMk id="2" creationId="{5BA69119-855E-E400-DE2E-53F59AFD5127}"/>
          </ac:picMkLst>
        </pc:picChg>
      </pc:sldChg>
      <pc:sldChg chg="delSp modSp mod modTransition">
        <pc:chgData name="Leonie Smith" userId="fed1330f33f5650e" providerId="LiveId" clId="{0960361C-74FF-47BE-B518-463C98E1194E}" dt="2023-01-10T14:36:32.787" v="104" actId="21"/>
        <pc:sldMkLst>
          <pc:docMk/>
          <pc:sldMk cId="1682448973" sldId="476"/>
        </pc:sldMkLst>
        <pc:spChg chg="del">
          <ac:chgData name="Leonie Smith" userId="fed1330f33f5650e" providerId="LiveId" clId="{0960361C-74FF-47BE-B518-463C98E1194E}" dt="2023-01-10T14:36:31.828" v="103" actId="21"/>
          <ac:spMkLst>
            <pc:docMk/>
            <pc:sldMk cId="1682448973" sldId="476"/>
            <ac:spMk id="4" creationId="{9A13E2D8-2F59-44C1-B1D2-79C300C26DD4}"/>
          </ac:spMkLst>
        </pc:spChg>
        <pc:spChg chg="mod">
          <ac:chgData name="Leonie Smith" userId="fed1330f33f5650e" providerId="LiveId" clId="{0960361C-74FF-47BE-B518-463C98E1194E}" dt="2023-01-10T14:33:22.452" v="44" actId="14100"/>
          <ac:spMkLst>
            <pc:docMk/>
            <pc:sldMk cId="1682448973" sldId="476"/>
            <ac:spMk id="5" creationId="{32CE0305-80F0-6EC3-7D67-0B89A7D5F4A7}"/>
          </ac:spMkLst>
        </pc:spChg>
        <pc:spChg chg="del">
          <ac:chgData name="Leonie Smith" userId="fed1330f33f5650e" providerId="LiveId" clId="{0960361C-74FF-47BE-B518-463C98E1194E}" dt="2023-01-10T14:36:32.787" v="104" actId="21"/>
          <ac:spMkLst>
            <pc:docMk/>
            <pc:sldMk cId="1682448973" sldId="476"/>
            <ac:spMk id="6" creationId="{416C064E-628E-47C0-A712-DB178FE9901E}"/>
          </ac:spMkLst>
        </pc:spChg>
      </pc:sldChg>
      <pc:sldChg chg="addSp delSp modSp mod modTransition modAnim">
        <pc:chgData name="Leonie Smith" userId="fed1330f33f5650e" providerId="LiveId" clId="{0960361C-74FF-47BE-B518-463C98E1194E}" dt="2023-01-10T14:37:46.521" v="124"/>
        <pc:sldMkLst>
          <pc:docMk/>
          <pc:sldMk cId="2005973168" sldId="477"/>
        </pc:sldMkLst>
        <pc:spChg chg="add mod">
          <ac:chgData name="Leonie Smith" userId="fed1330f33f5650e" providerId="LiveId" clId="{0960361C-74FF-47BE-B518-463C98E1194E}" dt="2023-01-10T14:37:46.521" v="124"/>
          <ac:spMkLst>
            <pc:docMk/>
            <pc:sldMk cId="2005973168" sldId="477"/>
            <ac:spMk id="2" creationId="{417A1D16-D1B0-AB0D-B382-34D974B2068E}"/>
          </ac:spMkLst>
        </pc:spChg>
        <pc:spChg chg="del">
          <ac:chgData name="Leonie Smith" userId="fed1330f33f5650e" providerId="LiveId" clId="{0960361C-74FF-47BE-B518-463C98E1194E}" dt="2023-01-10T14:36:36.163" v="105" actId="21"/>
          <ac:spMkLst>
            <pc:docMk/>
            <pc:sldMk cId="2005973168" sldId="477"/>
            <ac:spMk id="6" creationId="{416C064E-628E-47C0-A712-DB178FE9901E}"/>
          </ac:spMkLst>
        </pc:spChg>
        <pc:picChg chg="del">
          <ac:chgData name="Leonie Smith" userId="fed1330f33f5650e" providerId="LiveId" clId="{0960361C-74FF-47BE-B518-463C98E1194E}" dt="2023-01-10T14:34:13.529" v="55"/>
          <ac:picMkLst>
            <pc:docMk/>
            <pc:sldMk cId="2005973168" sldId="477"/>
            <ac:picMk id="3" creationId="{6C689408-E31A-A824-3EC2-A7D537604C87}"/>
          </ac:picMkLst>
        </pc:picChg>
      </pc:sldChg>
      <pc:sldChg chg="delSp modSp mod modTransition">
        <pc:chgData name="Leonie Smith" userId="fed1330f33f5650e" providerId="LiveId" clId="{0960361C-74FF-47BE-B518-463C98E1194E}" dt="2023-01-10T14:36:39.765" v="107" actId="21"/>
        <pc:sldMkLst>
          <pc:docMk/>
          <pc:sldMk cId="3171573451" sldId="478"/>
        </pc:sldMkLst>
        <pc:spChg chg="del">
          <ac:chgData name="Leonie Smith" userId="fed1330f33f5650e" providerId="LiveId" clId="{0960361C-74FF-47BE-B518-463C98E1194E}" dt="2023-01-10T14:36:38.862" v="106" actId="21"/>
          <ac:spMkLst>
            <pc:docMk/>
            <pc:sldMk cId="3171573451" sldId="478"/>
            <ac:spMk id="4" creationId="{9A13E2D8-2F59-44C1-B1D2-79C300C26DD4}"/>
          </ac:spMkLst>
        </pc:spChg>
        <pc:spChg chg="mod">
          <ac:chgData name="Leonie Smith" userId="fed1330f33f5650e" providerId="LiveId" clId="{0960361C-74FF-47BE-B518-463C98E1194E}" dt="2023-01-10T14:33:31.174" v="46" actId="14100"/>
          <ac:spMkLst>
            <pc:docMk/>
            <pc:sldMk cId="3171573451" sldId="478"/>
            <ac:spMk id="5" creationId="{DC1248BE-C083-6B78-5B4E-0CDDCFC502D2}"/>
          </ac:spMkLst>
        </pc:spChg>
        <pc:spChg chg="del">
          <ac:chgData name="Leonie Smith" userId="fed1330f33f5650e" providerId="LiveId" clId="{0960361C-74FF-47BE-B518-463C98E1194E}" dt="2023-01-10T14:36:39.765" v="107" actId="21"/>
          <ac:spMkLst>
            <pc:docMk/>
            <pc:sldMk cId="3171573451" sldId="478"/>
            <ac:spMk id="6" creationId="{416C064E-628E-47C0-A712-DB178FE9901E}"/>
          </ac:spMkLst>
        </pc:spChg>
      </pc:sldChg>
      <pc:sldChg chg="addSp delSp modSp mod modTransition modAnim">
        <pc:chgData name="Leonie Smith" userId="fed1330f33f5650e" providerId="LiveId" clId="{0960361C-74FF-47BE-B518-463C98E1194E}" dt="2023-01-10T14:37:44.942" v="123"/>
        <pc:sldMkLst>
          <pc:docMk/>
          <pc:sldMk cId="4082721330" sldId="479"/>
        </pc:sldMkLst>
        <pc:spChg chg="add mod">
          <ac:chgData name="Leonie Smith" userId="fed1330f33f5650e" providerId="LiveId" clId="{0960361C-74FF-47BE-B518-463C98E1194E}" dt="2023-01-10T14:37:44.942" v="123"/>
          <ac:spMkLst>
            <pc:docMk/>
            <pc:sldMk cId="4082721330" sldId="479"/>
            <ac:spMk id="2" creationId="{A4736DED-A9B0-7EA9-9431-0D9D86CB6C1B}"/>
          </ac:spMkLst>
        </pc:spChg>
        <pc:spChg chg="del">
          <ac:chgData name="Leonie Smith" userId="fed1330f33f5650e" providerId="LiveId" clId="{0960361C-74FF-47BE-B518-463C98E1194E}" dt="2023-01-10T14:36:43.971" v="108" actId="21"/>
          <ac:spMkLst>
            <pc:docMk/>
            <pc:sldMk cId="4082721330" sldId="479"/>
            <ac:spMk id="6" creationId="{416C064E-628E-47C0-A712-DB178FE9901E}"/>
          </ac:spMkLst>
        </pc:spChg>
        <pc:picChg chg="del">
          <ac:chgData name="Leonie Smith" userId="fed1330f33f5650e" providerId="LiveId" clId="{0960361C-74FF-47BE-B518-463C98E1194E}" dt="2023-01-10T14:34:13.529" v="55"/>
          <ac:picMkLst>
            <pc:docMk/>
            <pc:sldMk cId="4082721330" sldId="479"/>
            <ac:picMk id="3" creationId="{3526391B-7381-21ED-F431-586273CF3E41}"/>
          </ac:picMkLst>
        </pc:picChg>
      </pc:sldChg>
      <pc:sldChg chg="delSp modSp mod modTransition">
        <pc:chgData name="Leonie Smith" userId="fed1330f33f5650e" providerId="LiveId" clId="{0960361C-74FF-47BE-B518-463C98E1194E}" dt="2023-01-10T14:36:47.341" v="110" actId="21"/>
        <pc:sldMkLst>
          <pc:docMk/>
          <pc:sldMk cId="908821574" sldId="480"/>
        </pc:sldMkLst>
        <pc:spChg chg="del">
          <ac:chgData name="Leonie Smith" userId="fed1330f33f5650e" providerId="LiveId" clId="{0960361C-74FF-47BE-B518-463C98E1194E}" dt="2023-01-10T14:36:46.339" v="109" actId="21"/>
          <ac:spMkLst>
            <pc:docMk/>
            <pc:sldMk cId="908821574" sldId="480"/>
            <ac:spMk id="4" creationId="{9A13E2D8-2F59-44C1-B1D2-79C300C26DD4}"/>
          </ac:spMkLst>
        </pc:spChg>
        <pc:spChg chg="mod">
          <ac:chgData name="Leonie Smith" userId="fed1330f33f5650e" providerId="LiveId" clId="{0960361C-74FF-47BE-B518-463C98E1194E}" dt="2023-01-10T14:33:38.893" v="48" actId="14100"/>
          <ac:spMkLst>
            <pc:docMk/>
            <pc:sldMk cId="908821574" sldId="480"/>
            <ac:spMk id="5" creationId="{2092D39C-29C1-E425-DD63-1A26D5B7AE5D}"/>
          </ac:spMkLst>
        </pc:spChg>
        <pc:spChg chg="del">
          <ac:chgData name="Leonie Smith" userId="fed1330f33f5650e" providerId="LiveId" clId="{0960361C-74FF-47BE-B518-463C98E1194E}" dt="2023-01-10T14:36:47.341" v="110" actId="21"/>
          <ac:spMkLst>
            <pc:docMk/>
            <pc:sldMk cId="908821574" sldId="480"/>
            <ac:spMk id="6" creationId="{416C064E-628E-47C0-A712-DB178FE9901E}"/>
          </ac:spMkLst>
        </pc:spChg>
      </pc:sldChg>
      <pc:sldChg chg="addSp delSp modSp mod modTransition modAnim">
        <pc:chgData name="Leonie Smith" userId="fed1330f33f5650e" providerId="LiveId" clId="{0960361C-74FF-47BE-B518-463C98E1194E}" dt="2023-01-10T14:37:38.079" v="122"/>
        <pc:sldMkLst>
          <pc:docMk/>
          <pc:sldMk cId="2974949260" sldId="481"/>
        </pc:sldMkLst>
        <pc:spChg chg="add mod">
          <ac:chgData name="Leonie Smith" userId="fed1330f33f5650e" providerId="LiveId" clId="{0960361C-74FF-47BE-B518-463C98E1194E}" dt="2023-01-10T14:37:38.079" v="122"/>
          <ac:spMkLst>
            <pc:docMk/>
            <pc:sldMk cId="2974949260" sldId="481"/>
            <ac:spMk id="2" creationId="{B60C9549-2B5F-E4B3-B30B-5C14E3DEFDCE}"/>
          </ac:spMkLst>
        </pc:spChg>
        <pc:spChg chg="del">
          <ac:chgData name="Leonie Smith" userId="fed1330f33f5650e" providerId="LiveId" clId="{0960361C-74FF-47BE-B518-463C98E1194E}" dt="2023-01-10T14:36:50.149" v="111" actId="21"/>
          <ac:spMkLst>
            <pc:docMk/>
            <pc:sldMk cId="2974949260" sldId="481"/>
            <ac:spMk id="6" creationId="{416C064E-628E-47C0-A712-DB178FE9901E}"/>
          </ac:spMkLst>
        </pc:spChg>
        <pc:picChg chg="del">
          <ac:chgData name="Leonie Smith" userId="fed1330f33f5650e" providerId="LiveId" clId="{0960361C-74FF-47BE-B518-463C98E1194E}" dt="2023-01-10T14:34:13.529" v="55"/>
          <ac:picMkLst>
            <pc:docMk/>
            <pc:sldMk cId="2974949260" sldId="481"/>
            <ac:picMk id="3" creationId="{C30AD763-2CF4-5693-7F2A-1487126E6DE5}"/>
          </ac:picMkLst>
        </pc:picChg>
      </pc:sldChg>
      <pc:sldChg chg="delSp modSp mod modTransition">
        <pc:chgData name="Leonie Smith" userId="fed1330f33f5650e" providerId="LiveId" clId="{0960361C-74FF-47BE-B518-463C98E1194E}" dt="2023-01-10T14:36:53.568" v="113" actId="21"/>
        <pc:sldMkLst>
          <pc:docMk/>
          <pc:sldMk cId="414019588" sldId="482"/>
        </pc:sldMkLst>
        <pc:spChg chg="del">
          <ac:chgData name="Leonie Smith" userId="fed1330f33f5650e" providerId="LiveId" clId="{0960361C-74FF-47BE-B518-463C98E1194E}" dt="2023-01-10T14:36:52.620" v="112" actId="21"/>
          <ac:spMkLst>
            <pc:docMk/>
            <pc:sldMk cId="414019588" sldId="482"/>
            <ac:spMk id="4" creationId="{9A13E2D8-2F59-44C1-B1D2-79C300C26DD4}"/>
          </ac:spMkLst>
        </pc:spChg>
        <pc:spChg chg="mod">
          <ac:chgData name="Leonie Smith" userId="fed1330f33f5650e" providerId="LiveId" clId="{0960361C-74FF-47BE-B518-463C98E1194E}" dt="2023-01-10T14:33:47.167" v="50" actId="14100"/>
          <ac:spMkLst>
            <pc:docMk/>
            <pc:sldMk cId="414019588" sldId="482"/>
            <ac:spMk id="5" creationId="{17642EF5-85E6-EC03-A740-067732AA08F6}"/>
          </ac:spMkLst>
        </pc:spChg>
        <pc:spChg chg="del">
          <ac:chgData name="Leonie Smith" userId="fed1330f33f5650e" providerId="LiveId" clId="{0960361C-74FF-47BE-B518-463C98E1194E}" dt="2023-01-10T14:36:53.568" v="113" actId="21"/>
          <ac:spMkLst>
            <pc:docMk/>
            <pc:sldMk cId="414019588" sldId="482"/>
            <ac:spMk id="6" creationId="{416C064E-628E-47C0-A712-DB178FE9901E}"/>
          </ac:spMkLst>
        </pc:spChg>
      </pc:sldChg>
      <pc:sldChg chg="addSp delSp modSp mod modTransition modAnim">
        <pc:chgData name="Leonie Smith" userId="fed1330f33f5650e" providerId="LiveId" clId="{0960361C-74FF-47BE-B518-463C98E1194E}" dt="2023-01-10T14:37:33.368" v="121"/>
        <pc:sldMkLst>
          <pc:docMk/>
          <pc:sldMk cId="3358695192" sldId="483"/>
        </pc:sldMkLst>
        <pc:spChg chg="add mod">
          <ac:chgData name="Leonie Smith" userId="fed1330f33f5650e" providerId="LiveId" clId="{0960361C-74FF-47BE-B518-463C98E1194E}" dt="2023-01-10T14:37:33.368" v="121"/>
          <ac:spMkLst>
            <pc:docMk/>
            <pc:sldMk cId="3358695192" sldId="483"/>
            <ac:spMk id="2" creationId="{AF465AB8-E4D8-CD8F-2A3B-8298DA70D1A0}"/>
          </ac:spMkLst>
        </pc:spChg>
        <pc:spChg chg="del">
          <ac:chgData name="Leonie Smith" userId="fed1330f33f5650e" providerId="LiveId" clId="{0960361C-74FF-47BE-B518-463C98E1194E}" dt="2023-01-10T14:36:55.671" v="114" actId="21"/>
          <ac:spMkLst>
            <pc:docMk/>
            <pc:sldMk cId="3358695192" sldId="483"/>
            <ac:spMk id="6" creationId="{416C064E-628E-47C0-A712-DB178FE9901E}"/>
          </ac:spMkLst>
        </pc:spChg>
        <pc:picChg chg="del">
          <ac:chgData name="Leonie Smith" userId="fed1330f33f5650e" providerId="LiveId" clId="{0960361C-74FF-47BE-B518-463C98E1194E}" dt="2023-01-10T14:34:13.529" v="55"/>
          <ac:picMkLst>
            <pc:docMk/>
            <pc:sldMk cId="3358695192" sldId="483"/>
            <ac:picMk id="3" creationId="{239F6E8B-568A-832C-D572-666753B7BAB4}"/>
          </ac:picMkLst>
        </pc:picChg>
      </pc:sldChg>
      <pc:sldChg chg="delSp modSp mod modTransition">
        <pc:chgData name="Leonie Smith" userId="fed1330f33f5650e" providerId="LiveId" clId="{0960361C-74FF-47BE-B518-463C98E1194E}" dt="2023-01-10T14:36:59.286" v="116" actId="21"/>
        <pc:sldMkLst>
          <pc:docMk/>
          <pc:sldMk cId="1477489156" sldId="484"/>
        </pc:sldMkLst>
        <pc:spChg chg="del">
          <ac:chgData name="Leonie Smith" userId="fed1330f33f5650e" providerId="LiveId" clId="{0960361C-74FF-47BE-B518-463C98E1194E}" dt="2023-01-10T14:36:58.438" v="115" actId="21"/>
          <ac:spMkLst>
            <pc:docMk/>
            <pc:sldMk cId="1477489156" sldId="484"/>
            <ac:spMk id="4" creationId="{9A13E2D8-2F59-44C1-B1D2-79C300C26DD4}"/>
          </ac:spMkLst>
        </pc:spChg>
        <pc:spChg chg="mod">
          <ac:chgData name="Leonie Smith" userId="fed1330f33f5650e" providerId="LiveId" clId="{0960361C-74FF-47BE-B518-463C98E1194E}" dt="2023-01-10T14:33:54.808" v="52" actId="14100"/>
          <ac:spMkLst>
            <pc:docMk/>
            <pc:sldMk cId="1477489156" sldId="484"/>
            <ac:spMk id="5" creationId="{436AB22A-3E02-A858-646E-FF60E9E41DC6}"/>
          </ac:spMkLst>
        </pc:spChg>
        <pc:spChg chg="del">
          <ac:chgData name="Leonie Smith" userId="fed1330f33f5650e" providerId="LiveId" clId="{0960361C-74FF-47BE-B518-463C98E1194E}" dt="2023-01-10T14:36:59.286" v="116" actId="21"/>
          <ac:spMkLst>
            <pc:docMk/>
            <pc:sldMk cId="1477489156" sldId="484"/>
            <ac:spMk id="6" creationId="{416C064E-628E-47C0-A712-DB178FE9901E}"/>
          </ac:spMkLst>
        </pc:spChg>
      </pc:sldChg>
      <pc:sldChg chg="addSp delSp modSp mod modTransition modAnim">
        <pc:chgData name="Leonie Smith" userId="fed1330f33f5650e" providerId="LiveId" clId="{0960361C-74FF-47BE-B518-463C98E1194E}" dt="2023-01-10T14:37:30.656" v="120"/>
        <pc:sldMkLst>
          <pc:docMk/>
          <pc:sldMk cId="2529962610" sldId="485"/>
        </pc:sldMkLst>
        <pc:spChg chg="add mod">
          <ac:chgData name="Leonie Smith" userId="fed1330f33f5650e" providerId="LiveId" clId="{0960361C-74FF-47BE-B518-463C98E1194E}" dt="2023-01-10T14:37:30.656" v="120"/>
          <ac:spMkLst>
            <pc:docMk/>
            <pc:sldMk cId="2529962610" sldId="485"/>
            <ac:spMk id="2" creationId="{91BACC1D-6FF8-95DC-5925-C20733058685}"/>
          </ac:spMkLst>
        </pc:spChg>
        <pc:spChg chg="del">
          <ac:chgData name="Leonie Smith" userId="fed1330f33f5650e" providerId="LiveId" clId="{0960361C-74FF-47BE-B518-463C98E1194E}" dt="2023-01-10T14:37:01.941" v="117" actId="21"/>
          <ac:spMkLst>
            <pc:docMk/>
            <pc:sldMk cId="2529962610" sldId="485"/>
            <ac:spMk id="6" creationId="{416C064E-628E-47C0-A712-DB178FE9901E}"/>
          </ac:spMkLst>
        </pc:spChg>
        <pc:picChg chg="del">
          <ac:chgData name="Leonie Smith" userId="fed1330f33f5650e" providerId="LiveId" clId="{0960361C-74FF-47BE-B518-463C98E1194E}" dt="2023-01-10T14:34:13.529" v="55"/>
          <ac:picMkLst>
            <pc:docMk/>
            <pc:sldMk cId="2529962610" sldId="485"/>
            <ac:picMk id="8" creationId="{D951B06E-E518-49EE-AFE4-9218562A7CAD}"/>
          </ac:picMkLst>
        </pc:picChg>
      </pc:sldChg>
      <pc:sldChg chg="delSp modSp mod modTransition">
        <pc:chgData name="Leonie Smith" userId="fed1330f33f5650e" providerId="LiveId" clId="{0960361C-74FF-47BE-B518-463C98E1194E}" dt="2023-01-10T14:37:05.636" v="119" actId="21"/>
        <pc:sldMkLst>
          <pc:docMk/>
          <pc:sldMk cId="3243084450" sldId="489"/>
        </pc:sldMkLst>
        <pc:spChg chg="del">
          <ac:chgData name="Leonie Smith" userId="fed1330f33f5650e" providerId="LiveId" clId="{0960361C-74FF-47BE-B518-463C98E1194E}" dt="2023-01-10T14:37:04.828" v="118" actId="21"/>
          <ac:spMkLst>
            <pc:docMk/>
            <pc:sldMk cId="3243084450" sldId="489"/>
            <ac:spMk id="4" creationId="{9A13E2D8-2F59-44C1-B1D2-79C300C26DD4}"/>
          </ac:spMkLst>
        </pc:spChg>
        <pc:spChg chg="mod">
          <ac:chgData name="Leonie Smith" userId="fed1330f33f5650e" providerId="LiveId" clId="{0960361C-74FF-47BE-B518-463C98E1194E}" dt="2023-01-10T14:34:04.247" v="54" actId="14100"/>
          <ac:spMkLst>
            <pc:docMk/>
            <pc:sldMk cId="3243084450" sldId="489"/>
            <ac:spMk id="5" creationId="{FBC33A52-B21E-8A45-ACC1-8776839F2DD5}"/>
          </ac:spMkLst>
        </pc:spChg>
        <pc:spChg chg="del">
          <ac:chgData name="Leonie Smith" userId="fed1330f33f5650e" providerId="LiveId" clId="{0960361C-74FF-47BE-B518-463C98E1194E}" dt="2023-01-10T14:37:05.636" v="119" actId="21"/>
          <ac:spMkLst>
            <pc:docMk/>
            <pc:sldMk cId="3243084450" sldId="489"/>
            <ac:spMk id="6" creationId="{416C064E-628E-47C0-A712-DB178FE9901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2024/08/05</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dirty="0">
                <a:latin typeface="TimesNewRomanPS-BoldMT"/>
              </a:rPr>
              <a:t>34 Calling the Disciples…</a:t>
            </a:r>
          </a:p>
          <a:p>
            <a:pPr algn="l"/>
            <a:r>
              <a:rPr lang="en-US" sz="1200" b="0" i="0" u="none" strike="noStrike" baseline="0" dirty="0">
                <a:latin typeface="TimesNewRomanPSMT"/>
              </a:rPr>
              <a:t>1. Simon, Andrew, James and John - Luke 5:1-11 (Left Top)</a:t>
            </a:r>
          </a:p>
          <a:p>
            <a:pPr algn="l"/>
            <a:r>
              <a:rPr lang="en-US" sz="1200" b="0" i="0" u="none" strike="noStrike" baseline="0" dirty="0">
                <a:latin typeface="TimesNewRomanPSMT"/>
              </a:rPr>
              <a:t>2. Capernaum - Mark 1:21-34 (Right Top)</a:t>
            </a:r>
          </a:p>
          <a:p>
            <a:pPr algn="l"/>
            <a:r>
              <a:rPr lang="en-IN" sz="1200" b="0" i="0" u="none" strike="noStrike" baseline="0" dirty="0">
                <a:latin typeface="TimesNewRomanPSMT"/>
              </a:rPr>
              <a:t>3. Cure Paralyzed Man - Luke 5:17-26 (Right </a:t>
            </a:r>
            <a:r>
              <a:rPr lang="en-IN" sz="1200" b="0" i="0" u="none" strike="noStrike" baseline="0" dirty="0" err="1">
                <a:latin typeface="TimesNewRomanPSMT"/>
              </a:rPr>
              <a:t>Center</a:t>
            </a:r>
            <a:r>
              <a:rPr lang="en-IN" sz="1200" b="0" i="0" u="none" strike="noStrike" baseline="0" dirty="0">
                <a:latin typeface="TimesNewRomanPSMT"/>
              </a:rPr>
              <a:t>)</a:t>
            </a:r>
          </a:p>
          <a:p>
            <a:pPr algn="l"/>
            <a:r>
              <a:rPr lang="en-US" sz="1200" b="0" i="0" u="none" strike="noStrike" baseline="0" dirty="0">
                <a:latin typeface="TimesNewRomanPSMT"/>
              </a:rPr>
              <a:t>4. Call of Matthew - Matt 9:9-13 (Right Bottom)</a:t>
            </a:r>
          </a:p>
          <a:p>
            <a:pPr algn="l"/>
            <a:r>
              <a:rPr lang="en-US" sz="1200" b="0" i="0" u="none" strike="noStrike" baseline="0" dirty="0">
                <a:latin typeface="TimesNewRomanPSMT"/>
              </a:rPr>
              <a:t>5. Sabbath - Matt 12:1-14; Mark 2:23-28 (Left Bottom)</a:t>
            </a:r>
          </a:p>
          <a:p>
            <a:pPr algn="l"/>
            <a:r>
              <a:rPr lang="en-US" sz="1200" b="0" i="0" u="none" strike="noStrike" baseline="0" dirty="0">
                <a:latin typeface="TimesNewRomanPSMT"/>
              </a:rPr>
              <a:t>6. Appointment of the 12 apostles and Sermon on the Mount - Luke 6:12-17; Matt</a:t>
            </a:r>
          </a:p>
          <a:p>
            <a:pPr algn="l"/>
            <a:r>
              <a:rPr lang="en-IN" sz="1200" b="0" i="0" u="none" strike="noStrike" baseline="0" dirty="0">
                <a:latin typeface="TimesNewRomanPSMT"/>
              </a:rPr>
              <a:t>5:1-7:29 (Left </a:t>
            </a:r>
            <a:r>
              <a:rPr lang="en-IN" sz="1200" b="0" i="0" u="none" strike="noStrike" baseline="0" dirty="0" err="1">
                <a:latin typeface="TimesNewRomanPSMT"/>
              </a:rPr>
              <a:t>Center</a:t>
            </a:r>
            <a:r>
              <a:rPr lang="en-IN" sz="1200" b="0" i="0" u="none" strike="noStrike" baseline="0" dirty="0">
                <a:latin typeface="TimesNewRomanPSMT"/>
              </a:rPr>
              <a:t>)</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3289197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2024/08/05</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2024/08/05</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11B3B-90F9-5D8E-B7E5-D8ED5C413C1B}"/>
              </a:ext>
            </a:extLst>
          </p:cNvPr>
          <p:cNvSpPr>
            <a:spLocks noGrp="1"/>
          </p:cNvSpPr>
          <p:nvPr>
            <p:ph type="title"/>
          </p:nvPr>
        </p:nvSpPr>
        <p:spPr/>
        <p:txBody>
          <a:bodyPr/>
          <a:lstStyle/>
          <a:p>
            <a:r>
              <a:rPr lang="en-IN" dirty="0"/>
              <a:t>34-5</a:t>
            </a:r>
          </a:p>
        </p:txBody>
      </p:sp>
      <p:sp>
        <p:nvSpPr>
          <p:cNvPr id="3" name="Content Placeholder 2">
            <a:extLst>
              <a:ext uri="{FF2B5EF4-FFF2-40B4-BE49-F238E27FC236}">
                <a16:creationId xmlns:a16="http://schemas.microsoft.com/office/drawing/2014/main" id="{5F96472B-1870-F55F-618C-EA4C69EAE1B6}"/>
              </a:ext>
            </a:extLst>
          </p:cNvPr>
          <p:cNvSpPr>
            <a:spLocks noGrp="1"/>
          </p:cNvSpPr>
          <p:nvPr>
            <p:ph idx="1"/>
          </p:nvPr>
        </p:nvSpPr>
        <p:spPr/>
        <p:txBody>
          <a:bodyPr/>
          <a:lstStyle/>
          <a:p>
            <a:r>
              <a:rPr lang="en-US" dirty="0"/>
              <a:t>This work is licensed under a Creative Commons Attribution-</a:t>
            </a:r>
            <a:r>
              <a:rPr lang="en-US"/>
              <a:t>ShareAlike </a:t>
            </a:r>
            <a:r>
              <a:rPr lang="en-US" dirty="0"/>
              <a:t>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pic>
        <p:nvPicPr>
          <p:cNvPr id="18" name="Audio 17">
            <a:hlinkClick r:id="" action="ppaction://media"/>
            <a:extLst>
              <a:ext uri="{FF2B5EF4-FFF2-40B4-BE49-F238E27FC236}">
                <a16:creationId xmlns:a16="http://schemas.microsoft.com/office/drawing/2014/main" id="{857C2BBF-72B0-7D19-7383-CFD02A172CD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26482979"/>
      </p:ext>
    </p:extLst>
  </p:cSld>
  <p:clrMapOvr>
    <a:masterClrMapping/>
  </p:clrMapOvr>
  <mc:AlternateContent xmlns:mc="http://schemas.openxmlformats.org/markup-compatibility/2006" xmlns:p14="http://schemas.microsoft.com/office/powerpoint/2010/main">
    <mc:Choice Requires="p14">
      <p:transition spd="slow" p14:dur="2000" advTm="3117"/>
    </mc:Choice>
    <mc:Fallback xmlns="">
      <p:transition spd="slow" advTm="3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4A5472C-35F6-F1ED-D23F-F5104C4298FB}"/>
              </a:ext>
            </a:extLst>
          </p:cNvPr>
          <p:cNvPicPr>
            <a:picLocks noChangeAspect="1"/>
          </p:cNvPicPr>
          <p:nvPr/>
        </p:nvPicPr>
        <p:blipFill>
          <a:blip r:embed="rId2"/>
          <a:stretch>
            <a:fillRect/>
          </a:stretch>
        </p:blipFill>
        <p:spPr>
          <a:xfrm>
            <a:off x="0" y="-5644"/>
            <a:ext cx="12192000" cy="6863644"/>
          </a:xfrm>
          <a:prstGeom prst="rect">
            <a:avLst/>
          </a:prstGeom>
        </p:spPr>
      </p:pic>
      <p:sp>
        <p:nvSpPr>
          <p:cNvPr id="5" name="TextBox 4">
            <a:extLst>
              <a:ext uri="{FF2B5EF4-FFF2-40B4-BE49-F238E27FC236}">
                <a16:creationId xmlns:a16="http://schemas.microsoft.com/office/drawing/2014/main" id="{CB978D3B-FDDF-F561-99CA-CA028A3011DA}"/>
              </a:ext>
            </a:extLst>
          </p:cNvPr>
          <p:cNvSpPr txBox="1"/>
          <p:nvPr/>
        </p:nvSpPr>
        <p:spPr>
          <a:xfrm>
            <a:off x="290337" y="282578"/>
            <a:ext cx="323892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6:1</a:t>
            </a:r>
            <a:r>
              <a:rPr lang="en-US" sz="2800" b="0" i="0" u="none" strike="noStrike" baseline="0" dirty="0">
                <a:solidFill>
                  <a:schemeClr val="bg1"/>
                </a:solidFill>
                <a:latin typeface="Mangal" panose="02040503050203030202" pitchFamily="18" charset="0"/>
                <a:cs typeface="Mangal" panose="02040503050203030202" pitchFamily="18" charset="0"/>
              </a:rPr>
              <a:t>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15</a:t>
            </a:r>
            <a:r>
              <a:rPr lang="en-US" sz="4000" b="0" i="0">
                <a:solidFill>
                  <a:srgbClr val="121212"/>
                </a:solidFill>
                <a:effectLst/>
                <a:latin typeface="Inter" panose="020B0502030000000004" pitchFamily="34" charset="0"/>
              </a:rPr>
              <a:t>Matthew and Thomas; James son of Alphaeus and Simon called the Zealot; </a:t>
            </a:r>
            <a:r>
              <a:rPr lang="en-US" sz="4000" b="0" i="0">
                <a:solidFill>
                  <a:srgbClr val="777A7B"/>
                </a:solidFill>
                <a:effectLst/>
                <a:latin typeface="Inter" panose="020B0502030000000004" pitchFamily="34" charset="0"/>
              </a:rPr>
              <a:t>16</a:t>
            </a:r>
            <a:r>
              <a:rPr lang="en-US" sz="4000" b="0" i="0">
                <a:solidFill>
                  <a:srgbClr val="121212"/>
                </a:solidFill>
                <a:effectLst/>
                <a:latin typeface="Inter" panose="020B0502030000000004" pitchFamily="34" charset="0"/>
              </a:rPr>
              <a:t>Judas son of James, and Judas Iscariot, who became a traitor.</a:t>
            </a:r>
            <a:endParaRPr lang="en-ZA" dirty="0"/>
          </a:p>
        </p:txBody>
      </p:sp>
      <p:sp>
        <p:nvSpPr>
          <p:cNvPr id="3" name="TextBox 2">
            <a:extLst>
              <a:ext uri="{FF2B5EF4-FFF2-40B4-BE49-F238E27FC236}">
                <a16:creationId xmlns:a16="http://schemas.microsoft.com/office/drawing/2014/main" id="{4D4A74A8-4A4C-5FED-263B-5D95432C3F83}"/>
              </a:ext>
            </a:extLst>
          </p:cNvPr>
          <p:cNvSpPr txBox="1"/>
          <p:nvPr/>
        </p:nvSpPr>
        <p:spPr>
          <a:xfrm>
            <a:off x="6096000" y="166254"/>
            <a:ext cx="6096000" cy="6558101"/>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15</a:t>
            </a:r>
            <a:r>
              <a:rPr lang="hi-IN" sz="3600" b="0" i="0" dirty="0">
                <a:solidFill>
                  <a:srgbClr val="121212"/>
                </a:solidFill>
                <a:effectLst/>
                <a:latin typeface="Inter" panose="020B0502030000000004" pitchFamily="34" charset="0"/>
              </a:rPr>
              <a:t>और मत्ती, और थोमा, और हलफईस का पुत्र याकूब, और शमौन जो जेलोतेस कहलाता है, </a:t>
            </a:r>
            <a:endParaRPr lang="en-US" sz="3600" b="0" i="0" dirty="0">
              <a:solidFill>
                <a:srgbClr val="121212"/>
              </a:solidFill>
              <a:effectLst/>
              <a:latin typeface="Inter" panose="020B0502030000000004" pitchFamily="34" charset="0"/>
            </a:endParaRPr>
          </a:p>
          <a:p>
            <a:pPr algn="l"/>
            <a:r>
              <a:rPr lang="hi-IN" sz="3600" b="0" i="0" dirty="0">
                <a:solidFill>
                  <a:schemeClr val="bg1">
                    <a:lumMod val="50000"/>
                  </a:schemeClr>
                </a:solidFill>
                <a:effectLst/>
                <a:latin typeface="Inter" panose="020B0502030000000004" pitchFamily="34" charset="0"/>
              </a:rPr>
              <a:t>16</a:t>
            </a:r>
            <a:r>
              <a:rPr lang="hi-IN" sz="3600" b="0" i="0" dirty="0">
                <a:solidFill>
                  <a:srgbClr val="121212"/>
                </a:solidFill>
                <a:effectLst/>
                <a:latin typeface="Inter" panose="020B0502030000000004" pitchFamily="34" charset="0"/>
              </a:rPr>
              <a:t> और याकूब का बेटा यहूदा, और यहूदा इस्करियोती, जो उसका पकड़वानेवाला बना।</a:t>
            </a:r>
          </a:p>
        </p:txBody>
      </p:sp>
      <p:pic>
        <p:nvPicPr>
          <p:cNvPr id="7" name="Audio 6">
            <a:hlinkClick r:id="" action="ppaction://media"/>
            <a:extLst>
              <a:ext uri="{FF2B5EF4-FFF2-40B4-BE49-F238E27FC236}">
                <a16:creationId xmlns:a16="http://schemas.microsoft.com/office/drawing/2014/main" id="{3E85D594-929A-AF5C-7A9B-CC95E53789F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9603"/>
    </mc:Choice>
    <mc:Fallback xmlns="">
      <p:transition spd="slow" advTm="19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66C6C96E-8B2D-BAF7-6E70-19F9EC97A01F}"/>
              </a:ext>
            </a:extLst>
          </p:cNvPr>
          <p:cNvPicPr>
            <a:picLocks noChangeAspect="1"/>
          </p:cNvPicPr>
          <p:nvPr/>
        </p:nvPicPr>
        <p:blipFill rotWithShape="1">
          <a:blip r:embed="rId2"/>
          <a:srcRect t="3006" b="2869"/>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9401A3A7-7A16-F3B5-2883-0822071990E4}"/>
              </a:ext>
            </a:extLst>
          </p:cNvPr>
          <p:cNvSpPr txBox="1"/>
          <p:nvPr/>
        </p:nvSpPr>
        <p:spPr>
          <a:xfrm>
            <a:off x="290337" y="282578"/>
            <a:ext cx="323892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6:1</a:t>
            </a:r>
            <a:r>
              <a:rPr lang="en-US" sz="2800" b="0" i="0" u="none" strike="noStrike" baseline="0" dirty="0">
                <a:solidFill>
                  <a:schemeClr val="bg1"/>
                </a:solidFill>
                <a:latin typeface="Mangal" panose="02040503050203030202" pitchFamily="18" charset="0"/>
                <a:cs typeface="Mangal" panose="02040503050203030202" pitchFamily="18" charset="0"/>
              </a:rPr>
              <a:t>5,16</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Matthew 5:1</a:t>
            </a:r>
            <a:r>
              <a:rPr lang="en-US" sz="4000" b="0" i="0" dirty="0">
                <a:solidFill>
                  <a:srgbClr val="121212"/>
                </a:solidFill>
                <a:effectLst/>
                <a:latin typeface="Inter" panose="020B0502030000000004" pitchFamily="34" charset="0"/>
              </a:rPr>
              <a:t>When Jesus saw the crowds, He went up on the mountain and sat down. His disciples came to Him,</a:t>
            </a:r>
            <a:endParaRPr lang="en-ZA" sz="4000" dirty="0"/>
          </a:p>
        </p:txBody>
      </p:sp>
      <p:sp>
        <p:nvSpPr>
          <p:cNvPr id="2" name="TextBox 1">
            <a:extLst>
              <a:ext uri="{FF2B5EF4-FFF2-40B4-BE49-F238E27FC236}">
                <a16:creationId xmlns:a16="http://schemas.microsoft.com/office/drawing/2014/main" id="{CF240455-F1C5-8644-2DF1-9E0C0F4DCE24}"/>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मत्ती</a:t>
            </a:r>
            <a:r>
              <a:rPr lang="en-US" sz="4000" b="0" i="0" dirty="0">
                <a:solidFill>
                  <a:srgbClr val="777A7B"/>
                </a:solidFill>
                <a:effectLst/>
                <a:latin typeface="Inter" panose="020B0502030000000004" pitchFamily="34" charset="0"/>
              </a:rPr>
              <a:t> 5:</a:t>
            </a:r>
            <a:r>
              <a:rPr lang="hi-IN" sz="4000" b="0" i="0" dirty="0">
                <a:solidFill>
                  <a:srgbClr val="777A7B"/>
                </a:solidFill>
                <a:effectLst/>
                <a:latin typeface="Inter" panose="020B0502030000000004" pitchFamily="34" charset="0"/>
              </a:rPr>
              <a:t>1</a:t>
            </a:r>
            <a:r>
              <a:rPr lang="hi-IN" sz="4000" b="0" i="0" dirty="0">
                <a:solidFill>
                  <a:srgbClr val="121212"/>
                </a:solidFill>
                <a:effectLst/>
                <a:latin typeface="Inter" panose="020B0502030000000004" pitchFamily="34" charset="0"/>
              </a:rPr>
              <a:t>वह भीड़ को देखकर, पहाड़ पर चढ़ गया; और जब बैठ गया तो उसके चेले उसके पास आए।</a:t>
            </a:r>
            <a:endParaRPr lang="en-IN" sz="4000" dirty="0"/>
          </a:p>
        </p:txBody>
      </p:sp>
      <p:pic>
        <p:nvPicPr>
          <p:cNvPr id="20" name="Audio 19">
            <a:hlinkClick r:id="" action="ppaction://media"/>
            <a:extLst>
              <a:ext uri="{FF2B5EF4-FFF2-40B4-BE49-F238E27FC236}">
                <a16:creationId xmlns:a16="http://schemas.microsoft.com/office/drawing/2014/main" id="{4FEA0502-3C60-AEDF-6629-0DAA4AA78B2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8832"/>
    </mc:Choice>
    <mc:Fallback xmlns="">
      <p:transition spd="slow" advTm="8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75181DC-2798-FAB9-07B6-E4F6B5D30F29}"/>
              </a:ext>
            </a:extLst>
          </p:cNvPr>
          <p:cNvPicPr>
            <a:picLocks noChangeAspect="1"/>
          </p:cNvPicPr>
          <p:nvPr/>
        </p:nvPicPr>
        <p:blipFill rotWithShape="1">
          <a:blip r:embed="rId2"/>
          <a:srcRect r="3094" b="1"/>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996DDD4-843B-D148-AC83-20699E48A1CA}"/>
              </a:ext>
            </a:extLst>
          </p:cNvPr>
          <p:cNvSpPr txBox="1"/>
          <p:nvPr/>
        </p:nvSpPr>
        <p:spPr>
          <a:xfrm>
            <a:off x="274295" y="282578"/>
            <a:ext cx="3323817" cy="646331"/>
          </a:xfrm>
          <a:prstGeom prst="rect">
            <a:avLst/>
          </a:prstGeom>
          <a:noFill/>
        </p:spPr>
        <p:txBody>
          <a:bodyPr wrap="square" rtlCol="0">
            <a:spAutoFit/>
          </a:bodyPr>
          <a:lstStyle/>
          <a:p>
            <a:r>
              <a:rPr lang="hi-IN" sz="3600" b="0" i="0" u="none" strike="noStrike" baseline="0" dirty="0">
                <a:solidFill>
                  <a:schemeClr val="bg1"/>
                </a:solidFill>
                <a:latin typeface="TimesNewRomanPSMT"/>
              </a:rPr>
              <a:t>मत्ती</a:t>
            </a:r>
            <a:r>
              <a:rPr lang="hi-IN" sz="2800" b="0" i="0" u="none" strike="noStrike" baseline="0" dirty="0">
                <a:solidFill>
                  <a:schemeClr val="bg1"/>
                </a:solidFill>
                <a:latin typeface="TimesNewRomanPSMT"/>
              </a:rPr>
              <a:t> 5:1,2</a:t>
            </a:r>
            <a:endParaRPr lang="bo-CN" sz="28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777A7B"/>
                </a:solidFill>
                <a:effectLst/>
                <a:latin typeface="Inter" panose="020B0502030000000004" pitchFamily="34" charset="0"/>
              </a:rPr>
              <a:t>2</a:t>
            </a:r>
            <a:r>
              <a:rPr lang="en-US" sz="4000" b="0" i="0" dirty="0">
                <a:solidFill>
                  <a:srgbClr val="121212"/>
                </a:solidFill>
                <a:effectLst/>
                <a:latin typeface="Inter" panose="020B0502030000000004" pitchFamily="34" charset="0"/>
              </a:rPr>
              <a:t>and He began to teach them, saying:</a:t>
            </a:r>
          </a:p>
          <a:p>
            <a:pPr algn="l"/>
            <a:r>
              <a:rPr lang="en-US" sz="4000" b="0" i="0" dirty="0">
                <a:solidFill>
                  <a:srgbClr val="777A7B"/>
                </a:solidFill>
                <a:effectLst/>
                <a:latin typeface="Inter" panose="020B0502030000000004" pitchFamily="34" charset="0"/>
              </a:rPr>
              <a:t>3</a:t>
            </a:r>
            <a:r>
              <a:rPr lang="en-US" sz="4000" b="0" i="0" dirty="0">
                <a:solidFill>
                  <a:srgbClr val="121212"/>
                </a:solidFill>
                <a:effectLst/>
                <a:latin typeface="Inter" panose="020B0502030000000004" pitchFamily="34" charset="0"/>
              </a:rPr>
              <a:t>“Blessed are the poor in spirit,</a:t>
            </a:r>
          </a:p>
          <a:p>
            <a:pPr algn="l"/>
            <a:r>
              <a:rPr lang="en-US" sz="4000" b="0" i="0" dirty="0">
                <a:solidFill>
                  <a:srgbClr val="121212"/>
                </a:solidFill>
                <a:effectLst/>
                <a:latin typeface="Inter" panose="020B0502030000000004" pitchFamily="34" charset="0"/>
              </a:rPr>
              <a:t>for theirs is the kingdom of heaven.</a:t>
            </a:r>
          </a:p>
          <a:p>
            <a:pPr algn="l"/>
            <a:r>
              <a:rPr lang="en-US" sz="4000" b="0" i="0" dirty="0">
                <a:solidFill>
                  <a:srgbClr val="777A7B"/>
                </a:solidFill>
                <a:effectLst/>
                <a:latin typeface="Inter" panose="020B0502030000000004" pitchFamily="34" charset="0"/>
              </a:rPr>
              <a:t>4</a:t>
            </a:r>
            <a:r>
              <a:rPr lang="en-US" sz="4000" b="0" i="0" dirty="0">
                <a:solidFill>
                  <a:srgbClr val="121212"/>
                </a:solidFill>
                <a:effectLst/>
                <a:latin typeface="Inter" panose="020B0502030000000004" pitchFamily="34" charset="0"/>
              </a:rPr>
              <a:t>Blessed are those who mourn,</a:t>
            </a:r>
          </a:p>
          <a:p>
            <a:pPr algn="l"/>
            <a:r>
              <a:rPr lang="en-US" sz="4000" b="0" i="0" dirty="0">
                <a:solidFill>
                  <a:srgbClr val="121212"/>
                </a:solidFill>
                <a:effectLst/>
                <a:latin typeface="Inter" panose="020B0502030000000004" pitchFamily="34" charset="0"/>
              </a:rPr>
              <a:t>for they will be comforted.</a:t>
            </a:r>
          </a:p>
        </p:txBody>
      </p:sp>
      <p:sp>
        <p:nvSpPr>
          <p:cNvPr id="3" name="TextBox 2">
            <a:extLst>
              <a:ext uri="{FF2B5EF4-FFF2-40B4-BE49-F238E27FC236}">
                <a16:creationId xmlns:a16="http://schemas.microsoft.com/office/drawing/2014/main" id="{313A4EE4-65F7-D209-8FDA-C350720CA78D}"/>
              </a:ext>
            </a:extLst>
          </p:cNvPr>
          <p:cNvSpPr txBox="1"/>
          <p:nvPr/>
        </p:nvSpPr>
        <p:spPr>
          <a:xfrm>
            <a:off x="6096000" y="166254"/>
            <a:ext cx="6096000" cy="6558101"/>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2</a:t>
            </a:r>
            <a:r>
              <a:rPr lang="hi-IN" sz="3600" b="0" i="0" dirty="0">
                <a:solidFill>
                  <a:srgbClr val="121212"/>
                </a:solidFill>
                <a:effectLst/>
                <a:latin typeface="Inter" panose="020B0502030000000004" pitchFamily="34" charset="0"/>
              </a:rPr>
              <a:t> और वह अपना मुँह खोलकर उन्हें यह उपदेश देने लगा:</a:t>
            </a:r>
          </a:p>
          <a:p>
            <a:pPr algn="l"/>
            <a:r>
              <a:rPr lang="hi-IN" sz="3600" b="0" i="0" dirty="0">
                <a:solidFill>
                  <a:schemeClr val="bg1">
                    <a:lumMod val="50000"/>
                  </a:schemeClr>
                </a:solidFill>
                <a:effectLst/>
                <a:latin typeface="Inter" panose="020B0502030000000004" pitchFamily="34" charset="0"/>
              </a:rPr>
              <a:t>3</a:t>
            </a:r>
            <a:r>
              <a:rPr lang="hi-IN" sz="3600" b="0" i="0" dirty="0">
                <a:solidFill>
                  <a:srgbClr val="121212"/>
                </a:solidFill>
                <a:effectLst/>
                <a:latin typeface="Inter" panose="020B0502030000000004" pitchFamily="34" charset="0"/>
              </a:rPr>
              <a:t> “धन्य हैं वे, जो मन के दीन हैं,</a:t>
            </a:r>
          </a:p>
          <a:p>
            <a:pPr algn="l"/>
            <a:r>
              <a:rPr lang="hi-IN" sz="3600" b="0" i="0" dirty="0">
                <a:solidFill>
                  <a:srgbClr val="121212"/>
                </a:solidFill>
                <a:effectLst/>
                <a:latin typeface="Inter" panose="020B0502030000000004" pitchFamily="34" charset="0"/>
              </a:rPr>
              <a:t>क्योंकि स्वर्ग का राज्य उन्हीं का है।</a:t>
            </a:r>
          </a:p>
          <a:p>
            <a:pPr algn="l"/>
            <a:r>
              <a:rPr lang="hi-IN" sz="3600" b="0" i="0" dirty="0">
                <a:solidFill>
                  <a:schemeClr val="bg1">
                    <a:lumMod val="50000"/>
                  </a:schemeClr>
                </a:solidFill>
                <a:effectLst/>
                <a:latin typeface="Inter" panose="020B0502030000000004" pitchFamily="34" charset="0"/>
              </a:rPr>
              <a:t>4</a:t>
            </a:r>
            <a:r>
              <a:rPr lang="hi-IN" sz="3600" b="0" i="0" dirty="0">
                <a:solidFill>
                  <a:srgbClr val="121212"/>
                </a:solidFill>
                <a:effectLst/>
                <a:latin typeface="Inter" panose="020B0502030000000004" pitchFamily="34" charset="0"/>
              </a:rPr>
              <a:t> “धन्य हैं वे, जो शोक करते हैं,</a:t>
            </a:r>
          </a:p>
          <a:p>
            <a:pPr algn="l"/>
            <a:r>
              <a:rPr lang="hi-IN" sz="3600" b="0" i="0" dirty="0">
                <a:solidFill>
                  <a:srgbClr val="121212"/>
                </a:solidFill>
                <a:effectLst/>
                <a:latin typeface="Inter" panose="020B0502030000000004" pitchFamily="34" charset="0"/>
              </a:rPr>
              <a:t>क्योंकि वे शान्ति पाएँगे।</a:t>
            </a:r>
          </a:p>
        </p:txBody>
      </p:sp>
      <p:pic>
        <p:nvPicPr>
          <p:cNvPr id="30" name="Audio 29">
            <a:hlinkClick r:id="" action="ppaction://media"/>
            <a:extLst>
              <a:ext uri="{FF2B5EF4-FFF2-40B4-BE49-F238E27FC236}">
                <a16:creationId xmlns:a16="http://schemas.microsoft.com/office/drawing/2014/main" id="{DE083722-B546-9A4F-898C-E25C80AA692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18724"/>
    </mc:Choice>
    <mc:Fallback xmlns="">
      <p:transition spd="slow" advTm="18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0CA12FD-2314-DAB1-1621-11A4D5F77AFA}"/>
              </a:ext>
            </a:extLst>
          </p:cNvPr>
          <p:cNvPicPr>
            <a:picLocks noChangeAspect="1"/>
          </p:cNvPicPr>
          <p:nvPr/>
        </p:nvPicPr>
        <p:blipFill rotWithShape="1">
          <a:blip r:embed="rId2"/>
          <a:srcRect b="261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3BCF4ECB-1C5E-AFB7-E2AD-106D87FFACDA}"/>
              </a:ext>
            </a:extLst>
          </p:cNvPr>
          <p:cNvSpPr txBox="1"/>
          <p:nvPr/>
        </p:nvSpPr>
        <p:spPr>
          <a:xfrm>
            <a:off x="274295" y="282578"/>
            <a:ext cx="3323817" cy="646331"/>
          </a:xfrm>
          <a:prstGeom prst="rect">
            <a:avLst/>
          </a:prstGeom>
          <a:noFill/>
        </p:spPr>
        <p:txBody>
          <a:bodyPr wrap="square" rtlCol="0">
            <a:spAutoFit/>
          </a:bodyPr>
          <a:lstStyle/>
          <a:p>
            <a:r>
              <a:rPr lang="hi-IN" sz="3600" b="0" i="0" u="none" strike="noStrike" baseline="0" dirty="0">
                <a:solidFill>
                  <a:schemeClr val="bg1"/>
                </a:solidFill>
                <a:latin typeface="TimesNewRomanPSMT"/>
              </a:rPr>
              <a:t>मत्ती</a:t>
            </a:r>
            <a:r>
              <a:rPr lang="hi-IN" sz="2800" b="0" i="0" u="none" strike="noStrike" baseline="0" dirty="0">
                <a:solidFill>
                  <a:schemeClr val="bg1"/>
                </a:solidFill>
                <a:latin typeface="TimesNewRomanPSMT"/>
              </a:rPr>
              <a:t> 5:2</a:t>
            </a:r>
            <a:r>
              <a:rPr lang="en-US" sz="2800" b="0" i="0" u="none" strike="noStrike" baseline="0" dirty="0">
                <a:solidFill>
                  <a:schemeClr val="bg1"/>
                </a:solidFill>
                <a:latin typeface="TimesNewRomanPSMT"/>
              </a:rPr>
              <a:t>-4</a:t>
            </a:r>
            <a:endParaRPr lang="bo-CN" sz="28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5</a:t>
            </a:r>
            <a:r>
              <a:rPr lang="en-US" sz="4000" b="0" i="0">
                <a:solidFill>
                  <a:srgbClr val="121212"/>
                </a:solidFill>
                <a:effectLst/>
                <a:latin typeface="Inter" panose="020B0502030000000004" pitchFamily="34" charset="0"/>
              </a:rPr>
              <a:t>Blessed are the meek,</a:t>
            </a:r>
          </a:p>
          <a:p>
            <a:pPr algn="l"/>
            <a:r>
              <a:rPr lang="en-US" sz="4000" b="0" i="0">
                <a:solidFill>
                  <a:srgbClr val="121212"/>
                </a:solidFill>
                <a:effectLst/>
                <a:latin typeface="Inter" panose="020B0502030000000004" pitchFamily="34" charset="0"/>
              </a:rPr>
              <a:t>for they will inherit the earth.</a:t>
            </a:r>
          </a:p>
          <a:p>
            <a:pPr algn="l"/>
            <a:r>
              <a:rPr lang="en-US" sz="4000" b="0" i="0">
                <a:solidFill>
                  <a:srgbClr val="777A7B"/>
                </a:solidFill>
                <a:effectLst/>
                <a:latin typeface="Inter" panose="020B0502030000000004" pitchFamily="34" charset="0"/>
              </a:rPr>
              <a:t>6</a:t>
            </a:r>
            <a:r>
              <a:rPr lang="en-US" sz="4000" b="0" i="0">
                <a:solidFill>
                  <a:srgbClr val="121212"/>
                </a:solidFill>
                <a:effectLst/>
                <a:latin typeface="Inter" panose="020B0502030000000004" pitchFamily="34" charset="0"/>
              </a:rPr>
              <a:t>Blessed are those who hunger and thirst for righteousness,</a:t>
            </a:r>
          </a:p>
          <a:p>
            <a:pPr algn="l"/>
            <a:r>
              <a:rPr lang="en-US" sz="4000" b="0" i="0">
                <a:solidFill>
                  <a:srgbClr val="121212"/>
                </a:solidFill>
                <a:effectLst/>
                <a:latin typeface="Inter" panose="020B0502030000000004" pitchFamily="34" charset="0"/>
              </a:rPr>
              <a:t>for they will be filled.</a:t>
            </a:r>
          </a:p>
        </p:txBody>
      </p:sp>
      <p:sp>
        <p:nvSpPr>
          <p:cNvPr id="3" name="TextBox 2">
            <a:extLst>
              <a:ext uri="{FF2B5EF4-FFF2-40B4-BE49-F238E27FC236}">
                <a16:creationId xmlns:a16="http://schemas.microsoft.com/office/drawing/2014/main" id="{938623CB-F00C-5A8D-1E64-4B300A513C46}"/>
              </a:ext>
            </a:extLst>
          </p:cNvPr>
          <p:cNvSpPr txBox="1"/>
          <p:nvPr/>
        </p:nvSpPr>
        <p:spPr>
          <a:xfrm>
            <a:off x="6096000" y="166254"/>
            <a:ext cx="6096000" cy="6558101"/>
          </a:xfrm>
          <a:prstGeom prst="rect">
            <a:avLst/>
          </a:prstGeom>
          <a:noFill/>
        </p:spPr>
        <p:txBody>
          <a:bodyPr wrap="square" rtlCol="0">
            <a:noAutofit/>
          </a:bodyPr>
          <a:lstStyle/>
          <a:p>
            <a:pPr algn="l"/>
            <a:r>
              <a:rPr lang="hi-IN" sz="3800" b="0" i="0" dirty="0">
                <a:solidFill>
                  <a:srgbClr val="777A7B"/>
                </a:solidFill>
                <a:effectLst/>
                <a:latin typeface="Inter" panose="020B0502030000000004" pitchFamily="34" charset="0"/>
              </a:rPr>
              <a:t>5</a:t>
            </a:r>
            <a:r>
              <a:rPr lang="hi-IN" sz="3800" b="0" i="0" dirty="0">
                <a:solidFill>
                  <a:srgbClr val="121212"/>
                </a:solidFill>
                <a:effectLst/>
                <a:latin typeface="Inter" panose="020B0502030000000004" pitchFamily="34" charset="0"/>
              </a:rPr>
              <a:t> “धन्य हैं वे, जो नम्र हैं,</a:t>
            </a:r>
          </a:p>
          <a:p>
            <a:pPr algn="l"/>
            <a:r>
              <a:rPr lang="hi-IN" sz="3800" b="0" i="0" dirty="0">
                <a:solidFill>
                  <a:srgbClr val="121212"/>
                </a:solidFill>
                <a:effectLst/>
                <a:latin typeface="Inter" panose="020B0502030000000004" pitchFamily="34" charset="0"/>
              </a:rPr>
              <a:t>क्योंकि वे पृथ्वी के अधिकारी होंगे।</a:t>
            </a:r>
          </a:p>
          <a:p>
            <a:pPr algn="l"/>
            <a:r>
              <a:rPr lang="hi-IN" sz="3800" b="0" i="0" dirty="0">
                <a:solidFill>
                  <a:schemeClr val="bg1">
                    <a:lumMod val="50000"/>
                  </a:schemeClr>
                </a:solidFill>
                <a:effectLst/>
                <a:latin typeface="Inter" panose="020B0502030000000004" pitchFamily="34" charset="0"/>
              </a:rPr>
              <a:t>6</a:t>
            </a:r>
            <a:r>
              <a:rPr lang="hi-IN" sz="3800" b="0" i="0" dirty="0">
                <a:solidFill>
                  <a:srgbClr val="121212"/>
                </a:solidFill>
                <a:effectLst/>
                <a:latin typeface="Inter" panose="020B0502030000000004" pitchFamily="34" charset="0"/>
              </a:rPr>
              <a:t> “धन्य हैं वे, जो धार्मिकता के भूखे और प्यासे हैं,</a:t>
            </a:r>
          </a:p>
          <a:p>
            <a:pPr algn="l"/>
            <a:r>
              <a:rPr lang="hi-IN" sz="3800" b="0" i="0" dirty="0">
                <a:solidFill>
                  <a:srgbClr val="121212"/>
                </a:solidFill>
                <a:effectLst/>
                <a:latin typeface="Inter" panose="020B0502030000000004" pitchFamily="34" charset="0"/>
              </a:rPr>
              <a:t>क्योंकि वे तृप्त किए जाएँगे।</a:t>
            </a:r>
          </a:p>
        </p:txBody>
      </p:sp>
      <p:pic>
        <p:nvPicPr>
          <p:cNvPr id="6" name="Audio 5">
            <a:hlinkClick r:id="" action="ppaction://media"/>
            <a:extLst>
              <a:ext uri="{FF2B5EF4-FFF2-40B4-BE49-F238E27FC236}">
                <a16:creationId xmlns:a16="http://schemas.microsoft.com/office/drawing/2014/main" id="{98F60CF4-EB68-B00B-D49A-F557D709ADC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9696417"/>
      </p:ext>
    </p:extLst>
  </p:cSld>
  <p:clrMapOvr>
    <a:masterClrMapping/>
  </p:clrMapOvr>
  <mc:AlternateContent xmlns:mc="http://schemas.openxmlformats.org/markup-compatibility/2006" xmlns:p14="http://schemas.microsoft.com/office/powerpoint/2010/main">
    <mc:Choice Requires="p14">
      <p:transition spd="slow" p14:dur="2000" advTm="12377"/>
    </mc:Choice>
    <mc:Fallback xmlns="">
      <p:transition spd="slow" advTm="12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AA635A6-6757-608C-BB21-E5E536F06068}"/>
              </a:ext>
            </a:extLst>
          </p:cNvPr>
          <p:cNvPicPr>
            <a:picLocks noChangeAspect="1"/>
          </p:cNvPicPr>
          <p:nvPr/>
        </p:nvPicPr>
        <p:blipFill rotWithShape="1">
          <a:blip r:embed="rId2"/>
          <a:srcRect b="1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0B4719FE-EF79-BA00-7B2B-BBF2902A0246}"/>
              </a:ext>
            </a:extLst>
          </p:cNvPr>
          <p:cNvSpPr txBox="1"/>
          <p:nvPr/>
        </p:nvSpPr>
        <p:spPr>
          <a:xfrm>
            <a:off x="274295" y="282578"/>
            <a:ext cx="3323817" cy="646331"/>
          </a:xfrm>
          <a:prstGeom prst="rect">
            <a:avLst/>
          </a:prstGeom>
          <a:noFill/>
        </p:spPr>
        <p:txBody>
          <a:bodyPr wrap="square" rtlCol="0">
            <a:spAutoFit/>
          </a:bodyPr>
          <a:lstStyle/>
          <a:p>
            <a:r>
              <a:rPr lang="hi-IN" sz="3600" b="0" i="0" u="none" strike="noStrike" baseline="0" dirty="0">
                <a:solidFill>
                  <a:schemeClr val="bg1"/>
                </a:solidFill>
                <a:latin typeface="TimesNewRomanPSMT"/>
              </a:rPr>
              <a:t>मत्ती</a:t>
            </a:r>
            <a:r>
              <a:rPr lang="hi-IN" sz="2800" b="0" i="0" u="none" strike="noStrike" baseline="0" dirty="0">
                <a:solidFill>
                  <a:schemeClr val="bg1"/>
                </a:solidFill>
                <a:latin typeface="TimesNewRomanPSMT"/>
              </a:rPr>
              <a:t> 5:</a:t>
            </a:r>
            <a:r>
              <a:rPr lang="en-US" sz="2800" b="0" i="0" u="none" strike="noStrike" baseline="0" dirty="0">
                <a:solidFill>
                  <a:schemeClr val="bg1"/>
                </a:solidFill>
                <a:latin typeface="TimesNewRomanPSMT"/>
              </a:rPr>
              <a:t>5,6</a:t>
            </a:r>
            <a:endParaRPr lang="bo-CN" sz="28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184243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7</a:t>
            </a:r>
            <a:r>
              <a:rPr lang="en-US" sz="4000" b="0" i="0">
                <a:solidFill>
                  <a:srgbClr val="121212"/>
                </a:solidFill>
                <a:effectLst/>
                <a:latin typeface="Inter" panose="020B0502030000000004" pitchFamily="34" charset="0"/>
              </a:rPr>
              <a:t>Blessed are the merciful,</a:t>
            </a:r>
          </a:p>
          <a:p>
            <a:pPr algn="l"/>
            <a:r>
              <a:rPr lang="en-US" sz="4000" b="0" i="0">
                <a:solidFill>
                  <a:srgbClr val="121212"/>
                </a:solidFill>
                <a:effectLst/>
                <a:latin typeface="Inter" panose="020B0502030000000004" pitchFamily="34" charset="0"/>
              </a:rPr>
              <a:t>for they will be shown mercy.</a:t>
            </a:r>
          </a:p>
          <a:p>
            <a:pPr algn="l"/>
            <a:r>
              <a:rPr lang="en-US" sz="4000" b="0" i="0">
                <a:solidFill>
                  <a:srgbClr val="777A7B"/>
                </a:solidFill>
                <a:effectLst/>
                <a:latin typeface="Inter" panose="020B0502030000000004" pitchFamily="34" charset="0"/>
              </a:rPr>
              <a:t>8</a:t>
            </a:r>
            <a:r>
              <a:rPr lang="en-US" sz="4000" b="0" i="0">
                <a:solidFill>
                  <a:srgbClr val="121212"/>
                </a:solidFill>
                <a:effectLst/>
                <a:latin typeface="Inter" panose="020B0502030000000004" pitchFamily="34" charset="0"/>
              </a:rPr>
              <a:t>Blessed are the pure in heart,</a:t>
            </a:r>
          </a:p>
          <a:p>
            <a:pPr algn="l"/>
            <a:r>
              <a:rPr lang="en-US" sz="4000" b="0" i="0">
                <a:solidFill>
                  <a:srgbClr val="121212"/>
                </a:solidFill>
                <a:effectLst/>
                <a:latin typeface="Inter" panose="020B0502030000000004" pitchFamily="34" charset="0"/>
              </a:rPr>
              <a:t>for they will see God.</a:t>
            </a:r>
          </a:p>
        </p:txBody>
      </p:sp>
      <p:sp>
        <p:nvSpPr>
          <p:cNvPr id="2" name="TextBox 1">
            <a:extLst>
              <a:ext uri="{FF2B5EF4-FFF2-40B4-BE49-F238E27FC236}">
                <a16:creationId xmlns:a16="http://schemas.microsoft.com/office/drawing/2014/main" id="{B8351617-4EFD-6B6F-981C-15CC3FB591D4}"/>
              </a:ext>
            </a:extLst>
          </p:cNvPr>
          <p:cNvSpPr txBox="1"/>
          <p:nvPr/>
        </p:nvSpPr>
        <p:spPr>
          <a:xfrm>
            <a:off x="6096000" y="166254"/>
            <a:ext cx="6096000" cy="6558101"/>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7</a:t>
            </a:r>
            <a:r>
              <a:rPr lang="hi-IN" sz="3600" b="0" i="0" dirty="0">
                <a:solidFill>
                  <a:srgbClr val="121212"/>
                </a:solidFill>
                <a:effectLst/>
                <a:latin typeface="Inter" panose="020B0502030000000004" pitchFamily="34" charset="0"/>
              </a:rPr>
              <a:t> “धन्य हैं वे, जो दयावन्त हैं,</a:t>
            </a:r>
          </a:p>
          <a:p>
            <a:pPr algn="l"/>
            <a:r>
              <a:rPr lang="hi-IN" sz="3600" b="0" i="0" dirty="0">
                <a:solidFill>
                  <a:srgbClr val="121212"/>
                </a:solidFill>
                <a:effectLst/>
                <a:latin typeface="Inter" panose="020B0502030000000004" pitchFamily="34" charset="0"/>
              </a:rPr>
              <a:t>क्योंकि उन पर दया की जाएगी।</a:t>
            </a:r>
          </a:p>
          <a:p>
            <a:pPr algn="l"/>
            <a:r>
              <a:rPr lang="hi-IN" sz="3600" b="0" i="0" dirty="0">
                <a:solidFill>
                  <a:schemeClr val="bg1">
                    <a:lumMod val="50000"/>
                  </a:schemeClr>
                </a:solidFill>
                <a:effectLst/>
                <a:latin typeface="Inter" panose="020B0502030000000004" pitchFamily="34" charset="0"/>
              </a:rPr>
              <a:t>8</a:t>
            </a:r>
            <a:r>
              <a:rPr lang="hi-IN" sz="3600" b="0" i="0" dirty="0">
                <a:solidFill>
                  <a:srgbClr val="121212"/>
                </a:solidFill>
                <a:effectLst/>
                <a:latin typeface="Inter" panose="020B0502030000000004" pitchFamily="34" charset="0"/>
              </a:rPr>
              <a:t> “धन्य हैं वे, जिनके मन शुद्ध हैं,</a:t>
            </a:r>
          </a:p>
          <a:p>
            <a:pPr algn="l"/>
            <a:r>
              <a:rPr lang="hi-IN" sz="3600" b="0" i="0" dirty="0">
                <a:solidFill>
                  <a:srgbClr val="121212"/>
                </a:solidFill>
                <a:effectLst/>
                <a:latin typeface="Inter" panose="020B0502030000000004" pitchFamily="34" charset="0"/>
              </a:rPr>
              <a:t>क्योंकि वे परमेश्वर को देखेंगे।</a:t>
            </a:r>
          </a:p>
        </p:txBody>
      </p:sp>
      <p:pic>
        <p:nvPicPr>
          <p:cNvPr id="6" name="Audio 5">
            <a:hlinkClick r:id="" action="ppaction://media"/>
            <a:extLst>
              <a:ext uri="{FF2B5EF4-FFF2-40B4-BE49-F238E27FC236}">
                <a16:creationId xmlns:a16="http://schemas.microsoft.com/office/drawing/2014/main" id="{4B670225-C5F8-FAF6-7078-B34C06C4721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89980734"/>
      </p:ext>
    </p:extLst>
  </p:cSld>
  <p:clrMapOvr>
    <a:masterClrMapping/>
  </p:clrMapOvr>
  <mc:AlternateContent xmlns:mc="http://schemas.openxmlformats.org/markup-compatibility/2006" xmlns:p14="http://schemas.microsoft.com/office/powerpoint/2010/main">
    <mc:Choice Requires="p14">
      <p:transition spd="slow" p14:dur="2000" advTm="11890"/>
    </mc:Choice>
    <mc:Fallback xmlns="">
      <p:transition spd="slow" advTm="11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0846E7-302C-46D3-FCAD-5EEEF5C93BAA}"/>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2" name="Rectangle 1">
            <a:extLst>
              <a:ext uri="{FF2B5EF4-FFF2-40B4-BE49-F238E27FC236}">
                <a16:creationId xmlns:a16="http://schemas.microsoft.com/office/drawing/2014/main" id="{D5BFBD76-F4BC-B2E2-CA3C-21A8771E7F51}"/>
              </a:ext>
            </a:extLst>
          </p:cNvPr>
          <p:cNvSpPr/>
          <p:nvPr/>
        </p:nvSpPr>
        <p:spPr>
          <a:xfrm>
            <a:off x="0" y="0"/>
            <a:ext cx="12192000" cy="6858000"/>
          </a:xfrm>
          <a:prstGeom prst="rect">
            <a:avLst/>
          </a:prstGeom>
          <a:gradFill>
            <a:gsLst>
              <a:gs pos="47000">
                <a:schemeClr val="tx1">
                  <a:alpha val="0"/>
                </a:schemeClr>
              </a:gs>
              <a:gs pos="100000">
                <a:schemeClr val="tx1">
                  <a:alpha val="46000"/>
                </a:schemeClr>
              </a:gs>
            </a:gsLst>
            <a:lin ang="5400000" scaled="1"/>
          </a:gra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TextBox 4">
            <a:extLst>
              <a:ext uri="{FF2B5EF4-FFF2-40B4-BE49-F238E27FC236}">
                <a16:creationId xmlns:a16="http://schemas.microsoft.com/office/drawing/2014/main" id="{F6E354E9-A2CE-5703-B9C0-0B44B8CA2300}"/>
              </a:ext>
            </a:extLst>
          </p:cNvPr>
          <p:cNvSpPr txBox="1"/>
          <p:nvPr/>
        </p:nvSpPr>
        <p:spPr>
          <a:xfrm>
            <a:off x="4983218" y="4458622"/>
            <a:ext cx="7800798" cy="2717800"/>
          </a:xfrm>
          <a:prstGeom prst="rect">
            <a:avLst/>
          </a:prstGeom>
          <a:noFill/>
        </p:spPr>
        <p:txBody>
          <a:bodyPr wrap="square" rtlCol="0">
            <a:noAutofit/>
          </a:bodyPr>
          <a:lstStyle/>
          <a:p>
            <a:r>
              <a:rPr lang="hi-IN" sz="4800" b="0" i="0" u="none" strike="noStrike" baseline="0" dirty="0">
                <a:solidFill>
                  <a:schemeClr val="bg1"/>
                </a:solidFill>
                <a:latin typeface="TimesNewRomanPSMT"/>
              </a:rPr>
              <a:t>12 प्रेरितों की चुनाव और पहाड़ी उपदेश - लूका 6:12-17; मत्ती 5:1-7:29</a:t>
            </a:r>
          </a:p>
        </p:txBody>
      </p:sp>
      <p:sp>
        <p:nvSpPr>
          <p:cNvPr id="4" name="TextBox 3">
            <a:extLst>
              <a:ext uri="{FF2B5EF4-FFF2-40B4-BE49-F238E27FC236}">
                <a16:creationId xmlns:a16="http://schemas.microsoft.com/office/drawing/2014/main" id="{A5B9B8DE-916E-517D-BAE7-EB8BCA7F5C82}"/>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759221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3F254AD-F838-49DC-5D2E-DC15BFA1485D}"/>
              </a:ext>
            </a:extLst>
          </p:cNvPr>
          <p:cNvPicPr>
            <a:picLocks noChangeAspect="1"/>
          </p:cNvPicPr>
          <p:nvPr/>
        </p:nvPicPr>
        <p:blipFill rotWithShape="1">
          <a:blip r:embed="rId2"/>
          <a:srcRect l="3845" r="1470"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ADE951C0-5470-6A02-E49D-4FB7EFD46BA4}"/>
              </a:ext>
            </a:extLst>
          </p:cNvPr>
          <p:cNvSpPr txBox="1"/>
          <p:nvPr/>
        </p:nvSpPr>
        <p:spPr>
          <a:xfrm>
            <a:off x="274295" y="282578"/>
            <a:ext cx="33238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5:</a:t>
            </a:r>
            <a:r>
              <a:rPr lang="en-US" sz="2800" b="0" i="0" u="none" strike="noStrike" baseline="0" dirty="0">
                <a:solidFill>
                  <a:schemeClr val="bg1"/>
                </a:solidFill>
                <a:latin typeface="Mangal" panose="02040503050203030202" pitchFamily="18" charset="0"/>
                <a:cs typeface="Mangal" panose="02040503050203030202" pitchFamily="18" charset="0"/>
              </a:rPr>
              <a:t>7,8</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835142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9</a:t>
            </a:r>
            <a:r>
              <a:rPr lang="en-US" sz="4000" b="0" i="0">
                <a:solidFill>
                  <a:srgbClr val="121212"/>
                </a:solidFill>
                <a:effectLst/>
                <a:latin typeface="Inter" panose="020B0502030000000004" pitchFamily="34" charset="0"/>
              </a:rPr>
              <a:t>Blessed are the peacemakers,</a:t>
            </a:r>
          </a:p>
          <a:p>
            <a:pPr algn="l"/>
            <a:r>
              <a:rPr lang="en-US" sz="4000" b="0" i="0">
                <a:solidFill>
                  <a:srgbClr val="121212"/>
                </a:solidFill>
                <a:effectLst/>
                <a:latin typeface="Inter" panose="020B0502030000000004" pitchFamily="34" charset="0"/>
              </a:rPr>
              <a:t>for they will be called sons of God.</a:t>
            </a:r>
          </a:p>
          <a:p>
            <a:pPr algn="l"/>
            <a:r>
              <a:rPr lang="en-US" sz="4000" b="0" i="0">
                <a:solidFill>
                  <a:srgbClr val="777A7B"/>
                </a:solidFill>
                <a:effectLst/>
                <a:latin typeface="Inter" panose="020B0502030000000004" pitchFamily="34" charset="0"/>
              </a:rPr>
              <a:t>10</a:t>
            </a:r>
            <a:r>
              <a:rPr lang="en-US" sz="4000" b="0" i="0">
                <a:solidFill>
                  <a:srgbClr val="121212"/>
                </a:solidFill>
                <a:effectLst/>
                <a:latin typeface="Inter" panose="020B0502030000000004" pitchFamily="34" charset="0"/>
              </a:rPr>
              <a:t>Blessed are those who are persecuted because of righteousness,</a:t>
            </a:r>
          </a:p>
          <a:p>
            <a:pPr algn="l"/>
            <a:r>
              <a:rPr lang="en-US" sz="4000" b="0" i="0">
                <a:solidFill>
                  <a:srgbClr val="121212"/>
                </a:solidFill>
                <a:effectLst/>
                <a:latin typeface="Inter" panose="020B0502030000000004" pitchFamily="34" charset="0"/>
              </a:rPr>
              <a:t>for theirs is the kingdom of heaven.</a:t>
            </a:r>
          </a:p>
        </p:txBody>
      </p:sp>
      <p:sp>
        <p:nvSpPr>
          <p:cNvPr id="3" name="TextBox 2">
            <a:extLst>
              <a:ext uri="{FF2B5EF4-FFF2-40B4-BE49-F238E27FC236}">
                <a16:creationId xmlns:a16="http://schemas.microsoft.com/office/drawing/2014/main" id="{463D7DBE-19CC-E8E0-D5DA-DA3816E83DF0}"/>
              </a:ext>
            </a:extLst>
          </p:cNvPr>
          <p:cNvSpPr txBox="1"/>
          <p:nvPr/>
        </p:nvSpPr>
        <p:spPr>
          <a:xfrm>
            <a:off x="6096000" y="166254"/>
            <a:ext cx="6096000" cy="6558101"/>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9</a:t>
            </a:r>
            <a:r>
              <a:rPr lang="hi-IN" sz="3600" b="0" i="0" dirty="0">
                <a:solidFill>
                  <a:srgbClr val="121212"/>
                </a:solidFill>
                <a:effectLst/>
                <a:latin typeface="Inter" panose="020B0502030000000004" pitchFamily="34" charset="0"/>
              </a:rPr>
              <a:t> “धन्य हैं वे, जो मेल करवानेवाले हैं, क्योंकि वे परमेश्वर के पुत्र कहलाएँगे।</a:t>
            </a:r>
          </a:p>
          <a:p>
            <a:pPr algn="l"/>
            <a:r>
              <a:rPr lang="hi-IN" sz="3600" b="0" i="0" dirty="0">
                <a:solidFill>
                  <a:schemeClr val="bg1">
                    <a:lumMod val="50000"/>
                  </a:schemeClr>
                </a:solidFill>
                <a:effectLst/>
                <a:latin typeface="Inter" panose="020B0502030000000004" pitchFamily="34" charset="0"/>
              </a:rPr>
              <a:t>10</a:t>
            </a:r>
            <a:r>
              <a:rPr lang="hi-IN" sz="3600" b="0" i="0" dirty="0">
                <a:solidFill>
                  <a:srgbClr val="121212"/>
                </a:solidFill>
                <a:effectLst/>
                <a:latin typeface="Inter" panose="020B0502030000000004" pitchFamily="34" charset="0"/>
              </a:rPr>
              <a:t> “धन्य हैं वे, जो धार्मिकता के कारण सताए जाते हैं,</a:t>
            </a:r>
          </a:p>
          <a:p>
            <a:pPr algn="l"/>
            <a:r>
              <a:rPr lang="hi-IN" sz="3600" b="0" i="0" dirty="0">
                <a:solidFill>
                  <a:srgbClr val="121212"/>
                </a:solidFill>
                <a:effectLst/>
                <a:latin typeface="Inter" panose="020B0502030000000004" pitchFamily="34" charset="0"/>
              </a:rPr>
              <a:t>क्योंकि स्वर्ग का राज्य उन्हीं का है।</a:t>
            </a:r>
          </a:p>
        </p:txBody>
      </p:sp>
      <p:pic>
        <p:nvPicPr>
          <p:cNvPr id="11" name="Audio 10">
            <a:hlinkClick r:id="" action="ppaction://media"/>
            <a:extLst>
              <a:ext uri="{FF2B5EF4-FFF2-40B4-BE49-F238E27FC236}">
                <a16:creationId xmlns:a16="http://schemas.microsoft.com/office/drawing/2014/main" id="{A26A427F-F9E6-C647-788A-55B347D6478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91432836"/>
      </p:ext>
    </p:extLst>
  </p:cSld>
  <p:clrMapOvr>
    <a:masterClrMapping/>
  </p:clrMapOvr>
  <mc:AlternateContent xmlns:mc="http://schemas.openxmlformats.org/markup-compatibility/2006" xmlns:p14="http://schemas.microsoft.com/office/powerpoint/2010/main">
    <mc:Choice Requires="p14">
      <p:transition spd="slow" p14:dur="2000" advTm="14231"/>
    </mc:Choice>
    <mc:Fallback xmlns="">
      <p:transition spd="slow" advTm="14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48058C8-4648-48BE-B130-344F70534FB7}"/>
              </a:ext>
            </a:extLst>
          </p:cNvPr>
          <p:cNvPicPr>
            <a:picLocks noChangeAspect="1"/>
          </p:cNvPicPr>
          <p:nvPr/>
        </p:nvPicPr>
        <p:blipFill rotWithShape="1">
          <a:blip r:embed="rId2"/>
          <a:srcRect b="855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4F78521F-7C7D-4DED-9AF1-ED20BFD7F5F1}"/>
              </a:ext>
            </a:extLst>
          </p:cNvPr>
          <p:cNvSpPr txBox="1"/>
          <p:nvPr/>
        </p:nvSpPr>
        <p:spPr>
          <a:xfrm>
            <a:off x="274295" y="282578"/>
            <a:ext cx="33238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5:</a:t>
            </a:r>
            <a:r>
              <a:rPr lang="en-US" sz="2800" b="0" i="0" u="none" strike="noStrike" baseline="0" dirty="0">
                <a:solidFill>
                  <a:schemeClr val="bg1"/>
                </a:solidFill>
                <a:latin typeface="Mangal" panose="02040503050203030202" pitchFamily="18" charset="0"/>
                <a:cs typeface="Mangal" panose="02040503050203030202" pitchFamily="18" charset="0"/>
              </a:rPr>
              <a:t>9,10</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682501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11</a:t>
            </a:r>
            <a:r>
              <a:rPr lang="en-US" sz="4000" b="0" i="0">
                <a:solidFill>
                  <a:srgbClr val="121212"/>
                </a:solidFill>
                <a:effectLst/>
                <a:latin typeface="Inter" panose="020B0502030000000004" pitchFamily="34" charset="0"/>
              </a:rPr>
              <a:t>Blessed are you when people insult you, persecute you, and falsely say all kinds of evil against you because of Me.</a:t>
            </a:r>
            <a:endParaRPr lang="en-ZA" dirty="0"/>
          </a:p>
        </p:txBody>
      </p:sp>
      <p:sp>
        <p:nvSpPr>
          <p:cNvPr id="3" name="TextBox 2">
            <a:extLst>
              <a:ext uri="{FF2B5EF4-FFF2-40B4-BE49-F238E27FC236}">
                <a16:creationId xmlns:a16="http://schemas.microsoft.com/office/drawing/2014/main" id="{0B827D2E-AA2A-E27B-F8E6-F91CB81B0B3F}"/>
              </a:ext>
            </a:extLst>
          </p:cNvPr>
          <p:cNvSpPr txBox="1"/>
          <p:nvPr/>
        </p:nvSpPr>
        <p:spPr>
          <a:xfrm>
            <a:off x="6096000" y="166254"/>
            <a:ext cx="6096000" cy="6558101"/>
          </a:xfrm>
          <a:prstGeom prst="rect">
            <a:avLst/>
          </a:prstGeom>
          <a:noFill/>
        </p:spPr>
        <p:txBody>
          <a:bodyPr wrap="square" rtlCol="0">
            <a:noAutofit/>
          </a:bodyPr>
          <a:lstStyle/>
          <a:p>
            <a:r>
              <a:rPr lang="hi-IN" sz="3800" b="0" i="0" dirty="0">
                <a:solidFill>
                  <a:srgbClr val="777A7B"/>
                </a:solidFill>
                <a:effectLst/>
                <a:latin typeface="Inter" panose="020B0502030000000004" pitchFamily="34" charset="0"/>
              </a:rPr>
              <a:t>11</a:t>
            </a:r>
            <a:r>
              <a:rPr lang="hi-IN" sz="3800" b="0" i="0" dirty="0">
                <a:solidFill>
                  <a:srgbClr val="121212"/>
                </a:solidFill>
                <a:effectLst/>
                <a:latin typeface="Inter" panose="020B0502030000000004" pitchFamily="34" charset="0"/>
              </a:rPr>
              <a:t> “धन्य हो तुम, जब मनुष्य मेरे कारण तुम्हारी निन्दा करें और सताएँ और झूठ बोल बोलकर तुम्हारे विरोध में सब प्रकार की बुरी बात कहें।</a:t>
            </a:r>
            <a:endParaRPr lang="en-IN" sz="3800" dirty="0"/>
          </a:p>
        </p:txBody>
      </p:sp>
      <p:pic>
        <p:nvPicPr>
          <p:cNvPr id="6" name="Audio 5">
            <a:hlinkClick r:id="" action="ppaction://media"/>
            <a:extLst>
              <a:ext uri="{FF2B5EF4-FFF2-40B4-BE49-F238E27FC236}">
                <a16:creationId xmlns:a16="http://schemas.microsoft.com/office/drawing/2014/main" id="{FABE194A-6A0E-A162-8988-37CB371E45A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41201962"/>
      </p:ext>
    </p:extLst>
  </p:cSld>
  <p:clrMapOvr>
    <a:masterClrMapping/>
  </p:clrMapOvr>
  <mc:AlternateContent xmlns:mc="http://schemas.openxmlformats.org/markup-compatibility/2006" xmlns:p14="http://schemas.microsoft.com/office/powerpoint/2010/main">
    <mc:Choice Requires="p14">
      <p:transition spd="slow" p14:dur="2000" advTm="10646"/>
    </mc:Choice>
    <mc:Fallback xmlns="">
      <p:transition spd="slow" advTm="10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4485D4F-B478-9B4B-550B-C6FB5A965C75}"/>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3BADEA7-5D0A-49E4-08FB-B91A3FC16D91}"/>
              </a:ext>
            </a:extLst>
          </p:cNvPr>
          <p:cNvSpPr txBox="1"/>
          <p:nvPr/>
        </p:nvSpPr>
        <p:spPr>
          <a:xfrm>
            <a:off x="274295" y="282578"/>
            <a:ext cx="33238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5:</a:t>
            </a:r>
            <a:r>
              <a:rPr lang="en-US" sz="2800" b="0" i="0" u="none" strike="noStrike" baseline="0" dirty="0">
                <a:solidFill>
                  <a:schemeClr val="bg1"/>
                </a:solidFill>
                <a:latin typeface="Mangal" panose="02040503050203030202" pitchFamily="18" charset="0"/>
                <a:cs typeface="Mangal" panose="02040503050203030202" pitchFamily="18" charset="0"/>
              </a:rPr>
              <a:t>11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823275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12</a:t>
            </a:r>
            <a:r>
              <a:rPr lang="en-US" sz="4000" b="0" i="0" dirty="0">
                <a:solidFill>
                  <a:srgbClr val="121212"/>
                </a:solidFill>
                <a:effectLst/>
                <a:latin typeface="Inter" panose="020B0502030000000004" pitchFamily="34" charset="0"/>
              </a:rPr>
              <a:t>Rejoice and be glad, because great is your reward in heaven; for in the same way they persecuted the prophets before </a:t>
            </a:r>
            <a:r>
              <a:rPr lang="en-US" sz="4000" b="0" i="0" dirty="0" err="1">
                <a:solidFill>
                  <a:srgbClr val="121212"/>
                </a:solidFill>
                <a:effectLst/>
                <a:latin typeface="Inter" panose="020B0502030000000004" pitchFamily="34" charset="0"/>
              </a:rPr>
              <a:t>you.s</a:t>
            </a:r>
            <a:endParaRPr lang="en-ZA" sz="1600" dirty="0"/>
          </a:p>
        </p:txBody>
      </p:sp>
      <p:sp>
        <p:nvSpPr>
          <p:cNvPr id="3" name="TextBox 2">
            <a:extLst>
              <a:ext uri="{FF2B5EF4-FFF2-40B4-BE49-F238E27FC236}">
                <a16:creationId xmlns:a16="http://schemas.microsoft.com/office/drawing/2014/main" id="{704B318A-0696-5DFC-7AD3-E2C599326034}"/>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12</a:t>
            </a:r>
            <a:r>
              <a:rPr lang="hi-IN" sz="3600" b="0" i="0" dirty="0">
                <a:solidFill>
                  <a:srgbClr val="121212"/>
                </a:solidFill>
                <a:effectLst/>
                <a:latin typeface="Inter" panose="020B0502030000000004" pitchFamily="34" charset="0"/>
              </a:rPr>
              <a:t>आनन्दित और मगन होना क्योंकि तुम्हारे लिये स्वर्ग में बड़ा प्रतिफल है। इसलिए कि उन्होंने उन भविष्यद्वक्ताओं को जो तुम से पहले थे इसी रीति से सताया था।</a:t>
            </a:r>
            <a:endParaRPr lang="en-IN" sz="3600" dirty="0"/>
          </a:p>
        </p:txBody>
      </p:sp>
      <p:pic>
        <p:nvPicPr>
          <p:cNvPr id="12" name="Audio 11">
            <a:hlinkClick r:id="" action="ppaction://media"/>
            <a:extLst>
              <a:ext uri="{FF2B5EF4-FFF2-40B4-BE49-F238E27FC236}">
                <a16:creationId xmlns:a16="http://schemas.microsoft.com/office/drawing/2014/main" id="{3AD03B2B-10EC-3CB5-4B0E-35A5FF1E430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71468068"/>
      </p:ext>
    </p:extLst>
  </p:cSld>
  <p:clrMapOvr>
    <a:masterClrMapping/>
  </p:clrMapOvr>
  <mc:AlternateContent xmlns:mc="http://schemas.openxmlformats.org/markup-compatibility/2006" xmlns:p14="http://schemas.microsoft.com/office/powerpoint/2010/main">
    <mc:Choice Requires="p14">
      <p:transition spd="slow" p14:dur="2000" advTm="11546"/>
    </mc:Choice>
    <mc:Fallback xmlns="">
      <p:transition spd="slow" advTm="11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4FDD5D9-BBD3-3EAF-BCFD-5CA1B4994CBC}"/>
              </a:ext>
            </a:extLst>
          </p:cNvPr>
          <p:cNvPicPr>
            <a:picLocks noChangeAspect="1"/>
          </p:cNvPicPr>
          <p:nvPr/>
        </p:nvPicPr>
        <p:blipFill rotWithShape="1">
          <a:blip r:embed="rId2"/>
          <a:srcRect t="2192"/>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3058EC95-9109-719F-8D66-857CEA2BAC0E}"/>
              </a:ext>
            </a:extLst>
          </p:cNvPr>
          <p:cNvSpPr txBox="1"/>
          <p:nvPr/>
        </p:nvSpPr>
        <p:spPr>
          <a:xfrm>
            <a:off x="274295" y="282578"/>
            <a:ext cx="33238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5:</a:t>
            </a:r>
            <a:r>
              <a:rPr lang="en-US" sz="2800" b="0" i="0" u="none" strike="noStrike" baseline="0" dirty="0">
                <a:solidFill>
                  <a:schemeClr val="bg1"/>
                </a:solidFill>
                <a:latin typeface="Mangal" panose="02040503050203030202" pitchFamily="18" charset="0"/>
                <a:cs typeface="Mangal" panose="02040503050203030202" pitchFamily="18" charset="0"/>
              </a:rPr>
              <a:t>12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941742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13</a:t>
            </a:r>
            <a:r>
              <a:rPr lang="en-US" sz="4000" b="0" i="0">
                <a:solidFill>
                  <a:srgbClr val="121212"/>
                </a:solidFill>
                <a:effectLst/>
                <a:latin typeface="Inter" panose="020B0502030000000004" pitchFamily="34" charset="0"/>
              </a:rPr>
              <a:t>You are the salt of the earth. But if the salt loses its savor, how can it be made salty again? It is no longer good for anything, except to be thrown out and trampled by men.</a:t>
            </a:r>
            <a:endParaRPr lang="en-ZA" sz="1600" dirty="0"/>
          </a:p>
        </p:txBody>
      </p:sp>
      <p:sp>
        <p:nvSpPr>
          <p:cNvPr id="3" name="TextBox 2">
            <a:extLst>
              <a:ext uri="{FF2B5EF4-FFF2-40B4-BE49-F238E27FC236}">
                <a16:creationId xmlns:a16="http://schemas.microsoft.com/office/drawing/2014/main" id="{13E14A57-17AB-A522-1D82-602995121FF1}"/>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13</a:t>
            </a:r>
            <a:r>
              <a:rPr lang="hi-IN" sz="3600" b="0" i="0" dirty="0">
                <a:solidFill>
                  <a:srgbClr val="121212"/>
                </a:solidFill>
                <a:effectLst/>
                <a:latin typeface="Inter" panose="020B0502030000000004" pitchFamily="34" charset="0"/>
              </a:rPr>
              <a:t>“तुम पृथ्वी के नमक हो; परन्तु यदि नमक का स्वाद बिगड़ जाए, तो वह फिर किस वस्तु से नमकीन किया जाएगा? फिर वह किसी काम का नहीं, केवल इसके कि बाहर फेंका जाए और मनुष्यों के पैरों तले रौंदा जाए।</a:t>
            </a:r>
            <a:endParaRPr lang="en-IN" sz="3600" dirty="0"/>
          </a:p>
        </p:txBody>
      </p:sp>
      <p:pic>
        <p:nvPicPr>
          <p:cNvPr id="14" name="Audio 13">
            <a:hlinkClick r:id="" action="ppaction://media"/>
            <a:extLst>
              <a:ext uri="{FF2B5EF4-FFF2-40B4-BE49-F238E27FC236}">
                <a16:creationId xmlns:a16="http://schemas.microsoft.com/office/drawing/2014/main" id="{1F98787A-54B3-C2A3-B0F1-601E44027A3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81074576"/>
      </p:ext>
    </p:extLst>
  </p:cSld>
  <p:clrMapOvr>
    <a:masterClrMapping/>
  </p:clrMapOvr>
  <mc:AlternateContent xmlns:mc="http://schemas.openxmlformats.org/markup-compatibility/2006" xmlns:p14="http://schemas.microsoft.com/office/powerpoint/2010/main">
    <mc:Choice Requires="p14">
      <p:transition spd="slow" p14:dur="2000" advTm="17565"/>
    </mc:Choice>
    <mc:Fallback xmlns="">
      <p:transition spd="slow" advTm="17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6C240EC-3D44-F9AE-E51D-ABB2C8D84E3F}"/>
              </a:ext>
            </a:extLst>
          </p:cNvPr>
          <p:cNvPicPr>
            <a:picLocks noChangeAspect="1"/>
          </p:cNvPicPr>
          <p:nvPr/>
        </p:nvPicPr>
        <p:blipFill rotWithShape="1">
          <a:blip r:embed="rId2"/>
          <a:srcRect t="1076" b="634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ACB243CB-39BE-83C1-9C66-84BF77298405}"/>
              </a:ext>
            </a:extLst>
          </p:cNvPr>
          <p:cNvSpPr txBox="1"/>
          <p:nvPr/>
        </p:nvSpPr>
        <p:spPr>
          <a:xfrm>
            <a:off x="274295" y="282578"/>
            <a:ext cx="33238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5:</a:t>
            </a:r>
            <a:r>
              <a:rPr lang="en-US" sz="2800" b="0" i="0" u="none" strike="noStrike" baseline="0" dirty="0">
                <a:solidFill>
                  <a:schemeClr val="bg1"/>
                </a:solidFill>
                <a:latin typeface="Mangal" panose="02040503050203030202" pitchFamily="18" charset="0"/>
                <a:cs typeface="Mangal" panose="02040503050203030202" pitchFamily="18" charset="0"/>
              </a:rPr>
              <a:t>13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111527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14</a:t>
            </a:r>
            <a:r>
              <a:rPr lang="en-US" sz="4000" b="0" i="0">
                <a:solidFill>
                  <a:srgbClr val="121212"/>
                </a:solidFill>
                <a:effectLst/>
                <a:latin typeface="Inter" panose="020B0502030000000004" pitchFamily="34" charset="0"/>
              </a:rPr>
              <a:t>You are the light of the world. A city on a hill  cannot be hidden.</a:t>
            </a:r>
            <a:endParaRPr lang="en-ZA" dirty="0"/>
          </a:p>
        </p:txBody>
      </p:sp>
      <p:sp>
        <p:nvSpPr>
          <p:cNvPr id="3" name="TextBox 2">
            <a:extLst>
              <a:ext uri="{FF2B5EF4-FFF2-40B4-BE49-F238E27FC236}">
                <a16:creationId xmlns:a16="http://schemas.microsoft.com/office/drawing/2014/main" id="{76EA3C62-EC26-7402-5EC2-85AB6DCD9DF3}"/>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14</a:t>
            </a:r>
            <a:r>
              <a:rPr lang="hi-IN" sz="4000" b="0" i="0" dirty="0">
                <a:solidFill>
                  <a:srgbClr val="121212"/>
                </a:solidFill>
                <a:effectLst/>
                <a:latin typeface="Inter" panose="020B0502030000000004" pitchFamily="34" charset="0"/>
              </a:rPr>
              <a:t>तुम जगत की ज्योति हो। जो नगर पहाड़ पर बसा हुआ है वह छिप नहीं सकता।</a:t>
            </a:r>
            <a:endParaRPr lang="en-IN" sz="4000" dirty="0"/>
          </a:p>
        </p:txBody>
      </p:sp>
      <p:pic>
        <p:nvPicPr>
          <p:cNvPr id="25" name="Audio 24">
            <a:hlinkClick r:id="" action="ppaction://media"/>
            <a:extLst>
              <a:ext uri="{FF2B5EF4-FFF2-40B4-BE49-F238E27FC236}">
                <a16:creationId xmlns:a16="http://schemas.microsoft.com/office/drawing/2014/main" id="{E493CBB8-2168-B8B7-8251-A5BB7FEEAC4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77151801"/>
      </p:ext>
    </p:extLst>
  </p:cSld>
  <p:clrMapOvr>
    <a:masterClrMapping/>
  </p:clrMapOvr>
  <mc:AlternateContent xmlns:mc="http://schemas.openxmlformats.org/markup-compatibility/2006" xmlns:p14="http://schemas.microsoft.com/office/powerpoint/2010/main">
    <mc:Choice Requires="p14">
      <p:transition spd="slow" p14:dur="2000" advTm="7385"/>
    </mc:Choice>
    <mc:Fallback xmlns="">
      <p:transition spd="slow" advTm="7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u="none" strike="noStrike" baseline="0" dirty="0">
                <a:latin typeface="TimesNewRomanPSMT"/>
              </a:rPr>
              <a:t>Appointment of the 12 apostles and Sermon on the Mount - Luke 6:12-17; Matthew </a:t>
            </a:r>
            <a:r>
              <a:rPr lang="en-IN" sz="4000" b="0" i="0" u="none" strike="noStrike" baseline="0" dirty="0">
                <a:latin typeface="TimesNewRomanPSMT"/>
              </a:rPr>
              <a:t>5:1-7:29 </a:t>
            </a:r>
            <a:endParaRPr lang="en-IN" sz="4000" dirty="0"/>
          </a:p>
        </p:txBody>
      </p:sp>
      <p:sp>
        <p:nvSpPr>
          <p:cNvPr id="3" name="TextBox 2">
            <a:extLst>
              <a:ext uri="{FF2B5EF4-FFF2-40B4-BE49-F238E27FC236}">
                <a16:creationId xmlns:a16="http://schemas.microsoft.com/office/drawing/2014/main" id="{6F8C2F9E-C21F-4823-05A1-764CA51D32E9}"/>
              </a:ext>
            </a:extLst>
          </p:cNvPr>
          <p:cNvSpPr txBox="1"/>
          <p:nvPr/>
        </p:nvSpPr>
        <p:spPr>
          <a:xfrm>
            <a:off x="6096000" y="166254"/>
            <a:ext cx="6096000" cy="6558101"/>
          </a:xfrm>
          <a:prstGeom prst="rect">
            <a:avLst/>
          </a:prstGeom>
          <a:noFill/>
        </p:spPr>
        <p:txBody>
          <a:bodyPr wrap="square" rtlCol="0">
            <a:noAutofit/>
          </a:bodyPr>
          <a:lstStyle/>
          <a:p>
            <a:r>
              <a:rPr lang="hi-IN" sz="3600" dirty="0"/>
              <a:t>12 प्रेरितों की चुनाव और पहाड़ी उपदेश - लूका 6:12-17; मत्ती 5:1-7:29</a:t>
            </a:r>
          </a:p>
        </p:txBody>
      </p:sp>
      <p:pic>
        <p:nvPicPr>
          <p:cNvPr id="31" name="Audio 30">
            <a:hlinkClick r:id="" action="ppaction://media"/>
            <a:extLst>
              <a:ext uri="{FF2B5EF4-FFF2-40B4-BE49-F238E27FC236}">
                <a16:creationId xmlns:a16="http://schemas.microsoft.com/office/drawing/2014/main" id="{3AFB2C81-A265-49A1-1AB2-1C5D825D0AB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5052"/>
    </mc:Choice>
    <mc:Fallback xmlns="">
      <p:transition spd="slow" advTm="5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35EF38E-0C18-AC91-D8E8-0EA07DA886DA}"/>
              </a:ext>
            </a:extLst>
          </p:cNvPr>
          <p:cNvPicPr>
            <a:picLocks noChangeAspect="1"/>
          </p:cNvPicPr>
          <p:nvPr/>
        </p:nvPicPr>
        <p:blipFill rotWithShape="1">
          <a:blip r:embed="rId2"/>
          <a:srcRect r="10650"/>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74F2B70D-DF91-024D-51E0-AFE770115DDB}"/>
              </a:ext>
            </a:extLst>
          </p:cNvPr>
          <p:cNvSpPr txBox="1"/>
          <p:nvPr/>
        </p:nvSpPr>
        <p:spPr>
          <a:xfrm>
            <a:off x="274295" y="282578"/>
            <a:ext cx="33238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5:</a:t>
            </a:r>
            <a:r>
              <a:rPr lang="en-US" sz="2800" b="0" i="0" u="none" strike="noStrike" baseline="0" dirty="0">
                <a:solidFill>
                  <a:schemeClr val="bg1"/>
                </a:solidFill>
                <a:latin typeface="Mangal" panose="02040503050203030202" pitchFamily="18" charset="0"/>
                <a:cs typeface="Mangal" panose="02040503050203030202" pitchFamily="18" charset="0"/>
              </a:rPr>
              <a:t>14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590951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15</a:t>
            </a:r>
            <a:r>
              <a:rPr lang="en-US" sz="4000" b="0" i="0">
                <a:solidFill>
                  <a:srgbClr val="121212"/>
                </a:solidFill>
                <a:effectLst/>
                <a:latin typeface="Inter" panose="020B0502030000000004" pitchFamily="34" charset="0"/>
              </a:rPr>
              <a:t>Neither do people light a lamp and put it under a basket. Instead, they set it on a stand, and it gives light to everyone in the house.</a:t>
            </a:r>
            <a:endParaRPr lang="en-ZA" sz="1600" dirty="0"/>
          </a:p>
        </p:txBody>
      </p:sp>
      <p:sp>
        <p:nvSpPr>
          <p:cNvPr id="3" name="TextBox 2">
            <a:extLst>
              <a:ext uri="{FF2B5EF4-FFF2-40B4-BE49-F238E27FC236}">
                <a16:creationId xmlns:a16="http://schemas.microsoft.com/office/drawing/2014/main" id="{610DC794-3B1E-04AD-AB15-D6C142E34BF3}"/>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15</a:t>
            </a:r>
            <a:r>
              <a:rPr lang="hi-IN" sz="3600" b="0" i="0" dirty="0">
                <a:solidFill>
                  <a:srgbClr val="121212"/>
                </a:solidFill>
                <a:effectLst/>
                <a:latin typeface="Inter" panose="020B0502030000000004" pitchFamily="34" charset="0"/>
              </a:rPr>
              <a:t>और लोग दीया जलाकर पैमाने के नीचे नहीं परन्तु दीवट पर रखते हैं, तब उससे घर के सब लोगों को प्रकाश पहुँचता है।</a:t>
            </a:r>
            <a:endParaRPr lang="en-IN" sz="3600" dirty="0"/>
          </a:p>
        </p:txBody>
      </p:sp>
      <p:pic>
        <p:nvPicPr>
          <p:cNvPr id="21" name="Audio 20">
            <a:hlinkClick r:id="" action="ppaction://media"/>
            <a:extLst>
              <a:ext uri="{FF2B5EF4-FFF2-40B4-BE49-F238E27FC236}">
                <a16:creationId xmlns:a16="http://schemas.microsoft.com/office/drawing/2014/main" id="{90FDD816-75EE-CE75-CA43-0A6D4E31A23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63420450"/>
      </p:ext>
    </p:extLst>
  </p:cSld>
  <p:clrMapOvr>
    <a:masterClrMapping/>
  </p:clrMapOvr>
  <mc:AlternateContent xmlns:mc="http://schemas.openxmlformats.org/markup-compatibility/2006" xmlns:p14="http://schemas.microsoft.com/office/powerpoint/2010/main">
    <mc:Choice Requires="p14">
      <p:transition spd="slow" p14:dur="2000" advTm="9792"/>
    </mc:Choice>
    <mc:Fallback xmlns="">
      <p:transition spd="slow" advTm="9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A53B03C-0CF4-913B-620E-5553CDC49EF9}"/>
              </a:ext>
            </a:extLst>
          </p:cNvPr>
          <p:cNvPicPr>
            <a:picLocks noChangeAspect="1"/>
          </p:cNvPicPr>
          <p:nvPr/>
        </p:nvPicPr>
        <p:blipFill rotWithShape="1">
          <a:blip r:embed="rId2"/>
          <a:srcRect b="6268"/>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2A3C662F-1D3B-FDC5-1F8F-294B2C37A76C}"/>
              </a:ext>
            </a:extLst>
          </p:cNvPr>
          <p:cNvSpPr txBox="1"/>
          <p:nvPr/>
        </p:nvSpPr>
        <p:spPr>
          <a:xfrm>
            <a:off x="274295" y="282578"/>
            <a:ext cx="33238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5:</a:t>
            </a:r>
            <a:r>
              <a:rPr lang="en-US" sz="2800" b="0" i="0" u="none" strike="noStrike" baseline="0" dirty="0">
                <a:solidFill>
                  <a:schemeClr val="bg1"/>
                </a:solidFill>
                <a:latin typeface="Mangal" panose="02040503050203030202" pitchFamily="18" charset="0"/>
                <a:cs typeface="Mangal" panose="02040503050203030202" pitchFamily="18" charset="0"/>
              </a:rPr>
              <a:t>15</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423017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16</a:t>
            </a:r>
            <a:r>
              <a:rPr lang="en-US" sz="4000" b="0" i="0">
                <a:solidFill>
                  <a:srgbClr val="121212"/>
                </a:solidFill>
                <a:effectLst/>
                <a:latin typeface="Inter" panose="020B0502030000000004" pitchFamily="34" charset="0"/>
              </a:rPr>
              <a:t>In the same way, let your light shine before men, that they may see your good deeds and glorify your Father in heaven.</a:t>
            </a:r>
            <a:endParaRPr lang="en-ZA" sz="1600" dirty="0"/>
          </a:p>
        </p:txBody>
      </p:sp>
      <p:sp>
        <p:nvSpPr>
          <p:cNvPr id="3" name="TextBox 2">
            <a:extLst>
              <a:ext uri="{FF2B5EF4-FFF2-40B4-BE49-F238E27FC236}">
                <a16:creationId xmlns:a16="http://schemas.microsoft.com/office/drawing/2014/main" id="{202DAED4-55B7-A2A3-BFBD-86EE08237FF9}"/>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16</a:t>
            </a:r>
            <a:r>
              <a:rPr lang="hi-IN" sz="3600" b="0" i="0" dirty="0">
                <a:solidFill>
                  <a:srgbClr val="121212"/>
                </a:solidFill>
                <a:effectLst/>
                <a:latin typeface="Inter" panose="020B0502030000000004" pitchFamily="34" charset="0"/>
              </a:rPr>
              <a:t>उसी प्रकार तुम्हारा उजियाला मनुष्यों के सामने चमके कि वे तुम्हारे भले कामों को देखकर तुम्हारे पिता की, जो स्वर्ग में हैं, बड़ाई करें।</a:t>
            </a:r>
            <a:endParaRPr lang="en-IN" sz="3600" dirty="0"/>
          </a:p>
        </p:txBody>
      </p:sp>
      <p:pic>
        <p:nvPicPr>
          <p:cNvPr id="10" name="Audio 9">
            <a:hlinkClick r:id="" action="ppaction://media"/>
            <a:extLst>
              <a:ext uri="{FF2B5EF4-FFF2-40B4-BE49-F238E27FC236}">
                <a16:creationId xmlns:a16="http://schemas.microsoft.com/office/drawing/2014/main" id="{9B82AF54-F2F5-66C1-88A2-7881079B052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8724908"/>
      </p:ext>
    </p:extLst>
  </p:cSld>
  <p:clrMapOvr>
    <a:masterClrMapping/>
  </p:clrMapOvr>
  <mc:AlternateContent xmlns:mc="http://schemas.openxmlformats.org/markup-compatibility/2006" xmlns:p14="http://schemas.microsoft.com/office/powerpoint/2010/main">
    <mc:Choice Requires="p14">
      <p:transition spd="slow" p14:dur="2000" advTm="11903"/>
    </mc:Choice>
    <mc:Fallback xmlns="">
      <p:transition spd="slow" advTm="11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C3E8F79-2BCD-3BF1-B314-AABF9952984C}"/>
              </a:ext>
            </a:extLst>
          </p:cNvPr>
          <p:cNvPicPr>
            <a:picLocks noChangeAspect="1"/>
          </p:cNvPicPr>
          <p:nvPr/>
        </p:nvPicPr>
        <p:blipFill rotWithShape="1">
          <a:blip r:embed="rId2"/>
          <a:srcRect b="5480"/>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F79130BB-4670-6BEC-DA50-83A6E5D80A8C}"/>
              </a:ext>
            </a:extLst>
          </p:cNvPr>
          <p:cNvSpPr txBox="1"/>
          <p:nvPr/>
        </p:nvSpPr>
        <p:spPr>
          <a:xfrm>
            <a:off x="274295" y="282578"/>
            <a:ext cx="33238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5:</a:t>
            </a:r>
            <a:r>
              <a:rPr lang="en-US" sz="2800" b="0" i="0" u="none" strike="noStrike" baseline="0" dirty="0">
                <a:solidFill>
                  <a:schemeClr val="bg1"/>
                </a:solidFill>
                <a:latin typeface="Mangal" panose="02040503050203030202" pitchFamily="18" charset="0"/>
                <a:cs typeface="Mangal" panose="02040503050203030202" pitchFamily="18" charset="0"/>
              </a:rPr>
              <a:t>16</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704211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38</a:t>
            </a:r>
            <a:r>
              <a:rPr lang="en-US" sz="4000" b="0" i="0">
                <a:solidFill>
                  <a:srgbClr val="121212"/>
                </a:solidFill>
                <a:effectLst/>
                <a:latin typeface="Inter" panose="020B0502030000000004" pitchFamily="34" charset="0"/>
              </a:rPr>
              <a:t>You have heard that it was said, ‘Eye for eye and tooth for tooth.’</a:t>
            </a:r>
            <a:endParaRPr lang="en-ZA" dirty="0"/>
          </a:p>
        </p:txBody>
      </p:sp>
      <p:sp>
        <p:nvSpPr>
          <p:cNvPr id="2" name="TextBox 1">
            <a:extLst>
              <a:ext uri="{FF2B5EF4-FFF2-40B4-BE49-F238E27FC236}">
                <a16:creationId xmlns:a16="http://schemas.microsoft.com/office/drawing/2014/main" id="{AC87FB4B-4BFB-889D-FC78-73C93F223B2D}"/>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38</a:t>
            </a:r>
            <a:r>
              <a:rPr lang="hi-IN" sz="3600" b="0" i="0" dirty="0">
                <a:solidFill>
                  <a:srgbClr val="121212"/>
                </a:solidFill>
                <a:effectLst/>
                <a:latin typeface="Inter" panose="020B0502030000000004" pitchFamily="34" charset="0"/>
              </a:rPr>
              <a:t>“तुम सुन चुके हो, कि कहा गया था, कि आँख के बदले आँख, और दाँत के बदले दाँत।</a:t>
            </a:r>
            <a:endParaRPr lang="en-IN" sz="3600" dirty="0"/>
          </a:p>
        </p:txBody>
      </p:sp>
      <p:pic>
        <p:nvPicPr>
          <p:cNvPr id="11" name="Audio 10">
            <a:hlinkClick r:id="" action="ppaction://media"/>
            <a:extLst>
              <a:ext uri="{FF2B5EF4-FFF2-40B4-BE49-F238E27FC236}">
                <a16:creationId xmlns:a16="http://schemas.microsoft.com/office/drawing/2014/main" id="{AAD38C10-1D8A-D24F-D8F8-CD729133AA9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7459973"/>
      </p:ext>
    </p:extLst>
  </p:cSld>
  <p:clrMapOvr>
    <a:masterClrMapping/>
  </p:clrMapOvr>
  <mc:AlternateContent xmlns:mc="http://schemas.openxmlformats.org/markup-compatibility/2006" xmlns:p14="http://schemas.microsoft.com/office/powerpoint/2010/main">
    <mc:Choice Requires="p14">
      <p:transition spd="slow" p14:dur="2000" advTm="7263"/>
    </mc:Choice>
    <mc:Fallback xmlns="">
      <p:transition spd="slow" advTm="7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D297401-AEFF-CA71-0E78-A8E21C50DC58}"/>
              </a:ext>
            </a:extLst>
          </p:cNvPr>
          <p:cNvPicPr>
            <a:picLocks noChangeAspect="1"/>
          </p:cNvPicPr>
          <p:nvPr/>
        </p:nvPicPr>
        <p:blipFill rotWithShape="1">
          <a:blip r:embed="rId2"/>
          <a:srcRect t="5948"/>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1AA7F4C8-6D20-DDC1-4892-C68F3262E95A}"/>
              </a:ext>
            </a:extLst>
          </p:cNvPr>
          <p:cNvSpPr txBox="1"/>
          <p:nvPr/>
        </p:nvSpPr>
        <p:spPr>
          <a:xfrm>
            <a:off x="274295" y="282578"/>
            <a:ext cx="33238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5:</a:t>
            </a:r>
            <a:r>
              <a:rPr lang="en-US" sz="2800" b="0" i="0" u="none" strike="noStrike" baseline="0" dirty="0">
                <a:solidFill>
                  <a:schemeClr val="bg1"/>
                </a:solidFill>
                <a:latin typeface="Mangal" panose="02040503050203030202" pitchFamily="18" charset="0"/>
                <a:cs typeface="Mangal" panose="02040503050203030202" pitchFamily="18" charset="0"/>
              </a:rPr>
              <a:t>38</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824489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39</a:t>
            </a:r>
            <a:r>
              <a:rPr lang="en-US" sz="4000" b="0" i="0">
                <a:solidFill>
                  <a:srgbClr val="121212"/>
                </a:solidFill>
                <a:effectLst/>
                <a:latin typeface="Inter" panose="020B0502030000000004" pitchFamily="34" charset="0"/>
              </a:rPr>
              <a:t>But I tell you not to resist an evil person. If someone slaps you on your right cheek, turn to him the other also;</a:t>
            </a:r>
            <a:endParaRPr lang="en-ZA" dirty="0"/>
          </a:p>
        </p:txBody>
      </p:sp>
      <p:sp>
        <p:nvSpPr>
          <p:cNvPr id="3" name="TextBox 2">
            <a:extLst>
              <a:ext uri="{FF2B5EF4-FFF2-40B4-BE49-F238E27FC236}">
                <a16:creationId xmlns:a16="http://schemas.microsoft.com/office/drawing/2014/main" id="{31B40C1B-85BF-9C1B-92A2-093E08757D13}"/>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39</a:t>
            </a:r>
            <a:r>
              <a:rPr lang="hi-IN" sz="3600" b="0" i="0" dirty="0">
                <a:solidFill>
                  <a:srgbClr val="121212"/>
                </a:solidFill>
                <a:effectLst/>
                <a:latin typeface="Inter" panose="020B0502030000000004" pitchFamily="34" charset="0"/>
              </a:rPr>
              <a:t>परन्तु मैं तुम से यह कहता हूँ, कि बुरे का सामना न करना; परन्तु जो कोई तेरे दाहिने गाल पर थप्पड़ मारे, उसकी ओर दूसरा भी फेर दे।</a:t>
            </a:r>
            <a:endParaRPr lang="en-IN" sz="3600" dirty="0"/>
          </a:p>
        </p:txBody>
      </p:sp>
      <p:pic>
        <p:nvPicPr>
          <p:cNvPr id="12" name="Audio 11">
            <a:hlinkClick r:id="" action="ppaction://media"/>
            <a:extLst>
              <a:ext uri="{FF2B5EF4-FFF2-40B4-BE49-F238E27FC236}">
                <a16:creationId xmlns:a16="http://schemas.microsoft.com/office/drawing/2014/main" id="{4EA8C689-991C-B1F7-51D8-0D14A6D8280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05973168"/>
      </p:ext>
    </p:extLst>
  </p:cSld>
  <p:clrMapOvr>
    <a:masterClrMapping/>
  </p:clrMapOvr>
  <mc:AlternateContent xmlns:mc="http://schemas.openxmlformats.org/markup-compatibility/2006" xmlns:p14="http://schemas.microsoft.com/office/powerpoint/2010/main">
    <mc:Choice Requires="p14">
      <p:transition spd="slow" p14:dur="2000" advTm="12301"/>
    </mc:Choice>
    <mc:Fallback xmlns="">
      <p:transition spd="slow" advTm="12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79E04BE-B23D-EDA7-FC7B-C7710741A4EF}"/>
              </a:ext>
            </a:extLst>
          </p:cNvPr>
          <p:cNvPicPr>
            <a:picLocks noChangeAspect="1"/>
          </p:cNvPicPr>
          <p:nvPr/>
        </p:nvPicPr>
        <p:blipFill rotWithShape="1">
          <a:blip r:embed="rId2"/>
          <a:srcRect r="425"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D349D223-9512-6EFE-A713-E6902C6FC30B}"/>
              </a:ext>
            </a:extLst>
          </p:cNvPr>
          <p:cNvSpPr txBox="1"/>
          <p:nvPr/>
        </p:nvSpPr>
        <p:spPr>
          <a:xfrm>
            <a:off x="274295" y="282578"/>
            <a:ext cx="33238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5:</a:t>
            </a:r>
            <a:r>
              <a:rPr lang="en-US" sz="2800" b="0" i="0" u="none" strike="noStrike" baseline="0" dirty="0">
                <a:solidFill>
                  <a:schemeClr val="bg1"/>
                </a:solidFill>
                <a:latin typeface="Mangal" panose="02040503050203030202" pitchFamily="18" charset="0"/>
                <a:cs typeface="Mangal" panose="02040503050203030202" pitchFamily="18" charset="0"/>
              </a:rPr>
              <a:t>39</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715734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40</a:t>
            </a:r>
            <a:r>
              <a:rPr lang="en-US" sz="4000" b="0" i="0">
                <a:solidFill>
                  <a:srgbClr val="121212"/>
                </a:solidFill>
                <a:effectLst/>
                <a:latin typeface="Inter" panose="020B0502030000000004" pitchFamily="34" charset="0"/>
              </a:rPr>
              <a:t>if someone wants to sue you and take your tunic, let him have your cloak as well; </a:t>
            </a:r>
            <a:r>
              <a:rPr lang="en-US" sz="4000" b="0" i="0">
                <a:solidFill>
                  <a:srgbClr val="777A7B"/>
                </a:solidFill>
                <a:effectLst/>
                <a:latin typeface="Inter" panose="020B0502030000000004" pitchFamily="34" charset="0"/>
              </a:rPr>
              <a:t>41</a:t>
            </a:r>
            <a:r>
              <a:rPr lang="en-US" sz="4000" b="0" i="0">
                <a:solidFill>
                  <a:srgbClr val="121212"/>
                </a:solidFill>
                <a:effectLst/>
                <a:latin typeface="Inter" panose="020B0502030000000004" pitchFamily="34" charset="0"/>
              </a:rPr>
              <a:t>and if someone forces you to go one mile, go with him two miles.</a:t>
            </a:r>
            <a:endParaRPr lang="en-ZA" dirty="0"/>
          </a:p>
        </p:txBody>
      </p:sp>
      <p:sp>
        <p:nvSpPr>
          <p:cNvPr id="3" name="TextBox 2">
            <a:extLst>
              <a:ext uri="{FF2B5EF4-FFF2-40B4-BE49-F238E27FC236}">
                <a16:creationId xmlns:a16="http://schemas.microsoft.com/office/drawing/2014/main" id="{6DE78D5F-1C41-FD1C-D265-A05C59C334A7}"/>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40</a:t>
            </a:r>
            <a:r>
              <a:rPr lang="hi-IN" sz="3600" b="0" i="0" dirty="0">
                <a:solidFill>
                  <a:srgbClr val="121212"/>
                </a:solidFill>
                <a:effectLst/>
                <a:latin typeface="Inter" panose="020B0502030000000004" pitchFamily="34" charset="0"/>
              </a:rPr>
              <a:t>और यदि कोई तुझ पर मुकद्दमा करके तेराकुर्ता </a:t>
            </a:r>
            <a:r>
              <a:rPr lang="en-US" sz="3600" b="0" i="0" dirty="0">
                <a:solidFill>
                  <a:srgbClr val="121212"/>
                </a:solidFill>
                <a:effectLst/>
                <a:latin typeface="Inter" panose="020B0502030000000004" pitchFamily="34" charset="0"/>
              </a:rPr>
              <a:t>c</a:t>
            </a:r>
            <a:r>
              <a:rPr lang="hi-IN" sz="3600" b="0" i="0" dirty="0">
                <a:solidFill>
                  <a:srgbClr val="121212"/>
                </a:solidFill>
                <a:effectLst/>
                <a:latin typeface="Inter" panose="020B0502030000000004" pitchFamily="34" charset="0"/>
              </a:rPr>
              <a:t>लेना चाहे, तो उसेअंगरखा</a:t>
            </a:r>
            <a:r>
              <a:rPr lang="en-US" sz="3600" b="0" i="0" dirty="0">
                <a:solidFill>
                  <a:srgbClr val="121212"/>
                </a:solidFill>
                <a:effectLst/>
                <a:latin typeface="Inter" panose="020B0502030000000004" pitchFamily="34" charset="0"/>
              </a:rPr>
              <a:t>d</a:t>
            </a:r>
            <a:r>
              <a:rPr lang="hi-IN" sz="3600" b="0" i="0" dirty="0">
                <a:solidFill>
                  <a:srgbClr val="121212"/>
                </a:solidFill>
                <a:effectLst/>
                <a:latin typeface="Inter" panose="020B0502030000000004" pitchFamily="34" charset="0"/>
              </a:rPr>
              <a:t>भी ले लेने दे। </a:t>
            </a:r>
            <a:r>
              <a:rPr lang="hi-IN" sz="3600" b="0" i="0" dirty="0">
                <a:solidFill>
                  <a:srgbClr val="777A7B"/>
                </a:solidFill>
                <a:effectLst/>
                <a:latin typeface="Inter" panose="020B0502030000000004" pitchFamily="34" charset="0"/>
              </a:rPr>
              <a:t>41</a:t>
            </a:r>
            <a:r>
              <a:rPr lang="hi-IN" sz="3600" b="0" i="0" dirty="0">
                <a:solidFill>
                  <a:srgbClr val="121212"/>
                </a:solidFill>
                <a:effectLst/>
                <a:latin typeface="Inter" panose="020B0502030000000004" pitchFamily="34" charset="0"/>
              </a:rPr>
              <a:t>और जो कोई तुझे कोस भर बेगार में ले जाए तो उसके साथ दो कोस चला जा।</a:t>
            </a:r>
            <a:endParaRPr lang="en-IN" sz="3600" dirty="0"/>
          </a:p>
        </p:txBody>
      </p:sp>
      <p:pic>
        <p:nvPicPr>
          <p:cNvPr id="31" name="Audio 30">
            <a:hlinkClick r:id="" action="ppaction://media"/>
            <a:extLst>
              <a:ext uri="{FF2B5EF4-FFF2-40B4-BE49-F238E27FC236}">
                <a16:creationId xmlns:a16="http://schemas.microsoft.com/office/drawing/2014/main" id="{97FA6429-D6B5-73A7-B85F-170F6C5575A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82721330"/>
      </p:ext>
    </p:extLst>
  </p:cSld>
  <p:clrMapOvr>
    <a:masterClrMapping/>
  </p:clrMapOvr>
  <mc:AlternateContent xmlns:mc="http://schemas.openxmlformats.org/markup-compatibility/2006" xmlns:p14="http://schemas.microsoft.com/office/powerpoint/2010/main">
    <mc:Choice Requires="p14">
      <p:transition spd="slow" p14:dur="2000" advTm="16219"/>
    </mc:Choice>
    <mc:Fallback xmlns="">
      <p:transition spd="slow" advTm="16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3A05403-CCB3-126D-EDB9-68FDF79BDBDE}"/>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2" name="Rectangle 1">
            <a:extLst>
              <a:ext uri="{FF2B5EF4-FFF2-40B4-BE49-F238E27FC236}">
                <a16:creationId xmlns:a16="http://schemas.microsoft.com/office/drawing/2014/main" id="{71C6604D-599E-7C12-467E-854EF8ED9D01}"/>
              </a:ext>
            </a:extLst>
          </p:cNvPr>
          <p:cNvSpPr/>
          <p:nvPr/>
        </p:nvSpPr>
        <p:spPr>
          <a:xfrm>
            <a:off x="0" y="0"/>
            <a:ext cx="12192000" cy="6858000"/>
          </a:xfrm>
          <a:prstGeom prst="rect">
            <a:avLst/>
          </a:prstGeom>
          <a:gradFill>
            <a:gsLst>
              <a:gs pos="47000">
                <a:schemeClr val="tx1">
                  <a:alpha val="0"/>
                </a:schemeClr>
              </a:gs>
              <a:gs pos="100000">
                <a:schemeClr val="tx1">
                  <a:alpha val="46000"/>
                </a:schemeClr>
              </a:gs>
            </a:gsLst>
            <a:lin ang="5400000" scaled="1"/>
          </a:gra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7DE8D63-3322-91E2-B785-94550AD00455}"/>
              </a:ext>
            </a:extLst>
          </p:cNvPr>
          <p:cNvSpPr txBox="1"/>
          <p:nvPr/>
        </p:nvSpPr>
        <p:spPr>
          <a:xfrm>
            <a:off x="4983218" y="4458622"/>
            <a:ext cx="7800798" cy="2717800"/>
          </a:xfrm>
          <a:prstGeom prst="rect">
            <a:avLst/>
          </a:prstGeom>
          <a:noFill/>
        </p:spPr>
        <p:txBody>
          <a:bodyPr wrap="square" rtlCol="0">
            <a:noAutofit/>
          </a:bodyPr>
          <a:lstStyle/>
          <a:p>
            <a:r>
              <a:rPr lang="hi-IN" sz="4800" b="0" i="0" u="none" strike="noStrike" baseline="0" dirty="0">
                <a:solidFill>
                  <a:schemeClr val="bg1"/>
                </a:solidFill>
                <a:latin typeface="TimesNewRomanPSMT"/>
              </a:rPr>
              <a:t>12 प्रेरितों की चुनाव और पहाड़ी उपदेश - लूका 6:12-17; मत्ती 5:1-7:29</a:t>
            </a:r>
          </a:p>
        </p:txBody>
      </p:sp>
    </p:spTree>
    <p:extLst>
      <p:ext uri="{BB962C8B-B14F-4D97-AF65-F5344CB8AC3E}">
        <p14:creationId xmlns:p14="http://schemas.microsoft.com/office/powerpoint/2010/main" val="36762451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95105B2-6556-625F-DC5D-345C94ED5281}"/>
              </a:ext>
            </a:extLst>
          </p:cNvPr>
          <p:cNvPicPr>
            <a:picLocks noChangeAspect="1"/>
          </p:cNvPicPr>
          <p:nvPr/>
        </p:nvPicPr>
        <p:blipFill rotWithShape="1">
          <a:blip r:embed="rId2"/>
          <a:srcRect b="6268"/>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BBC2C4A8-80AE-7B13-B915-10400C76BD54}"/>
              </a:ext>
            </a:extLst>
          </p:cNvPr>
          <p:cNvSpPr txBox="1"/>
          <p:nvPr/>
        </p:nvSpPr>
        <p:spPr>
          <a:xfrm>
            <a:off x="274295" y="282578"/>
            <a:ext cx="33238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5:</a:t>
            </a:r>
            <a:r>
              <a:rPr lang="en-US" sz="2800" b="0" i="0" u="none" strike="noStrike" baseline="0" dirty="0">
                <a:solidFill>
                  <a:schemeClr val="bg1"/>
                </a:solidFill>
                <a:latin typeface="Mangal" panose="02040503050203030202" pitchFamily="18" charset="0"/>
                <a:cs typeface="Mangal" panose="02040503050203030202" pitchFamily="18" charset="0"/>
              </a:rPr>
              <a:t>40,41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088215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42</a:t>
            </a:r>
            <a:r>
              <a:rPr lang="en-US" sz="4000" b="0" i="0">
                <a:solidFill>
                  <a:srgbClr val="121212"/>
                </a:solidFill>
                <a:effectLst/>
                <a:latin typeface="Inter" panose="020B0502030000000004" pitchFamily="34" charset="0"/>
              </a:rPr>
              <a:t>Give to the one who asks you, and do not turn away from the one who wants to borrow from you.</a:t>
            </a:r>
            <a:endParaRPr lang="en-ZA" sz="1600" dirty="0"/>
          </a:p>
        </p:txBody>
      </p:sp>
      <p:sp>
        <p:nvSpPr>
          <p:cNvPr id="3" name="TextBox 2">
            <a:extLst>
              <a:ext uri="{FF2B5EF4-FFF2-40B4-BE49-F238E27FC236}">
                <a16:creationId xmlns:a16="http://schemas.microsoft.com/office/drawing/2014/main" id="{60F3038F-6207-CACE-268E-DA949FFF3BB6}"/>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42</a:t>
            </a:r>
            <a:r>
              <a:rPr lang="hi-IN" sz="3600" b="0" i="0" dirty="0">
                <a:solidFill>
                  <a:srgbClr val="121212"/>
                </a:solidFill>
                <a:effectLst/>
                <a:latin typeface="Inter" panose="020B0502030000000004" pitchFamily="34" charset="0"/>
              </a:rPr>
              <a:t>जो कोई तुझ से माँगे, उसे दे; और जो तुझ से उधार लेना चाहे, उससे मुँह न मोड़।</a:t>
            </a:r>
            <a:endParaRPr lang="en-IN" sz="3600" dirty="0"/>
          </a:p>
        </p:txBody>
      </p:sp>
      <p:pic>
        <p:nvPicPr>
          <p:cNvPr id="6" name="Audio 5">
            <a:hlinkClick r:id="" action="ppaction://media"/>
            <a:extLst>
              <a:ext uri="{FF2B5EF4-FFF2-40B4-BE49-F238E27FC236}">
                <a16:creationId xmlns:a16="http://schemas.microsoft.com/office/drawing/2014/main" id="{33891A0A-7719-FCE9-2ED1-DD1C60D5884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74949260"/>
      </p:ext>
    </p:extLst>
  </p:cSld>
  <p:clrMapOvr>
    <a:masterClrMapping/>
  </p:clrMapOvr>
  <mc:AlternateContent xmlns:mc="http://schemas.openxmlformats.org/markup-compatibility/2006" xmlns:p14="http://schemas.microsoft.com/office/powerpoint/2010/main">
    <mc:Choice Requires="p14">
      <p:transition spd="slow" p14:dur="2000" advTm="7907"/>
    </mc:Choice>
    <mc:Fallback xmlns="">
      <p:transition spd="slow" advTm="7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D6D4023-7C28-DB7D-8163-38B7180C9799}"/>
              </a:ext>
            </a:extLst>
          </p:cNvPr>
          <p:cNvPicPr>
            <a:picLocks noChangeAspect="1"/>
          </p:cNvPicPr>
          <p:nvPr/>
        </p:nvPicPr>
        <p:blipFill rotWithShape="1">
          <a:blip r:embed="rId2"/>
          <a:srcRect r="220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CC33930E-F64C-0747-F45C-83831345B37F}"/>
              </a:ext>
            </a:extLst>
          </p:cNvPr>
          <p:cNvSpPr txBox="1"/>
          <p:nvPr/>
        </p:nvSpPr>
        <p:spPr>
          <a:xfrm>
            <a:off x="274295" y="282578"/>
            <a:ext cx="33238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5:</a:t>
            </a:r>
            <a:r>
              <a:rPr lang="en-US" sz="2800" b="0" i="0" u="none" strike="noStrike" baseline="0" dirty="0">
                <a:solidFill>
                  <a:schemeClr val="bg1"/>
                </a:solidFill>
                <a:latin typeface="Mangal" panose="02040503050203030202" pitchFamily="18" charset="0"/>
                <a:cs typeface="Mangal" panose="02040503050203030202" pitchFamily="18" charset="0"/>
              </a:rPr>
              <a:t>42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40195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43</a:t>
            </a:r>
            <a:r>
              <a:rPr lang="en-US" sz="4000" b="0" i="0">
                <a:solidFill>
                  <a:srgbClr val="121212"/>
                </a:solidFill>
                <a:effectLst/>
                <a:latin typeface="Inter" panose="020B0502030000000004" pitchFamily="34" charset="0"/>
              </a:rPr>
              <a:t>You have heard that it was said, ‘Love your neighbor’ and ‘Hate your enemy.’</a:t>
            </a:r>
            <a:endParaRPr lang="en-ZA" dirty="0"/>
          </a:p>
        </p:txBody>
      </p:sp>
      <p:sp>
        <p:nvSpPr>
          <p:cNvPr id="3" name="TextBox 2">
            <a:extLst>
              <a:ext uri="{FF2B5EF4-FFF2-40B4-BE49-F238E27FC236}">
                <a16:creationId xmlns:a16="http://schemas.microsoft.com/office/drawing/2014/main" id="{7A5EBECC-A49E-B3D7-1103-D2AAAF745335}"/>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43</a:t>
            </a:r>
            <a:r>
              <a:rPr lang="hi-IN" sz="3600" b="0" i="0" dirty="0">
                <a:solidFill>
                  <a:srgbClr val="121212"/>
                </a:solidFill>
                <a:effectLst/>
                <a:latin typeface="Inter" panose="020B0502030000000004" pitchFamily="34" charset="0"/>
              </a:rPr>
              <a:t>“तुम सुन चुके हो, कि कहा गया था; कि अपने पड़ोसी से प्रेम रखना, और अपने बैरी से बैर।</a:t>
            </a:r>
            <a:endParaRPr lang="en-IN" sz="3600" dirty="0"/>
          </a:p>
        </p:txBody>
      </p:sp>
      <p:pic>
        <p:nvPicPr>
          <p:cNvPr id="11" name="Audio 10">
            <a:hlinkClick r:id="" action="ppaction://media"/>
            <a:extLst>
              <a:ext uri="{FF2B5EF4-FFF2-40B4-BE49-F238E27FC236}">
                <a16:creationId xmlns:a16="http://schemas.microsoft.com/office/drawing/2014/main" id="{3CF3730F-D0A8-DF9A-45F8-A4C46CBFB70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58695192"/>
      </p:ext>
    </p:extLst>
  </p:cSld>
  <p:clrMapOvr>
    <a:masterClrMapping/>
  </p:clrMapOvr>
  <mc:AlternateContent xmlns:mc="http://schemas.openxmlformats.org/markup-compatibility/2006" xmlns:p14="http://schemas.microsoft.com/office/powerpoint/2010/main">
    <mc:Choice Requires="p14">
      <p:transition spd="slow" p14:dur="2000" advTm="7794"/>
    </mc:Choice>
    <mc:Fallback xmlns="">
      <p:transition spd="slow" advTm="7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57BBF25-A0A3-71E8-9C19-3D0D5C702561}"/>
              </a:ext>
            </a:extLst>
          </p:cNvPr>
          <p:cNvPicPr>
            <a:picLocks noChangeAspect="1"/>
          </p:cNvPicPr>
          <p:nvPr/>
        </p:nvPicPr>
        <p:blipFill rotWithShape="1">
          <a:blip r:embed="rId2"/>
          <a:srcRect b="855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240B2006-F444-B11B-658F-303E92379BD6}"/>
              </a:ext>
            </a:extLst>
          </p:cNvPr>
          <p:cNvSpPr txBox="1"/>
          <p:nvPr/>
        </p:nvSpPr>
        <p:spPr>
          <a:xfrm>
            <a:off x="274295" y="282578"/>
            <a:ext cx="33238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5:</a:t>
            </a:r>
            <a:r>
              <a:rPr lang="en-US" sz="2800" b="0" i="0" u="none" strike="noStrike" baseline="0" dirty="0">
                <a:solidFill>
                  <a:schemeClr val="bg1"/>
                </a:solidFill>
                <a:latin typeface="Mangal" panose="02040503050203030202" pitchFamily="18" charset="0"/>
                <a:cs typeface="Mangal" panose="02040503050203030202" pitchFamily="18" charset="0"/>
              </a:rPr>
              <a:t>43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4774891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44</a:t>
            </a:r>
            <a:r>
              <a:rPr lang="en-US" sz="3600" b="0" i="0">
                <a:solidFill>
                  <a:srgbClr val="121212"/>
                </a:solidFill>
                <a:effectLst/>
                <a:latin typeface="Inter" panose="020B0502030000000004" pitchFamily="34" charset="0"/>
              </a:rPr>
              <a:t>But I tell you, love your enemies and pray for those who persecute you, </a:t>
            </a:r>
            <a:r>
              <a:rPr lang="en-US" sz="3600" b="0" i="0">
                <a:solidFill>
                  <a:srgbClr val="777A7B"/>
                </a:solidFill>
                <a:effectLst/>
                <a:latin typeface="Inter" panose="020B0502030000000004" pitchFamily="34" charset="0"/>
              </a:rPr>
              <a:t>45</a:t>
            </a:r>
            <a:r>
              <a:rPr lang="en-US" sz="3600" b="0" i="0">
                <a:solidFill>
                  <a:srgbClr val="121212"/>
                </a:solidFill>
                <a:effectLst/>
                <a:latin typeface="Inter" panose="020B0502030000000004" pitchFamily="34" charset="0"/>
              </a:rPr>
              <a:t>that you may be sons of your Father in heaven. He causes His sun to rise on the evil and the good, and sends rain on the righteous and the unrighteous.</a:t>
            </a:r>
            <a:endParaRPr lang="en-ZA" sz="1600" dirty="0"/>
          </a:p>
        </p:txBody>
      </p:sp>
      <p:sp>
        <p:nvSpPr>
          <p:cNvPr id="3" name="TextBox 2">
            <a:extLst>
              <a:ext uri="{FF2B5EF4-FFF2-40B4-BE49-F238E27FC236}">
                <a16:creationId xmlns:a16="http://schemas.microsoft.com/office/drawing/2014/main" id="{BAAC77A7-3E73-A330-88B2-B3D74407AA03}"/>
              </a:ext>
            </a:extLst>
          </p:cNvPr>
          <p:cNvSpPr txBox="1"/>
          <p:nvPr/>
        </p:nvSpPr>
        <p:spPr>
          <a:xfrm>
            <a:off x="6096000" y="166254"/>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44</a:t>
            </a:r>
            <a:r>
              <a:rPr lang="hi-IN" sz="3200" b="0" i="0" dirty="0">
                <a:solidFill>
                  <a:srgbClr val="121212"/>
                </a:solidFill>
                <a:effectLst/>
                <a:latin typeface="Inter" panose="020B0502030000000004" pitchFamily="34" charset="0"/>
              </a:rPr>
              <a:t>परन्तु मैं तुम से यह कहता हूँ, कि अपने बैरियों से प्रेम रखो और अपने सतानेवालों के लिये प्रार्थना करो। </a:t>
            </a:r>
            <a:r>
              <a:rPr lang="hi-IN" sz="3200" b="0" i="0" dirty="0">
                <a:solidFill>
                  <a:srgbClr val="777A7B"/>
                </a:solidFill>
                <a:effectLst/>
                <a:latin typeface="Inter" panose="020B0502030000000004" pitchFamily="34" charset="0"/>
              </a:rPr>
              <a:t>45</a:t>
            </a:r>
            <a:r>
              <a:rPr lang="hi-IN" sz="3200" b="0" i="0" dirty="0">
                <a:solidFill>
                  <a:srgbClr val="121212"/>
                </a:solidFill>
                <a:effectLst/>
                <a:latin typeface="Inter" panose="020B0502030000000004" pitchFamily="34" charset="0"/>
              </a:rPr>
              <a:t>जिससे तुम अपने स्वर्गीय पिता की सन्तान ठहरोगे क्योंकि वह भलों और बुरों दोनों पर अपना सूर्य उदय करता है, और धर्मी और अधर्मी पर मेंह बरसाता है।</a:t>
            </a:r>
            <a:endParaRPr lang="en-IN" sz="3200" dirty="0"/>
          </a:p>
        </p:txBody>
      </p:sp>
      <p:pic>
        <p:nvPicPr>
          <p:cNvPr id="6" name="Audio 5">
            <a:hlinkClick r:id="" action="ppaction://media"/>
            <a:extLst>
              <a:ext uri="{FF2B5EF4-FFF2-40B4-BE49-F238E27FC236}">
                <a16:creationId xmlns:a16="http://schemas.microsoft.com/office/drawing/2014/main" id="{2115422F-214E-CE67-0E90-D9399F3DFD9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29962610"/>
      </p:ext>
    </p:extLst>
  </p:cSld>
  <p:clrMapOvr>
    <a:masterClrMapping/>
  </p:clrMapOvr>
  <mc:AlternateContent xmlns:mc="http://schemas.openxmlformats.org/markup-compatibility/2006" xmlns:p14="http://schemas.microsoft.com/office/powerpoint/2010/main">
    <mc:Choice Requires="p14">
      <p:transition spd="slow" p14:dur="2000" advTm="19089"/>
    </mc:Choice>
    <mc:Fallback xmlns="">
      <p:transition spd="slow" advTm="19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0846E7-302C-46D3-FCAD-5EEEF5C93BAA}"/>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FE85059D-846A-7A86-E0F4-10806FCE3010}"/>
              </a:ext>
            </a:extLst>
          </p:cNvPr>
          <p:cNvSpPr txBox="1"/>
          <p:nvPr/>
        </p:nvSpPr>
        <p:spPr>
          <a:xfrm>
            <a:off x="274295" y="282578"/>
            <a:ext cx="3323817"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5:</a:t>
            </a:r>
            <a:r>
              <a:rPr lang="en-US" sz="2800" b="0" i="0" u="none" strike="noStrike" baseline="0" dirty="0">
                <a:solidFill>
                  <a:schemeClr val="bg1"/>
                </a:solidFill>
                <a:latin typeface="Mangal" panose="02040503050203030202" pitchFamily="18" charset="0"/>
                <a:cs typeface="Mangal" panose="02040503050203030202" pitchFamily="18" charset="0"/>
              </a:rPr>
              <a:t>44,45</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430844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777A7B"/>
                </a:solidFill>
                <a:effectLst/>
                <a:latin typeface="Inter" panose="020B0502030000000004" pitchFamily="34" charset="0"/>
              </a:rPr>
              <a:t>Luke 6:12</a:t>
            </a:r>
            <a:r>
              <a:rPr lang="en-US" sz="3600" b="0" i="0" dirty="0">
                <a:solidFill>
                  <a:srgbClr val="121212"/>
                </a:solidFill>
                <a:effectLst/>
                <a:latin typeface="Inter" panose="020B0502030000000004" pitchFamily="34" charset="0"/>
              </a:rPr>
              <a:t>In those days Jesus went out to the mountain to pray, and He spent the night in prayer to God.</a:t>
            </a:r>
            <a:endParaRPr lang="en-ZA" dirty="0"/>
          </a:p>
        </p:txBody>
      </p:sp>
      <p:sp>
        <p:nvSpPr>
          <p:cNvPr id="2" name="TextBox 1">
            <a:extLst>
              <a:ext uri="{FF2B5EF4-FFF2-40B4-BE49-F238E27FC236}">
                <a16:creationId xmlns:a16="http://schemas.microsoft.com/office/drawing/2014/main" id="{B792E9FD-9C55-8042-F290-57C681C0F6BF}"/>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लूका</a:t>
            </a:r>
            <a:r>
              <a:rPr lang="en-US" sz="4000" b="0" i="0" dirty="0">
                <a:solidFill>
                  <a:srgbClr val="777A7B"/>
                </a:solidFill>
                <a:effectLst/>
                <a:latin typeface="Inter" panose="020B0502030000000004" pitchFamily="34" charset="0"/>
              </a:rPr>
              <a:t> 6:</a:t>
            </a:r>
            <a:r>
              <a:rPr lang="hi-IN" sz="4000" b="0" i="0" dirty="0">
                <a:solidFill>
                  <a:srgbClr val="777A7B"/>
                </a:solidFill>
                <a:effectLst/>
                <a:latin typeface="Inter" panose="020B0502030000000004" pitchFamily="34" charset="0"/>
              </a:rPr>
              <a:t>12</a:t>
            </a:r>
            <a:r>
              <a:rPr lang="hi-IN" sz="4000" b="0" i="0" dirty="0">
                <a:solidFill>
                  <a:srgbClr val="121212"/>
                </a:solidFill>
                <a:effectLst/>
                <a:latin typeface="Inter" panose="020B0502030000000004" pitchFamily="34" charset="0"/>
              </a:rPr>
              <a:t>और उन दिनों में वह पहाड़ पर प्रार्थना करने को निकला, और परमेश्वर से प्रार्थना करने में सारी रात बिताई। </a:t>
            </a:r>
            <a:endParaRPr lang="en-IN" sz="4000" dirty="0"/>
          </a:p>
        </p:txBody>
      </p:sp>
      <p:pic>
        <p:nvPicPr>
          <p:cNvPr id="30" name="Audio 29">
            <a:hlinkClick r:id="" action="ppaction://media"/>
            <a:extLst>
              <a:ext uri="{FF2B5EF4-FFF2-40B4-BE49-F238E27FC236}">
                <a16:creationId xmlns:a16="http://schemas.microsoft.com/office/drawing/2014/main" id="{72B5EE81-83F5-C7D9-FAA3-34D4A72FB6D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0562"/>
    </mc:Choice>
    <mc:Fallback xmlns="">
      <p:transition spd="slow" advTm="10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BED9730-0363-1D95-6442-A5A157F9AB20}"/>
              </a:ext>
            </a:extLst>
          </p:cNvPr>
          <p:cNvPicPr>
            <a:picLocks noChangeAspect="1"/>
          </p:cNvPicPr>
          <p:nvPr/>
        </p:nvPicPr>
        <p:blipFill rotWithShape="1">
          <a:blip r:embed="rId2"/>
          <a:srcRect r="976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836FC2E-5453-1474-AF41-B1C5F9988E31}"/>
              </a:ext>
            </a:extLst>
          </p:cNvPr>
          <p:cNvSpPr txBox="1"/>
          <p:nvPr/>
        </p:nvSpPr>
        <p:spPr>
          <a:xfrm>
            <a:off x="290337" y="282578"/>
            <a:ext cx="323892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6:12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13</a:t>
            </a:r>
            <a:r>
              <a:rPr lang="en-US" sz="4000" b="0" i="0">
                <a:solidFill>
                  <a:srgbClr val="121212"/>
                </a:solidFill>
                <a:effectLst/>
                <a:latin typeface="Inter" panose="020B0502030000000004" pitchFamily="34" charset="0"/>
              </a:rPr>
              <a:t>When daylight came, He called His disciples to Him and chose twelve of them, whom He also designated as apostles:</a:t>
            </a:r>
            <a:endParaRPr lang="en-ZA" sz="1600" dirty="0"/>
          </a:p>
        </p:txBody>
      </p:sp>
      <p:sp>
        <p:nvSpPr>
          <p:cNvPr id="2" name="TextBox 1">
            <a:extLst>
              <a:ext uri="{FF2B5EF4-FFF2-40B4-BE49-F238E27FC236}">
                <a16:creationId xmlns:a16="http://schemas.microsoft.com/office/drawing/2014/main" id="{1B120092-4F6C-CE37-1848-BFAFC302916C}"/>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13</a:t>
            </a:r>
            <a:r>
              <a:rPr lang="hi-IN" sz="4000" b="0" i="0" dirty="0">
                <a:solidFill>
                  <a:srgbClr val="121212"/>
                </a:solidFill>
                <a:effectLst/>
                <a:latin typeface="Inter" panose="020B0502030000000004" pitchFamily="34" charset="0"/>
              </a:rPr>
              <a:t>जब दिन हुआ, तो उसने अपने चेलों को बुलाकर उनमें से बारह चुन लिए, और उनको प्रेरित कहा।</a:t>
            </a:r>
            <a:endParaRPr lang="en-IN" sz="4000" dirty="0"/>
          </a:p>
        </p:txBody>
      </p:sp>
      <p:pic>
        <p:nvPicPr>
          <p:cNvPr id="6" name="Audio 5">
            <a:hlinkClick r:id="" action="ppaction://media"/>
            <a:extLst>
              <a:ext uri="{FF2B5EF4-FFF2-40B4-BE49-F238E27FC236}">
                <a16:creationId xmlns:a16="http://schemas.microsoft.com/office/drawing/2014/main" id="{17BD31D6-7ECF-6D8D-AF09-1B9E17F9FB6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9775"/>
    </mc:Choice>
    <mc:Fallback xmlns="">
      <p:transition spd="slow" advTm="97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F6D16AEC-C5E1-9DDD-C161-C0E3171075F3}"/>
              </a:ext>
            </a:extLst>
          </p:cNvPr>
          <p:cNvPicPr>
            <a:picLocks noChangeAspect="1"/>
          </p:cNvPicPr>
          <p:nvPr/>
        </p:nvPicPr>
        <p:blipFill>
          <a:blip r:embed="rId2"/>
          <a:stretch>
            <a:fillRect/>
          </a:stretch>
        </p:blipFill>
        <p:spPr>
          <a:xfrm>
            <a:off x="-1" y="1"/>
            <a:ext cx="13100830" cy="6858000"/>
          </a:xfrm>
          <a:prstGeom prst="rect">
            <a:avLst/>
          </a:prstGeom>
        </p:spPr>
      </p:pic>
      <p:sp>
        <p:nvSpPr>
          <p:cNvPr id="3" name="TextBox 2">
            <a:extLst>
              <a:ext uri="{FF2B5EF4-FFF2-40B4-BE49-F238E27FC236}">
                <a16:creationId xmlns:a16="http://schemas.microsoft.com/office/drawing/2014/main" id="{E1F3CB83-E049-2CA4-3D91-FF69D61FD9B4}"/>
              </a:ext>
            </a:extLst>
          </p:cNvPr>
          <p:cNvSpPr txBox="1"/>
          <p:nvPr/>
        </p:nvSpPr>
        <p:spPr>
          <a:xfrm>
            <a:off x="290337" y="282578"/>
            <a:ext cx="323892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6:1</a:t>
            </a:r>
            <a:r>
              <a:rPr lang="en-US" sz="2800" b="0" i="0" u="none" strike="noStrike" baseline="0" dirty="0">
                <a:solidFill>
                  <a:schemeClr val="bg1"/>
                </a:solidFill>
                <a:latin typeface="Mangal" panose="02040503050203030202" pitchFamily="18" charset="0"/>
                <a:cs typeface="Mangal" panose="02040503050203030202" pitchFamily="18" charset="0"/>
              </a:rPr>
              <a:t>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14</a:t>
            </a:r>
            <a:r>
              <a:rPr lang="en-US" sz="4000" b="0" i="0">
                <a:solidFill>
                  <a:srgbClr val="121212"/>
                </a:solidFill>
                <a:effectLst/>
                <a:latin typeface="Inter" panose="020B0502030000000004" pitchFamily="34" charset="0"/>
              </a:rPr>
              <a:t>Simon, whom He named Peter, and his brother Andrew; James and John; Philip and Bartholomew;</a:t>
            </a:r>
            <a:endParaRPr lang="en-ZA" sz="1600" dirty="0"/>
          </a:p>
        </p:txBody>
      </p:sp>
      <p:sp>
        <p:nvSpPr>
          <p:cNvPr id="3" name="TextBox 2">
            <a:extLst>
              <a:ext uri="{FF2B5EF4-FFF2-40B4-BE49-F238E27FC236}">
                <a16:creationId xmlns:a16="http://schemas.microsoft.com/office/drawing/2014/main" id="{44F18447-350D-B74D-75F2-27C63FA221DE}"/>
              </a:ext>
            </a:extLst>
          </p:cNvPr>
          <p:cNvSpPr txBox="1"/>
          <p:nvPr/>
        </p:nvSpPr>
        <p:spPr>
          <a:xfrm>
            <a:off x="6096000" y="166254"/>
            <a:ext cx="6096000" cy="6558101"/>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14</a:t>
            </a:r>
            <a:r>
              <a:rPr lang="hi-IN" sz="3600" b="0" i="0" dirty="0">
                <a:solidFill>
                  <a:srgbClr val="121212"/>
                </a:solidFill>
                <a:effectLst/>
                <a:latin typeface="Inter" panose="020B0502030000000004" pitchFamily="34" charset="0"/>
              </a:rPr>
              <a:t>और वे ये हैं: शमौन जिसका नाम उसने पतरस भी रखा; और उसका भाई अन्द्रियास, और याकूब, और यूहन्ना, और फिलिप्पुस, और बरतुल्मै,</a:t>
            </a:r>
          </a:p>
        </p:txBody>
      </p:sp>
      <p:pic>
        <p:nvPicPr>
          <p:cNvPr id="20" name="Audio 19">
            <a:hlinkClick r:id="" action="ppaction://media"/>
            <a:extLst>
              <a:ext uri="{FF2B5EF4-FFF2-40B4-BE49-F238E27FC236}">
                <a16:creationId xmlns:a16="http://schemas.microsoft.com/office/drawing/2014/main" id="{CE8B9AA0-575C-CAC7-9FB5-5CEF8E27BAD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16324"/>
    </mc:Choice>
    <mc:Fallback xmlns="">
      <p:transition spd="slow" advTm="16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691</TotalTime>
  <Words>1501</Words>
  <Application>Microsoft Office PowerPoint</Application>
  <PresentationFormat>Widescreen</PresentationFormat>
  <Paragraphs>107</Paragraphs>
  <Slides>46</Slides>
  <Notes>1</Notes>
  <HiddenSlides>0</HiddenSlides>
  <MMClips>23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46</vt:i4>
      </vt:variant>
    </vt:vector>
  </HeadingPairs>
  <TitlesOfParts>
    <vt:vector size="56" baseType="lpstr">
      <vt:lpstr>Aptos</vt:lpstr>
      <vt:lpstr>Arial</vt:lpstr>
      <vt:lpstr>Calibri</vt:lpstr>
      <vt:lpstr>Calibri Light</vt:lpstr>
      <vt:lpstr>Inter</vt:lpstr>
      <vt:lpstr>Mangal</vt:lpstr>
      <vt:lpstr>Microsoft Himalaya</vt:lpstr>
      <vt:lpstr>TimesNewRomanPS-BoldMT</vt:lpstr>
      <vt:lpstr>TimesNewRomanPSMT</vt:lpstr>
      <vt:lpstr>Office Theme</vt:lpstr>
      <vt:lpstr>34-5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107</cp:revision>
  <dcterms:created xsi:type="dcterms:W3CDTF">2021-07-20T09:23:46Z</dcterms:created>
  <dcterms:modified xsi:type="dcterms:W3CDTF">2024-08-05T10:46:29Z</dcterms:modified>
</cp:coreProperties>
</file>